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rod-apnortheast-a.online.tableau.com/#/site/dharanisaichetna01c595eba610/workbooks/2041180/view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D3077BD-760B-490E-B42C-ED27A0633F1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9F52314-4C06-4618-B3BD-9E78FEE8796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7/21/2024 11:24:35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EFCFFA26-A76D-49F4-9866-1CDDA76642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2024-07-21T14:24:35Z</dcterms:created>
  <dcterms:modified xsi:type="dcterms:W3CDTF">2024-07-21T14:24:35Z</dcterms:modified>
</cp:coreProperties>
</file>