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3"/>
  </p:notesMasterIdLst>
  <p:sldIdLst>
    <p:sldId id="278" r:id="rId3"/>
    <p:sldId id="256" r:id="rId4"/>
    <p:sldId id="259" r:id="rId5"/>
    <p:sldId id="288" r:id="rId6"/>
    <p:sldId id="279" r:id="rId7"/>
    <p:sldId id="282" r:id="rId8"/>
    <p:sldId id="263" r:id="rId9"/>
    <p:sldId id="257" r:id="rId10"/>
    <p:sldId id="261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52EAE-335C-4942-B6C8-A2224313645D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96DDE-FB85-4D40-974E-72FA8339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2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7221975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7221975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807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45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7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8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579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81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24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994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909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64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0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982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359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035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9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0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8110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518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744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2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EE5A-813D-40DA-88D9-9A7B7FF99B6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0415-C440-452B-AE82-913120ADD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2364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93967" y="174172"/>
            <a:ext cx="10830800" cy="3068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6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EXCEPTION HANDLING</a:t>
            </a:r>
            <a:endParaRPr sz="60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8278767" y="4243133"/>
            <a:ext cx="3246000" cy="23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30267" y="4243133"/>
            <a:ext cx="5304800" cy="24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endParaRPr sz="2667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dirty="0" smtClean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0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latin typeface="Proxima Nova"/>
              </a:rPr>
              <a:t>Concept</a:t>
            </a:r>
            <a:endParaRPr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547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0" y="531236"/>
            <a:ext cx="10483273" cy="7064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Proxima Nova"/>
              </a:rPr>
              <a:t>Exception Handling</a:t>
            </a:r>
            <a:endParaRPr lang="en-US" dirty="0">
              <a:latin typeface="Proxima Nov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0" y="1851661"/>
            <a:ext cx="11305309" cy="3450014"/>
          </a:xfrm>
        </p:spPr>
        <p:txBody>
          <a:bodyPr>
            <a:normAutofit/>
          </a:bodyPr>
          <a:lstStyle/>
          <a:p>
            <a:pPr algn="l"/>
            <a:endParaRPr lang="en-US" sz="2800" b="1" i="1" dirty="0" smtClean="0">
              <a:latin typeface="Proxima Nova"/>
            </a:endParaRPr>
          </a:p>
          <a:p>
            <a:pPr algn="l"/>
            <a:endParaRPr lang="en-US" sz="2800" b="1" i="1" dirty="0">
              <a:latin typeface="Proxima Nova"/>
            </a:endParaRPr>
          </a:p>
          <a:p>
            <a:pPr algn="l"/>
            <a:r>
              <a:rPr lang="en-US" sz="2800" b="1" dirty="0" smtClean="0">
                <a:latin typeface="Proxima Nova"/>
              </a:rPr>
              <a:t>Exceptions </a:t>
            </a:r>
            <a:r>
              <a:rPr lang="en-US" sz="2800" b="1" dirty="0">
                <a:latin typeface="Proxima Nova"/>
              </a:rPr>
              <a:t>in Java are the any abnormal, unwanted events, or extraordinary conditions that may occur at runtime. It interrupts the normal flow of the program.</a:t>
            </a:r>
            <a:endParaRPr lang="en-US" sz="2800" b="1" dirty="0">
              <a:latin typeface="Proxima Nova"/>
            </a:endParaRP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6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/>
              <a:t>Exception Handling Keywords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 descr="Background pointer shape in timeline graphic"/>
          <p:cNvSpPr/>
          <p:nvPr/>
        </p:nvSpPr>
        <p:spPr>
          <a:xfrm>
            <a:off x="454579" y="2932000"/>
            <a:ext cx="2496400" cy="994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4294967295"/>
          </p:nvPr>
        </p:nvSpPr>
        <p:spPr>
          <a:xfrm>
            <a:off x="454564" y="3115400"/>
            <a:ext cx="19408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Try</a:t>
            </a:r>
            <a:endParaRPr sz="2800" b="1" dirty="0">
              <a:solidFill>
                <a:schemeClr val="lt1"/>
              </a:solidFill>
            </a:endParaRPr>
          </a:p>
        </p:txBody>
      </p:sp>
      <p:grpSp>
        <p:nvGrpSpPr>
          <p:cNvPr id="115" name="Google Shape;115;p20"/>
          <p:cNvGrpSpPr/>
          <p:nvPr/>
        </p:nvGrpSpPr>
        <p:grpSpPr>
          <a:xfrm>
            <a:off x="1292360" y="2146954"/>
            <a:ext cx="265200" cy="791541"/>
            <a:chOff x="777447" y="1610215"/>
            <a:chExt cx="198900" cy="593656"/>
          </a:xfrm>
        </p:grpSpPr>
        <p:cxnSp>
          <p:nvCxnSpPr>
            <p:cNvPr id="116" name="Google Shape;116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Google Shape;117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0"/>
          <p:cNvSpPr txBox="1">
            <a:spLocks noGrp="1"/>
          </p:cNvSpPr>
          <p:nvPr>
            <p:ph type="body" idx="4294967295"/>
          </p:nvPr>
        </p:nvSpPr>
        <p:spPr>
          <a:xfrm>
            <a:off x="454564" y="300817"/>
            <a:ext cx="2990400" cy="16627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We can write the code that might throw an exception.</a:t>
            </a:r>
            <a:endParaRPr sz="2133" dirty="0"/>
          </a:p>
        </p:txBody>
      </p:sp>
      <p:sp>
        <p:nvSpPr>
          <p:cNvPr id="119" name="Google Shape;119;p20" descr="Background pointer shape in timeline graphic"/>
          <p:cNvSpPr/>
          <p:nvPr/>
        </p:nvSpPr>
        <p:spPr>
          <a:xfrm>
            <a:off x="2422739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4294967295"/>
          </p:nvPr>
        </p:nvSpPr>
        <p:spPr>
          <a:xfrm>
            <a:off x="2835089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Catch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121" name="Google Shape;121;p20"/>
          <p:cNvGrpSpPr/>
          <p:nvPr/>
        </p:nvGrpSpPr>
        <p:grpSpPr>
          <a:xfrm>
            <a:off x="3579509" y="3918611"/>
            <a:ext cx="265200" cy="791541"/>
            <a:chOff x="2223534" y="2938958"/>
            <a:chExt cx="198900" cy="593656"/>
          </a:xfrm>
        </p:grpSpPr>
        <p:cxnSp>
          <p:nvCxnSpPr>
            <p:cNvPr id="122" name="Google Shape;122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20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0"/>
          <p:cNvSpPr txBox="1">
            <a:spLocks noGrp="1"/>
          </p:cNvSpPr>
          <p:nvPr>
            <p:ph type="body" idx="4294967295"/>
          </p:nvPr>
        </p:nvSpPr>
        <p:spPr>
          <a:xfrm>
            <a:off x="1659116" y="5010300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To handle the exception that may occur in our program.</a:t>
            </a:r>
            <a:endParaRPr sz="2133" dirty="0"/>
          </a:p>
        </p:txBody>
      </p:sp>
      <p:sp>
        <p:nvSpPr>
          <p:cNvPr id="125" name="Google Shape;125;p20" descr="Background pointer shape in timeline graphic"/>
          <p:cNvSpPr/>
          <p:nvPr/>
        </p:nvSpPr>
        <p:spPr>
          <a:xfrm>
            <a:off x="4589089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4294967295"/>
          </p:nvPr>
        </p:nvSpPr>
        <p:spPr>
          <a:xfrm>
            <a:off x="5023673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Throw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127" name="Google Shape;127;p20"/>
          <p:cNvGrpSpPr/>
          <p:nvPr/>
        </p:nvGrpSpPr>
        <p:grpSpPr>
          <a:xfrm>
            <a:off x="5759393" y="2146954"/>
            <a:ext cx="265200" cy="791541"/>
            <a:chOff x="3918084" y="1610215"/>
            <a:chExt cx="198900" cy="593656"/>
          </a:xfrm>
        </p:grpSpPr>
        <p:cxnSp>
          <p:nvCxnSpPr>
            <p:cNvPr id="128" name="Google Shape;128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9" name="Google Shape;129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0"/>
          <p:cNvSpPr txBox="1">
            <a:spLocks noGrp="1"/>
          </p:cNvSpPr>
          <p:nvPr>
            <p:ph type="body" idx="4294967295"/>
          </p:nvPr>
        </p:nvSpPr>
        <p:spPr>
          <a:xfrm>
            <a:off x="4405459" y="514223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For throwing an exception.</a:t>
            </a:r>
            <a:endParaRPr sz="2133" dirty="0"/>
          </a:p>
        </p:txBody>
      </p:sp>
      <p:sp>
        <p:nvSpPr>
          <p:cNvPr id="131" name="Google Shape;131;p20" descr="Background pointer shape in timeline graphic"/>
          <p:cNvSpPr/>
          <p:nvPr/>
        </p:nvSpPr>
        <p:spPr>
          <a:xfrm>
            <a:off x="6835857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7341677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Throws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133" name="Google Shape;133;p20"/>
          <p:cNvGrpSpPr/>
          <p:nvPr/>
        </p:nvGrpSpPr>
        <p:grpSpPr>
          <a:xfrm>
            <a:off x="7964093" y="3918611"/>
            <a:ext cx="265200" cy="791541"/>
            <a:chOff x="5958946" y="2938958"/>
            <a:chExt cx="198900" cy="593656"/>
          </a:xfrm>
        </p:grpSpPr>
        <p:cxnSp>
          <p:nvCxnSpPr>
            <p:cNvPr id="134" name="Google Shape;134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0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6835869" y="5010300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Declaring an Exception. Declares only Checked Exception</a:t>
            </a:r>
            <a:endParaRPr sz="2133" dirty="0"/>
          </a:p>
        </p:txBody>
      </p:sp>
      <p:sp>
        <p:nvSpPr>
          <p:cNvPr id="137" name="Google Shape;137;p20" descr="Background pointer shape in timeline graphic"/>
          <p:cNvSpPr/>
          <p:nvPr/>
        </p:nvSpPr>
        <p:spPr>
          <a:xfrm>
            <a:off x="9042417" y="2932000"/>
            <a:ext cx="2734800" cy="994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500" tIns="162500" rIns="162500" bIns="1625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4294967295"/>
          </p:nvPr>
        </p:nvSpPr>
        <p:spPr>
          <a:xfrm>
            <a:off x="9482016" y="3115400"/>
            <a:ext cx="1754000" cy="62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 smtClean="0">
                <a:solidFill>
                  <a:schemeClr val="lt1"/>
                </a:solidFill>
              </a:rPr>
              <a:t>Finally</a:t>
            </a:r>
            <a:endParaRPr sz="2800" b="1" dirty="0">
              <a:solidFill>
                <a:schemeClr val="lt1"/>
              </a:solidFill>
            </a:endParaRPr>
          </a:p>
        </p:txBody>
      </p:sp>
      <p:grpSp>
        <p:nvGrpSpPr>
          <p:cNvPr id="139" name="Google Shape;139;p20"/>
          <p:cNvGrpSpPr/>
          <p:nvPr/>
        </p:nvGrpSpPr>
        <p:grpSpPr>
          <a:xfrm>
            <a:off x="10226409" y="2146954"/>
            <a:ext cx="265200" cy="791541"/>
            <a:chOff x="3918084" y="1610215"/>
            <a:chExt cx="198900" cy="593656"/>
          </a:xfrm>
        </p:grpSpPr>
        <p:cxnSp>
          <p:nvCxnSpPr>
            <p:cNvPr id="140" name="Google Shape;140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 txBox="1">
            <a:spLocks noGrp="1"/>
          </p:cNvSpPr>
          <p:nvPr>
            <p:ph type="body" idx="4294967295"/>
          </p:nvPr>
        </p:nvSpPr>
        <p:spPr>
          <a:xfrm>
            <a:off x="8914639" y="514223"/>
            <a:ext cx="2990400" cy="120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US" sz="2133" dirty="0" smtClean="0"/>
              <a:t>To clean up code or release some resources.</a:t>
            </a:r>
            <a:endParaRPr sz="2133" dirty="0"/>
          </a:p>
        </p:txBody>
      </p:sp>
    </p:spTree>
    <p:extLst>
      <p:ext uri="{BB962C8B-B14F-4D97-AF65-F5344CB8AC3E}">
        <p14:creationId xmlns:p14="http://schemas.microsoft.com/office/powerpoint/2010/main" val="20857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800" cy="10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latin typeface="Proxima Nova"/>
              </a:rPr>
              <a:t>Types of Exceptions in </a:t>
            </a:r>
            <a:r>
              <a:rPr lang="en-US" dirty="0" smtClean="0">
                <a:latin typeface="Proxima Nova"/>
              </a:rPr>
              <a:t>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3797024"/>
            <a:ext cx="1917698" cy="133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Proxima Nova"/>
              </a:rPr>
              <a:t>Exception</a:t>
            </a:r>
            <a:endParaRPr lang="en-US" sz="2800" dirty="0">
              <a:latin typeface="Proxima Nov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89142" y="5349241"/>
            <a:ext cx="3740758" cy="92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Unchecked Exceptions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889142" y="1965960"/>
            <a:ext cx="3740758" cy="101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Checked Exceptions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 rot="20336951">
            <a:off x="3605623" y="3206762"/>
            <a:ext cx="2599445" cy="227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72762">
            <a:off x="3616212" y="5282952"/>
            <a:ext cx="2769108" cy="23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471600" cy="583029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 smtClean="0">
                <a:latin typeface="Proxima Nova"/>
              </a:rPr>
              <a:t>Checke</a:t>
            </a:r>
            <a:r>
              <a:rPr lang="en-US" b="1" dirty="0" smtClean="0">
                <a:latin typeface="Proxima Nova"/>
              </a:rPr>
              <a:t>d Exception:</a:t>
            </a:r>
            <a:br>
              <a:rPr lang="en-US" b="1" dirty="0" smtClean="0">
                <a:latin typeface="Proxima Nova"/>
              </a:rPr>
            </a:br>
            <a:r>
              <a:rPr lang="en-US" b="1" dirty="0">
                <a:latin typeface="Proxima Nova"/>
              </a:rPr>
              <a:t/>
            </a:r>
            <a:br>
              <a:rPr lang="en-US" b="1" dirty="0">
                <a:latin typeface="Proxima Nova"/>
              </a:rPr>
            </a:b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All the classes which inherit throwable class except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Runtime Exception 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and Error are known as Checked Exception. The checked exceptions are checked by the compiler at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compile-time</a:t>
            </a:r>
            <a:b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/>
            </a:r>
            <a:b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sz="3600" b="1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Ex:FileNotFoundException,ClassNotFoundException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IOException, SQLException etc. </a:t>
            </a:r>
            <a:endParaRPr sz="3600" b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4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Proxima Nova"/>
              </a:rPr>
              <a:t>Unchecked </a:t>
            </a:r>
            <a:r>
              <a:rPr lang="en-US" b="1" dirty="0">
                <a:latin typeface="Proxima Nova"/>
              </a:rPr>
              <a:t>Exception: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All 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the classes which inherit RuntimeException are known as Unchecked Exception. The Unchecked exceptions are not checked by the compiler at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compile-time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. But they are checked at </a:t>
            </a: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runtime</a:t>
            </a:r>
            <a:r>
              <a:rPr lang="en-US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36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Ex:-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36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ArithmeticException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sz="36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NullPointerException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</a:t>
            </a:r>
            <a:r>
              <a:rPr lang="en-US" sz="36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ArrayIndexOutOfBounds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etc.</a:t>
            </a:r>
            <a:r>
              <a:rPr lang="en-US" sz="36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/>
            </a:r>
            <a:br>
              <a:rPr lang="en-US" sz="36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sz="3600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4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144</Words>
  <Application>Microsoft Office PowerPoint</Application>
  <PresentationFormat>Widescreen</PresentationFormat>
  <Paragraphs>27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Yu Gothic</vt:lpstr>
      <vt:lpstr>Yu Gothic UI</vt:lpstr>
      <vt:lpstr>Yu Gothic UI Semilight</vt:lpstr>
      <vt:lpstr>Arial</vt:lpstr>
      <vt:lpstr>Calibri</vt:lpstr>
      <vt:lpstr>Calibri Light</vt:lpstr>
      <vt:lpstr>Proxima Nova</vt:lpstr>
      <vt:lpstr>Office Theme</vt:lpstr>
      <vt:lpstr>Spearmint</vt:lpstr>
      <vt:lpstr>EXCEPTION HANDLING</vt:lpstr>
      <vt:lpstr>Concept</vt:lpstr>
      <vt:lpstr>Exception Handling</vt:lpstr>
      <vt:lpstr>Exception Handling Keywords</vt:lpstr>
      <vt:lpstr>PowerPoint Presentation</vt:lpstr>
      <vt:lpstr>Types of Exceptions in Java</vt:lpstr>
      <vt:lpstr>PowerPoint Presentation</vt:lpstr>
      <vt:lpstr>Checked Exception:  All the classes which inherit throwable class except Runtime Exception and Error are known as Checked Exception. The checked exceptions are checked by the compiler at compile-time  Ex:FileNotFoundException,ClassNotFoundException, IOException, SQLException etc. </vt:lpstr>
      <vt:lpstr>Unchecked Exception: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5U73CH13D0</dc:creator>
  <cp:lastModifiedBy>Padmanabhuni, Naga Venkata Sai</cp:lastModifiedBy>
  <cp:revision>49</cp:revision>
  <dcterms:created xsi:type="dcterms:W3CDTF">2019-01-12T03:24:58Z</dcterms:created>
  <dcterms:modified xsi:type="dcterms:W3CDTF">2019-06-28T12:30:46Z</dcterms:modified>
</cp:coreProperties>
</file>