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sldIdLst>
    <p:sldId id="278" r:id="rId3"/>
    <p:sldId id="256" r:id="rId4"/>
    <p:sldId id="279" r:id="rId5"/>
    <p:sldId id="257" r:id="rId6"/>
    <p:sldId id="28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80" r:id="rId19"/>
    <p:sldId id="281" r:id="rId20"/>
    <p:sldId id="273" r:id="rId21"/>
    <p:sldId id="271" r:id="rId22"/>
    <p:sldId id="260" r:id="rId23"/>
    <p:sldId id="274" r:id="rId24"/>
    <p:sldId id="275" r:id="rId25"/>
    <p:sldId id="276" r:id="rId26"/>
    <p:sldId id="282" r:id="rId27"/>
    <p:sldId id="283" r:id="rId28"/>
    <p:sldId id="277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2EAE-335C-4942-B6C8-A2224313645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96DDE-FB85-4D40-974E-72FA8339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7221975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7221975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5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8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81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7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5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4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909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64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0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982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35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3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110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518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744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2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EE5A-813D-40DA-88D9-9A7B7FF99B6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364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ebm"/><Relationship Id="rId1" Type="http://schemas.microsoft.com/office/2007/relationships/media" Target="../media/media2.webm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webm"/><Relationship Id="rId1" Type="http://schemas.microsoft.com/office/2007/relationships/media" Target="../media/media3.webm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93967" y="174172"/>
            <a:ext cx="10830800" cy="3068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5400" dirty="0"/>
              <a:t>Analyzing Network Traffic for Designing Better Intrusion Detection System</a:t>
            </a:r>
            <a:endParaRPr sz="5067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8278767" y="4243133"/>
            <a:ext cx="3246000" cy="23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 smtClean="0"/>
              <a:t>P. Venkata Sai</a:t>
            </a:r>
            <a:endParaRPr dirty="0"/>
          </a:p>
          <a:p>
            <a:pPr marL="0" indent="0">
              <a:lnSpc>
                <a:spcPct val="150000"/>
              </a:lnSpc>
            </a:pPr>
            <a:r>
              <a:rPr lang="en" dirty="0" smtClean="0"/>
              <a:t>191511063</a:t>
            </a:r>
            <a:endParaRPr dirty="0"/>
          </a:p>
          <a:p>
            <a:pPr marL="0" indent="0">
              <a:lnSpc>
                <a:spcPct val="150000"/>
              </a:lnSpc>
            </a:pPr>
            <a:r>
              <a:rPr lang="en" dirty="0"/>
              <a:t>IV </a:t>
            </a:r>
            <a:r>
              <a:rPr lang="en" dirty="0" smtClean="0"/>
              <a:t>CSE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30267" y="4243133"/>
            <a:ext cx="5304800" cy="2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26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Supervisor</a:t>
            </a:r>
            <a:endParaRPr sz="26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</a:pPr>
            <a:r>
              <a:rPr lang="en" sz="2667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Dr.Chokkalingam</a:t>
            </a:r>
            <a:endParaRPr sz="26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</a:pPr>
            <a:r>
              <a:rPr lang="en" sz="2667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 of Department(CSE)</a:t>
            </a:r>
            <a:endParaRPr sz="26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610" y="3797024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89142" y="5606213"/>
            <a:ext cx="1877325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Whitelists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2072346"/>
            <a:ext cx="1746858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Blacklists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9356868">
            <a:off x="3595502" y="3152287"/>
            <a:ext cx="2828286" cy="24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72762">
            <a:off x="3616212" y="5282952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3658" y="3893214"/>
            <a:ext cx="2427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results from the blacklists is true then the traffic is </a:t>
            </a:r>
            <a:r>
              <a:rPr lang="en-US" sz="1400" b="1" dirty="0" smtClean="0"/>
              <a:t>BLOCKED</a:t>
            </a:r>
            <a:r>
              <a:rPr lang="en-US" sz="1400" dirty="0" smtClean="0"/>
              <a:t> and </a:t>
            </a:r>
            <a:r>
              <a:rPr lang="en-US" sz="1400" b="1" dirty="0" smtClean="0"/>
              <a:t>DROPPED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 rot="20183715">
            <a:off x="4566300" y="2814449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TRUE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610" y="3797024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89142" y="5606213"/>
            <a:ext cx="1877325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Whitelists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2072346"/>
            <a:ext cx="1746858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Blacklists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20278803">
            <a:off x="3595502" y="3152287"/>
            <a:ext cx="2828286" cy="24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834234">
            <a:off x="3616212" y="5282952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7920" y="3897121"/>
            <a:ext cx="242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results from the blacklists is true then the traffic is </a:t>
            </a:r>
            <a:r>
              <a:rPr lang="en-US" sz="1400" b="1" dirty="0" smtClean="0"/>
              <a:t>ALLOWED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 rot="821558">
            <a:off x="4557420" y="5433004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TRUE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610" y="3797024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89142" y="5606213"/>
            <a:ext cx="1877325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Whitelists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2072346"/>
            <a:ext cx="1746858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Blacklists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9620188">
            <a:off x="3595502" y="3152287"/>
            <a:ext cx="2828286" cy="24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834234">
            <a:off x="3676573" y="5297345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7920" y="3897121"/>
            <a:ext cx="242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results from the blacklists </a:t>
            </a:r>
            <a:r>
              <a:rPr lang="en-US" sz="1400" b="1" dirty="0" smtClean="0"/>
              <a:t>UNDEFINED </a:t>
            </a:r>
            <a:r>
              <a:rPr lang="en-US" sz="1400" dirty="0" smtClean="0"/>
              <a:t> then this is sent to API’s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 rot="1043804">
            <a:off x="4393541" y="5572823"/>
            <a:ext cx="13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UNDEFINED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249405">
            <a:off x="4019967" y="2790172"/>
            <a:ext cx="13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UNDEFINED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9847" y="3279788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010796" y="3279787"/>
            <a:ext cx="2096260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VirusTotal</a:t>
            </a:r>
            <a:r>
              <a:rPr lang="en-US" sz="3200" dirty="0"/>
              <a:t> </a:t>
            </a:r>
            <a:r>
              <a:rPr lang="en-US" sz="3200" dirty="0" smtClean="0"/>
              <a:t> Shodan</a:t>
            </a:r>
            <a:endParaRPr lang="en-US" sz="3200" dirty="0"/>
          </a:p>
        </p:txBody>
      </p:sp>
      <p:sp>
        <p:nvSpPr>
          <p:cNvPr id="16" name="Right Arrow 15"/>
          <p:cNvSpPr/>
          <p:nvPr/>
        </p:nvSpPr>
        <p:spPr>
          <a:xfrm>
            <a:off x="3681658" y="3826604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2581" y="3549605"/>
            <a:ext cx="242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same data is sent to API’s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0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9847" y="3279788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010796" y="3279787"/>
            <a:ext cx="2096260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VirusTotal</a:t>
            </a:r>
            <a:r>
              <a:rPr lang="en-US" sz="3200" dirty="0"/>
              <a:t> </a:t>
            </a:r>
            <a:r>
              <a:rPr lang="en-US" sz="3200" dirty="0" smtClean="0"/>
              <a:t> Shodan</a:t>
            </a:r>
            <a:endParaRPr lang="en-US" sz="32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681658" y="3826604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2581" y="3549605"/>
            <a:ext cx="242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POSITIVE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504" y="4103603"/>
            <a:ext cx="24272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If the results from the blacklists is true then the traffic is </a:t>
            </a:r>
            <a:r>
              <a:rPr lang="en-US" sz="1100" b="1" dirty="0" smtClean="0"/>
              <a:t>BLOCKED</a:t>
            </a:r>
            <a:r>
              <a:rPr lang="en-US" sz="1100" dirty="0" smtClean="0"/>
              <a:t> and </a:t>
            </a:r>
            <a:r>
              <a:rPr lang="en-US" sz="1100" b="1" dirty="0" smtClean="0"/>
              <a:t>DROPPED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108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9847" y="3279788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010796" y="3279787"/>
            <a:ext cx="2096260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VirusTotal</a:t>
            </a:r>
            <a:r>
              <a:rPr lang="en-US" sz="3200" dirty="0"/>
              <a:t> </a:t>
            </a:r>
            <a:r>
              <a:rPr lang="en-US" sz="3200" dirty="0" smtClean="0"/>
              <a:t> Shodan</a:t>
            </a:r>
            <a:endParaRPr lang="en-US" sz="32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681658" y="3826604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2581" y="3549605"/>
            <a:ext cx="242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NEGATIVE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504" y="4103603"/>
            <a:ext cx="242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traffic is allowed to pass through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581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9847" y="3279788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Server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3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010796" y="3279787"/>
            <a:ext cx="2096260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16" name="Right Arrow 15"/>
          <p:cNvSpPr/>
          <p:nvPr/>
        </p:nvSpPr>
        <p:spPr>
          <a:xfrm>
            <a:off x="3681658" y="3826604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2581" y="3364939"/>
            <a:ext cx="242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server DATA is sent to server if the result is </a:t>
            </a:r>
            <a:r>
              <a:rPr lang="en-US" sz="1200" b="1" dirty="0" smtClean="0">
                <a:solidFill>
                  <a:srgbClr val="FF0000"/>
                </a:solidFill>
              </a:rPr>
              <a:t>POSITIVE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9673" y="580571"/>
            <a:ext cx="10603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Server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983178"/>
            <a:ext cx="11565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gets the analyzed details from the sensor(s) which have been configured in the core routers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server will align the raw data for presenting to the user in pictorial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server may be in the internal network or external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Here I’ve used my computer for configuring both sensor and server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screen for admin to 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58" y="2669064"/>
            <a:ext cx="4465320" cy="2461260"/>
          </a:xfrm>
        </p:spPr>
      </p:pic>
    </p:spTree>
    <p:extLst>
      <p:ext uri="{BB962C8B-B14F-4D97-AF65-F5344CB8AC3E}">
        <p14:creationId xmlns:p14="http://schemas.microsoft.com/office/powerpoint/2010/main" val="1835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Server working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60218" y="1117600"/>
            <a:ext cx="1183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create a log about the particular domain or the suspicious activity  by blacklisted domains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2059456"/>
            <a:ext cx="8903855" cy="43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3" y="365125"/>
            <a:ext cx="1092892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Server working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2409370"/>
            <a:ext cx="10515600" cy="375835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over all threat results are shown in the above slide with the detailed description like severity, last seen, source IP destination IP, Source port , destination port, Type,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8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Threat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" y="1494935"/>
            <a:ext cx="11263851" cy="51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showing the Events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5" y="1857994"/>
            <a:ext cx="9809018" cy="4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Chart showing severity of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1" y="1570037"/>
            <a:ext cx="10363200" cy="48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Chart showing Trails of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570037"/>
            <a:ext cx="10344727" cy="48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7" y="3481965"/>
            <a:ext cx="10483273" cy="706437"/>
          </a:xfrm>
        </p:spPr>
        <p:txBody>
          <a:bodyPr>
            <a:noAutofit/>
          </a:bodyPr>
          <a:lstStyle/>
          <a:p>
            <a:r>
              <a:rPr lang="en-US" b="1" dirty="0" smtClean="0"/>
              <a:t>Server updating it’s </a:t>
            </a:r>
            <a:br>
              <a:rPr lang="en-US" b="1" dirty="0" smtClean="0"/>
            </a:br>
            <a:r>
              <a:rPr lang="en-US" b="1" dirty="0" smtClean="0"/>
              <a:t>definitions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pdating definition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726" y="197944"/>
            <a:ext cx="11850256" cy="64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834" y="2844656"/>
            <a:ext cx="10483273" cy="706437"/>
          </a:xfrm>
        </p:spPr>
        <p:txBody>
          <a:bodyPr>
            <a:noAutofit/>
          </a:bodyPr>
          <a:lstStyle/>
          <a:p>
            <a:r>
              <a:rPr lang="en-US" b="1" dirty="0" smtClean="0"/>
              <a:t>Server and sensor running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5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rver and sensor runn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12192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 descr="Background pointer shape in timeline graphic"/>
          <p:cNvSpPr/>
          <p:nvPr/>
        </p:nvSpPr>
        <p:spPr>
          <a:xfrm>
            <a:off x="454579" y="2932000"/>
            <a:ext cx="2496400" cy="994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4294967295"/>
          </p:nvPr>
        </p:nvSpPr>
        <p:spPr>
          <a:xfrm>
            <a:off x="454564" y="3115400"/>
            <a:ext cx="19408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2133" dirty="0">
                <a:solidFill>
                  <a:schemeClr val="lt1"/>
                </a:solidFill>
              </a:rPr>
              <a:t>Network traffic</a:t>
            </a:r>
            <a:endParaRPr sz="2133" dirty="0">
              <a:solidFill>
                <a:schemeClr val="lt1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292360" y="2146954"/>
            <a:ext cx="265200" cy="791541"/>
            <a:chOff x="777447" y="1610215"/>
            <a:chExt cx="198900" cy="593656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454564" y="300817"/>
            <a:ext cx="2990400" cy="16627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133" dirty="0"/>
              <a:t>The traffic between the computers in a network and the internet </a:t>
            </a:r>
            <a:endParaRPr sz="2133" dirty="0"/>
          </a:p>
        </p:txBody>
      </p:sp>
      <p:sp>
        <p:nvSpPr>
          <p:cNvPr id="119" name="Google Shape;119;p20" descr="Background pointer shape in timeline graphic"/>
          <p:cNvSpPr/>
          <p:nvPr/>
        </p:nvSpPr>
        <p:spPr>
          <a:xfrm>
            <a:off x="242273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2835089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133" dirty="0">
                <a:solidFill>
                  <a:schemeClr val="lt1"/>
                </a:solidFill>
              </a:rPr>
              <a:t>Capturing packets</a:t>
            </a: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3579509" y="3918611"/>
            <a:ext cx="265200" cy="791541"/>
            <a:chOff x="2223534" y="2938958"/>
            <a:chExt cx="198900" cy="593656"/>
          </a:xfrm>
        </p:grpSpPr>
        <p:cxnSp>
          <p:nvCxnSpPr>
            <p:cNvPr id="122" name="Google Shape;122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1659116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133" dirty="0"/>
              <a:t>Capturing the packets using PCAP from the network</a:t>
            </a:r>
            <a:endParaRPr sz="2133" dirty="0"/>
          </a:p>
        </p:txBody>
      </p:sp>
      <p:sp>
        <p:nvSpPr>
          <p:cNvPr id="125" name="Google Shape;125;p20" descr="Background pointer shape in timeline graphic"/>
          <p:cNvSpPr/>
          <p:nvPr/>
        </p:nvSpPr>
        <p:spPr>
          <a:xfrm>
            <a:off x="458908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5023673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133" dirty="0">
                <a:solidFill>
                  <a:schemeClr val="lt1"/>
                </a:solidFill>
              </a:rPr>
              <a:t>Static trails /API’s</a:t>
            </a:r>
          </a:p>
        </p:txBody>
      </p:sp>
      <p:grpSp>
        <p:nvGrpSpPr>
          <p:cNvPr id="127" name="Google Shape;127;p20"/>
          <p:cNvGrpSpPr/>
          <p:nvPr/>
        </p:nvGrpSpPr>
        <p:grpSpPr>
          <a:xfrm>
            <a:off x="5759393" y="2146954"/>
            <a:ext cx="265200" cy="791541"/>
            <a:chOff x="3918084" y="1610215"/>
            <a:chExt cx="198900" cy="593656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9" name="Google Shape;129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440545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133" dirty="0"/>
              <a:t>A</a:t>
            </a:r>
            <a:r>
              <a:rPr lang="en" sz="2133" dirty="0"/>
              <a:t>nalysing with VirusTotal, Shodan API’s and WHOIS </a:t>
            </a:r>
            <a:endParaRPr sz="2133" dirty="0"/>
          </a:p>
        </p:txBody>
      </p:sp>
      <p:sp>
        <p:nvSpPr>
          <p:cNvPr id="131" name="Google Shape;131;p20" descr="Background pointer shape in timeline graphic"/>
          <p:cNvSpPr/>
          <p:nvPr/>
        </p:nvSpPr>
        <p:spPr>
          <a:xfrm>
            <a:off x="683585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41677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2133" dirty="0">
                <a:solidFill>
                  <a:schemeClr val="lt1"/>
                </a:solidFill>
              </a:rPr>
              <a:t>Filtering and Blocking</a:t>
            </a:r>
            <a:endParaRPr sz="2133" dirty="0">
              <a:solidFill>
                <a:schemeClr val="lt1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7964093" y="3918611"/>
            <a:ext cx="265200" cy="791541"/>
            <a:chOff x="5958946" y="2938958"/>
            <a:chExt cx="198900" cy="593656"/>
          </a:xfrm>
        </p:grpSpPr>
        <p:cxnSp>
          <p:nvCxnSpPr>
            <p:cNvPr id="134" name="Google Shape;134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6835869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133" dirty="0"/>
              <a:t>F</a:t>
            </a:r>
            <a:r>
              <a:rPr lang="en" sz="2133" dirty="0"/>
              <a:t>iltering based on the results from API’s </a:t>
            </a:r>
            <a:endParaRPr sz="2133" dirty="0"/>
          </a:p>
        </p:txBody>
      </p:sp>
      <p:sp>
        <p:nvSpPr>
          <p:cNvPr id="137" name="Google Shape;137;p20" descr="Background pointer shape in timeline graphic"/>
          <p:cNvSpPr/>
          <p:nvPr/>
        </p:nvSpPr>
        <p:spPr>
          <a:xfrm>
            <a:off x="904241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9482016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2133" dirty="0">
                <a:solidFill>
                  <a:schemeClr val="lt1"/>
                </a:solidFill>
              </a:rPr>
              <a:t>Log report to server</a:t>
            </a:r>
            <a:endParaRPr sz="2133" dirty="0">
              <a:solidFill>
                <a:schemeClr val="lt1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10226409" y="2146954"/>
            <a:ext cx="265200" cy="791541"/>
            <a:chOff x="3918084" y="1610215"/>
            <a:chExt cx="198900" cy="593656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body" idx="4294967295"/>
          </p:nvPr>
        </p:nvSpPr>
        <p:spPr>
          <a:xfrm>
            <a:off x="891463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 dirty="0"/>
              <a:t>Log report to the server and localhost with web interface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2085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834" y="2844656"/>
            <a:ext cx="10483273" cy="706437"/>
          </a:xfrm>
        </p:spPr>
        <p:txBody>
          <a:bodyPr>
            <a:noAutofit/>
          </a:bodyPr>
          <a:lstStyle/>
          <a:p>
            <a:r>
              <a:rPr lang="en-US" b="1" dirty="0" smtClean="0"/>
              <a:t>Admin log 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570037"/>
            <a:ext cx="11305309" cy="4913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6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cast_01-12-2019_043517 A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490" y="122146"/>
            <a:ext cx="11837843" cy="66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 smtClean="0"/>
              <a:t>Architecture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7" y="2603844"/>
            <a:ext cx="2615781" cy="14357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99459" y="2338759"/>
            <a:ext cx="1671782" cy="176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 script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146294" y="2338759"/>
            <a:ext cx="1671782" cy="178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 script</a:t>
            </a:r>
            <a:endParaRPr lang="en-US" sz="3200" dirty="0"/>
          </a:p>
        </p:txBody>
      </p:sp>
      <p:sp>
        <p:nvSpPr>
          <p:cNvPr id="3" name="Right Arrow 2"/>
          <p:cNvSpPr/>
          <p:nvPr/>
        </p:nvSpPr>
        <p:spPr>
          <a:xfrm>
            <a:off x="3135258" y="3143709"/>
            <a:ext cx="729673" cy="178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96000" y="3143709"/>
            <a:ext cx="729673" cy="178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129" y="2724725"/>
            <a:ext cx="1859280" cy="17602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9138698" y="3143709"/>
            <a:ext cx="729673" cy="178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2410547"/>
            <a:ext cx="11305309" cy="28911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“Sensor” is an algorithm designed to capture the packet from the inbound direction in the core routers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This is basically using concept of “PORT MIRRORING” using PCAP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It Defragments the packet to src_ip, dst_ip, src_port, dst_port, domain_name, query (if exist) and protocol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6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splitting</a:t>
            </a:r>
            <a:endParaRPr lang="en-US" b="1" dirty="0"/>
          </a:p>
        </p:txBody>
      </p:sp>
      <p:pic>
        <p:nvPicPr>
          <p:cNvPr id="1026" name="Picture 2" descr="Image result for url split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1837942"/>
            <a:ext cx="7241309" cy="40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1" y="3321740"/>
            <a:ext cx="2615781" cy="14357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3695" y="3707125"/>
            <a:ext cx="1671782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4733147" y="3953164"/>
            <a:ext cx="1713835" cy="17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52129" y="3020292"/>
            <a:ext cx="247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internet traffic is being mirrored to the sensor for analyzing using </a:t>
            </a:r>
            <a:r>
              <a:rPr lang="en-US" sz="1600" dirty="0" err="1" smtClean="0"/>
              <a:t>pcap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1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610" y="3797024"/>
            <a:ext cx="1671782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Sensor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8857" y="304800"/>
            <a:ext cx="1108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Sensor working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48857" y="1533236"/>
            <a:ext cx="238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: 2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89142" y="5606213"/>
            <a:ext cx="1877325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Whitelists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2072346"/>
            <a:ext cx="1746858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Blacklists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20336951">
            <a:off x="3605623" y="3206762"/>
            <a:ext cx="2599445" cy="22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72762">
            <a:off x="3616212" y="5282952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3658" y="3758329"/>
            <a:ext cx="2427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captured packet data </a:t>
            </a:r>
            <a:r>
              <a:rPr lang="en-US" sz="1400" b="1" dirty="0" smtClean="0"/>
              <a:t>(src_ip, dst_ip, src_port, dst_port, domain_name, query ) </a:t>
            </a:r>
            <a:r>
              <a:rPr lang="en-US" sz="1400" dirty="0" smtClean="0"/>
              <a:t>is sent to the blacklists and white lists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6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489</Words>
  <Application>Microsoft Office PowerPoint</Application>
  <PresentationFormat>Widescreen</PresentationFormat>
  <Paragraphs>107</Paragraphs>
  <Slides>31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Proxima Nova</vt:lpstr>
      <vt:lpstr>Office Theme</vt:lpstr>
      <vt:lpstr>Spearmint</vt:lpstr>
      <vt:lpstr>Analyzing Network Traffic for Designing Better Intrusion Detection System</vt:lpstr>
      <vt:lpstr>Design</vt:lpstr>
      <vt:lpstr>PowerPoint Presentation</vt:lpstr>
      <vt:lpstr>Architecture</vt:lpstr>
      <vt:lpstr>Implementation</vt:lpstr>
      <vt:lpstr>Sensor</vt:lpstr>
      <vt:lpstr>URL splitting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In screen for admin to monitor</vt:lpstr>
      <vt:lpstr>PowerPoint Presentation</vt:lpstr>
      <vt:lpstr>Server working</vt:lpstr>
      <vt:lpstr>Overall Threat analysis</vt:lpstr>
      <vt:lpstr>Graph showing the Events </vt:lpstr>
      <vt:lpstr>Chart showing severity of traffic</vt:lpstr>
      <vt:lpstr>Chart showing Trails of traffic</vt:lpstr>
      <vt:lpstr>Demo</vt:lpstr>
      <vt:lpstr>Server updating it’s  definitions</vt:lpstr>
      <vt:lpstr>PowerPoint Presentation</vt:lpstr>
      <vt:lpstr>Server and sensor running</vt:lpstr>
      <vt:lpstr>PowerPoint Presentation</vt:lpstr>
      <vt:lpstr>Admin log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5U73CH13D0</dc:creator>
  <cp:lastModifiedBy>Sai</cp:lastModifiedBy>
  <cp:revision>38</cp:revision>
  <dcterms:created xsi:type="dcterms:W3CDTF">2019-01-12T03:24:58Z</dcterms:created>
  <dcterms:modified xsi:type="dcterms:W3CDTF">2019-01-16T10:08:49Z</dcterms:modified>
</cp:coreProperties>
</file>