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EB Garamond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EBGaramond-bold.fntdata"/><Relationship Id="rId23" Type="http://schemas.openxmlformats.org/officeDocument/2006/relationships/font" Target="fonts/EBGaramon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BGaramond-boldItalic.fntdata"/><Relationship Id="rId25" Type="http://schemas.openxmlformats.org/officeDocument/2006/relationships/font" Target="fonts/EBGaramond-italic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5" Type="http://schemas.openxmlformats.org/officeDocument/2006/relationships/font" Target="fonts/Roboto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Lat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ddd5fca2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ddd5fca2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e28c3e5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e28c3e5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de28c3e5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de28c3e5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e28c3e5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e28c3e5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Meteor Shower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Проект подготовили: Чернов Александр Сайчук Павел Забенько Вячеслав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проекта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695975"/>
            <a:ext cx="4567800" cy="28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rgbClr val="666666"/>
                </a:solidFill>
              </a:rPr>
              <a:t>Создать классическую shoot’em up игру, используя возможности библиотеки pygame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575" y="626825"/>
            <a:ext cx="272926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285313" y="4568775"/>
            <a:ext cx="3661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Пример игры, жанра shoot’em up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 игре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17150" y="1187425"/>
            <a:ext cx="3710100" cy="29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игре вам предстоит управлять космическим кораблём и как можно дольше пролететь сквозь метеоритный дождь, используя попадающиеся на пути Health Points и Power-Ups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250" y="1187425"/>
            <a:ext cx="2627350" cy="338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425" y="1187425"/>
            <a:ext cx="2351176" cy="338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Перспективы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24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В дальнейшем планируется добавление новых функций таких как таблица рекордов, вражеские космические корабли и кампания, состоящая из 10 уровней, с возможностью улучшения своего летательного аппарата.</a:t>
            </a:r>
            <a:endParaRPr sz="24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Вывод: В ходе проекта я закрепил свои знания по QT и базовые навыки промышленного программирования на языке Python.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11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