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38"/>
  </p:notesMasterIdLst>
  <p:sldIdLst>
    <p:sldId id="292" r:id="rId5"/>
    <p:sldId id="294" r:id="rId6"/>
    <p:sldId id="295" r:id="rId7"/>
    <p:sldId id="324" r:id="rId8"/>
    <p:sldId id="296" r:id="rId9"/>
    <p:sldId id="297" r:id="rId10"/>
    <p:sldId id="32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309" r:id="rId24"/>
    <p:sldId id="311" r:id="rId25"/>
    <p:sldId id="312" r:id="rId26"/>
    <p:sldId id="313" r:id="rId27"/>
    <p:sldId id="315" r:id="rId28"/>
    <p:sldId id="314" r:id="rId29"/>
    <p:sldId id="317" r:id="rId30"/>
    <p:sldId id="319" r:id="rId31"/>
    <p:sldId id="316" r:id="rId32"/>
    <p:sldId id="318" r:id="rId33"/>
    <p:sldId id="320" r:id="rId34"/>
    <p:sldId id="321" r:id="rId35"/>
    <p:sldId id="322" r:id="rId36"/>
    <p:sldId id="323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3300"/>
    <a:srgbClr val="66FF66"/>
    <a:srgbClr val="E1C48F"/>
    <a:srgbClr val="3399FF"/>
    <a:srgbClr val="FF0066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19D17-52FA-4853-924B-34E7489FA900}" v="1" dt="2023-11-08T03:07:00.530"/>
    <p1510:client id="{721982F6-F6F1-4943-8E33-46DA058B4EF4}" v="1" dt="2023-11-08T02:57:28.559"/>
    <p1510:client id="{7A683441-0034-48D1-AA2B-512354855726}" v="2" dt="2023-11-07T09:25:36.527"/>
    <p1510:client id="{8E64132B-26B0-4715-A3E2-77C0C42C9E84}" v="2" dt="2023-11-08T02:55:35.084"/>
    <p1510:client id="{BDD5F502-8755-4543-BDB6-05F21F5BD4CF}" v="3" dt="2023-11-08T03:05:38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4" autoAdjust="0"/>
    <p:restoredTop sz="89779" autoAdjust="0"/>
  </p:normalViewPr>
  <p:slideViewPr>
    <p:cSldViewPr>
      <p:cViewPr varScale="1">
        <p:scale>
          <a:sx n="116" d="100"/>
          <a:sy n="116" d="100"/>
        </p:scale>
        <p:origin x="10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주원" userId="S::20194340@s.scnu.ac.kr::776e3afd-80cd-4315-8d48-39c4dec9f92f" providerId="AD" clId="Web-{721982F6-F6F1-4943-8E33-46DA058B4EF4}"/>
    <pc:docChg chg="sldOrd">
      <pc:chgData name="정주원" userId="S::20194340@s.scnu.ac.kr::776e3afd-80cd-4315-8d48-39c4dec9f92f" providerId="AD" clId="Web-{721982F6-F6F1-4943-8E33-46DA058B4EF4}" dt="2023-11-08T02:57:28.559" v="0"/>
      <pc:docMkLst>
        <pc:docMk/>
      </pc:docMkLst>
      <pc:sldChg chg="ord">
        <pc:chgData name="정주원" userId="S::20194340@s.scnu.ac.kr::776e3afd-80cd-4315-8d48-39c4dec9f92f" providerId="AD" clId="Web-{721982F6-F6F1-4943-8E33-46DA058B4EF4}" dt="2023-11-08T02:57:28.559" v="0"/>
        <pc:sldMkLst>
          <pc:docMk/>
          <pc:sldMk cId="515118719" sldId="309"/>
        </pc:sldMkLst>
      </pc:sldChg>
    </pc:docChg>
  </pc:docChgLst>
  <pc:docChgLst>
    <pc:chgData name="fock9320@daum.net" userId="S::urn:spo:guest#fock9320@daum.net::" providerId="AD" clId="Web-{14019D17-52FA-4853-924B-34E7489FA900}"/>
    <pc:docChg chg="modSld sldOrd">
      <pc:chgData name="fock9320@daum.net" userId="S::urn:spo:guest#fock9320@daum.net::" providerId="AD" clId="Web-{14019D17-52FA-4853-924B-34E7489FA900}" dt="2023-11-08T03:10:38.879" v="1" actId="14100"/>
      <pc:docMkLst>
        <pc:docMk/>
      </pc:docMkLst>
      <pc:sldChg chg="ord">
        <pc:chgData name="fock9320@daum.net" userId="S::urn:spo:guest#fock9320@daum.net::" providerId="AD" clId="Web-{14019D17-52FA-4853-924B-34E7489FA900}" dt="2023-11-08T03:07:00.530" v="0"/>
        <pc:sldMkLst>
          <pc:docMk/>
          <pc:sldMk cId="3276476179" sldId="314"/>
        </pc:sldMkLst>
      </pc:sldChg>
      <pc:sldChg chg="modSp">
        <pc:chgData name="fock9320@daum.net" userId="S::urn:spo:guest#fock9320@daum.net::" providerId="AD" clId="Web-{14019D17-52FA-4853-924B-34E7489FA900}" dt="2023-11-08T03:10:38.879" v="1" actId="14100"/>
        <pc:sldMkLst>
          <pc:docMk/>
          <pc:sldMk cId="1618727600" sldId="318"/>
        </pc:sldMkLst>
        <pc:graphicFrameChg chg="mod">
          <ac:chgData name="fock9320@daum.net" userId="S::urn:spo:guest#fock9320@daum.net::" providerId="AD" clId="Web-{14019D17-52FA-4853-924B-34E7489FA900}" dt="2023-11-08T03:10:38.879" v="1" actId="14100"/>
          <ac:graphicFrameMkLst>
            <pc:docMk/>
            <pc:sldMk cId="1618727600" sldId="318"/>
            <ac:graphicFrameMk id="7" creationId="{00000000-0000-0000-0000-000000000000}"/>
          </ac:graphicFrameMkLst>
        </pc:graphicFrameChg>
      </pc:sldChg>
    </pc:docChg>
  </pc:docChgLst>
  <pc:docChgLst>
    <pc:chgData name="정주원" userId="S::20194340@s.scnu.ac.kr::776e3afd-80cd-4315-8d48-39c4dec9f92f" providerId="AD" clId="Web-{946A1C98-BE21-4F9B-B820-8F2A13410EC8}"/>
    <pc:docChg chg="modSld">
      <pc:chgData name="정주원" userId="S::20194340@s.scnu.ac.kr::776e3afd-80cd-4315-8d48-39c4dec9f92f" providerId="AD" clId="Web-{946A1C98-BE21-4F9B-B820-8F2A13410EC8}" dt="2023-11-08T02:53:18.091" v="1" actId="1076"/>
      <pc:docMkLst>
        <pc:docMk/>
      </pc:docMkLst>
      <pc:sldChg chg="modSp">
        <pc:chgData name="정주원" userId="S::20194340@s.scnu.ac.kr::776e3afd-80cd-4315-8d48-39c4dec9f92f" providerId="AD" clId="Web-{946A1C98-BE21-4F9B-B820-8F2A13410EC8}" dt="2023-11-08T02:53:18.091" v="1" actId="1076"/>
        <pc:sldMkLst>
          <pc:docMk/>
          <pc:sldMk cId="1618727600" sldId="318"/>
        </pc:sldMkLst>
        <pc:graphicFrameChg chg="mod">
          <ac:chgData name="정주원" userId="S::20194340@s.scnu.ac.kr::776e3afd-80cd-4315-8d48-39c4dec9f92f" providerId="AD" clId="Web-{946A1C98-BE21-4F9B-B820-8F2A13410EC8}" dt="2023-11-08T02:53:18.091" v="1" actId="1076"/>
          <ac:graphicFrameMkLst>
            <pc:docMk/>
            <pc:sldMk cId="1618727600" sldId="318"/>
            <ac:graphicFrameMk id="7" creationId="{00000000-0000-0000-0000-000000000000}"/>
          </ac:graphicFrameMkLst>
        </pc:graphicFrameChg>
      </pc:sldChg>
    </pc:docChg>
  </pc:docChgLst>
  <pc:docChgLst>
    <pc:chgData name="정주원" userId="S::20194340@s.scnu.ac.kr::776e3afd-80cd-4315-8d48-39c4dec9f92f" providerId="AD" clId="Web-{BDD5F502-8755-4543-BDB6-05F21F5BD4CF}"/>
    <pc:docChg chg="modSld sldOrd">
      <pc:chgData name="정주원" userId="S::20194340@s.scnu.ac.kr::776e3afd-80cd-4315-8d48-39c4dec9f92f" providerId="AD" clId="Web-{BDD5F502-8755-4543-BDB6-05F21F5BD4CF}" dt="2023-11-08T03:05:38.324" v="2"/>
      <pc:docMkLst>
        <pc:docMk/>
      </pc:docMkLst>
      <pc:sldChg chg="modSp">
        <pc:chgData name="정주원" userId="S::20194340@s.scnu.ac.kr::776e3afd-80cd-4315-8d48-39c4dec9f92f" providerId="AD" clId="Web-{BDD5F502-8755-4543-BDB6-05F21F5BD4CF}" dt="2023-11-08T03:05:04.431" v="0" actId="1076"/>
        <pc:sldMkLst>
          <pc:docMk/>
          <pc:sldMk cId="0" sldId="292"/>
        </pc:sldMkLst>
        <pc:spChg chg="mod">
          <ac:chgData name="정주원" userId="S::20194340@s.scnu.ac.kr::776e3afd-80cd-4315-8d48-39c4dec9f92f" providerId="AD" clId="Web-{BDD5F502-8755-4543-BDB6-05F21F5BD4CF}" dt="2023-11-08T03:05:04.431" v="0" actId="1076"/>
          <ac:spMkLst>
            <pc:docMk/>
            <pc:sldMk cId="0" sldId="292"/>
            <ac:spMk id="4098" creationId="{00000000-0000-0000-0000-000000000000}"/>
          </ac:spMkLst>
        </pc:spChg>
      </pc:sldChg>
      <pc:sldChg chg="ord">
        <pc:chgData name="정주원" userId="S::20194340@s.scnu.ac.kr::776e3afd-80cd-4315-8d48-39c4dec9f92f" providerId="AD" clId="Web-{BDD5F502-8755-4543-BDB6-05F21F5BD4CF}" dt="2023-11-08T03:05:38.324" v="2"/>
        <pc:sldMkLst>
          <pc:docMk/>
          <pc:sldMk cId="2553188262" sldId="316"/>
        </pc:sldMkLst>
      </pc:sldChg>
    </pc:docChg>
  </pc:docChgLst>
  <pc:docChgLst>
    <pc:chgData name="정주원" userId="S::20194340@s.scnu.ac.kr::776e3afd-80cd-4315-8d48-39c4dec9f92f" providerId="AD" clId="Web-{7A683441-0034-48D1-AA2B-512354855726}"/>
    <pc:docChg chg="modSld">
      <pc:chgData name="정주원" userId="S::20194340@s.scnu.ac.kr::776e3afd-80cd-4315-8d48-39c4dec9f92f" providerId="AD" clId="Web-{7A683441-0034-48D1-AA2B-512354855726}" dt="2023-11-07T09:25:36.527" v="1" actId="1076"/>
      <pc:docMkLst>
        <pc:docMk/>
      </pc:docMkLst>
      <pc:sldChg chg="modSp">
        <pc:chgData name="정주원" userId="S::20194340@s.scnu.ac.kr::776e3afd-80cd-4315-8d48-39c4dec9f92f" providerId="AD" clId="Web-{7A683441-0034-48D1-AA2B-512354855726}" dt="2023-11-07T09:25:36.527" v="1" actId="1076"/>
        <pc:sldMkLst>
          <pc:docMk/>
          <pc:sldMk cId="3313618224" sldId="296"/>
        </pc:sldMkLst>
        <pc:picChg chg="mod">
          <ac:chgData name="정주원" userId="S::20194340@s.scnu.ac.kr::776e3afd-80cd-4315-8d48-39c4dec9f92f" providerId="AD" clId="Web-{7A683441-0034-48D1-AA2B-512354855726}" dt="2023-11-07T09:25:36.527" v="1" actId="1076"/>
          <ac:picMkLst>
            <pc:docMk/>
            <pc:sldMk cId="3313618224" sldId="296"/>
            <ac:picMk id="3" creationId="{00000000-0000-0000-0000-000000000000}"/>
          </ac:picMkLst>
        </pc:picChg>
      </pc:sldChg>
      <pc:sldChg chg="modSp">
        <pc:chgData name="정주원" userId="S::20194340@s.scnu.ac.kr::776e3afd-80cd-4315-8d48-39c4dec9f92f" providerId="AD" clId="Web-{7A683441-0034-48D1-AA2B-512354855726}" dt="2023-11-07T09:24:31.321" v="0" actId="1076"/>
        <pc:sldMkLst>
          <pc:docMk/>
          <pc:sldMk cId="2788574028" sldId="324"/>
        </pc:sldMkLst>
        <pc:spChg chg="mod">
          <ac:chgData name="정주원" userId="S::20194340@s.scnu.ac.kr::776e3afd-80cd-4315-8d48-39c4dec9f92f" providerId="AD" clId="Web-{7A683441-0034-48D1-AA2B-512354855726}" dt="2023-11-07T09:24:31.321" v="0" actId="1076"/>
          <ac:spMkLst>
            <pc:docMk/>
            <pc:sldMk cId="2788574028" sldId="324"/>
            <ac:spMk id="3" creationId="{00000000-0000-0000-0000-000000000000}"/>
          </ac:spMkLst>
        </pc:spChg>
      </pc:sldChg>
    </pc:docChg>
  </pc:docChgLst>
  <pc:docChgLst>
    <pc:chgData name="정주원" userId="S::20194340@s.scnu.ac.kr::776e3afd-80cd-4315-8d48-39c4dec9f92f" providerId="AD" clId="Web-{8E64132B-26B0-4715-A3E2-77C0C42C9E84}"/>
    <pc:docChg chg="modSld sldOrd">
      <pc:chgData name="정주원" userId="S::20194340@s.scnu.ac.kr::776e3afd-80cd-4315-8d48-39c4dec9f92f" providerId="AD" clId="Web-{8E64132B-26B0-4715-A3E2-77C0C42C9E84}" dt="2023-11-08T02:55:35.084" v="3" actId="1076"/>
      <pc:docMkLst>
        <pc:docMk/>
      </pc:docMkLst>
      <pc:sldChg chg="modSp">
        <pc:chgData name="정주원" userId="S::20194340@s.scnu.ac.kr::776e3afd-80cd-4315-8d48-39c4dec9f92f" providerId="AD" clId="Web-{8E64132B-26B0-4715-A3E2-77C0C42C9E84}" dt="2023-11-08T02:55:35.084" v="3" actId="1076"/>
        <pc:sldMkLst>
          <pc:docMk/>
          <pc:sldMk cId="1618727600" sldId="318"/>
        </pc:sldMkLst>
        <pc:spChg chg="mod">
          <ac:chgData name="정주원" userId="S::20194340@s.scnu.ac.kr::776e3afd-80cd-4315-8d48-39c4dec9f92f" providerId="AD" clId="Web-{8E64132B-26B0-4715-A3E2-77C0C42C9E84}" dt="2023-11-08T02:55:35.084" v="3" actId="1076"/>
          <ac:spMkLst>
            <pc:docMk/>
            <pc:sldMk cId="1618727600" sldId="318"/>
            <ac:spMk id="4" creationId="{00000000-0000-0000-0000-000000000000}"/>
          </ac:spMkLst>
        </pc:spChg>
        <pc:graphicFrameChg chg="mod">
          <ac:chgData name="정주원" userId="S::20194340@s.scnu.ac.kr::776e3afd-80cd-4315-8d48-39c4dec9f92f" providerId="AD" clId="Web-{8E64132B-26B0-4715-A3E2-77C0C42C9E84}" dt="2023-11-08T02:54:59.941" v="1" actId="1076"/>
          <ac:graphicFrameMkLst>
            <pc:docMk/>
            <pc:sldMk cId="1618727600" sldId="318"/>
            <ac:graphicFrameMk id="7" creationId="{00000000-0000-0000-0000-000000000000}"/>
          </ac:graphicFrameMkLst>
        </pc:graphicFrameChg>
        <pc:graphicFrameChg chg="mod">
          <ac:chgData name="정주원" userId="S::20194340@s.scnu.ac.kr::776e3afd-80cd-4315-8d48-39c4dec9f92f" providerId="AD" clId="Web-{8E64132B-26B0-4715-A3E2-77C0C42C9E84}" dt="2023-11-08T02:55:31.881" v="2" actId="1076"/>
          <ac:graphicFrameMkLst>
            <pc:docMk/>
            <pc:sldMk cId="1618727600" sldId="318"/>
            <ac:graphicFrameMk id="10" creationId="{00000000-0000-0000-0000-000000000000}"/>
          </ac:graphicFrameMkLst>
        </pc:graphicFrameChg>
      </pc:sldChg>
      <pc:sldChg chg="ord">
        <pc:chgData name="정주원" userId="S::20194340@s.scnu.ac.kr::776e3afd-80cd-4315-8d48-39c4dec9f92f" providerId="AD" clId="Web-{8E64132B-26B0-4715-A3E2-77C0C42C9E84}" dt="2023-11-08T02:54:09.844" v="0"/>
        <pc:sldMkLst>
          <pc:docMk/>
          <pc:sldMk cId="1960408325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DB69E-97FB-40B2-94E9-A4E1478D3109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6C7D8-F18E-4F65-B6E6-BF8F050189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4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000250"/>
            <a:ext cx="9144000" cy="1785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1746423"/>
            <a:ext cx="9144000" cy="2538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3" descr="[투명FULL]순천대로고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115" y="71437"/>
            <a:ext cx="1573773" cy="76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078013" y="2420888"/>
            <a:ext cx="6858000" cy="1060976"/>
          </a:xfrm>
        </p:spPr>
        <p:txBody>
          <a:bodyPr anchor="ctr" anchorCtr="0">
            <a:normAutofit/>
          </a:bodyPr>
          <a:lstStyle>
            <a:lvl1pPr algn="r"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640087" y="3933056"/>
            <a:ext cx="5231500" cy="36004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1" name="직사각형 20"/>
          <p:cNvSpPr/>
          <p:nvPr/>
        </p:nvSpPr>
        <p:spPr>
          <a:xfrm>
            <a:off x="1763688" y="2253139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3688" y="2253139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" y="5209184"/>
            <a:ext cx="4975998" cy="164881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087762" y="1746423"/>
            <a:ext cx="3056238" cy="2538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2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12775"/>
            <a:ext cx="8229600" cy="4979787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6741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020272" y="0"/>
            <a:ext cx="2123727" cy="6572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5400000">
            <a:off x="5637785" y="3363339"/>
            <a:ext cx="6867172" cy="14049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5400000">
            <a:off x="7677148" y="5402703"/>
            <a:ext cx="2786062" cy="1428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304" y="1412776"/>
            <a:ext cx="1378496" cy="4713387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36606"/>
            <a:ext cx="6419056" cy="5898292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3457"/>
            <a:ext cx="1264128" cy="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3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24"/>
          <p:cNvGrpSpPr>
            <a:grpSpLocks/>
          </p:cNvGrpSpPr>
          <p:nvPr/>
        </p:nvGrpSpPr>
        <p:grpSpPr bwMode="auto">
          <a:xfrm>
            <a:off x="7007225" y="5010150"/>
            <a:ext cx="2351088" cy="2370138"/>
            <a:chOff x="1985" y="2492"/>
            <a:chExt cx="1481" cy="1493"/>
          </a:xfrm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328" y="3086"/>
              <a:ext cx="884" cy="899"/>
            </a:xfrm>
            <a:custGeom>
              <a:avLst/>
              <a:gdLst>
                <a:gd name="T0" fmla="*/ 140 w 1655"/>
                <a:gd name="T1" fmla="*/ 0 h 1625"/>
                <a:gd name="T2" fmla="*/ 0 w 1655"/>
                <a:gd name="T3" fmla="*/ 32 h 1625"/>
                <a:gd name="T4" fmla="*/ 6 w 1655"/>
                <a:gd name="T5" fmla="*/ 217 h 1625"/>
                <a:gd name="T6" fmla="*/ 110 w 1655"/>
                <a:gd name="T7" fmla="*/ 275 h 1625"/>
                <a:gd name="T8" fmla="*/ 250 w 1655"/>
                <a:gd name="T9" fmla="*/ 227 h 1625"/>
                <a:gd name="T10" fmla="*/ 252 w 1655"/>
                <a:gd name="T11" fmla="*/ 39 h 1625"/>
                <a:gd name="T12" fmla="*/ 140 w 1655"/>
                <a:gd name="T13" fmla="*/ 0 h 16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5"/>
                <a:gd name="T22" fmla="*/ 0 h 1625"/>
                <a:gd name="T23" fmla="*/ 1655 w 1655"/>
                <a:gd name="T24" fmla="*/ 1625 h 16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5" h="1625">
                  <a:moveTo>
                    <a:pt x="923" y="0"/>
                  </a:moveTo>
                  <a:lnTo>
                    <a:pt x="0" y="189"/>
                  </a:lnTo>
                  <a:lnTo>
                    <a:pt x="42" y="1280"/>
                  </a:lnTo>
                  <a:lnTo>
                    <a:pt x="720" y="1625"/>
                  </a:lnTo>
                  <a:lnTo>
                    <a:pt x="1641" y="1339"/>
                  </a:lnTo>
                  <a:lnTo>
                    <a:pt x="1655" y="229"/>
                  </a:lnTo>
                  <a:lnTo>
                    <a:pt x="923" y="0"/>
                  </a:lnTo>
                  <a:close/>
                </a:path>
              </a:pathLst>
            </a:custGeom>
            <a:gradFill rotWithShape="0">
              <a:gsLst>
                <a:gs pos="0">
                  <a:srgbClr val="CB7B7B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5" name="Picture 216"/>
            <p:cNvPicPr>
              <a:picLocks noChangeAspect="1" noChangeArrowheads="1"/>
            </p:cNvPicPr>
            <p:nvPr/>
          </p:nvPicPr>
          <p:blipFill>
            <a:blip r:embed="rId2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" y="3086"/>
              <a:ext cx="148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Group 203"/>
            <p:cNvGrpSpPr>
              <a:grpSpLocks/>
            </p:cNvGrpSpPr>
            <p:nvPr/>
          </p:nvGrpSpPr>
          <p:grpSpPr bwMode="auto">
            <a:xfrm>
              <a:off x="2304" y="2492"/>
              <a:ext cx="916" cy="899"/>
              <a:chOff x="2304" y="2492"/>
              <a:chExt cx="916" cy="899"/>
            </a:xfrm>
          </p:grpSpPr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2692" y="2619"/>
                <a:ext cx="528" cy="772"/>
              </a:xfrm>
              <a:custGeom>
                <a:avLst/>
                <a:gdLst>
                  <a:gd name="T0" fmla="*/ 0 w 954"/>
                  <a:gd name="T1" fmla="*/ 37 h 1396"/>
                  <a:gd name="T2" fmla="*/ 162 w 954"/>
                  <a:gd name="T3" fmla="*/ 0 h 1396"/>
                  <a:gd name="T4" fmla="*/ 159 w 954"/>
                  <a:gd name="T5" fmla="*/ 188 h 1396"/>
                  <a:gd name="T6" fmla="*/ 3 w 954"/>
                  <a:gd name="T7" fmla="*/ 236 h 1396"/>
                  <a:gd name="T8" fmla="*/ 0 w 954"/>
                  <a:gd name="T9" fmla="*/ 37 h 1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4"/>
                  <a:gd name="T16" fmla="*/ 0 h 1396"/>
                  <a:gd name="T17" fmla="*/ 954 w 954"/>
                  <a:gd name="T18" fmla="*/ 1396 h 1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4" h="1396">
                    <a:moveTo>
                      <a:pt x="0" y="220"/>
                    </a:moveTo>
                    <a:lnTo>
                      <a:pt x="954" y="0"/>
                    </a:lnTo>
                    <a:lnTo>
                      <a:pt x="940" y="1110"/>
                    </a:lnTo>
                    <a:lnTo>
                      <a:pt x="19" y="1396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D0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2304" y="2492"/>
                <a:ext cx="916" cy="248"/>
              </a:xfrm>
              <a:custGeom>
                <a:avLst/>
                <a:gdLst>
                  <a:gd name="T0" fmla="*/ 0 w 1656"/>
                  <a:gd name="T1" fmla="*/ 31 h 449"/>
                  <a:gd name="T2" fmla="*/ 157 w 1656"/>
                  <a:gd name="T3" fmla="*/ 0 h 449"/>
                  <a:gd name="T4" fmla="*/ 280 w 1656"/>
                  <a:gd name="T5" fmla="*/ 39 h 449"/>
                  <a:gd name="T6" fmla="*/ 119 w 1656"/>
                  <a:gd name="T7" fmla="*/ 76 h 449"/>
                  <a:gd name="T8" fmla="*/ 0 w 1656"/>
                  <a:gd name="T9" fmla="*/ 31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6"/>
                  <a:gd name="T16" fmla="*/ 0 h 449"/>
                  <a:gd name="T17" fmla="*/ 1656 w 16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6" h="449">
                    <a:moveTo>
                      <a:pt x="0" y="189"/>
                    </a:moveTo>
                    <a:lnTo>
                      <a:pt x="924" y="0"/>
                    </a:lnTo>
                    <a:lnTo>
                      <a:pt x="1656" y="229"/>
                    </a:lnTo>
                    <a:lnTo>
                      <a:pt x="702" y="449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C4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2304" y="2597"/>
                <a:ext cx="399" cy="794"/>
              </a:xfrm>
              <a:custGeom>
                <a:avLst/>
                <a:gdLst>
                  <a:gd name="T0" fmla="*/ 119 w 721"/>
                  <a:gd name="T1" fmla="*/ 44 h 1436"/>
                  <a:gd name="T2" fmla="*/ 122 w 721"/>
                  <a:gd name="T3" fmla="*/ 243 h 1436"/>
                  <a:gd name="T4" fmla="*/ 7 w 721"/>
                  <a:gd name="T5" fmla="*/ 184 h 1436"/>
                  <a:gd name="T6" fmla="*/ 0 w 721"/>
                  <a:gd name="T7" fmla="*/ 0 h 1436"/>
                  <a:gd name="T8" fmla="*/ 119 w 721"/>
                  <a:gd name="T9" fmla="*/ 44 h 14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1436"/>
                  <a:gd name="T17" fmla="*/ 721 w 721"/>
                  <a:gd name="T18" fmla="*/ 1436 h 14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1436">
                    <a:moveTo>
                      <a:pt x="702" y="260"/>
                    </a:moveTo>
                    <a:lnTo>
                      <a:pt x="721" y="1436"/>
                    </a:lnTo>
                    <a:lnTo>
                      <a:pt x="43" y="1091"/>
                    </a:lnTo>
                    <a:lnTo>
                      <a:pt x="0" y="0"/>
                    </a:lnTo>
                    <a:lnTo>
                      <a:pt x="702" y="260"/>
                    </a:lnTo>
                    <a:close/>
                  </a:path>
                </a:pathLst>
              </a:custGeom>
              <a:solidFill>
                <a:srgbClr val="A8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2328" y="3098"/>
                <a:ext cx="369" cy="293"/>
              </a:xfrm>
              <a:custGeom>
                <a:avLst/>
                <a:gdLst>
                  <a:gd name="T0" fmla="*/ 0 w 668"/>
                  <a:gd name="T1" fmla="*/ 31 h 529"/>
                  <a:gd name="T2" fmla="*/ 113 w 668"/>
                  <a:gd name="T3" fmla="*/ 0 h 529"/>
                  <a:gd name="T4" fmla="*/ 113 w 668"/>
                  <a:gd name="T5" fmla="*/ 90 h 529"/>
                  <a:gd name="T6" fmla="*/ 0 w 668"/>
                  <a:gd name="T7" fmla="*/ 31 h 5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8"/>
                  <a:gd name="T13" fmla="*/ 0 h 529"/>
                  <a:gd name="T14" fmla="*/ 668 w 668"/>
                  <a:gd name="T15" fmla="*/ 529 h 5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8" h="529">
                    <a:moveTo>
                      <a:pt x="0" y="184"/>
                    </a:moveTo>
                    <a:lnTo>
                      <a:pt x="668" y="0"/>
                    </a:lnTo>
                    <a:lnTo>
                      <a:pt x="668" y="529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92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2697" y="3065"/>
                <a:ext cx="515" cy="326"/>
              </a:xfrm>
              <a:custGeom>
                <a:avLst/>
                <a:gdLst>
                  <a:gd name="T0" fmla="*/ 0 w 931"/>
                  <a:gd name="T1" fmla="*/ 10 h 590"/>
                  <a:gd name="T2" fmla="*/ 38 w 931"/>
                  <a:gd name="T3" fmla="*/ 0 h 590"/>
                  <a:gd name="T4" fmla="*/ 158 w 931"/>
                  <a:gd name="T5" fmla="*/ 51 h 590"/>
                  <a:gd name="T6" fmla="*/ 0 w 931"/>
                  <a:gd name="T7" fmla="*/ 99 h 590"/>
                  <a:gd name="T8" fmla="*/ 0 w 931"/>
                  <a:gd name="T9" fmla="*/ 10 h 5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90"/>
                  <a:gd name="T17" fmla="*/ 931 w 931"/>
                  <a:gd name="T18" fmla="*/ 590 h 5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90">
                    <a:moveTo>
                      <a:pt x="0" y="61"/>
                    </a:moveTo>
                    <a:lnTo>
                      <a:pt x="222" y="0"/>
                    </a:lnTo>
                    <a:lnTo>
                      <a:pt x="931" y="304"/>
                    </a:lnTo>
                    <a:lnTo>
                      <a:pt x="0" y="59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2816" y="2619"/>
                <a:ext cx="404" cy="614"/>
              </a:xfrm>
              <a:custGeom>
                <a:avLst/>
                <a:gdLst>
                  <a:gd name="T0" fmla="*/ 0 w 730"/>
                  <a:gd name="T1" fmla="*/ 28 h 1110"/>
                  <a:gd name="T2" fmla="*/ 1 w 730"/>
                  <a:gd name="T3" fmla="*/ 137 h 1110"/>
                  <a:gd name="T4" fmla="*/ 121 w 730"/>
                  <a:gd name="T5" fmla="*/ 188 h 1110"/>
                  <a:gd name="T6" fmla="*/ 124 w 730"/>
                  <a:gd name="T7" fmla="*/ 0 h 1110"/>
                  <a:gd name="T8" fmla="*/ 0 w 730"/>
                  <a:gd name="T9" fmla="*/ 28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0"/>
                  <a:gd name="T16" fmla="*/ 0 h 1110"/>
                  <a:gd name="T17" fmla="*/ 730 w 730"/>
                  <a:gd name="T18" fmla="*/ 1110 h 1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0" h="1110">
                    <a:moveTo>
                      <a:pt x="0" y="168"/>
                    </a:moveTo>
                    <a:lnTo>
                      <a:pt x="7" y="806"/>
                    </a:lnTo>
                    <a:lnTo>
                      <a:pt x="716" y="1110"/>
                    </a:lnTo>
                    <a:lnTo>
                      <a:pt x="730" y="0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2815" y="2492"/>
                <a:ext cx="405" cy="220"/>
              </a:xfrm>
              <a:custGeom>
                <a:avLst/>
                <a:gdLst>
                  <a:gd name="T0" fmla="*/ 0 w 732"/>
                  <a:gd name="T1" fmla="*/ 0 h 397"/>
                  <a:gd name="T2" fmla="*/ 1 w 732"/>
                  <a:gd name="T3" fmla="*/ 68 h 397"/>
                  <a:gd name="T4" fmla="*/ 124 w 732"/>
                  <a:gd name="T5" fmla="*/ 39 h 397"/>
                  <a:gd name="T6" fmla="*/ 0 w 732"/>
                  <a:gd name="T7" fmla="*/ 0 h 3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2"/>
                  <a:gd name="T13" fmla="*/ 0 h 397"/>
                  <a:gd name="T14" fmla="*/ 732 w 732"/>
                  <a:gd name="T15" fmla="*/ 397 h 3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2" h="397">
                    <a:moveTo>
                      <a:pt x="0" y="0"/>
                    </a:moveTo>
                    <a:lnTo>
                      <a:pt x="2" y="397"/>
                    </a:lnTo>
                    <a:lnTo>
                      <a:pt x="732" y="2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2588" y="2972"/>
                <a:ext cx="83" cy="146"/>
              </a:xfrm>
              <a:custGeom>
                <a:avLst/>
                <a:gdLst>
                  <a:gd name="T0" fmla="*/ 140 w 64"/>
                  <a:gd name="T1" fmla="*/ 153 h 112"/>
                  <a:gd name="T2" fmla="*/ 70 w 64"/>
                  <a:gd name="T3" fmla="*/ 231 h 112"/>
                  <a:gd name="T4" fmla="*/ 1 w 64"/>
                  <a:gd name="T5" fmla="*/ 96 h 112"/>
                  <a:gd name="T6" fmla="*/ 66 w 64"/>
                  <a:gd name="T7" fmla="*/ 13 h 112"/>
                  <a:gd name="T8" fmla="*/ 140 w 64"/>
                  <a:gd name="T9" fmla="*/ 153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12"/>
                  <a:gd name="T17" fmla="*/ 64 w 6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12">
                    <a:moveTo>
                      <a:pt x="64" y="69"/>
                    </a:moveTo>
                    <a:cubicBezTo>
                      <a:pt x="64" y="97"/>
                      <a:pt x="49" y="112"/>
                      <a:pt x="32" y="104"/>
                    </a:cubicBezTo>
                    <a:cubicBezTo>
                      <a:pt x="15" y="96"/>
                      <a:pt x="2" y="70"/>
                      <a:pt x="1" y="44"/>
                    </a:cubicBezTo>
                    <a:cubicBezTo>
                      <a:pt x="0" y="18"/>
                      <a:pt x="13" y="0"/>
                      <a:pt x="30" y="6"/>
                    </a:cubicBezTo>
                    <a:cubicBezTo>
                      <a:pt x="49" y="12"/>
                      <a:pt x="64" y="41"/>
                      <a:pt x="64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2460" y="2915"/>
                <a:ext cx="80" cy="146"/>
              </a:xfrm>
              <a:custGeom>
                <a:avLst/>
                <a:gdLst>
                  <a:gd name="T0" fmla="*/ 138 w 61"/>
                  <a:gd name="T1" fmla="*/ 158 h 111"/>
                  <a:gd name="T2" fmla="*/ 71 w 61"/>
                  <a:gd name="T3" fmla="*/ 237 h 111"/>
                  <a:gd name="T4" fmla="*/ 1 w 61"/>
                  <a:gd name="T5" fmla="*/ 100 h 111"/>
                  <a:gd name="T6" fmla="*/ 66 w 61"/>
                  <a:gd name="T7" fmla="*/ 12 h 111"/>
                  <a:gd name="T8" fmla="*/ 138 w 61"/>
                  <a:gd name="T9" fmla="*/ 15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1"/>
                  <a:gd name="T17" fmla="*/ 61 w 61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1">
                    <a:moveTo>
                      <a:pt x="61" y="69"/>
                    </a:moveTo>
                    <a:cubicBezTo>
                      <a:pt x="61" y="96"/>
                      <a:pt x="47" y="111"/>
                      <a:pt x="31" y="104"/>
                    </a:cubicBezTo>
                    <a:cubicBezTo>
                      <a:pt x="15" y="96"/>
                      <a:pt x="2" y="70"/>
                      <a:pt x="1" y="44"/>
                    </a:cubicBezTo>
                    <a:cubicBezTo>
                      <a:pt x="0" y="18"/>
                      <a:pt x="12" y="0"/>
                      <a:pt x="29" y="5"/>
                    </a:cubicBezTo>
                    <a:cubicBezTo>
                      <a:pt x="46" y="11"/>
                      <a:pt x="61" y="40"/>
                      <a:pt x="61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2337" y="2866"/>
                <a:ext cx="74" cy="137"/>
              </a:xfrm>
              <a:custGeom>
                <a:avLst/>
                <a:gdLst>
                  <a:gd name="T0" fmla="*/ 125 w 57"/>
                  <a:gd name="T1" fmla="*/ 146 h 105"/>
                  <a:gd name="T2" fmla="*/ 64 w 57"/>
                  <a:gd name="T3" fmla="*/ 218 h 105"/>
                  <a:gd name="T4" fmla="*/ 1 w 57"/>
                  <a:gd name="T5" fmla="*/ 95 h 105"/>
                  <a:gd name="T6" fmla="*/ 57 w 57"/>
                  <a:gd name="T7" fmla="*/ 13 h 105"/>
                  <a:gd name="T8" fmla="*/ 125 w 57"/>
                  <a:gd name="T9" fmla="*/ 146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105"/>
                  <a:gd name="T17" fmla="*/ 57 w 5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105">
                    <a:moveTo>
                      <a:pt x="57" y="66"/>
                    </a:moveTo>
                    <a:cubicBezTo>
                      <a:pt x="57" y="91"/>
                      <a:pt x="44" y="105"/>
                      <a:pt x="29" y="98"/>
                    </a:cubicBezTo>
                    <a:cubicBezTo>
                      <a:pt x="14" y="91"/>
                      <a:pt x="2" y="67"/>
                      <a:pt x="1" y="43"/>
                    </a:cubicBezTo>
                    <a:cubicBezTo>
                      <a:pt x="0" y="17"/>
                      <a:pt x="11" y="0"/>
                      <a:pt x="26" y="6"/>
                    </a:cubicBezTo>
                    <a:cubicBezTo>
                      <a:pt x="43" y="12"/>
                      <a:pt x="57" y="39"/>
                      <a:pt x="57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2328" y="2649"/>
                <a:ext cx="79" cy="153"/>
              </a:xfrm>
              <a:custGeom>
                <a:avLst/>
                <a:gdLst>
                  <a:gd name="T0" fmla="*/ 132 w 61"/>
                  <a:gd name="T1" fmla="*/ 161 h 117"/>
                  <a:gd name="T2" fmla="*/ 69 w 61"/>
                  <a:gd name="T3" fmla="*/ 248 h 117"/>
                  <a:gd name="T4" fmla="*/ 5 w 61"/>
                  <a:gd name="T5" fmla="*/ 111 h 117"/>
                  <a:gd name="T6" fmla="*/ 63 w 61"/>
                  <a:gd name="T7" fmla="*/ 13 h 117"/>
                  <a:gd name="T8" fmla="*/ 132 w 61"/>
                  <a:gd name="T9" fmla="*/ 161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7"/>
                  <a:gd name="T17" fmla="*/ 61 w 61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7">
                    <a:moveTo>
                      <a:pt x="61" y="72"/>
                    </a:moveTo>
                    <a:cubicBezTo>
                      <a:pt x="61" y="101"/>
                      <a:pt x="48" y="117"/>
                      <a:pt x="32" y="111"/>
                    </a:cubicBezTo>
                    <a:cubicBezTo>
                      <a:pt x="17" y="104"/>
                      <a:pt x="3" y="77"/>
                      <a:pt x="2" y="50"/>
                    </a:cubicBezTo>
                    <a:cubicBezTo>
                      <a:pt x="0" y="20"/>
                      <a:pt x="12" y="0"/>
                      <a:pt x="29" y="6"/>
                    </a:cubicBezTo>
                    <a:cubicBezTo>
                      <a:pt x="47" y="12"/>
                      <a:pt x="61" y="42"/>
                      <a:pt x="61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2346" y="3066"/>
                <a:ext cx="75" cy="137"/>
              </a:xfrm>
              <a:custGeom>
                <a:avLst/>
                <a:gdLst>
                  <a:gd name="T0" fmla="*/ 130 w 57"/>
                  <a:gd name="T1" fmla="*/ 149 h 105"/>
                  <a:gd name="T2" fmla="*/ 67 w 57"/>
                  <a:gd name="T3" fmla="*/ 218 h 105"/>
                  <a:gd name="T4" fmla="*/ 1 w 57"/>
                  <a:gd name="T5" fmla="*/ 94 h 105"/>
                  <a:gd name="T6" fmla="*/ 64 w 57"/>
                  <a:gd name="T7" fmla="*/ 16 h 105"/>
                  <a:gd name="T8" fmla="*/ 130 w 57"/>
                  <a:gd name="T9" fmla="*/ 149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105"/>
                  <a:gd name="T17" fmla="*/ 57 w 5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105">
                    <a:moveTo>
                      <a:pt x="57" y="67"/>
                    </a:moveTo>
                    <a:cubicBezTo>
                      <a:pt x="57" y="91"/>
                      <a:pt x="45" y="105"/>
                      <a:pt x="30" y="98"/>
                    </a:cubicBezTo>
                    <a:cubicBezTo>
                      <a:pt x="15" y="91"/>
                      <a:pt x="3" y="67"/>
                      <a:pt x="1" y="42"/>
                    </a:cubicBezTo>
                    <a:cubicBezTo>
                      <a:pt x="0" y="16"/>
                      <a:pt x="12" y="0"/>
                      <a:pt x="28" y="7"/>
                    </a:cubicBezTo>
                    <a:cubicBezTo>
                      <a:pt x="44" y="13"/>
                      <a:pt x="57" y="41"/>
                      <a:pt x="57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2583" y="2754"/>
                <a:ext cx="79" cy="148"/>
              </a:xfrm>
              <a:custGeom>
                <a:avLst/>
                <a:gdLst>
                  <a:gd name="T0" fmla="*/ 132 w 61"/>
                  <a:gd name="T1" fmla="*/ 152 h 114"/>
                  <a:gd name="T2" fmla="*/ 67 w 61"/>
                  <a:gd name="T3" fmla="*/ 232 h 114"/>
                  <a:gd name="T4" fmla="*/ 1 w 61"/>
                  <a:gd name="T5" fmla="*/ 97 h 114"/>
                  <a:gd name="T6" fmla="*/ 66 w 61"/>
                  <a:gd name="T7" fmla="*/ 13 h 114"/>
                  <a:gd name="T8" fmla="*/ 132 w 61"/>
                  <a:gd name="T9" fmla="*/ 152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61" y="69"/>
                    </a:moveTo>
                    <a:cubicBezTo>
                      <a:pt x="61" y="97"/>
                      <a:pt x="47" y="114"/>
                      <a:pt x="31" y="106"/>
                    </a:cubicBezTo>
                    <a:cubicBezTo>
                      <a:pt x="14" y="100"/>
                      <a:pt x="1" y="72"/>
                      <a:pt x="1" y="45"/>
                    </a:cubicBezTo>
                    <a:cubicBezTo>
                      <a:pt x="0" y="18"/>
                      <a:pt x="13" y="0"/>
                      <a:pt x="30" y="6"/>
                    </a:cubicBezTo>
                    <a:cubicBezTo>
                      <a:pt x="47" y="11"/>
                      <a:pt x="61" y="40"/>
                      <a:pt x="61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2584" y="3173"/>
                <a:ext cx="95" cy="169"/>
              </a:xfrm>
              <a:custGeom>
                <a:avLst/>
                <a:gdLst>
                  <a:gd name="T0" fmla="*/ 161 w 73"/>
                  <a:gd name="T1" fmla="*/ 182 h 129"/>
                  <a:gd name="T2" fmla="*/ 81 w 73"/>
                  <a:gd name="T3" fmla="*/ 267 h 129"/>
                  <a:gd name="T4" fmla="*/ 1 w 73"/>
                  <a:gd name="T5" fmla="*/ 110 h 129"/>
                  <a:gd name="T6" fmla="*/ 78 w 73"/>
                  <a:gd name="T7" fmla="*/ 17 h 129"/>
                  <a:gd name="T8" fmla="*/ 161 w 73"/>
                  <a:gd name="T9" fmla="*/ 182 h 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29"/>
                  <a:gd name="T17" fmla="*/ 73 w 73"/>
                  <a:gd name="T18" fmla="*/ 129 h 1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29">
                    <a:moveTo>
                      <a:pt x="73" y="81"/>
                    </a:moveTo>
                    <a:cubicBezTo>
                      <a:pt x="73" y="112"/>
                      <a:pt x="56" y="129"/>
                      <a:pt x="37" y="119"/>
                    </a:cubicBezTo>
                    <a:cubicBezTo>
                      <a:pt x="18" y="109"/>
                      <a:pt x="2" y="79"/>
                      <a:pt x="1" y="49"/>
                    </a:cubicBezTo>
                    <a:cubicBezTo>
                      <a:pt x="0" y="19"/>
                      <a:pt x="15" y="0"/>
                      <a:pt x="35" y="8"/>
                    </a:cubicBezTo>
                    <a:cubicBezTo>
                      <a:pt x="56" y="16"/>
                      <a:pt x="73" y="50"/>
                      <a:pt x="73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2726" y="2755"/>
                <a:ext cx="110" cy="144"/>
              </a:xfrm>
              <a:custGeom>
                <a:avLst/>
                <a:gdLst>
                  <a:gd name="T0" fmla="*/ 189 w 84"/>
                  <a:gd name="T1" fmla="*/ 103 h 110"/>
                  <a:gd name="T2" fmla="*/ 96 w 84"/>
                  <a:gd name="T3" fmla="*/ 233 h 110"/>
                  <a:gd name="T4" fmla="*/ 0 w 84"/>
                  <a:gd name="T5" fmla="*/ 145 h 110"/>
                  <a:gd name="T6" fmla="*/ 94 w 84"/>
                  <a:gd name="T7" fmla="*/ 12 h 110"/>
                  <a:gd name="T8" fmla="*/ 189 w 84"/>
                  <a:gd name="T9" fmla="*/ 103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0"/>
                  <a:gd name="T17" fmla="*/ 84 w 84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0">
                    <a:moveTo>
                      <a:pt x="84" y="46"/>
                    </a:moveTo>
                    <a:cubicBezTo>
                      <a:pt x="84" y="73"/>
                      <a:pt x="66" y="99"/>
                      <a:pt x="43" y="104"/>
                    </a:cubicBezTo>
                    <a:cubicBezTo>
                      <a:pt x="20" y="110"/>
                      <a:pt x="1" y="92"/>
                      <a:pt x="0" y="65"/>
                    </a:cubicBezTo>
                    <a:cubicBezTo>
                      <a:pt x="0" y="38"/>
                      <a:pt x="18" y="11"/>
                      <a:pt x="42" y="5"/>
                    </a:cubicBezTo>
                    <a:cubicBezTo>
                      <a:pt x="65" y="0"/>
                      <a:pt x="84" y="19"/>
                      <a:pt x="84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2728" y="2969"/>
                <a:ext cx="112" cy="151"/>
              </a:xfrm>
              <a:custGeom>
                <a:avLst/>
                <a:gdLst>
                  <a:gd name="T0" fmla="*/ 190 w 86"/>
                  <a:gd name="T1" fmla="*/ 102 h 116"/>
                  <a:gd name="T2" fmla="*/ 95 w 86"/>
                  <a:gd name="T3" fmla="*/ 241 h 116"/>
                  <a:gd name="T4" fmla="*/ 0 w 86"/>
                  <a:gd name="T5" fmla="*/ 156 h 116"/>
                  <a:gd name="T6" fmla="*/ 95 w 86"/>
                  <a:gd name="T7" fmla="*/ 16 h 116"/>
                  <a:gd name="T8" fmla="*/ 190 w 86"/>
                  <a:gd name="T9" fmla="*/ 102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16"/>
                  <a:gd name="T17" fmla="*/ 86 w 86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16">
                    <a:moveTo>
                      <a:pt x="86" y="46"/>
                    </a:moveTo>
                    <a:cubicBezTo>
                      <a:pt x="86" y="75"/>
                      <a:pt x="67" y="103"/>
                      <a:pt x="43" y="109"/>
                    </a:cubicBezTo>
                    <a:cubicBezTo>
                      <a:pt x="20" y="116"/>
                      <a:pt x="1" y="99"/>
                      <a:pt x="0" y="71"/>
                    </a:cubicBezTo>
                    <a:cubicBezTo>
                      <a:pt x="0" y="43"/>
                      <a:pt x="19" y="14"/>
                      <a:pt x="43" y="7"/>
                    </a:cubicBezTo>
                    <a:cubicBezTo>
                      <a:pt x="66" y="0"/>
                      <a:pt x="86" y="18"/>
                      <a:pt x="86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2908" y="2926"/>
                <a:ext cx="105" cy="142"/>
              </a:xfrm>
              <a:custGeom>
                <a:avLst/>
                <a:gdLst>
                  <a:gd name="T0" fmla="*/ 181 w 80"/>
                  <a:gd name="T1" fmla="*/ 95 h 109"/>
                  <a:gd name="T2" fmla="*/ 92 w 80"/>
                  <a:gd name="T3" fmla="*/ 228 h 109"/>
                  <a:gd name="T4" fmla="*/ 0 w 80"/>
                  <a:gd name="T5" fmla="*/ 146 h 109"/>
                  <a:gd name="T6" fmla="*/ 92 w 80"/>
                  <a:gd name="T7" fmla="*/ 13 h 109"/>
                  <a:gd name="T8" fmla="*/ 181 w 80"/>
                  <a:gd name="T9" fmla="*/ 95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09"/>
                  <a:gd name="T17" fmla="*/ 80 w 80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09">
                    <a:moveTo>
                      <a:pt x="80" y="43"/>
                    </a:moveTo>
                    <a:cubicBezTo>
                      <a:pt x="80" y="70"/>
                      <a:pt x="62" y="97"/>
                      <a:pt x="40" y="103"/>
                    </a:cubicBezTo>
                    <a:cubicBezTo>
                      <a:pt x="18" y="109"/>
                      <a:pt x="0" y="93"/>
                      <a:pt x="0" y="66"/>
                    </a:cubicBezTo>
                    <a:cubicBezTo>
                      <a:pt x="0" y="40"/>
                      <a:pt x="18" y="13"/>
                      <a:pt x="40" y="6"/>
                    </a:cubicBezTo>
                    <a:cubicBezTo>
                      <a:pt x="62" y="0"/>
                      <a:pt x="80" y="16"/>
                      <a:pt x="8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3075" y="2672"/>
                <a:ext cx="107" cy="145"/>
              </a:xfrm>
              <a:custGeom>
                <a:avLst/>
                <a:gdLst>
                  <a:gd name="T0" fmla="*/ 183 w 82"/>
                  <a:gd name="T1" fmla="*/ 102 h 111"/>
                  <a:gd name="T2" fmla="*/ 94 w 82"/>
                  <a:gd name="T3" fmla="*/ 235 h 111"/>
                  <a:gd name="T4" fmla="*/ 0 w 82"/>
                  <a:gd name="T5" fmla="*/ 146 h 111"/>
                  <a:gd name="T6" fmla="*/ 91 w 82"/>
                  <a:gd name="T7" fmla="*/ 12 h 111"/>
                  <a:gd name="T8" fmla="*/ 183 w 82"/>
                  <a:gd name="T9" fmla="*/ 102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11"/>
                  <a:gd name="T17" fmla="*/ 82 w 82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11">
                    <a:moveTo>
                      <a:pt x="82" y="46"/>
                    </a:moveTo>
                    <a:cubicBezTo>
                      <a:pt x="82" y="73"/>
                      <a:pt x="64" y="100"/>
                      <a:pt x="42" y="106"/>
                    </a:cubicBezTo>
                    <a:cubicBezTo>
                      <a:pt x="19" y="111"/>
                      <a:pt x="1" y="94"/>
                      <a:pt x="0" y="66"/>
                    </a:cubicBezTo>
                    <a:cubicBezTo>
                      <a:pt x="0" y="38"/>
                      <a:pt x="19" y="11"/>
                      <a:pt x="41" y="5"/>
                    </a:cubicBezTo>
                    <a:cubicBezTo>
                      <a:pt x="64" y="0"/>
                      <a:pt x="82" y="18"/>
                      <a:pt x="82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3078" y="2879"/>
                <a:ext cx="102" cy="144"/>
              </a:xfrm>
              <a:custGeom>
                <a:avLst/>
                <a:gdLst>
                  <a:gd name="T0" fmla="*/ 174 w 78"/>
                  <a:gd name="T1" fmla="*/ 99 h 110"/>
                  <a:gd name="T2" fmla="*/ 88 w 78"/>
                  <a:gd name="T3" fmla="*/ 233 h 110"/>
                  <a:gd name="T4" fmla="*/ 0 w 78"/>
                  <a:gd name="T5" fmla="*/ 151 h 110"/>
                  <a:gd name="T6" fmla="*/ 88 w 78"/>
                  <a:gd name="T7" fmla="*/ 16 h 110"/>
                  <a:gd name="T8" fmla="*/ 174 w 78"/>
                  <a:gd name="T9" fmla="*/ 99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10"/>
                  <a:gd name="T17" fmla="*/ 78 w 78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10">
                    <a:moveTo>
                      <a:pt x="78" y="44"/>
                    </a:moveTo>
                    <a:cubicBezTo>
                      <a:pt x="78" y="71"/>
                      <a:pt x="61" y="98"/>
                      <a:pt x="39" y="104"/>
                    </a:cubicBezTo>
                    <a:cubicBezTo>
                      <a:pt x="18" y="110"/>
                      <a:pt x="0" y="94"/>
                      <a:pt x="0" y="67"/>
                    </a:cubicBezTo>
                    <a:cubicBezTo>
                      <a:pt x="0" y="40"/>
                      <a:pt x="17" y="13"/>
                      <a:pt x="39" y="7"/>
                    </a:cubicBezTo>
                    <a:cubicBezTo>
                      <a:pt x="61" y="0"/>
                      <a:pt x="78" y="17"/>
                      <a:pt x="78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3081" y="3087"/>
                <a:ext cx="98" cy="133"/>
              </a:xfrm>
              <a:custGeom>
                <a:avLst/>
                <a:gdLst>
                  <a:gd name="T0" fmla="*/ 167 w 75"/>
                  <a:gd name="T1" fmla="*/ 90 h 102"/>
                  <a:gd name="T2" fmla="*/ 82 w 75"/>
                  <a:gd name="T3" fmla="*/ 214 h 102"/>
                  <a:gd name="T4" fmla="*/ 0 w 75"/>
                  <a:gd name="T5" fmla="*/ 138 h 102"/>
                  <a:gd name="T6" fmla="*/ 82 w 75"/>
                  <a:gd name="T7" fmla="*/ 13 h 102"/>
                  <a:gd name="T8" fmla="*/ 167 w 75"/>
                  <a:gd name="T9" fmla="*/ 9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102"/>
                  <a:gd name="T17" fmla="*/ 75 w 75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102">
                    <a:moveTo>
                      <a:pt x="75" y="41"/>
                    </a:moveTo>
                    <a:cubicBezTo>
                      <a:pt x="75" y="66"/>
                      <a:pt x="58" y="91"/>
                      <a:pt x="37" y="97"/>
                    </a:cubicBezTo>
                    <a:cubicBezTo>
                      <a:pt x="17" y="102"/>
                      <a:pt x="0" y="87"/>
                      <a:pt x="0" y="62"/>
                    </a:cubicBezTo>
                    <a:cubicBezTo>
                      <a:pt x="0" y="37"/>
                      <a:pt x="17" y="12"/>
                      <a:pt x="37" y="6"/>
                    </a:cubicBezTo>
                    <a:cubicBezTo>
                      <a:pt x="58" y="0"/>
                      <a:pt x="75" y="16"/>
                      <a:pt x="7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2730" y="3186"/>
                <a:ext cx="110" cy="146"/>
              </a:xfrm>
              <a:custGeom>
                <a:avLst/>
                <a:gdLst>
                  <a:gd name="T0" fmla="*/ 189 w 84"/>
                  <a:gd name="T1" fmla="*/ 94 h 112"/>
                  <a:gd name="T2" fmla="*/ 94 w 84"/>
                  <a:gd name="T3" fmla="*/ 231 h 112"/>
                  <a:gd name="T4" fmla="*/ 0 w 84"/>
                  <a:gd name="T5" fmla="*/ 153 h 112"/>
                  <a:gd name="T6" fmla="*/ 94 w 84"/>
                  <a:gd name="T7" fmla="*/ 16 h 112"/>
                  <a:gd name="T8" fmla="*/ 189 w 84"/>
                  <a:gd name="T9" fmla="*/ 94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2"/>
                  <a:gd name="T17" fmla="*/ 84 w 8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2">
                    <a:moveTo>
                      <a:pt x="84" y="42"/>
                    </a:moveTo>
                    <a:cubicBezTo>
                      <a:pt x="84" y="69"/>
                      <a:pt x="65" y="97"/>
                      <a:pt x="42" y="104"/>
                    </a:cubicBezTo>
                    <a:cubicBezTo>
                      <a:pt x="19" y="112"/>
                      <a:pt x="0" y="96"/>
                      <a:pt x="0" y="69"/>
                    </a:cubicBezTo>
                    <a:cubicBezTo>
                      <a:pt x="0" y="43"/>
                      <a:pt x="19" y="15"/>
                      <a:pt x="42" y="7"/>
                    </a:cubicBezTo>
                    <a:cubicBezTo>
                      <a:pt x="65" y="0"/>
                      <a:pt x="84" y="15"/>
                      <a:pt x="8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2385" y="2578"/>
                <a:ext cx="134" cy="41"/>
              </a:xfrm>
              <a:custGeom>
                <a:avLst/>
                <a:gdLst>
                  <a:gd name="T0" fmla="*/ 194 w 102"/>
                  <a:gd name="T1" fmla="*/ 15 h 31"/>
                  <a:gd name="T2" fmla="*/ 171 w 102"/>
                  <a:gd name="T3" fmla="*/ 63 h 31"/>
                  <a:gd name="T4" fmla="*/ 24 w 102"/>
                  <a:gd name="T5" fmla="*/ 50 h 31"/>
                  <a:gd name="T6" fmla="*/ 59 w 102"/>
                  <a:gd name="T7" fmla="*/ 9 h 31"/>
                  <a:gd name="T8" fmla="*/ 194 w 102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31"/>
                  <a:gd name="T17" fmla="*/ 102 w 102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31">
                    <a:moveTo>
                      <a:pt x="86" y="6"/>
                    </a:moveTo>
                    <a:cubicBezTo>
                      <a:pt x="102" y="13"/>
                      <a:pt x="98" y="22"/>
                      <a:pt x="75" y="27"/>
                    </a:cubicBezTo>
                    <a:cubicBezTo>
                      <a:pt x="52" y="31"/>
                      <a:pt x="23" y="29"/>
                      <a:pt x="11" y="22"/>
                    </a:cubicBezTo>
                    <a:cubicBezTo>
                      <a:pt x="0" y="16"/>
                      <a:pt x="7" y="8"/>
                      <a:pt x="26" y="4"/>
                    </a:cubicBezTo>
                    <a:cubicBezTo>
                      <a:pt x="45" y="0"/>
                      <a:pt x="71" y="1"/>
                      <a:pt x="8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2522" y="2628"/>
                <a:ext cx="132" cy="42"/>
              </a:xfrm>
              <a:custGeom>
                <a:avLst/>
                <a:gdLst>
                  <a:gd name="T0" fmla="*/ 188 w 101"/>
                  <a:gd name="T1" fmla="*/ 16 h 32"/>
                  <a:gd name="T2" fmla="*/ 159 w 101"/>
                  <a:gd name="T3" fmla="*/ 64 h 32"/>
                  <a:gd name="T4" fmla="*/ 22 w 101"/>
                  <a:gd name="T5" fmla="*/ 51 h 32"/>
                  <a:gd name="T6" fmla="*/ 54 w 101"/>
                  <a:gd name="T7" fmla="*/ 12 h 32"/>
                  <a:gd name="T8" fmla="*/ 188 w 101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32"/>
                  <a:gd name="T17" fmla="*/ 101 w 101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32">
                    <a:moveTo>
                      <a:pt x="84" y="7"/>
                    </a:moveTo>
                    <a:cubicBezTo>
                      <a:pt x="101" y="14"/>
                      <a:pt x="96" y="24"/>
                      <a:pt x="71" y="28"/>
                    </a:cubicBezTo>
                    <a:cubicBezTo>
                      <a:pt x="48" y="32"/>
                      <a:pt x="21" y="29"/>
                      <a:pt x="10" y="23"/>
                    </a:cubicBezTo>
                    <a:cubicBezTo>
                      <a:pt x="0" y="16"/>
                      <a:pt x="6" y="9"/>
                      <a:pt x="24" y="5"/>
                    </a:cubicBezTo>
                    <a:cubicBezTo>
                      <a:pt x="42" y="0"/>
                      <a:pt x="69" y="1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2695" y="2589"/>
                <a:ext cx="130" cy="40"/>
              </a:xfrm>
              <a:custGeom>
                <a:avLst/>
                <a:gdLst>
                  <a:gd name="T0" fmla="*/ 186 w 99"/>
                  <a:gd name="T1" fmla="*/ 13 h 31"/>
                  <a:gd name="T2" fmla="*/ 164 w 99"/>
                  <a:gd name="T3" fmla="*/ 57 h 31"/>
                  <a:gd name="T4" fmla="*/ 22 w 99"/>
                  <a:gd name="T5" fmla="*/ 46 h 31"/>
                  <a:gd name="T6" fmla="*/ 51 w 99"/>
                  <a:gd name="T7" fmla="*/ 8 h 31"/>
                  <a:gd name="T8" fmla="*/ 186 w 99"/>
                  <a:gd name="T9" fmla="*/ 13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31"/>
                  <a:gd name="T17" fmla="*/ 99 w 99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31">
                    <a:moveTo>
                      <a:pt x="82" y="6"/>
                    </a:moveTo>
                    <a:cubicBezTo>
                      <a:pt x="99" y="12"/>
                      <a:pt x="95" y="22"/>
                      <a:pt x="72" y="26"/>
                    </a:cubicBezTo>
                    <a:cubicBezTo>
                      <a:pt x="50" y="31"/>
                      <a:pt x="22" y="28"/>
                      <a:pt x="10" y="22"/>
                    </a:cubicBezTo>
                    <a:cubicBezTo>
                      <a:pt x="0" y="15"/>
                      <a:pt x="6" y="8"/>
                      <a:pt x="23" y="4"/>
                    </a:cubicBezTo>
                    <a:cubicBezTo>
                      <a:pt x="41" y="0"/>
                      <a:pt x="67" y="1"/>
                      <a:pt x="82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2868" y="2552"/>
                <a:ext cx="129" cy="41"/>
              </a:xfrm>
              <a:custGeom>
                <a:avLst/>
                <a:gdLst>
                  <a:gd name="T0" fmla="*/ 181 w 99"/>
                  <a:gd name="T1" fmla="*/ 15 h 31"/>
                  <a:gd name="T2" fmla="*/ 158 w 99"/>
                  <a:gd name="T3" fmla="*/ 60 h 31"/>
                  <a:gd name="T4" fmla="*/ 22 w 99"/>
                  <a:gd name="T5" fmla="*/ 49 h 31"/>
                  <a:gd name="T6" fmla="*/ 52 w 99"/>
                  <a:gd name="T7" fmla="*/ 9 h 31"/>
                  <a:gd name="T8" fmla="*/ 181 w 99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31"/>
                  <a:gd name="T17" fmla="*/ 99 w 99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31">
                    <a:moveTo>
                      <a:pt x="82" y="6"/>
                    </a:moveTo>
                    <a:cubicBezTo>
                      <a:pt x="99" y="12"/>
                      <a:pt x="95" y="21"/>
                      <a:pt x="71" y="26"/>
                    </a:cubicBezTo>
                    <a:cubicBezTo>
                      <a:pt x="49" y="31"/>
                      <a:pt x="21" y="28"/>
                      <a:pt x="10" y="21"/>
                    </a:cubicBezTo>
                    <a:cubicBezTo>
                      <a:pt x="0" y="15"/>
                      <a:pt x="7" y="8"/>
                      <a:pt x="24" y="4"/>
                    </a:cubicBezTo>
                    <a:cubicBezTo>
                      <a:pt x="42" y="0"/>
                      <a:pt x="67" y="1"/>
                      <a:pt x="82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2740" y="2512"/>
                <a:ext cx="130" cy="38"/>
              </a:xfrm>
              <a:custGeom>
                <a:avLst/>
                <a:gdLst>
                  <a:gd name="T0" fmla="*/ 186 w 99"/>
                  <a:gd name="T1" fmla="*/ 12 h 29"/>
                  <a:gd name="T2" fmla="*/ 164 w 99"/>
                  <a:gd name="T3" fmla="*/ 54 h 29"/>
                  <a:gd name="T4" fmla="*/ 22 w 99"/>
                  <a:gd name="T5" fmla="*/ 48 h 29"/>
                  <a:gd name="T6" fmla="*/ 55 w 99"/>
                  <a:gd name="T7" fmla="*/ 9 h 29"/>
                  <a:gd name="T8" fmla="*/ 186 w 99"/>
                  <a:gd name="T9" fmla="*/ 12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29"/>
                  <a:gd name="T17" fmla="*/ 99 w 99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29">
                    <a:moveTo>
                      <a:pt x="82" y="5"/>
                    </a:moveTo>
                    <a:cubicBezTo>
                      <a:pt x="99" y="11"/>
                      <a:pt x="95" y="20"/>
                      <a:pt x="72" y="24"/>
                    </a:cubicBezTo>
                    <a:cubicBezTo>
                      <a:pt x="49" y="29"/>
                      <a:pt x="21" y="27"/>
                      <a:pt x="10" y="21"/>
                    </a:cubicBezTo>
                    <a:cubicBezTo>
                      <a:pt x="0" y="15"/>
                      <a:pt x="6" y="8"/>
                      <a:pt x="24" y="4"/>
                    </a:cubicBezTo>
                    <a:cubicBezTo>
                      <a:pt x="42" y="0"/>
                      <a:pt x="67" y="1"/>
                      <a:pt x="8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2994" y="2598"/>
                <a:ext cx="142" cy="44"/>
              </a:xfrm>
              <a:custGeom>
                <a:avLst/>
                <a:gdLst>
                  <a:gd name="T0" fmla="*/ 198 w 109"/>
                  <a:gd name="T1" fmla="*/ 16 h 34"/>
                  <a:gd name="T2" fmla="*/ 175 w 109"/>
                  <a:gd name="T3" fmla="*/ 63 h 34"/>
                  <a:gd name="T4" fmla="*/ 27 w 109"/>
                  <a:gd name="T5" fmla="*/ 52 h 34"/>
                  <a:gd name="T6" fmla="*/ 56 w 109"/>
                  <a:gd name="T7" fmla="*/ 8 h 34"/>
                  <a:gd name="T8" fmla="*/ 198 w 109"/>
                  <a:gd name="T9" fmla="*/ 1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4"/>
                  <a:gd name="T17" fmla="*/ 109 w 109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4">
                    <a:moveTo>
                      <a:pt x="90" y="7"/>
                    </a:moveTo>
                    <a:cubicBezTo>
                      <a:pt x="109" y="14"/>
                      <a:pt x="104" y="24"/>
                      <a:pt x="79" y="29"/>
                    </a:cubicBezTo>
                    <a:cubicBezTo>
                      <a:pt x="55" y="34"/>
                      <a:pt x="25" y="31"/>
                      <a:pt x="12" y="24"/>
                    </a:cubicBezTo>
                    <a:cubicBezTo>
                      <a:pt x="0" y="17"/>
                      <a:pt x="7" y="9"/>
                      <a:pt x="25" y="4"/>
                    </a:cubicBezTo>
                    <a:cubicBezTo>
                      <a:pt x="45" y="0"/>
                      <a:pt x="74" y="1"/>
                      <a:pt x="9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2652" y="2675"/>
                <a:ext cx="134" cy="43"/>
              </a:xfrm>
              <a:custGeom>
                <a:avLst/>
                <a:gdLst>
                  <a:gd name="T0" fmla="*/ 190 w 103"/>
                  <a:gd name="T1" fmla="*/ 16 h 33"/>
                  <a:gd name="T2" fmla="*/ 165 w 103"/>
                  <a:gd name="T3" fmla="*/ 61 h 33"/>
                  <a:gd name="T4" fmla="*/ 23 w 103"/>
                  <a:gd name="T5" fmla="*/ 51 h 33"/>
                  <a:gd name="T6" fmla="*/ 56 w 103"/>
                  <a:gd name="T7" fmla="*/ 9 h 33"/>
                  <a:gd name="T8" fmla="*/ 190 w 103"/>
                  <a:gd name="T9" fmla="*/ 16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"/>
                  <a:gd name="T16" fmla="*/ 0 h 33"/>
                  <a:gd name="T17" fmla="*/ 103 w 103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" h="33">
                    <a:moveTo>
                      <a:pt x="86" y="7"/>
                    </a:moveTo>
                    <a:cubicBezTo>
                      <a:pt x="103" y="13"/>
                      <a:pt x="99" y="23"/>
                      <a:pt x="75" y="28"/>
                    </a:cubicBezTo>
                    <a:cubicBezTo>
                      <a:pt x="52" y="33"/>
                      <a:pt x="23" y="30"/>
                      <a:pt x="11" y="23"/>
                    </a:cubicBezTo>
                    <a:cubicBezTo>
                      <a:pt x="0" y="16"/>
                      <a:pt x="7" y="8"/>
                      <a:pt x="25" y="4"/>
                    </a:cubicBezTo>
                    <a:cubicBezTo>
                      <a:pt x="44" y="0"/>
                      <a:pt x="71" y="1"/>
                      <a:pt x="86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45" name="Group 226"/>
          <p:cNvGrpSpPr>
            <a:grpSpLocks/>
          </p:cNvGrpSpPr>
          <p:nvPr/>
        </p:nvGrpSpPr>
        <p:grpSpPr bwMode="auto">
          <a:xfrm>
            <a:off x="5634038" y="4795838"/>
            <a:ext cx="1573212" cy="3295650"/>
            <a:chOff x="1234" y="2253"/>
            <a:chExt cx="991" cy="2076"/>
          </a:xfrm>
        </p:grpSpPr>
        <p:sp>
          <p:nvSpPr>
            <p:cNvPr id="46" name="Freeform 44"/>
            <p:cNvSpPr>
              <a:spLocks/>
            </p:cNvSpPr>
            <p:nvPr/>
          </p:nvSpPr>
          <p:spPr bwMode="auto">
            <a:xfrm flipV="1">
              <a:off x="1234" y="3239"/>
              <a:ext cx="988" cy="1090"/>
            </a:xfrm>
            <a:custGeom>
              <a:avLst/>
              <a:gdLst>
                <a:gd name="T0" fmla="*/ 284 w 1786"/>
                <a:gd name="T1" fmla="*/ 79 h 1970"/>
                <a:gd name="T2" fmla="*/ 123 w 1786"/>
                <a:gd name="T3" fmla="*/ 0 h 1970"/>
                <a:gd name="T4" fmla="*/ 0 w 1786"/>
                <a:gd name="T5" fmla="*/ 137 h 1970"/>
                <a:gd name="T6" fmla="*/ 41 w 1786"/>
                <a:gd name="T7" fmla="*/ 247 h 1970"/>
                <a:gd name="T8" fmla="*/ 191 w 1786"/>
                <a:gd name="T9" fmla="*/ 334 h 1970"/>
                <a:gd name="T10" fmla="*/ 303 w 1786"/>
                <a:gd name="T11" fmla="*/ 193 h 1970"/>
                <a:gd name="T12" fmla="*/ 284 w 1786"/>
                <a:gd name="T13" fmla="*/ 79 h 19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6"/>
                <a:gd name="T22" fmla="*/ 0 h 1970"/>
                <a:gd name="T23" fmla="*/ 1786 w 1786"/>
                <a:gd name="T24" fmla="*/ 1970 h 19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6" h="1970">
                  <a:moveTo>
                    <a:pt x="1680" y="463"/>
                  </a:moveTo>
                  <a:lnTo>
                    <a:pt x="726" y="0"/>
                  </a:lnTo>
                  <a:lnTo>
                    <a:pt x="0" y="812"/>
                  </a:lnTo>
                  <a:lnTo>
                    <a:pt x="246" y="1457"/>
                  </a:lnTo>
                  <a:lnTo>
                    <a:pt x="1132" y="1970"/>
                  </a:lnTo>
                  <a:lnTo>
                    <a:pt x="1786" y="1140"/>
                  </a:lnTo>
                  <a:lnTo>
                    <a:pt x="1680" y="463"/>
                  </a:lnTo>
                  <a:close/>
                </a:path>
              </a:pathLst>
            </a:custGeom>
            <a:gradFill rotWithShape="0">
              <a:gsLst>
                <a:gs pos="0">
                  <a:srgbClr val="CB7B7B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7" name="Group 205"/>
            <p:cNvGrpSpPr>
              <a:grpSpLocks/>
            </p:cNvGrpSpPr>
            <p:nvPr/>
          </p:nvGrpSpPr>
          <p:grpSpPr bwMode="auto">
            <a:xfrm>
              <a:off x="1234" y="2253"/>
              <a:ext cx="991" cy="1090"/>
              <a:chOff x="1234" y="2253"/>
              <a:chExt cx="991" cy="1090"/>
            </a:xfrm>
          </p:grpSpPr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1234" y="2702"/>
                <a:ext cx="626" cy="641"/>
              </a:xfrm>
              <a:custGeom>
                <a:avLst/>
                <a:gdLst>
                  <a:gd name="T0" fmla="*/ 191 w 1132"/>
                  <a:gd name="T1" fmla="*/ 197 h 1158"/>
                  <a:gd name="T2" fmla="*/ 41 w 1132"/>
                  <a:gd name="T3" fmla="*/ 110 h 1158"/>
                  <a:gd name="T4" fmla="*/ 0 w 1132"/>
                  <a:gd name="T5" fmla="*/ 0 h 1158"/>
                  <a:gd name="T6" fmla="*/ 162 w 1132"/>
                  <a:gd name="T7" fmla="*/ 90 h 1158"/>
                  <a:gd name="T8" fmla="*/ 191 w 1132"/>
                  <a:gd name="T9" fmla="*/ 197 h 1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2"/>
                  <a:gd name="T16" fmla="*/ 0 h 1158"/>
                  <a:gd name="T17" fmla="*/ 1132 w 1132"/>
                  <a:gd name="T18" fmla="*/ 1158 h 1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2" h="1158">
                    <a:moveTo>
                      <a:pt x="1132" y="1158"/>
                    </a:moveTo>
                    <a:lnTo>
                      <a:pt x="246" y="645"/>
                    </a:lnTo>
                    <a:lnTo>
                      <a:pt x="0" y="0"/>
                    </a:lnTo>
                    <a:lnTo>
                      <a:pt x="959" y="527"/>
                    </a:lnTo>
                    <a:lnTo>
                      <a:pt x="1132" y="1158"/>
                    </a:lnTo>
                    <a:close/>
                  </a:path>
                </a:pathLst>
              </a:custGeom>
              <a:solidFill>
                <a:srgbClr val="A8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" name="Freeform 47"/>
              <p:cNvSpPr>
                <a:spLocks/>
              </p:cNvSpPr>
              <p:nvPr/>
            </p:nvSpPr>
            <p:spPr bwMode="auto">
              <a:xfrm>
                <a:off x="1234" y="2253"/>
                <a:ext cx="930" cy="741"/>
              </a:xfrm>
              <a:custGeom>
                <a:avLst/>
                <a:gdLst>
                  <a:gd name="T0" fmla="*/ 163 w 1680"/>
                  <a:gd name="T1" fmla="*/ 227 h 1339"/>
                  <a:gd name="T2" fmla="*/ 0 w 1680"/>
                  <a:gd name="T3" fmla="*/ 137 h 1339"/>
                  <a:gd name="T4" fmla="*/ 123 w 1680"/>
                  <a:gd name="T5" fmla="*/ 0 h 1339"/>
                  <a:gd name="T6" fmla="*/ 285 w 1680"/>
                  <a:gd name="T7" fmla="*/ 79 h 1339"/>
                  <a:gd name="T8" fmla="*/ 163 w 1680"/>
                  <a:gd name="T9" fmla="*/ 227 h 13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0"/>
                  <a:gd name="T16" fmla="*/ 0 h 1339"/>
                  <a:gd name="T17" fmla="*/ 1680 w 1680"/>
                  <a:gd name="T18" fmla="*/ 1339 h 13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0" h="1339">
                    <a:moveTo>
                      <a:pt x="959" y="1339"/>
                    </a:moveTo>
                    <a:lnTo>
                      <a:pt x="0" y="812"/>
                    </a:lnTo>
                    <a:lnTo>
                      <a:pt x="726" y="0"/>
                    </a:lnTo>
                    <a:lnTo>
                      <a:pt x="1680" y="463"/>
                    </a:lnTo>
                    <a:lnTo>
                      <a:pt x="959" y="1339"/>
                    </a:lnTo>
                    <a:close/>
                  </a:path>
                </a:pathLst>
              </a:custGeom>
              <a:solidFill>
                <a:srgbClr val="D0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Freeform 48"/>
              <p:cNvSpPr>
                <a:spLocks/>
              </p:cNvSpPr>
              <p:nvPr/>
            </p:nvSpPr>
            <p:spPr bwMode="auto">
              <a:xfrm>
                <a:off x="1765" y="2509"/>
                <a:ext cx="457" cy="834"/>
              </a:xfrm>
              <a:custGeom>
                <a:avLst/>
                <a:gdLst>
                  <a:gd name="T0" fmla="*/ 122 w 827"/>
                  <a:gd name="T1" fmla="*/ 0 h 1507"/>
                  <a:gd name="T2" fmla="*/ 140 w 827"/>
                  <a:gd name="T3" fmla="*/ 115 h 1507"/>
                  <a:gd name="T4" fmla="*/ 29 w 827"/>
                  <a:gd name="T5" fmla="*/ 256 h 1507"/>
                  <a:gd name="T6" fmla="*/ 0 w 827"/>
                  <a:gd name="T7" fmla="*/ 148 h 1507"/>
                  <a:gd name="T8" fmla="*/ 122 w 827"/>
                  <a:gd name="T9" fmla="*/ 0 h 1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7"/>
                  <a:gd name="T16" fmla="*/ 0 h 1507"/>
                  <a:gd name="T17" fmla="*/ 827 w 827"/>
                  <a:gd name="T18" fmla="*/ 1507 h 1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7" h="1507">
                    <a:moveTo>
                      <a:pt x="721" y="0"/>
                    </a:moveTo>
                    <a:lnTo>
                      <a:pt x="827" y="678"/>
                    </a:lnTo>
                    <a:lnTo>
                      <a:pt x="173" y="1507"/>
                    </a:lnTo>
                    <a:lnTo>
                      <a:pt x="0" y="876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C4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Freeform 49"/>
              <p:cNvSpPr>
                <a:spLocks/>
              </p:cNvSpPr>
              <p:nvPr/>
            </p:nvSpPr>
            <p:spPr bwMode="auto">
              <a:xfrm>
                <a:off x="1965" y="2504"/>
                <a:ext cx="260" cy="379"/>
              </a:xfrm>
              <a:custGeom>
                <a:avLst/>
                <a:gdLst>
                  <a:gd name="T0" fmla="*/ 61 w 470"/>
                  <a:gd name="T1" fmla="*/ 0 h 685"/>
                  <a:gd name="T2" fmla="*/ 0 w 470"/>
                  <a:gd name="T3" fmla="*/ 76 h 685"/>
                  <a:gd name="T4" fmla="*/ 80 w 470"/>
                  <a:gd name="T5" fmla="*/ 116 h 685"/>
                  <a:gd name="T6" fmla="*/ 61 w 470"/>
                  <a:gd name="T7" fmla="*/ 0 h 6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0"/>
                  <a:gd name="T13" fmla="*/ 0 h 685"/>
                  <a:gd name="T14" fmla="*/ 470 w 470"/>
                  <a:gd name="T15" fmla="*/ 685 h 6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0" h="685">
                    <a:moveTo>
                      <a:pt x="361" y="0"/>
                    </a:moveTo>
                    <a:lnTo>
                      <a:pt x="0" y="447"/>
                    </a:lnTo>
                    <a:lnTo>
                      <a:pt x="470" y="685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AF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>
                <a:off x="1634" y="2253"/>
                <a:ext cx="531" cy="498"/>
              </a:xfrm>
              <a:custGeom>
                <a:avLst/>
                <a:gdLst>
                  <a:gd name="T0" fmla="*/ 163 w 959"/>
                  <a:gd name="T1" fmla="*/ 77 h 900"/>
                  <a:gd name="T2" fmla="*/ 0 w 959"/>
                  <a:gd name="T3" fmla="*/ 0 h 900"/>
                  <a:gd name="T4" fmla="*/ 30 w 959"/>
                  <a:gd name="T5" fmla="*/ 117 h 900"/>
                  <a:gd name="T6" fmla="*/ 101 w 959"/>
                  <a:gd name="T7" fmla="*/ 153 h 900"/>
                  <a:gd name="T8" fmla="*/ 163 w 959"/>
                  <a:gd name="T9" fmla="*/ 77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9"/>
                  <a:gd name="T16" fmla="*/ 0 h 900"/>
                  <a:gd name="T17" fmla="*/ 959 w 959"/>
                  <a:gd name="T18" fmla="*/ 900 h 9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9" h="900">
                    <a:moveTo>
                      <a:pt x="959" y="453"/>
                    </a:moveTo>
                    <a:lnTo>
                      <a:pt x="0" y="0"/>
                    </a:lnTo>
                    <a:lnTo>
                      <a:pt x="180" y="689"/>
                    </a:lnTo>
                    <a:lnTo>
                      <a:pt x="598" y="900"/>
                    </a:lnTo>
                    <a:lnTo>
                      <a:pt x="959" y="453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>
                <a:off x="1234" y="2253"/>
                <a:ext cx="500" cy="615"/>
              </a:xfrm>
              <a:custGeom>
                <a:avLst/>
                <a:gdLst>
                  <a:gd name="T0" fmla="*/ 153 w 903"/>
                  <a:gd name="T1" fmla="*/ 117 h 1112"/>
                  <a:gd name="T2" fmla="*/ 122 w 903"/>
                  <a:gd name="T3" fmla="*/ 0 h 1112"/>
                  <a:gd name="T4" fmla="*/ 0 w 903"/>
                  <a:gd name="T5" fmla="*/ 137 h 1112"/>
                  <a:gd name="T6" fmla="*/ 92 w 903"/>
                  <a:gd name="T7" fmla="*/ 188 h 1112"/>
                  <a:gd name="T8" fmla="*/ 153 w 903"/>
                  <a:gd name="T9" fmla="*/ 117 h 1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3"/>
                  <a:gd name="T16" fmla="*/ 0 h 1112"/>
                  <a:gd name="T17" fmla="*/ 903 w 903"/>
                  <a:gd name="T18" fmla="*/ 1112 h 1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3" h="1112">
                    <a:moveTo>
                      <a:pt x="903" y="689"/>
                    </a:moveTo>
                    <a:lnTo>
                      <a:pt x="723" y="0"/>
                    </a:lnTo>
                    <a:lnTo>
                      <a:pt x="0" y="812"/>
                    </a:lnTo>
                    <a:lnTo>
                      <a:pt x="546" y="1112"/>
                    </a:lnTo>
                    <a:lnTo>
                      <a:pt x="903" y="689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Freeform 52"/>
              <p:cNvSpPr>
                <a:spLocks/>
              </p:cNvSpPr>
              <p:nvPr/>
            </p:nvSpPr>
            <p:spPr bwMode="auto">
              <a:xfrm>
                <a:off x="1234" y="2702"/>
                <a:ext cx="302" cy="357"/>
              </a:xfrm>
              <a:custGeom>
                <a:avLst/>
                <a:gdLst>
                  <a:gd name="T0" fmla="*/ 0 w 546"/>
                  <a:gd name="T1" fmla="*/ 0 h 645"/>
                  <a:gd name="T2" fmla="*/ 41 w 546"/>
                  <a:gd name="T3" fmla="*/ 110 h 645"/>
                  <a:gd name="T4" fmla="*/ 92 w 546"/>
                  <a:gd name="T5" fmla="*/ 51 h 645"/>
                  <a:gd name="T6" fmla="*/ 0 w 546"/>
                  <a:gd name="T7" fmla="*/ 0 h 6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6"/>
                  <a:gd name="T13" fmla="*/ 0 h 645"/>
                  <a:gd name="T14" fmla="*/ 546 w 546"/>
                  <a:gd name="T15" fmla="*/ 645 h 6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6" h="645">
                    <a:moveTo>
                      <a:pt x="0" y="0"/>
                    </a:moveTo>
                    <a:lnTo>
                      <a:pt x="246" y="645"/>
                    </a:lnTo>
                    <a:lnTo>
                      <a:pt x="546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Freeform 53"/>
              <p:cNvSpPr>
                <a:spLocks/>
              </p:cNvSpPr>
              <p:nvPr/>
            </p:nvSpPr>
            <p:spPr bwMode="auto">
              <a:xfrm>
                <a:off x="1621" y="2540"/>
                <a:ext cx="152" cy="135"/>
              </a:xfrm>
              <a:custGeom>
                <a:avLst/>
                <a:gdLst>
                  <a:gd name="T0" fmla="*/ 248 w 116"/>
                  <a:gd name="T1" fmla="*/ 88 h 103"/>
                  <a:gd name="T2" fmla="*/ 155 w 116"/>
                  <a:gd name="T3" fmla="*/ 216 h 103"/>
                  <a:gd name="T4" fmla="*/ 13 w 116"/>
                  <a:gd name="T5" fmla="*/ 144 h 103"/>
                  <a:gd name="T6" fmla="*/ 109 w 116"/>
                  <a:gd name="T7" fmla="*/ 13 h 103"/>
                  <a:gd name="T8" fmla="*/ 248 w 116"/>
                  <a:gd name="T9" fmla="*/ 88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103"/>
                  <a:gd name="T17" fmla="*/ 116 w 116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103">
                    <a:moveTo>
                      <a:pt x="110" y="39"/>
                    </a:moveTo>
                    <a:cubicBezTo>
                      <a:pt x="116" y="64"/>
                      <a:pt x="98" y="90"/>
                      <a:pt x="69" y="96"/>
                    </a:cubicBezTo>
                    <a:cubicBezTo>
                      <a:pt x="40" y="103"/>
                      <a:pt x="12" y="88"/>
                      <a:pt x="6" y="64"/>
                    </a:cubicBezTo>
                    <a:cubicBezTo>
                      <a:pt x="0" y="39"/>
                      <a:pt x="19" y="13"/>
                      <a:pt x="48" y="6"/>
                    </a:cubicBezTo>
                    <a:cubicBezTo>
                      <a:pt x="76" y="0"/>
                      <a:pt x="105" y="14"/>
                      <a:pt x="110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6" name="Freeform 54"/>
              <p:cNvSpPr>
                <a:spLocks/>
              </p:cNvSpPr>
              <p:nvPr/>
            </p:nvSpPr>
            <p:spPr bwMode="auto">
              <a:xfrm>
                <a:off x="1753" y="2386"/>
                <a:ext cx="153" cy="133"/>
              </a:xfrm>
              <a:custGeom>
                <a:avLst/>
                <a:gdLst>
                  <a:gd name="T0" fmla="*/ 248 w 117"/>
                  <a:gd name="T1" fmla="*/ 87 h 102"/>
                  <a:gd name="T2" fmla="*/ 154 w 117"/>
                  <a:gd name="T3" fmla="*/ 213 h 102"/>
                  <a:gd name="T4" fmla="*/ 12 w 117"/>
                  <a:gd name="T5" fmla="*/ 141 h 102"/>
                  <a:gd name="T6" fmla="*/ 107 w 117"/>
                  <a:gd name="T7" fmla="*/ 16 h 102"/>
                  <a:gd name="T8" fmla="*/ 248 w 117"/>
                  <a:gd name="T9" fmla="*/ 87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02"/>
                  <a:gd name="T17" fmla="*/ 117 w 117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02">
                    <a:moveTo>
                      <a:pt x="111" y="39"/>
                    </a:moveTo>
                    <a:cubicBezTo>
                      <a:pt x="117" y="63"/>
                      <a:pt x="98" y="89"/>
                      <a:pt x="69" y="96"/>
                    </a:cubicBezTo>
                    <a:cubicBezTo>
                      <a:pt x="39" y="102"/>
                      <a:pt x="11" y="88"/>
                      <a:pt x="5" y="64"/>
                    </a:cubicBezTo>
                    <a:cubicBezTo>
                      <a:pt x="0" y="39"/>
                      <a:pt x="19" y="14"/>
                      <a:pt x="48" y="7"/>
                    </a:cubicBezTo>
                    <a:cubicBezTo>
                      <a:pt x="77" y="0"/>
                      <a:pt x="105" y="14"/>
                      <a:pt x="111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Freeform 55"/>
              <p:cNvSpPr>
                <a:spLocks/>
              </p:cNvSpPr>
              <p:nvPr/>
            </p:nvSpPr>
            <p:spPr bwMode="auto">
              <a:xfrm>
                <a:off x="1932" y="2475"/>
                <a:ext cx="155" cy="133"/>
              </a:xfrm>
              <a:custGeom>
                <a:avLst/>
                <a:gdLst>
                  <a:gd name="T0" fmla="*/ 254 w 118"/>
                  <a:gd name="T1" fmla="*/ 87 h 102"/>
                  <a:gd name="T2" fmla="*/ 158 w 118"/>
                  <a:gd name="T3" fmla="*/ 211 h 102"/>
                  <a:gd name="T4" fmla="*/ 14 w 118"/>
                  <a:gd name="T5" fmla="*/ 140 h 102"/>
                  <a:gd name="T6" fmla="*/ 110 w 118"/>
                  <a:gd name="T7" fmla="*/ 16 h 102"/>
                  <a:gd name="T8" fmla="*/ 254 w 118"/>
                  <a:gd name="T9" fmla="*/ 87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02"/>
                  <a:gd name="T17" fmla="*/ 118 w 11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02">
                    <a:moveTo>
                      <a:pt x="112" y="39"/>
                    </a:moveTo>
                    <a:cubicBezTo>
                      <a:pt x="118" y="63"/>
                      <a:pt x="99" y="88"/>
                      <a:pt x="69" y="95"/>
                    </a:cubicBezTo>
                    <a:cubicBezTo>
                      <a:pt x="40" y="102"/>
                      <a:pt x="12" y="88"/>
                      <a:pt x="6" y="63"/>
                    </a:cubicBezTo>
                    <a:cubicBezTo>
                      <a:pt x="0" y="39"/>
                      <a:pt x="19" y="13"/>
                      <a:pt x="49" y="7"/>
                    </a:cubicBezTo>
                    <a:cubicBezTo>
                      <a:pt x="78" y="0"/>
                      <a:pt x="106" y="14"/>
                      <a:pt x="112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8" name="Freeform 56"/>
              <p:cNvSpPr>
                <a:spLocks/>
              </p:cNvSpPr>
              <p:nvPr/>
            </p:nvSpPr>
            <p:spPr bwMode="auto">
              <a:xfrm>
                <a:off x="1582" y="2301"/>
                <a:ext cx="148" cy="132"/>
              </a:xfrm>
              <a:custGeom>
                <a:avLst/>
                <a:gdLst>
                  <a:gd name="T0" fmla="*/ 242 w 113"/>
                  <a:gd name="T1" fmla="*/ 88 h 101"/>
                  <a:gd name="T2" fmla="*/ 151 w 113"/>
                  <a:gd name="T3" fmla="*/ 212 h 101"/>
                  <a:gd name="T4" fmla="*/ 13 w 113"/>
                  <a:gd name="T5" fmla="*/ 140 h 101"/>
                  <a:gd name="T6" fmla="*/ 103 w 113"/>
                  <a:gd name="T7" fmla="*/ 16 h 101"/>
                  <a:gd name="T8" fmla="*/ 242 w 113"/>
                  <a:gd name="T9" fmla="*/ 88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01"/>
                  <a:gd name="T17" fmla="*/ 113 w 113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01">
                    <a:moveTo>
                      <a:pt x="108" y="39"/>
                    </a:moveTo>
                    <a:cubicBezTo>
                      <a:pt x="113" y="63"/>
                      <a:pt x="95" y="88"/>
                      <a:pt x="67" y="95"/>
                    </a:cubicBezTo>
                    <a:cubicBezTo>
                      <a:pt x="39" y="101"/>
                      <a:pt x="11" y="87"/>
                      <a:pt x="6" y="63"/>
                    </a:cubicBezTo>
                    <a:cubicBezTo>
                      <a:pt x="0" y="38"/>
                      <a:pt x="18" y="13"/>
                      <a:pt x="46" y="7"/>
                    </a:cubicBezTo>
                    <a:cubicBezTo>
                      <a:pt x="75" y="0"/>
                      <a:pt x="102" y="14"/>
                      <a:pt x="108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9" name="Freeform 57"/>
              <p:cNvSpPr>
                <a:spLocks/>
              </p:cNvSpPr>
              <p:nvPr/>
            </p:nvSpPr>
            <p:spPr bwMode="auto">
              <a:xfrm>
                <a:off x="1662" y="2790"/>
                <a:ext cx="162" cy="144"/>
              </a:xfrm>
              <a:custGeom>
                <a:avLst/>
                <a:gdLst>
                  <a:gd name="T0" fmla="*/ 261 w 124"/>
                  <a:gd name="T1" fmla="*/ 94 h 110"/>
                  <a:gd name="T2" fmla="*/ 162 w 124"/>
                  <a:gd name="T3" fmla="*/ 232 h 110"/>
                  <a:gd name="T4" fmla="*/ 13 w 124"/>
                  <a:gd name="T5" fmla="*/ 153 h 110"/>
                  <a:gd name="T6" fmla="*/ 111 w 124"/>
                  <a:gd name="T7" fmla="*/ 16 h 110"/>
                  <a:gd name="T8" fmla="*/ 261 w 124"/>
                  <a:gd name="T9" fmla="*/ 94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"/>
                  <a:gd name="T16" fmla="*/ 0 h 110"/>
                  <a:gd name="T17" fmla="*/ 124 w 124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" h="110">
                    <a:moveTo>
                      <a:pt x="117" y="42"/>
                    </a:moveTo>
                    <a:cubicBezTo>
                      <a:pt x="124" y="68"/>
                      <a:pt x="104" y="96"/>
                      <a:pt x="73" y="103"/>
                    </a:cubicBezTo>
                    <a:cubicBezTo>
                      <a:pt x="42" y="110"/>
                      <a:pt x="12" y="94"/>
                      <a:pt x="6" y="68"/>
                    </a:cubicBezTo>
                    <a:cubicBezTo>
                      <a:pt x="0" y="41"/>
                      <a:pt x="20" y="14"/>
                      <a:pt x="50" y="7"/>
                    </a:cubicBezTo>
                    <a:cubicBezTo>
                      <a:pt x="81" y="0"/>
                      <a:pt x="111" y="15"/>
                      <a:pt x="117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Freeform 58"/>
              <p:cNvSpPr>
                <a:spLocks/>
              </p:cNvSpPr>
              <p:nvPr/>
            </p:nvSpPr>
            <p:spPr bwMode="auto">
              <a:xfrm>
                <a:off x="1481" y="2693"/>
                <a:ext cx="161" cy="144"/>
              </a:xfrm>
              <a:custGeom>
                <a:avLst/>
                <a:gdLst>
                  <a:gd name="T0" fmla="*/ 262 w 123"/>
                  <a:gd name="T1" fmla="*/ 94 h 110"/>
                  <a:gd name="T2" fmla="*/ 165 w 123"/>
                  <a:gd name="T3" fmla="*/ 232 h 110"/>
                  <a:gd name="T4" fmla="*/ 16 w 123"/>
                  <a:gd name="T5" fmla="*/ 153 h 110"/>
                  <a:gd name="T6" fmla="*/ 115 w 123"/>
                  <a:gd name="T7" fmla="*/ 16 h 110"/>
                  <a:gd name="T8" fmla="*/ 262 w 123"/>
                  <a:gd name="T9" fmla="*/ 94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110"/>
                  <a:gd name="T17" fmla="*/ 123 w 123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110">
                    <a:moveTo>
                      <a:pt x="117" y="42"/>
                    </a:moveTo>
                    <a:cubicBezTo>
                      <a:pt x="123" y="68"/>
                      <a:pt x="104" y="95"/>
                      <a:pt x="73" y="103"/>
                    </a:cubicBezTo>
                    <a:cubicBezTo>
                      <a:pt x="42" y="110"/>
                      <a:pt x="13" y="94"/>
                      <a:pt x="7" y="68"/>
                    </a:cubicBezTo>
                    <a:cubicBezTo>
                      <a:pt x="0" y="42"/>
                      <a:pt x="20" y="15"/>
                      <a:pt x="51" y="7"/>
                    </a:cubicBezTo>
                    <a:cubicBezTo>
                      <a:pt x="81" y="0"/>
                      <a:pt x="111" y="16"/>
                      <a:pt x="117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Freeform 59"/>
              <p:cNvSpPr>
                <a:spLocks/>
              </p:cNvSpPr>
              <p:nvPr/>
            </p:nvSpPr>
            <p:spPr bwMode="auto">
              <a:xfrm>
                <a:off x="1310" y="2599"/>
                <a:ext cx="162" cy="144"/>
              </a:xfrm>
              <a:custGeom>
                <a:avLst/>
                <a:gdLst>
                  <a:gd name="T0" fmla="*/ 261 w 124"/>
                  <a:gd name="T1" fmla="*/ 94 h 110"/>
                  <a:gd name="T2" fmla="*/ 162 w 124"/>
                  <a:gd name="T3" fmla="*/ 232 h 110"/>
                  <a:gd name="T4" fmla="*/ 13 w 124"/>
                  <a:gd name="T5" fmla="*/ 153 h 110"/>
                  <a:gd name="T6" fmla="*/ 115 w 124"/>
                  <a:gd name="T7" fmla="*/ 17 h 110"/>
                  <a:gd name="T8" fmla="*/ 261 w 124"/>
                  <a:gd name="T9" fmla="*/ 94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"/>
                  <a:gd name="T16" fmla="*/ 0 h 110"/>
                  <a:gd name="T17" fmla="*/ 124 w 124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" h="110">
                    <a:moveTo>
                      <a:pt x="117" y="42"/>
                    </a:moveTo>
                    <a:cubicBezTo>
                      <a:pt x="124" y="69"/>
                      <a:pt x="104" y="96"/>
                      <a:pt x="73" y="103"/>
                    </a:cubicBezTo>
                    <a:cubicBezTo>
                      <a:pt x="42" y="110"/>
                      <a:pt x="12" y="95"/>
                      <a:pt x="6" y="68"/>
                    </a:cubicBezTo>
                    <a:cubicBezTo>
                      <a:pt x="0" y="42"/>
                      <a:pt x="20" y="15"/>
                      <a:pt x="51" y="8"/>
                    </a:cubicBezTo>
                    <a:cubicBezTo>
                      <a:pt x="81" y="0"/>
                      <a:pt x="111" y="16"/>
                      <a:pt x="117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" name="Freeform 60"/>
              <p:cNvSpPr>
                <a:spLocks/>
              </p:cNvSpPr>
              <p:nvPr/>
            </p:nvSpPr>
            <p:spPr bwMode="auto">
              <a:xfrm>
                <a:off x="1965" y="2861"/>
                <a:ext cx="87" cy="134"/>
              </a:xfrm>
              <a:custGeom>
                <a:avLst/>
                <a:gdLst>
                  <a:gd name="T0" fmla="*/ 140 w 67"/>
                  <a:gd name="T1" fmla="*/ 35 h 103"/>
                  <a:gd name="T2" fmla="*/ 58 w 67"/>
                  <a:gd name="T3" fmla="*/ 56 h 103"/>
                  <a:gd name="T4" fmla="*/ 10 w 67"/>
                  <a:gd name="T5" fmla="*/ 198 h 103"/>
                  <a:gd name="T6" fmla="*/ 92 w 67"/>
                  <a:gd name="T7" fmla="*/ 169 h 103"/>
                  <a:gd name="T8" fmla="*/ 140 w 67"/>
                  <a:gd name="T9" fmla="*/ 35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03"/>
                  <a:gd name="T17" fmla="*/ 67 w 67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03">
                    <a:moveTo>
                      <a:pt x="64" y="16"/>
                    </a:moveTo>
                    <a:cubicBezTo>
                      <a:pt x="60" y="0"/>
                      <a:pt x="44" y="4"/>
                      <a:pt x="27" y="25"/>
                    </a:cubicBezTo>
                    <a:cubicBezTo>
                      <a:pt x="10" y="46"/>
                      <a:pt x="0" y="76"/>
                      <a:pt x="5" y="90"/>
                    </a:cubicBezTo>
                    <a:cubicBezTo>
                      <a:pt x="10" y="103"/>
                      <a:pt x="26" y="97"/>
                      <a:pt x="42" y="77"/>
                    </a:cubicBezTo>
                    <a:cubicBezTo>
                      <a:pt x="57" y="58"/>
                      <a:pt x="67" y="31"/>
                      <a:pt x="64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Freeform 61"/>
              <p:cNvSpPr>
                <a:spLocks/>
              </p:cNvSpPr>
              <p:nvPr/>
            </p:nvSpPr>
            <p:spPr bwMode="auto">
              <a:xfrm>
                <a:off x="1834" y="3017"/>
                <a:ext cx="92" cy="139"/>
              </a:xfrm>
              <a:custGeom>
                <a:avLst/>
                <a:gdLst>
                  <a:gd name="T0" fmla="*/ 150 w 70"/>
                  <a:gd name="T1" fmla="*/ 37 h 106"/>
                  <a:gd name="T2" fmla="*/ 64 w 70"/>
                  <a:gd name="T3" fmla="*/ 59 h 106"/>
                  <a:gd name="T4" fmla="*/ 14 w 70"/>
                  <a:gd name="T5" fmla="*/ 209 h 106"/>
                  <a:gd name="T6" fmla="*/ 100 w 70"/>
                  <a:gd name="T7" fmla="*/ 176 h 106"/>
                  <a:gd name="T8" fmla="*/ 150 w 70"/>
                  <a:gd name="T9" fmla="*/ 37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106"/>
                  <a:gd name="T17" fmla="*/ 70 w 7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106">
                    <a:moveTo>
                      <a:pt x="66" y="16"/>
                    </a:moveTo>
                    <a:cubicBezTo>
                      <a:pt x="62" y="0"/>
                      <a:pt x="45" y="4"/>
                      <a:pt x="28" y="26"/>
                    </a:cubicBezTo>
                    <a:cubicBezTo>
                      <a:pt x="10" y="48"/>
                      <a:pt x="0" y="78"/>
                      <a:pt x="6" y="92"/>
                    </a:cubicBezTo>
                    <a:cubicBezTo>
                      <a:pt x="11" y="106"/>
                      <a:pt x="28" y="99"/>
                      <a:pt x="44" y="78"/>
                    </a:cubicBezTo>
                    <a:cubicBezTo>
                      <a:pt x="60" y="58"/>
                      <a:pt x="70" y="30"/>
                      <a:pt x="6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Freeform 62"/>
              <p:cNvSpPr>
                <a:spLocks/>
              </p:cNvSpPr>
              <p:nvPr/>
            </p:nvSpPr>
            <p:spPr bwMode="auto">
              <a:xfrm>
                <a:off x="1803" y="2899"/>
                <a:ext cx="93" cy="135"/>
              </a:xfrm>
              <a:custGeom>
                <a:avLst/>
                <a:gdLst>
                  <a:gd name="T0" fmla="*/ 151 w 71"/>
                  <a:gd name="T1" fmla="*/ 35 h 104"/>
                  <a:gd name="T2" fmla="*/ 67 w 71"/>
                  <a:gd name="T3" fmla="*/ 52 h 104"/>
                  <a:gd name="T4" fmla="*/ 13 w 71"/>
                  <a:gd name="T5" fmla="*/ 199 h 104"/>
                  <a:gd name="T6" fmla="*/ 101 w 71"/>
                  <a:gd name="T7" fmla="*/ 167 h 104"/>
                  <a:gd name="T8" fmla="*/ 151 w 71"/>
                  <a:gd name="T9" fmla="*/ 35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04"/>
                  <a:gd name="T17" fmla="*/ 71 w 71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04">
                    <a:moveTo>
                      <a:pt x="67" y="16"/>
                    </a:moveTo>
                    <a:cubicBezTo>
                      <a:pt x="64" y="0"/>
                      <a:pt x="47" y="3"/>
                      <a:pt x="30" y="24"/>
                    </a:cubicBezTo>
                    <a:cubicBezTo>
                      <a:pt x="11" y="46"/>
                      <a:pt x="0" y="77"/>
                      <a:pt x="6" y="91"/>
                    </a:cubicBezTo>
                    <a:cubicBezTo>
                      <a:pt x="11" y="104"/>
                      <a:pt x="29" y="97"/>
                      <a:pt x="45" y="76"/>
                    </a:cubicBezTo>
                    <a:cubicBezTo>
                      <a:pt x="61" y="56"/>
                      <a:pt x="71" y="30"/>
                      <a:pt x="67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" name="Freeform 63"/>
              <p:cNvSpPr>
                <a:spLocks/>
              </p:cNvSpPr>
              <p:nvPr/>
            </p:nvSpPr>
            <p:spPr bwMode="auto">
              <a:xfrm>
                <a:off x="1863" y="3134"/>
                <a:ext cx="93" cy="139"/>
              </a:xfrm>
              <a:custGeom>
                <a:avLst/>
                <a:gdLst>
                  <a:gd name="T0" fmla="*/ 153 w 71"/>
                  <a:gd name="T1" fmla="*/ 30 h 107"/>
                  <a:gd name="T2" fmla="*/ 67 w 71"/>
                  <a:gd name="T3" fmla="*/ 58 h 107"/>
                  <a:gd name="T4" fmla="*/ 12 w 71"/>
                  <a:gd name="T5" fmla="*/ 205 h 107"/>
                  <a:gd name="T6" fmla="*/ 100 w 71"/>
                  <a:gd name="T7" fmla="*/ 169 h 107"/>
                  <a:gd name="T8" fmla="*/ 153 w 71"/>
                  <a:gd name="T9" fmla="*/ 3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07"/>
                  <a:gd name="T17" fmla="*/ 71 w 71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07">
                    <a:moveTo>
                      <a:pt x="68" y="14"/>
                    </a:moveTo>
                    <a:cubicBezTo>
                      <a:pt x="64" y="0"/>
                      <a:pt x="47" y="5"/>
                      <a:pt x="30" y="27"/>
                    </a:cubicBezTo>
                    <a:cubicBezTo>
                      <a:pt x="11" y="49"/>
                      <a:pt x="0" y="80"/>
                      <a:pt x="5" y="94"/>
                    </a:cubicBezTo>
                    <a:cubicBezTo>
                      <a:pt x="10" y="107"/>
                      <a:pt x="28" y="99"/>
                      <a:pt x="44" y="77"/>
                    </a:cubicBezTo>
                    <a:cubicBezTo>
                      <a:pt x="61" y="56"/>
                      <a:pt x="71" y="28"/>
                      <a:pt x="68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" name="Freeform 64"/>
              <p:cNvSpPr>
                <a:spLocks/>
              </p:cNvSpPr>
              <p:nvPr/>
            </p:nvSpPr>
            <p:spPr bwMode="auto">
              <a:xfrm>
                <a:off x="2093" y="2706"/>
                <a:ext cx="82" cy="130"/>
              </a:xfrm>
              <a:custGeom>
                <a:avLst/>
                <a:gdLst>
                  <a:gd name="T0" fmla="*/ 133 w 63"/>
                  <a:gd name="T1" fmla="*/ 37 h 99"/>
                  <a:gd name="T2" fmla="*/ 57 w 63"/>
                  <a:gd name="T3" fmla="*/ 50 h 99"/>
                  <a:gd name="T4" fmla="*/ 9 w 63"/>
                  <a:gd name="T5" fmla="*/ 194 h 99"/>
                  <a:gd name="T6" fmla="*/ 86 w 63"/>
                  <a:gd name="T7" fmla="*/ 169 h 99"/>
                  <a:gd name="T8" fmla="*/ 133 w 63"/>
                  <a:gd name="T9" fmla="*/ 37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99"/>
                  <a:gd name="T17" fmla="*/ 63 w 63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99">
                    <a:moveTo>
                      <a:pt x="60" y="16"/>
                    </a:moveTo>
                    <a:cubicBezTo>
                      <a:pt x="57" y="0"/>
                      <a:pt x="42" y="3"/>
                      <a:pt x="26" y="22"/>
                    </a:cubicBezTo>
                    <a:cubicBezTo>
                      <a:pt x="9" y="43"/>
                      <a:pt x="0" y="72"/>
                      <a:pt x="4" y="86"/>
                    </a:cubicBezTo>
                    <a:cubicBezTo>
                      <a:pt x="9" y="99"/>
                      <a:pt x="24" y="94"/>
                      <a:pt x="39" y="75"/>
                    </a:cubicBezTo>
                    <a:cubicBezTo>
                      <a:pt x="53" y="56"/>
                      <a:pt x="63" y="30"/>
                      <a:pt x="6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" name="Freeform 65"/>
              <p:cNvSpPr>
                <a:spLocks/>
              </p:cNvSpPr>
              <p:nvPr/>
            </p:nvSpPr>
            <p:spPr bwMode="auto">
              <a:xfrm>
                <a:off x="2114" y="2827"/>
                <a:ext cx="83" cy="131"/>
              </a:xfrm>
              <a:custGeom>
                <a:avLst/>
                <a:gdLst>
                  <a:gd name="T0" fmla="*/ 132 w 64"/>
                  <a:gd name="T1" fmla="*/ 32 h 101"/>
                  <a:gd name="T2" fmla="*/ 58 w 64"/>
                  <a:gd name="T3" fmla="*/ 52 h 101"/>
                  <a:gd name="T4" fmla="*/ 8 w 64"/>
                  <a:gd name="T5" fmla="*/ 192 h 101"/>
                  <a:gd name="T6" fmla="*/ 86 w 64"/>
                  <a:gd name="T7" fmla="*/ 163 h 101"/>
                  <a:gd name="T8" fmla="*/ 132 w 64"/>
                  <a:gd name="T9" fmla="*/ 32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01"/>
                  <a:gd name="T17" fmla="*/ 64 w 64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01">
                    <a:moveTo>
                      <a:pt x="61" y="15"/>
                    </a:moveTo>
                    <a:cubicBezTo>
                      <a:pt x="59" y="0"/>
                      <a:pt x="43" y="3"/>
                      <a:pt x="27" y="24"/>
                    </a:cubicBezTo>
                    <a:cubicBezTo>
                      <a:pt x="10" y="45"/>
                      <a:pt x="0" y="75"/>
                      <a:pt x="4" y="88"/>
                    </a:cubicBezTo>
                    <a:cubicBezTo>
                      <a:pt x="8" y="101"/>
                      <a:pt x="24" y="95"/>
                      <a:pt x="39" y="75"/>
                    </a:cubicBezTo>
                    <a:cubicBezTo>
                      <a:pt x="54" y="56"/>
                      <a:pt x="64" y="30"/>
                      <a:pt x="61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" name="Freeform 66"/>
              <p:cNvSpPr>
                <a:spLocks/>
              </p:cNvSpPr>
              <p:nvPr/>
            </p:nvSpPr>
            <p:spPr bwMode="auto">
              <a:xfrm>
                <a:off x="2067" y="2577"/>
                <a:ext cx="90" cy="141"/>
              </a:xfrm>
              <a:custGeom>
                <a:avLst/>
                <a:gdLst>
                  <a:gd name="T0" fmla="*/ 146 w 69"/>
                  <a:gd name="T1" fmla="*/ 40 h 108"/>
                  <a:gd name="T2" fmla="*/ 63 w 69"/>
                  <a:gd name="T3" fmla="*/ 52 h 108"/>
                  <a:gd name="T4" fmla="*/ 12 w 69"/>
                  <a:gd name="T5" fmla="*/ 206 h 108"/>
                  <a:gd name="T6" fmla="*/ 95 w 69"/>
                  <a:gd name="T7" fmla="*/ 184 h 108"/>
                  <a:gd name="T8" fmla="*/ 146 w 69"/>
                  <a:gd name="T9" fmla="*/ 4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8"/>
                  <a:gd name="T17" fmla="*/ 69 w 69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8">
                    <a:moveTo>
                      <a:pt x="66" y="18"/>
                    </a:moveTo>
                    <a:cubicBezTo>
                      <a:pt x="63" y="0"/>
                      <a:pt x="46" y="2"/>
                      <a:pt x="28" y="24"/>
                    </a:cubicBezTo>
                    <a:cubicBezTo>
                      <a:pt x="10" y="45"/>
                      <a:pt x="0" y="77"/>
                      <a:pt x="5" y="93"/>
                    </a:cubicBezTo>
                    <a:cubicBezTo>
                      <a:pt x="10" y="108"/>
                      <a:pt x="26" y="103"/>
                      <a:pt x="43" y="83"/>
                    </a:cubicBezTo>
                    <a:cubicBezTo>
                      <a:pt x="59" y="63"/>
                      <a:pt x="69" y="35"/>
                      <a:pt x="66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" name="Freeform 67"/>
              <p:cNvSpPr>
                <a:spLocks/>
              </p:cNvSpPr>
              <p:nvPr/>
            </p:nvSpPr>
            <p:spPr bwMode="auto">
              <a:xfrm>
                <a:off x="1503" y="2981"/>
                <a:ext cx="108" cy="94"/>
              </a:xfrm>
              <a:custGeom>
                <a:avLst/>
                <a:gdLst>
                  <a:gd name="T0" fmla="*/ 179 w 82"/>
                  <a:gd name="T1" fmla="*/ 124 h 72"/>
                  <a:gd name="T2" fmla="*/ 121 w 82"/>
                  <a:gd name="T3" fmla="*/ 144 h 72"/>
                  <a:gd name="T4" fmla="*/ 16 w 82"/>
                  <a:gd name="T5" fmla="*/ 44 h 72"/>
                  <a:gd name="T6" fmla="*/ 80 w 82"/>
                  <a:gd name="T7" fmla="*/ 27 h 72"/>
                  <a:gd name="T8" fmla="*/ 179 w 82"/>
                  <a:gd name="T9" fmla="*/ 124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72"/>
                  <a:gd name="T17" fmla="*/ 82 w 82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72">
                    <a:moveTo>
                      <a:pt x="78" y="56"/>
                    </a:moveTo>
                    <a:cubicBezTo>
                      <a:pt x="82" y="69"/>
                      <a:pt x="71" y="72"/>
                      <a:pt x="53" y="64"/>
                    </a:cubicBezTo>
                    <a:cubicBezTo>
                      <a:pt x="34" y="55"/>
                      <a:pt x="13" y="36"/>
                      <a:pt x="7" y="20"/>
                    </a:cubicBezTo>
                    <a:cubicBezTo>
                      <a:pt x="0" y="4"/>
                      <a:pt x="13" y="0"/>
                      <a:pt x="35" y="12"/>
                    </a:cubicBezTo>
                    <a:cubicBezTo>
                      <a:pt x="55" y="23"/>
                      <a:pt x="74" y="43"/>
                      <a:pt x="78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0" name="Freeform 68"/>
              <p:cNvSpPr>
                <a:spLocks/>
              </p:cNvSpPr>
              <p:nvPr/>
            </p:nvSpPr>
            <p:spPr bwMode="auto">
              <a:xfrm>
                <a:off x="1636" y="2955"/>
                <a:ext cx="116" cy="95"/>
              </a:xfrm>
              <a:custGeom>
                <a:avLst/>
                <a:gdLst>
                  <a:gd name="T0" fmla="*/ 189 w 89"/>
                  <a:gd name="T1" fmla="*/ 118 h 73"/>
                  <a:gd name="T2" fmla="*/ 136 w 89"/>
                  <a:gd name="T3" fmla="*/ 147 h 73"/>
                  <a:gd name="T4" fmla="*/ 16 w 89"/>
                  <a:gd name="T5" fmla="*/ 46 h 73"/>
                  <a:gd name="T6" fmla="*/ 100 w 89"/>
                  <a:gd name="T7" fmla="*/ 29 h 73"/>
                  <a:gd name="T8" fmla="*/ 189 w 89"/>
                  <a:gd name="T9" fmla="*/ 118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73"/>
                  <a:gd name="T17" fmla="*/ 89 w 89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73">
                    <a:moveTo>
                      <a:pt x="85" y="54"/>
                    </a:moveTo>
                    <a:cubicBezTo>
                      <a:pt x="89" y="67"/>
                      <a:pt x="79" y="73"/>
                      <a:pt x="61" y="67"/>
                    </a:cubicBezTo>
                    <a:cubicBezTo>
                      <a:pt x="39" y="61"/>
                      <a:pt x="12" y="39"/>
                      <a:pt x="7" y="21"/>
                    </a:cubicBezTo>
                    <a:cubicBezTo>
                      <a:pt x="0" y="2"/>
                      <a:pt x="21" y="0"/>
                      <a:pt x="45" y="13"/>
                    </a:cubicBezTo>
                    <a:cubicBezTo>
                      <a:pt x="66" y="24"/>
                      <a:pt x="82" y="42"/>
                      <a:pt x="8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" name="Freeform 69"/>
              <p:cNvSpPr>
                <a:spLocks/>
              </p:cNvSpPr>
              <p:nvPr/>
            </p:nvSpPr>
            <p:spPr bwMode="auto">
              <a:xfrm>
                <a:off x="1339" y="2889"/>
                <a:ext cx="99" cy="88"/>
              </a:xfrm>
              <a:custGeom>
                <a:avLst/>
                <a:gdLst>
                  <a:gd name="T0" fmla="*/ 159 w 76"/>
                  <a:gd name="T1" fmla="*/ 116 h 67"/>
                  <a:gd name="T2" fmla="*/ 116 w 76"/>
                  <a:gd name="T3" fmla="*/ 138 h 67"/>
                  <a:gd name="T4" fmla="*/ 17 w 76"/>
                  <a:gd name="T5" fmla="*/ 45 h 67"/>
                  <a:gd name="T6" fmla="*/ 73 w 76"/>
                  <a:gd name="T7" fmla="*/ 24 h 67"/>
                  <a:gd name="T8" fmla="*/ 159 w 76"/>
                  <a:gd name="T9" fmla="*/ 116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67"/>
                  <a:gd name="T17" fmla="*/ 76 w 76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67">
                    <a:moveTo>
                      <a:pt x="72" y="51"/>
                    </a:moveTo>
                    <a:cubicBezTo>
                      <a:pt x="76" y="63"/>
                      <a:pt x="67" y="67"/>
                      <a:pt x="52" y="61"/>
                    </a:cubicBezTo>
                    <a:cubicBezTo>
                      <a:pt x="35" y="53"/>
                      <a:pt x="14" y="35"/>
                      <a:pt x="8" y="20"/>
                    </a:cubicBezTo>
                    <a:cubicBezTo>
                      <a:pt x="0" y="4"/>
                      <a:pt x="12" y="0"/>
                      <a:pt x="33" y="11"/>
                    </a:cubicBezTo>
                    <a:cubicBezTo>
                      <a:pt x="51" y="21"/>
                      <a:pt x="68" y="39"/>
                      <a:pt x="72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" name="Freeform 70"/>
              <p:cNvSpPr>
                <a:spLocks/>
              </p:cNvSpPr>
              <p:nvPr/>
            </p:nvSpPr>
            <p:spPr bwMode="auto">
              <a:xfrm>
                <a:off x="1376" y="3001"/>
                <a:ext cx="105" cy="92"/>
              </a:xfrm>
              <a:custGeom>
                <a:avLst/>
                <a:gdLst>
                  <a:gd name="T0" fmla="*/ 169 w 81"/>
                  <a:gd name="T1" fmla="*/ 119 h 71"/>
                  <a:gd name="T2" fmla="*/ 119 w 81"/>
                  <a:gd name="T3" fmla="*/ 140 h 71"/>
                  <a:gd name="T4" fmla="*/ 17 w 81"/>
                  <a:gd name="T5" fmla="*/ 45 h 71"/>
                  <a:gd name="T6" fmla="*/ 74 w 81"/>
                  <a:gd name="T7" fmla="*/ 27 h 71"/>
                  <a:gd name="T8" fmla="*/ 169 w 81"/>
                  <a:gd name="T9" fmla="*/ 119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71"/>
                  <a:gd name="T17" fmla="*/ 81 w 81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71">
                    <a:moveTo>
                      <a:pt x="77" y="55"/>
                    </a:moveTo>
                    <a:cubicBezTo>
                      <a:pt x="81" y="67"/>
                      <a:pt x="72" y="71"/>
                      <a:pt x="55" y="64"/>
                    </a:cubicBezTo>
                    <a:cubicBezTo>
                      <a:pt x="36" y="55"/>
                      <a:pt x="15" y="36"/>
                      <a:pt x="8" y="21"/>
                    </a:cubicBezTo>
                    <a:cubicBezTo>
                      <a:pt x="0" y="4"/>
                      <a:pt x="13" y="0"/>
                      <a:pt x="34" y="12"/>
                    </a:cubicBezTo>
                    <a:cubicBezTo>
                      <a:pt x="54" y="22"/>
                      <a:pt x="73" y="42"/>
                      <a:pt x="77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Freeform 71"/>
              <p:cNvSpPr>
                <a:spLocks/>
              </p:cNvSpPr>
              <p:nvPr/>
            </p:nvSpPr>
            <p:spPr bwMode="auto">
              <a:xfrm>
                <a:off x="1295" y="2768"/>
                <a:ext cx="109" cy="98"/>
              </a:xfrm>
              <a:custGeom>
                <a:avLst/>
                <a:gdLst>
                  <a:gd name="T0" fmla="*/ 181 w 83"/>
                  <a:gd name="T1" fmla="*/ 133 h 75"/>
                  <a:gd name="T2" fmla="*/ 114 w 83"/>
                  <a:gd name="T3" fmla="*/ 144 h 75"/>
                  <a:gd name="T4" fmla="*/ 14 w 83"/>
                  <a:gd name="T5" fmla="*/ 43 h 75"/>
                  <a:gd name="T6" fmla="*/ 77 w 83"/>
                  <a:gd name="T7" fmla="*/ 24 h 75"/>
                  <a:gd name="T8" fmla="*/ 181 w 83"/>
                  <a:gd name="T9" fmla="*/ 133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75"/>
                  <a:gd name="T17" fmla="*/ 83 w 83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75">
                    <a:moveTo>
                      <a:pt x="80" y="60"/>
                    </a:moveTo>
                    <a:cubicBezTo>
                      <a:pt x="83" y="74"/>
                      <a:pt x="69" y="75"/>
                      <a:pt x="50" y="64"/>
                    </a:cubicBezTo>
                    <a:cubicBezTo>
                      <a:pt x="30" y="53"/>
                      <a:pt x="11" y="34"/>
                      <a:pt x="6" y="19"/>
                    </a:cubicBezTo>
                    <a:cubicBezTo>
                      <a:pt x="0" y="4"/>
                      <a:pt x="12" y="0"/>
                      <a:pt x="34" y="11"/>
                    </a:cubicBezTo>
                    <a:cubicBezTo>
                      <a:pt x="55" y="23"/>
                      <a:pt x="76" y="46"/>
                      <a:pt x="80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" name="Freeform 72"/>
              <p:cNvSpPr>
                <a:spLocks/>
              </p:cNvSpPr>
              <p:nvPr/>
            </p:nvSpPr>
            <p:spPr bwMode="auto">
              <a:xfrm>
                <a:off x="1673" y="3076"/>
                <a:ext cx="114" cy="98"/>
              </a:xfrm>
              <a:custGeom>
                <a:avLst/>
                <a:gdLst>
                  <a:gd name="T0" fmla="*/ 187 w 87"/>
                  <a:gd name="T1" fmla="*/ 132 h 75"/>
                  <a:gd name="T2" fmla="*/ 123 w 87"/>
                  <a:gd name="T3" fmla="*/ 146 h 75"/>
                  <a:gd name="T4" fmla="*/ 13 w 87"/>
                  <a:gd name="T5" fmla="*/ 44 h 75"/>
                  <a:gd name="T6" fmla="*/ 86 w 87"/>
                  <a:gd name="T7" fmla="*/ 27 h 75"/>
                  <a:gd name="T8" fmla="*/ 187 w 87"/>
                  <a:gd name="T9" fmla="*/ 132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75"/>
                  <a:gd name="T17" fmla="*/ 87 w 87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75">
                    <a:moveTo>
                      <a:pt x="83" y="59"/>
                    </a:moveTo>
                    <a:cubicBezTo>
                      <a:pt x="87" y="72"/>
                      <a:pt x="75" y="75"/>
                      <a:pt x="55" y="66"/>
                    </a:cubicBezTo>
                    <a:cubicBezTo>
                      <a:pt x="35" y="57"/>
                      <a:pt x="12" y="36"/>
                      <a:pt x="6" y="20"/>
                    </a:cubicBezTo>
                    <a:cubicBezTo>
                      <a:pt x="0" y="3"/>
                      <a:pt x="15" y="0"/>
                      <a:pt x="38" y="12"/>
                    </a:cubicBezTo>
                    <a:cubicBezTo>
                      <a:pt x="60" y="24"/>
                      <a:pt x="80" y="45"/>
                      <a:pt x="83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5" name="Freeform 73"/>
              <p:cNvSpPr>
                <a:spLocks/>
              </p:cNvSpPr>
              <p:nvPr/>
            </p:nvSpPr>
            <p:spPr bwMode="auto">
              <a:xfrm>
                <a:off x="1709" y="3196"/>
                <a:ext cx="108" cy="91"/>
              </a:xfrm>
              <a:custGeom>
                <a:avLst/>
                <a:gdLst>
                  <a:gd name="T0" fmla="*/ 176 w 83"/>
                  <a:gd name="T1" fmla="*/ 127 h 69"/>
                  <a:gd name="T2" fmla="*/ 115 w 83"/>
                  <a:gd name="T3" fmla="*/ 140 h 69"/>
                  <a:gd name="T4" fmla="*/ 12 w 83"/>
                  <a:gd name="T5" fmla="*/ 38 h 69"/>
                  <a:gd name="T6" fmla="*/ 83 w 83"/>
                  <a:gd name="T7" fmla="*/ 28 h 69"/>
                  <a:gd name="T8" fmla="*/ 176 w 83"/>
                  <a:gd name="T9" fmla="*/ 12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69"/>
                  <a:gd name="T17" fmla="*/ 83 w 83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69">
                    <a:moveTo>
                      <a:pt x="80" y="55"/>
                    </a:moveTo>
                    <a:cubicBezTo>
                      <a:pt x="83" y="67"/>
                      <a:pt x="71" y="69"/>
                      <a:pt x="52" y="61"/>
                    </a:cubicBezTo>
                    <a:cubicBezTo>
                      <a:pt x="32" y="51"/>
                      <a:pt x="10" y="32"/>
                      <a:pt x="5" y="17"/>
                    </a:cubicBezTo>
                    <a:cubicBezTo>
                      <a:pt x="0" y="2"/>
                      <a:pt x="16" y="0"/>
                      <a:pt x="38" y="12"/>
                    </a:cubicBezTo>
                    <a:cubicBezTo>
                      <a:pt x="59" y="23"/>
                      <a:pt x="77" y="42"/>
                      <a:pt x="80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76" name="Group 225"/>
          <p:cNvGrpSpPr>
            <a:grpSpLocks/>
          </p:cNvGrpSpPr>
          <p:nvPr/>
        </p:nvGrpSpPr>
        <p:grpSpPr bwMode="auto">
          <a:xfrm>
            <a:off x="3429000" y="5070475"/>
            <a:ext cx="2351088" cy="2797175"/>
            <a:chOff x="0" y="2350"/>
            <a:chExt cx="1481" cy="1762"/>
          </a:xfrm>
        </p:grpSpPr>
        <p:sp>
          <p:nvSpPr>
            <p:cNvPr id="77" name="Freeform 75"/>
            <p:cNvSpPr>
              <a:spLocks/>
            </p:cNvSpPr>
            <p:nvPr/>
          </p:nvSpPr>
          <p:spPr bwMode="auto">
            <a:xfrm flipV="1">
              <a:off x="219" y="3226"/>
              <a:ext cx="1015" cy="886"/>
            </a:xfrm>
            <a:custGeom>
              <a:avLst/>
              <a:gdLst>
                <a:gd name="T0" fmla="*/ 153 w 1835"/>
                <a:gd name="T1" fmla="*/ 0 h 1602"/>
                <a:gd name="T2" fmla="*/ 47 w 1835"/>
                <a:gd name="T3" fmla="*/ 32 h 1602"/>
                <a:gd name="T4" fmla="*/ 0 w 1835"/>
                <a:gd name="T5" fmla="*/ 212 h 1602"/>
                <a:gd name="T6" fmla="*/ 157 w 1835"/>
                <a:gd name="T7" fmla="*/ 271 h 1602"/>
                <a:gd name="T8" fmla="*/ 269 w 1835"/>
                <a:gd name="T9" fmla="*/ 262 h 1602"/>
                <a:gd name="T10" fmla="*/ 310 w 1835"/>
                <a:gd name="T11" fmla="*/ 74 h 1602"/>
                <a:gd name="T12" fmla="*/ 153 w 1835"/>
                <a:gd name="T13" fmla="*/ 0 h 16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35"/>
                <a:gd name="T22" fmla="*/ 0 h 1602"/>
                <a:gd name="T23" fmla="*/ 1835 w 1835"/>
                <a:gd name="T24" fmla="*/ 1602 h 16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35" h="1602">
                  <a:moveTo>
                    <a:pt x="902" y="0"/>
                  </a:moveTo>
                  <a:lnTo>
                    <a:pt x="278" y="189"/>
                  </a:lnTo>
                  <a:lnTo>
                    <a:pt x="0" y="1255"/>
                  </a:lnTo>
                  <a:lnTo>
                    <a:pt x="926" y="1602"/>
                  </a:lnTo>
                  <a:lnTo>
                    <a:pt x="1592" y="1547"/>
                  </a:lnTo>
                  <a:lnTo>
                    <a:pt x="1835" y="437"/>
                  </a:lnTo>
                  <a:lnTo>
                    <a:pt x="902" y="0"/>
                  </a:lnTo>
                  <a:close/>
                </a:path>
              </a:pathLst>
            </a:custGeom>
            <a:gradFill rotWithShape="0">
              <a:gsLst>
                <a:gs pos="0">
                  <a:srgbClr val="CB7B7B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78" name="Picture 215"/>
            <p:cNvPicPr>
              <a:picLocks noChangeAspect="1" noChangeArrowheads="1"/>
            </p:cNvPicPr>
            <p:nvPr/>
          </p:nvPicPr>
          <p:blipFill>
            <a:blip r:embed="rId2" cstate="print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51"/>
              <a:ext cx="148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9" name="Group 207"/>
            <p:cNvGrpSpPr>
              <a:grpSpLocks/>
            </p:cNvGrpSpPr>
            <p:nvPr/>
          </p:nvGrpSpPr>
          <p:grpSpPr bwMode="auto">
            <a:xfrm>
              <a:off x="219" y="2350"/>
              <a:ext cx="1015" cy="886"/>
              <a:chOff x="219" y="2350"/>
              <a:chExt cx="1015" cy="886"/>
            </a:xfrm>
          </p:grpSpPr>
          <p:sp>
            <p:nvSpPr>
              <p:cNvPr id="80" name="Freeform 77"/>
              <p:cNvSpPr>
                <a:spLocks/>
              </p:cNvSpPr>
              <p:nvPr/>
            </p:nvSpPr>
            <p:spPr bwMode="auto">
              <a:xfrm>
                <a:off x="219" y="2994"/>
                <a:ext cx="881" cy="242"/>
              </a:xfrm>
              <a:custGeom>
                <a:avLst/>
                <a:gdLst>
                  <a:gd name="T0" fmla="*/ 270 w 1592"/>
                  <a:gd name="T1" fmla="*/ 65 h 437"/>
                  <a:gd name="T2" fmla="*/ 157 w 1592"/>
                  <a:gd name="T3" fmla="*/ 74 h 437"/>
                  <a:gd name="T4" fmla="*/ 0 w 1592"/>
                  <a:gd name="T5" fmla="*/ 16 h 437"/>
                  <a:gd name="T6" fmla="*/ 104 w 1592"/>
                  <a:gd name="T7" fmla="*/ 0 h 437"/>
                  <a:gd name="T8" fmla="*/ 270 w 1592"/>
                  <a:gd name="T9" fmla="*/ 65 h 4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2"/>
                  <a:gd name="T16" fmla="*/ 0 h 437"/>
                  <a:gd name="T17" fmla="*/ 1592 w 1592"/>
                  <a:gd name="T18" fmla="*/ 437 h 4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2" h="437">
                    <a:moveTo>
                      <a:pt x="1592" y="382"/>
                    </a:moveTo>
                    <a:lnTo>
                      <a:pt x="925" y="437"/>
                    </a:lnTo>
                    <a:lnTo>
                      <a:pt x="0" y="90"/>
                    </a:lnTo>
                    <a:lnTo>
                      <a:pt x="614" y="0"/>
                    </a:lnTo>
                    <a:lnTo>
                      <a:pt x="1592" y="382"/>
                    </a:lnTo>
                    <a:close/>
                  </a:path>
                </a:pathLst>
              </a:custGeom>
              <a:solidFill>
                <a:srgbClr val="A8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1" name="Freeform 78"/>
              <p:cNvSpPr>
                <a:spLocks/>
              </p:cNvSpPr>
              <p:nvPr/>
            </p:nvSpPr>
            <p:spPr bwMode="auto">
              <a:xfrm>
                <a:off x="219" y="2350"/>
                <a:ext cx="499" cy="694"/>
              </a:xfrm>
              <a:custGeom>
                <a:avLst/>
                <a:gdLst>
                  <a:gd name="T0" fmla="*/ 104 w 902"/>
                  <a:gd name="T1" fmla="*/ 197 h 1255"/>
                  <a:gd name="T2" fmla="*/ 0 w 902"/>
                  <a:gd name="T3" fmla="*/ 212 h 1255"/>
                  <a:gd name="T4" fmla="*/ 47 w 902"/>
                  <a:gd name="T5" fmla="*/ 32 h 1255"/>
                  <a:gd name="T6" fmla="*/ 153 w 902"/>
                  <a:gd name="T7" fmla="*/ 0 h 1255"/>
                  <a:gd name="T8" fmla="*/ 104 w 902"/>
                  <a:gd name="T9" fmla="*/ 197 h 1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2"/>
                  <a:gd name="T16" fmla="*/ 0 h 1255"/>
                  <a:gd name="T17" fmla="*/ 902 w 902"/>
                  <a:gd name="T18" fmla="*/ 1255 h 1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2" h="1255">
                    <a:moveTo>
                      <a:pt x="614" y="1165"/>
                    </a:moveTo>
                    <a:lnTo>
                      <a:pt x="0" y="1255"/>
                    </a:lnTo>
                    <a:lnTo>
                      <a:pt x="278" y="189"/>
                    </a:lnTo>
                    <a:lnTo>
                      <a:pt x="902" y="0"/>
                    </a:lnTo>
                    <a:lnTo>
                      <a:pt x="614" y="1165"/>
                    </a:lnTo>
                    <a:close/>
                  </a:path>
                </a:pathLst>
              </a:custGeom>
              <a:solidFill>
                <a:srgbClr val="C4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" name="Freeform 79"/>
              <p:cNvSpPr>
                <a:spLocks/>
              </p:cNvSpPr>
              <p:nvPr/>
            </p:nvSpPr>
            <p:spPr bwMode="auto">
              <a:xfrm>
                <a:off x="559" y="2350"/>
                <a:ext cx="675" cy="856"/>
              </a:xfrm>
              <a:custGeom>
                <a:avLst/>
                <a:gdLst>
                  <a:gd name="T0" fmla="*/ 206 w 1221"/>
                  <a:gd name="T1" fmla="*/ 74 h 1547"/>
                  <a:gd name="T2" fmla="*/ 165 w 1221"/>
                  <a:gd name="T3" fmla="*/ 262 h 1547"/>
                  <a:gd name="T4" fmla="*/ 0 w 1221"/>
                  <a:gd name="T5" fmla="*/ 198 h 1547"/>
                  <a:gd name="T6" fmla="*/ 49 w 1221"/>
                  <a:gd name="T7" fmla="*/ 0 h 1547"/>
                  <a:gd name="T8" fmla="*/ 206 w 1221"/>
                  <a:gd name="T9" fmla="*/ 74 h 15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1"/>
                  <a:gd name="T16" fmla="*/ 0 h 1547"/>
                  <a:gd name="T17" fmla="*/ 1221 w 1221"/>
                  <a:gd name="T18" fmla="*/ 1547 h 15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1" h="1547">
                    <a:moveTo>
                      <a:pt x="1221" y="437"/>
                    </a:moveTo>
                    <a:lnTo>
                      <a:pt x="978" y="1547"/>
                    </a:lnTo>
                    <a:lnTo>
                      <a:pt x="0" y="1165"/>
                    </a:lnTo>
                    <a:lnTo>
                      <a:pt x="288" y="0"/>
                    </a:lnTo>
                    <a:lnTo>
                      <a:pt x="1221" y="437"/>
                    </a:lnTo>
                    <a:close/>
                  </a:path>
                </a:pathLst>
              </a:custGeom>
              <a:solidFill>
                <a:srgbClr val="D0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" name="Freeform 80"/>
              <p:cNvSpPr>
                <a:spLocks/>
              </p:cNvSpPr>
              <p:nvPr/>
            </p:nvSpPr>
            <p:spPr bwMode="auto">
              <a:xfrm>
                <a:off x="731" y="3075"/>
                <a:ext cx="369" cy="161"/>
              </a:xfrm>
              <a:custGeom>
                <a:avLst/>
                <a:gdLst>
                  <a:gd name="T0" fmla="*/ 11 w 667"/>
                  <a:gd name="T1" fmla="*/ 0 h 291"/>
                  <a:gd name="T2" fmla="*/ 0 w 667"/>
                  <a:gd name="T3" fmla="*/ 49 h 291"/>
                  <a:gd name="T4" fmla="*/ 113 w 667"/>
                  <a:gd name="T5" fmla="*/ 40 h 291"/>
                  <a:gd name="T6" fmla="*/ 11 w 667"/>
                  <a:gd name="T7" fmla="*/ 0 h 2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7"/>
                  <a:gd name="T13" fmla="*/ 0 h 291"/>
                  <a:gd name="T14" fmla="*/ 667 w 667"/>
                  <a:gd name="T15" fmla="*/ 291 h 2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7" h="291">
                    <a:moveTo>
                      <a:pt x="64" y="0"/>
                    </a:moveTo>
                    <a:lnTo>
                      <a:pt x="0" y="291"/>
                    </a:lnTo>
                    <a:lnTo>
                      <a:pt x="667" y="236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92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4" name="Freeform 81"/>
              <p:cNvSpPr>
                <a:spLocks/>
              </p:cNvSpPr>
              <p:nvPr/>
            </p:nvSpPr>
            <p:spPr bwMode="auto">
              <a:xfrm>
                <a:off x="373" y="2350"/>
                <a:ext cx="345" cy="233"/>
              </a:xfrm>
              <a:custGeom>
                <a:avLst/>
                <a:gdLst>
                  <a:gd name="T0" fmla="*/ 0 w 624"/>
                  <a:gd name="T1" fmla="*/ 32 h 421"/>
                  <a:gd name="T2" fmla="*/ 88 w 624"/>
                  <a:gd name="T3" fmla="*/ 71 h 421"/>
                  <a:gd name="T4" fmla="*/ 106 w 624"/>
                  <a:gd name="T5" fmla="*/ 0 h 421"/>
                  <a:gd name="T6" fmla="*/ 0 w 624"/>
                  <a:gd name="T7" fmla="*/ 32 h 4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421"/>
                  <a:gd name="T14" fmla="*/ 624 w 624"/>
                  <a:gd name="T15" fmla="*/ 421 h 4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421">
                    <a:moveTo>
                      <a:pt x="0" y="189"/>
                    </a:moveTo>
                    <a:lnTo>
                      <a:pt x="520" y="421"/>
                    </a:lnTo>
                    <a:lnTo>
                      <a:pt x="624" y="0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AF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" name="Freeform 82"/>
              <p:cNvSpPr>
                <a:spLocks/>
              </p:cNvSpPr>
              <p:nvPr/>
            </p:nvSpPr>
            <p:spPr bwMode="auto">
              <a:xfrm>
                <a:off x="766" y="2592"/>
                <a:ext cx="468" cy="614"/>
              </a:xfrm>
              <a:custGeom>
                <a:avLst/>
                <a:gdLst>
                  <a:gd name="T0" fmla="*/ 28 w 846"/>
                  <a:gd name="T1" fmla="*/ 24 h 1110"/>
                  <a:gd name="T2" fmla="*/ 143 w 846"/>
                  <a:gd name="T3" fmla="*/ 0 h 1110"/>
                  <a:gd name="T4" fmla="*/ 102 w 846"/>
                  <a:gd name="T5" fmla="*/ 188 h 1110"/>
                  <a:gd name="T6" fmla="*/ 0 w 846"/>
                  <a:gd name="T7" fmla="*/ 148 h 1110"/>
                  <a:gd name="T8" fmla="*/ 28 w 846"/>
                  <a:gd name="T9" fmla="*/ 24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6"/>
                  <a:gd name="T16" fmla="*/ 0 h 1110"/>
                  <a:gd name="T17" fmla="*/ 846 w 846"/>
                  <a:gd name="T18" fmla="*/ 1110 h 1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6" h="1110">
                    <a:moveTo>
                      <a:pt x="168" y="142"/>
                    </a:moveTo>
                    <a:lnTo>
                      <a:pt x="846" y="0"/>
                    </a:lnTo>
                    <a:lnTo>
                      <a:pt x="603" y="1110"/>
                    </a:lnTo>
                    <a:lnTo>
                      <a:pt x="0" y="874"/>
                    </a:lnTo>
                    <a:lnTo>
                      <a:pt x="168" y="142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6" name="Freeform 83"/>
              <p:cNvSpPr>
                <a:spLocks/>
              </p:cNvSpPr>
              <p:nvPr/>
            </p:nvSpPr>
            <p:spPr bwMode="auto">
              <a:xfrm>
                <a:off x="660" y="2350"/>
                <a:ext cx="574" cy="320"/>
              </a:xfrm>
              <a:custGeom>
                <a:avLst/>
                <a:gdLst>
                  <a:gd name="T0" fmla="*/ 0 w 1037"/>
                  <a:gd name="T1" fmla="*/ 71 h 579"/>
                  <a:gd name="T2" fmla="*/ 61 w 1037"/>
                  <a:gd name="T3" fmla="*/ 98 h 579"/>
                  <a:gd name="T4" fmla="*/ 176 w 1037"/>
                  <a:gd name="T5" fmla="*/ 74 h 579"/>
                  <a:gd name="T6" fmla="*/ 18 w 1037"/>
                  <a:gd name="T7" fmla="*/ 0 h 579"/>
                  <a:gd name="T8" fmla="*/ 0 w 1037"/>
                  <a:gd name="T9" fmla="*/ 71 h 5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7"/>
                  <a:gd name="T16" fmla="*/ 0 h 579"/>
                  <a:gd name="T17" fmla="*/ 1037 w 1037"/>
                  <a:gd name="T18" fmla="*/ 579 h 5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7" h="579">
                    <a:moveTo>
                      <a:pt x="0" y="421"/>
                    </a:moveTo>
                    <a:lnTo>
                      <a:pt x="359" y="579"/>
                    </a:lnTo>
                    <a:lnTo>
                      <a:pt x="1037" y="437"/>
                    </a:lnTo>
                    <a:lnTo>
                      <a:pt x="104" y="0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7" name="Freeform 84"/>
              <p:cNvSpPr>
                <a:spLocks/>
              </p:cNvSpPr>
              <p:nvPr/>
            </p:nvSpPr>
            <p:spPr bwMode="auto">
              <a:xfrm>
                <a:off x="523" y="3015"/>
                <a:ext cx="146" cy="51"/>
              </a:xfrm>
              <a:custGeom>
                <a:avLst/>
                <a:gdLst>
                  <a:gd name="T0" fmla="*/ 181 w 112"/>
                  <a:gd name="T1" fmla="*/ 31 h 39"/>
                  <a:gd name="T2" fmla="*/ 211 w 112"/>
                  <a:gd name="T3" fmla="*/ 82 h 39"/>
                  <a:gd name="T4" fmla="*/ 65 w 112"/>
                  <a:gd name="T5" fmla="*/ 56 h 39"/>
                  <a:gd name="T6" fmla="*/ 27 w 112"/>
                  <a:gd name="T7" fmla="*/ 9 h 39"/>
                  <a:gd name="T8" fmla="*/ 181 w 112"/>
                  <a:gd name="T9" fmla="*/ 31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39"/>
                  <a:gd name="T17" fmla="*/ 112 w 112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39">
                    <a:moveTo>
                      <a:pt x="82" y="14"/>
                    </a:moveTo>
                    <a:cubicBezTo>
                      <a:pt x="107" y="24"/>
                      <a:pt x="112" y="34"/>
                      <a:pt x="95" y="37"/>
                    </a:cubicBezTo>
                    <a:cubicBezTo>
                      <a:pt x="79" y="39"/>
                      <a:pt x="50" y="33"/>
                      <a:pt x="29" y="25"/>
                    </a:cubicBezTo>
                    <a:cubicBezTo>
                      <a:pt x="8" y="16"/>
                      <a:pt x="0" y="7"/>
                      <a:pt x="12" y="4"/>
                    </a:cubicBezTo>
                    <a:cubicBezTo>
                      <a:pt x="26" y="0"/>
                      <a:pt x="57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8" name="Freeform 85"/>
              <p:cNvSpPr>
                <a:spLocks/>
              </p:cNvSpPr>
              <p:nvPr/>
            </p:nvSpPr>
            <p:spPr bwMode="auto">
              <a:xfrm>
                <a:off x="709" y="3086"/>
                <a:ext cx="142" cy="48"/>
              </a:xfrm>
              <a:custGeom>
                <a:avLst/>
                <a:gdLst>
                  <a:gd name="T0" fmla="*/ 181 w 109"/>
                  <a:gd name="T1" fmla="*/ 30 h 37"/>
                  <a:gd name="T2" fmla="*/ 202 w 109"/>
                  <a:gd name="T3" fmla="*/ 75 h 37"/>
                  <a:gd name="T4" fmla="*/ 61 w 109"/>
                  <a:gd name="T5" fmla="*/ 52 h 37"/>
                  <a:gd name="T6" fmla="*/ 27 w 109"/>
                  <a:gd name="T7" fmla="*/ 8 h 37"/>
                  <a:gd name="T8" fmla="*/ 181 w 109"/>
                  <a:gd name="T9" fmla="*/ 3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7"/>
                  <a:gd name="T17" fmla="*/ 109 w 109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7">
                    <a:moveTo>
                      <a:pt x="82" y="14"/>
                    </a:moveTo>
                    <a:cubicBezTo>
                      <a:pt x="105" y="23"/>
                      <a:pt x="109" y="33"/>
                      <a:pt x="91" y="35"/>
                    </a:cubicBezTo>
                    <a:cubicBezTo>
                      <a:pt x="76" y="37"/>
                      <a:pt x="48" y="32"/>
                      <a:pt x="28" y="24"/>
                    </a:cubicBezTo>
                    <a:cubicBezTo>
                      <a:pt x="7" y="16"/>
                      <a:pt x="0" y="7"/>
                      <a:pt x="12" y="4"/>
                    </a:cubicBezTo>
                    <a:cubicBezTo>
                      <a:pt x="26" y="0"/>
                      <a:pt x="58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Freeform 86"/>
              <p:cNvSpPr>
                <a:spLocks/>
              </p:cNvSpPr>
              <p:nvPr/>
            </p:nvSpPr>
            <p:spPr bwMode="auto">
              <a:xfrm>
                <a:off x="884" y="3155"/>
                <a:ext cx="141" cy="46"/>
              </a:xfrm>
              <a:custGeom>
                <a:avLst/>
                <a:gdLst>
                  <a:gd name="T0" fmla="*/ 188 w 108"/>
                  <a:gd name="T1" fmla="*/ 32 h 35"/>
                  <a:gd name="T2" fmla="*/ 197 w 108"/>
                  <a:gd name="T3" fmla="*/ 78 h 35"/>
                  <a:gd name="T4" fmla="*/ 57 w 108"/>
                  <a:gd name="T5" fmla="*/ 51 h 35"/>
                  <a:gd name="T6" fmla="*/ 29 w 108"/>
                  <a:gd name="T7" fmla="*/ 9 h 35"/>
                  <a:gd name="T8" fmla="*/ 188 w 108"/>
                  <a:gd name="T9" fmla="*/ 32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35"/>
                  <a:gd name="T17" fmla="*/ 108 w 108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35">
                    <a:moveTo>
                      <a:pt x="84" y="14"/>
                    </a:moveTo>
                    <a:cubicBezTo>
                      <a:pt x="107" y="23"/>
                      <a:pt x="108" y="32"/>
                      <a:pt x="89" y="34"/>
                    </a:cubicBezTo>
                    <a:cubicBezTo>
                      <a:pt x="72" y="35"/>
                      <a:pt x="44" y="30"/>
                      <a:pt x="26" y="23"/>
                    </a:cubicBezTo>
                    <a:cubicBezTo>
                      <a:pt x="7" y="16"/>
                      <a:pt x="0" y="7"/>
                      <a:pt x="13" y="4"/>
                    </a:cubicBezTo>
                    <a:cubicBezTo>
                      <a:pt x="28" y="0"/>
                      <a:pt x="60" y="5"/>
                      <a:pt x="84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0" name="Freeform 87"/>
              <p:cNvSpPr>
                <a:spLocks/>
              </p:cNvSpPr>
              <p:nvPr/>
            </p:nvSpPr>
            <p:spPr bwMode="auto">
              <a:xfrm>
                <a:off x="588" y="3104"/>
                <a:ext cx="139" cy="43"/>
              </a:xfrm>
              <a:custGeom>
                <a:avLst/>
                <a:gdLst>
                  <a:gd name="T0" fmla="*/ 186 w 106"/>
                  <a:gd name="T1" fmla="*/ 30 h 33"/>
                  <a:gd name="T2" fmla="*/ 203 w 106"/>
                  <a:gd name="T3" fmla="*/ 68 h 33"/>
                  <a:gd name="T4" fmla="*/ 66 w 106"/>
                  <a:gd name="T5" fmla="*/ 46 h 33"/>
                  <a:gd name="T6" fmla="*/ 29 w 106"/>
                  <a:gd name="T7" fmla="*/ 7 h 33"/>
                  <a:gd name="T8" fmla="*/ 186 w 106"/>
                  <a:gd name="T9" fmla="*/ 3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33"/>
                  <a:gd name="T17" fmla="*/ 106 w 106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33">
                    <a:moveTo>
                      <a:pt x="82" y="14"/>
                    </a:moveTo>
                    <a:cubicBezTo>
                      <a:pt x="103" y="23"/>
                      <a:pt x="106" y="30"/>
                      <a:pt x="90" y="31"/>
                    </a:cubicBezTo>
                    <a:cubicBezTo>
                      <a:pt x="75" y="33"/>
                      <a:pt x="49" y="28"/>
                      <a:pt x="29" y="21"/>
                    </a:cubicBezTo>
                    <a:cubicBezTo>
                      <a:pt x="8" y="14"/>
                      <a:pt x="0" y="5"/>
                      <a:pt x="13" y="3"/>
                    </a:cubicBezTo>
                    <a:cubicBezTo>
                      <a:pt x="27" y="0"/>
                      <a:pt x="59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1" name="Freeform 88"/>
              <p:cNvSpPr>
                <a:spLocks/>
              </p:cNvSpPr>
              <p:nvPr/>
            </p:nvSpPr>
            <p:spPr bwMode="auto">
              <a:xfrm>
                <a:off x="640" y="3178"/>
                <a:ext cx="140" cy="45"/>
              </a:xfrm>
              <a:custGeom>
                <a:avLst/>
                <a:gdLst>
                  <a:gd name="T0" fmla="*/ 183 w 107"/>
                  <a:gd name="T1" fmla="*/ 33 h 34"/>
                  <a:gd name="T2" fmla="*/ 201 w 107"/>
                  <a:gd name="T3" fmla="*/ 77 h 34"/>
                  <a:gd name="T4" fmla="*/ 63 w 107"/>
                  <a:gd name="T5" fmla="*/ 50 h 34"/>
                  <a:gd name="T6" fmla="*/ 29 w 107"/>
                  <a:gd name="T7" fmla="*/ 7 h 34"/>
                  <a:gd name="T8" fmla="*/ 183 w 107"/>
                  <a:gd name="T9" fmla="*/ 33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34"/>
                  <a:gd name="T17" fmla="*/ 107 w 107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34">
                    <a:moveTo>
                      <a:pt x="82" y="14"/>
                    </a:moveTo>
                    <a:cubicBezTo>
                      <a:pt x="105" y="23"/>
                      <a:pt x="107" y="32"/>
                      <a:pt x="90" y="33"/>
                    </a:cubicBezTo>
                    <a:cubicBezTo>
                      <a:pt x="75" y="34"/>
                      <a:pt x="48" y="29"/>
                      <a:pt x="28" y="22"/>
                    </a:cubicBezTo>
                    <a:cubicBezTo>
                      <a:pt x="8" y="14"/>
                      <a:pt x="0" y="6"/>
                      <a:pt x="13" y="3"/>
                    </a:cubicBezTo>
                    <a:cubicBezTo>
                      <a:pt x="26" y="0"/>
                      <a:pt x="59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" name="Freeform 89"/>
              <p:cNvSpPr>
                <a:spLocks/>
              </p:cNvSpPr>
              <p:nvPr/>
            </p:nvSpPr>
            <p:spPr bwMode="auto">
              <a:xfrm>
                <a:off x="472" y="3117"/>
                <a:ext cx="142" cy="43"/>
              </a:xfrm>
              <a:custGeom>
                <a:avLst/>
                <a:gdLst>
                  <a:gd name="T0" fmla="*/ 189 w 109"/>
                  <a:gd name="T1" fmla="*/ 30 h 33"/>
                  <a:gd name="T2" fmla="*/ 211 w 109"/>
                  <a:gd name="T3" fmla="*/ 68 h 33"/>
                  <a:gd name="T4" fmla="*/ 73 w 109"/>
                  <a:gd name="T5" fmla="*/ 46 h 33"/>
                  <a:gd name="T6" fmla="*/ 34 w 109"/>
                  <a:gd name="T7" fmla="*/ 5 h 33"/>
                  <a:gd name="T8" fmla="*/ 189 w 109"/>
                  <a:gd name="T9" fmla="*/ 3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3"/>
                  <a:gd name="T17" fmla="*/ 109 w 109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3">
                    <a:moveTo>
                      <a:pt x="85" y="14"/>
                    </a:moveTo>
                    <a:cubicBezTo>
                      <a:pt x="105" y="22"/>
                      <a:pt x="109" y="30"/>
                      <a:pt x="95" y="31"/>
                    </a:cubicBezTo>
                    <a:cubicBezTo>
                      <a:pt x="81" y="33"/>
                      <a:pt x="55" y="29"/>
                      <a:pt x="33" y="21"/>
                    </a:cubicBezTo>
                    <a:cubicBezTo>
                      <a:pt x="10" y="13"/>
                      <a:pt x="0" y="4"/>
                      <a:pt x="15" y="2"/>
                    </a:cubicBezTo>
                    <a:cubicBezTo>
                      <a:pt x="30" y="0"/>
                      <a:pt x="62" y="5"/>
                      <a:pt x="85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3" name="Freeform 90"/>
              <p:cNvSpPr>
                <a:spLocks/>
              </p:cNvSpPr>
              <p:nvPr/>
            </p:nvSpPr>
            <p:spPr bwMode="auto">
              <a:xfrm>
                <a:off x="295" y="3048"/>
                <a:ext cx="143" cy="47"/>
              </a:xfrm>
              <a:custGeom>
                <a:avLst/>
                <a:gdLst>
                  <a:gd name="T0" fmla="*/ 181 w 110"/>
                  <a:gd name="T1" fmla="*/ 34 h 36"/>
                  <a:gd name="T2" fmla="*/ 209 w 110"/>
                  <a:gd name="T3" fmla="*/ 78 h 36"/>
                  <a:gd name="T4" fmla="*/ 73 w 110"/>
                  <a:gd name="T5" fmla="*/ 51 h 36"/>
                  <a:gd name="T6" fmla="*/ 27 w 110"/>
                  <a:gd name="T7" fmla="*/ 7 h 36"/>
                  <a:gd name="T8" fmla="*/ 181 w 110"/>
                  <a:gd name="T9" fmla="*/ 34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"/>
                  <a:gd name="T16" fmla="*/ 0 h 36"/>
                  <a:gd name="T17" fmla="*/ 110 w 11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" h="36">
                    <a:moveTo>
                      <a:pt x="82" y="15"/>
                    </a:moveTo>
                    <a:cubicBezTo>
                      <a:pt x="105" y="25"/>
                      <a:pt x="110" y="33"/>
                      <a:pt x="95" y="35"/>
                    </a:cubicBezTo>
                    <a:cubicBezTo>
                      <a:pt x="82" y="36"/>
                      <a:pt x="55" y="31"/>
                      <a:pt x="33" y="23"/>
                    </a:cubicBezTo>
                    <a:cubicBezTo>
                      <a:pt x="11" y="15"/>
                      <a:pt x="0" y="6"/>
                      <a:pt x="12" y="3"/>
                    </a:cubicBezTo>
                    <a:cubicBezTo>
                      <a:pt x="25" y="0"/>
                      <a:pt x="57" y="6"/>
                      <a:pt x="82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4" name="Freeform 91"/>
              <p:cNvSpPr>
                <a:spLocks/>
              </p:cNvSpPr>
              <p:nvPr/>
            </p:nvSpPr>
            <p:spPr bwMode="auto">
              <a:xfrm>
                <a:off x="834" y="2706"/>
                <a:ext cx="149" cy="159"/>
              </a:xfrm>
              <a:custGeom>
                <a:avLst/>
                <a:gdLst>
                  <a:gd name="T0" fmla="*/ 227 w 114"/>
                  <a:gd name="T1" fmla="*/ 177 h 122"/>
                  <a:gd name="T2" fmla="*/ 78 w 114"/>
                  <a:gd name="T3" fmla="*/ 246 h 122"/>
                  <a:gd name="T4" fmla="*/ 27 w 114"/>
                  <a:gd name="T5" fmla="*/ 90 h 122"/>
                  <a:gd name="T6" fmla="*/ 176 w 114"/>
                  <a:gd name="T7" fmla="*/ 22 h 122"/>
                  <a:gd name="T8" fmla="*/ 227 w 114"/>
                  <a:gd name="T9" fmla="*/ 177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22"/>
                  <a:gd name="T17" fmla="*/ 114 w 114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22">
                    <a:moveTo>
                      <a:pt x="102" y="80"/>
                    </a:moveTo>
                    <a:cubicBezTo>
                      <a:pt x="90" y="108"/>
                      <a:pt x="60" y="122"/>
                      <a:pt x="35" y="111"/>
                    </a:cubicBezTo>
                    <a:cubicBezTo>
                      <a:pt x="10" y="100"/>
                      <a:pt x="0" y="69"/>
                      <a:pt x="12" y="41"/>
                    </a:cubicBezTo>
                    <a:cubicBezTo>
                      <a:pt x="24" y="13"/>
                      <a:pt x="54" y="0"/>
                      <a:pt x="79" y="10"/>
                    </a:cubicBezTo>
                    <a:cubicBezTo>
                      <a:pt x="104" y="21"/>
                      <a:pt x="114" y="53"/>
                      <a:pt x="102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5" name="Freeform 92"/>
              <p:cNvSpPr>
                <a:spLocks/>
              </p:cNvSpPr>
              <p:nvPr/>
            </p:nvSpPr>
            <p:spPr bwMode="auto">
              <a:xfrm>
                <a:off x="657" y="2627"/>
                <a:ext cx="148" cy="159"/>
              </a:xfrm>
              <a:custGeom>
                <a:avLst/>
                <a:gdLst>
                  <a:gd name="T0" fmla="*/ 222 w 114"/>
                  <a:gd name="T1" fmla="*/ 180 h 122"/>
                  <a:gd name="T2" fmla="*/ 75 w 114"/>
                  <a:gd name="T3" fmla="*/ 248 h 122"/>
                  <a:gd name="T4" fmla="*/ 29 w 114"/>
                  <a:gd name="T5" fmla="*/ 94 h 122"/>
                  <a:gd name="T6" fmla="*/ 174 w 114"/>
                  <a:gd name="T7" fmla="*/ 23 h 122"/>
                  <a:gd name="T8" fmla="*/ 222 w 114"/>
                  <a:gd name="T9" fmla="*/ 18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22"/>
                  <a:gd name="T17" fmla="*/ 114 w 114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22">
                    <a:moveTo>
                      <a:pt x="102" y="81"/>
                    </a:moveTo>
                    <a:cubicBezTo>
                      <a:pt x="89" y="108"/>
                      <a:pt x="60" y="122"/>
                      <a:pt x="35" y="112"/>
                    </a:cubicBezTo>
                    <a:cubicBezTo>
                      <a:pt x="10" y="101"/>
                      <a:pt x="0" y="70"/>
                      <a:pt x="13" y="42"/>
                    </a:cubicBezTo>
                    <a:cubicBezTo>
                      <a:pt x="25" y="14"/>
                      <a:pt x="55" y="0"/>
                      <a:pt x="79" y="11"/>
                    </a:cubicBezTo>
                    <a:cubicBezTo>
                      <a:pt x="104" y="21"/>
                      <a:pt x="114" y="53"/>
                      <a:pt x="102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6" name="Freeform 93"/>
              <p:cNvSpPr>
                <a:spLocks/>
              </p:cNvSpPr>
              <p:nvPr/>
            </p:nvSpPr>
            <p:spPr bwMode="auto">
              <a:xfrm>
                <a:off x="600" y="2839"/>
                <a:ext cx="156" cy="166"/>
              </a:xfrm>
              <a:custGeom>
                <a:avLst/>
                <a:gdLst>
                  <a:gd name="T0" fmla="*/ 239 w 119"/>
                  <a:gd name="T1" fmla="*/ 188 h 127"/>
                  <a:gd name="T2" fmla="*/ 84 w 119"/>
                  <a:gd name="T3" fmla="*/ 260 h 127"/>
                  <a:gd name="T4" fmla="*/ 29 w 119"/>
                  <a:gd name="T5" fmla="*/ 95 h 127"/>
                  <a:gd name="T6" fmla="*/ 184 w 119"/>
                  <a:gd name="T7" fmla="*/ 27 h 127"/>
                  <a:gd name="T8" fmla="*/ 239 w 119"/>
                  <a:gd name="T9" fmla="*/ 188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127"/>
                  <a:gd name="T17" fmla="*/ 119 w 119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127">
                    <a:moveTo>
                      <a:pt x="106" y="84"/>
                    </a:moveTo>
                    <a:cubicBezTo>
                      <a:pt x="94" y="113"/>
                      <a:pt x="62" y="127"/>
                      <a:pt x="37" y="116"/>
                    </a:cubicBezTo>
                    <a:cubicBezTo>
                      <a:pt x="11" y="105"/>
                      <a:pt x="0" y="72"/>
                      <a:pt x="13" y="43"/>
                    </a:cubicBezTo>
                    <a:cubicBezTo>
                      <a:pt x="25" y="15"/>
                      <a:pt x="56" y="0"/>
                      <a:pt x="82" y="12"/>
                    </a:cubicBezTo>
                    <a:cubicBezTo>
                      <a:pt x="108" y="23"/>
                      <a:pt x="119" y="55"/>
                      <a:pt x="106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7" name="Freeform 94"/>
              <p:cNvSpPr>
                <a:spLocks/>
              </p:cNvSpPr>
              <p:nvPr/>
            </p:nvSpPr>
            <p:spPr bwMode="auto">
              <a:xfrm>
                <a:off x="704" y="2413"/>
                <a:ext cx="159" cy="167"/>
              </a:xfrm>
              <a:custGeom>
                <a:avLst/>
                <a:gdLst>
                  <a:gd name="T0" fmla="*/ 241 w 122"/>
                  <a:gd name="T1" fmla="*/ 189 h 128"/>
                  <a:gd name="T2" fmla="*/ 85 w 122"/>
                  <a:gd name="T3" fmla="*/ 261 h 128"/>
                  <a:gd name="T4" fmla="*/ 29 w 122"/>
                  <a:gd name="T5" fmla="*/ 95 h 128"/>
                  <a:gd name="T6" fmla="*/ 185 w 122"/>
                  <a:gd name="T7" fmla="*/ 23 h 128"/>
                  <a:gd name="T8" fmla="*/ 241 w 122"/>
                  <a:gd name="T9" fmla="*/ 189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"/>
                  <a:gd name="T16" fmla="*/ 0 h 128"/>
                  <a:gd name="T17" fmla="*/ 122 w 122"/>
                  <a:gd name="T18" fmla="*/ 128 h 1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" h="128">
                    <a:moveTo>
                      <a:pt x="109" y="85"/>
                    </a:moveTo>
                    <a:cubicBezTo>
                      <a:pt x="96" y="114"/>
                      <a:pt x="64" y="128"/>
                      <a:pt x="38" y="117"/>
                    </a:cubicBezTo>
                    <a:cubicBezTo>
                      <a:pt x="11" y="105"/>
                      <a:pt x="0" y="72"/>
                      <a:pt x="13" y="43"/>
                    </a:cubicBezTo>
                    <a:cubicBezTo>
                      <a:pt x="25" y="14"/>
                      <a:pt x="57" y="0"/>
                      <a:pt x="84" y="11"/>
                    </a:cubicBezTo>
                    <a:cubicBezTo>
                      <a:pt x="110" y="23"/>
                      <a:pt x="122" y="56"/>
                      <a:pt x="109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8" name="Freeform 95"/>
              <p:cNvSpPr>
                <a:spLocks/>
              </p:cNvSpPr>
              <p:nvPr/>
            </p:nvSpPr>
            <p:spPr bwMode="auto">
              <a:xfrm>
                <a:off x="1016" y="2786"/>
                <a:ext cx="136" cy="147"/>
              </a:xfrm>
              <a:custGeom>
                <a:avLst/>
                <a:gdLst>
                  <a:gd name="T0" fmla="*/ 209 w 104"/>
                  <a:gd name="T1" fmla="*/ 167 h 112"/>
                  <a:gd name="T2" fmla="*/ 72 w 104"/>
                  <a:gd name="T3" fmla="*/ 231 h 112"/>
                  <a:gd name="T4" fmla="*/ 24 w 104"/>
                  <a:gd name="T5" fmla="*/ 87 h 112"/>
                  <a:gd name="T6" fmla="*/ 161 w 104"/>
                  <a:gd name="T7" fmla="*/ 22 h 112"/>
                  <a:gd name="T8" fmla="*/ 209 w 104"/>
                  <a:gd name="T9" fmla="*/ 16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12"/>
                  <a:gd name="T17" fmla="*/ 104 w 10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12">
                    <a:moveTo>
                      <a:pt x="93" y="74"/>
                    </a:moveTo>
                    <a:cubicBezTo>
                      <a:pt x="82" y="99"/>
                      <a:pt x="54" y="112"/>
                      <a:pt x="32" y="102"/>
                    </a:cubicBezTo>
                    <a:cubicBezTo>
                      <a:pt x="9" y="92"/>
                      <a:pt x="0" y="64"/>
                      <a:pt x="11" y="38"/>
                    </a:cubicBezTo>
                    <a:cubicBezTo>
                      <a:pt x="22" y="12"/>
                      <a:pt x="50" y="0"/>
                      <a:pt x="72" y="10"/>
                    </a:cubicBezTo>
                    <a:cubicBezTo>
                      <a:pt x="95" y="19"/>
                      <a:pt x="104" y="48"/>
                      <a:pt x="93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9" name="Freeform 96"/>
              <p:cNvSpPr>
                <a:spLocks/>
              </p:cNvSpPr>
              <p:nvPr/>
            </p:nvSpPr>
            <p:spPr bwMode="auto">
              <a:xfrm>
                <a:off x="1059" y="2579"/>
                <a:ext cx="141" cy="152"/>
              </a:xfrm>
              <a:custGeom>
                <a:avLst/>
                <a:gdLst>
                  <a:gd name="T0" fmla="*/ 217 w 108"/>
                  <a:gd name="T1" fmla="*/ 173 h 116"/>
                  <a:gd name="T2" fmla="*/ 74 w 108"/>
                  <a:gd name="T3" fmla="*/ 238 h 116"/>
                  <a:gd name="T4" fmla="*/ 27 w 108"/>
                  <a:gd name="T5" fmla="*/ 89 h 116"/>
                  <a:gd name="T6" fmla="*/ 167 w 108"/>
                  <a:gd name="T7" fmla="*/ 24 h 116"/>
                  <a:gd name="T8" fmla="*/ 217 w 108"/>
                  <a:gd name="T9" fmla="*/ 173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16"/>
                  <a:gd name="T17" fmla="*/ 108 w 10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16">
                    <a:moveTo>
                      <a:pt x="97" y="77"/>
                    </a:moveTo>
                    <a:cubicBezTo>
                      <a:pt x="85" y="103"/>
                      <a:pt x="57" y="116"/>
                      <a:pt x="34" y="106"/>
                    </a:cubicBezTo>
                    <a:cubicBezTo>
                      <a:pt x="10" y="96"/>
                      <a:pt x="0" y="66"/>
                      <a:pt x="12" y="40"/>
                    </a:cubicBezTo>
                    <a:cubicBezTo>
                      <a:pt x="23" y="13"/>
                      <a:pt x="52" y="0"/>
                      <a:pt x="75" y="11"/>
                    </a:cubicBezTo>
                    <a:cubicBezTo>
                      <a:pt x="99" y="21"/>
                      <a:pt x="108" y="50"/>
                      <a:pt x="97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0" name="Freeform 97"/>
              <p:cNvSpPr>
                <a:spLocks/>
              </p:cNvSpPr>
              <p:nvPr/>
            </p:nvSpPr>
            <p:spPr bwMode="auto">
              <a:xfrm>
                <a:off x="967" y="2993"/>
                <a:ext cx="136" cy="149"/>
              </a:xfrm>
              <a:custGeom>
                <a:avLst/>
                <a:gdLst>
                  <a:gd name="T0" fmla="*/ 209 w 104"/>
                  <a:gd name="T1" fmla="*/ 167 h 114"/>
                  <a:gd name="T2" fmla="*/ 72 w 104"/>
                  <a:gd name="T3" fmla="*/ 233 h 114"/>
                  <a:gd name="T4" fmla="*/ 27 w 104"/>
                  <a:gd name="T5" fmla="*/ 88 h 114"/>
                  <a:gd name="T6" fmla="*/ 162 w 104"/>
                  <a:gd name="T7" fmla="*/ 22 h 114"/>
                  <a:gd name="T8" fmla="*/ 209 w 104"/>
                  <a:gd name="T9" fmla="*/ 16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14"/>
                  <a:gd name="T17" fmla="*/ 104 w 10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14">
                    <a:moveTo>
                      <a:pt x="93" y="75"/>
                    </a:moveTo>
                    <a:cubicBezTo>
                      <a:pt x="82" y="101"/>
                      <a:pt x="55" y="114"/>
                      <a:pt x="32" y="104"/>
                    </a:cubicBezTo>
                    <a:cubicBezTo>
                      <a:pt x="10" y="94"/>
                      <a:pt x="0" y="65"/>
                      <a:pt x="12" y="39"/>
                    </a:cubicBezTo>
                    <a:cubicBezTo>
                      <a:pt x="23" y="13"/>
                      <a:pt x="50" y="0"/>
                      <a:pt x="73" y="10"/>
                    </a:cubicBezTo>
                    <a:cubicBezTo>
                      <a:pt x="95" y="20"/>
                      <a:pt x="104" y="49"/>
                      <a:pt x="93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Freeform 98"/>
              <p:cNvSpPr>
                <a:spLocks/>
              </p:cNvSpPr>
              <p:nvPr/>
            </p:nvSpPr>
            <p:spPr bwMode="auto">
              <a:xfrm>
                <a:off x="411" y="2632"/>
                <a:ext cx="98" cy="152"/>
              </a:xfrm>
              <a:custGeom>
                <a:avLst/>
                <a:gdLst>
                  <a:gd name="T0" fmla="*/ 152 w 75"/>
                  <a:gd name="T1" fmla="*/ 113 h 116"/>
                  <a:gd name="T2" fmla="*/ 51 w 75"/>
                  <a:gd name="T3" fmla="*/ 254 h 116"/>
                  <a:gd name="T4" fmla="*/ 16 w 75"/>
                  <a:gd name="T5" fmla="*/ 151 h 116"/>
                  <a:gd name="T6" fmla="*/ 111 w 75"/>
                  <a:gd name="T7" fmla="*/ 13 h 116"/>
                  <a:gd name="T8" fmla="*/ 152 w 75"/>
                  <a:gd name="T9" fmla="*/ 113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116"/>
                  <a:gd name="T17" fmla="*/ 75 w 75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116">
                    <a:moveTo>
                      <a:pt x="68" y="50"/>
                    </a:moveTo>
                    <a:cubicBezTo>
                      <a:pt x="60" y="81"/>
                      <a:pt x="40" y="109"/>
                      <a:pt x="23" y="113"/>
                    </a:cubicBezTo>
                    <a:cubicBezTo>
                      <a:pt x="6" y="116"/>
                      <a:pt x="0" y="96"/>
                      <a:pt x="7" y="67"/>
                    </a:cubicBezTo>
                    <a:cubicBezTo>
                      <a:pt x="15" y="38"/>
                      <a:pt x="34" y="11"/>
                      <a:pt x="50" y="6"/>
                    </a:cubicBezTo>
                    <a:cubicBezTo>
                      <a:pt x="67" y="0"/>
                      <a:pt x="75" y="20"/>
                      <a:pt x="68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Freeform 99"/>
              <p:cNvSpPr>
                <a:spLocks/>
              </p:cNvSpPr>
              <p:nvPr/>
            </p:nvSpPr>
            <p:spPr bwMode="auto">
              <a:xfrm>
                <a:off x="303" y="2660"/>
                <a:ext cx="94" cy="147"/>
              </a:xfrm>
              <a:custGeom>
                <a:avLst/>
                <a:gdLst>
                  <a:gd name="T0" fmla="*/ 144 w 72"/>
                  <a:gd name="T1" fmla="*/ 108 h 113"/>
                  <a:gd name="T2" fmla="*/ 46 w 72"/>
                  <a:gd name="T3" fmla="*/ 242 h 113"/>
                  <a:gd name="T4" fmla="*/ 17 w 72"/>
                  <a:gd name="T5" fmla="*/ 144 h 113"/>
                  <a:gd name="T6" fmla="*/ 110 w 72"/>
                  <a:gd name="T7" fmla="*/ 12 h 113"/>
                  <a:gd name="T8" fmla="*/ 144 w 72"/>
                  <a:gd name="T9" fmla="*/ 108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13"/>
                  <a:gd name="T17" fmla="*/ 72 w 72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13">
                    <a:moveTo>
                      <a:pt x="64" y="49"/>
                    </a:moveTo>
                    <a:cubicBezTo>
                      <a:pt x="56" y="79"/>
                      <a:pt x="37" y="106"/>
                      <a:pt x="21" y="110"/>
                    </a:cubicBezTo>
                    <a:cubicBezTo>
                      <a:pt x="6" y="113"/>
                      <a:pt x="0" y="93"/>
                      <a:pt x="8" y="65"/>
                    </a:cubicBezTo>
                    <a:cubicBezTo>
                      <a:pt x="15" y="37"/>
                      <a:pt x="33" y="10"/>
                      <a:pt x="49" y="5"/>
                    </a:cubicBezTo>
                    <a:cubicBezTo>
                      <a:pt x="65" y="0"/>
                      <a:pt x="72" y="20"/>
                      <a:pt x="64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" name="Freeform 100"/>
              <p:cNvSpPr>
                <a:spLocks/>
              </p:cNvSpPr>
              <p:nvPr/>
            </p:nvSpPr>
            <p:spPr bwMode="auto">
              <a:xfrm>
                <a:off x="357" y="2471"/>
                <a:ext cx="90" cy="135"/>
              </a:xfrm>
              <a:custGeom>
                <a:avLst/>
                <a:gdLst>
                  <a:gd name="T0" fmla="*/ 138 w 69"/>
                  <a:gd name="T1" fmla="*/ 96 h 104"/>
                  <a:gd name="T2" fmla="*/ 44 w 69"/>
                  <a:gd name="T3" fmla="*/ 221 h 104"/>
                  <a:gd name="T4" fmla="*/ 16 w 69"/>
                  <a:gd name="T5" fmla="*/ 134 h 104"/>
                  <a:gd name="T6" fmla="*/ 102 w 69"/>
                  <a:gd name="T7" fmla="*/ 13 h 104"/>
                  <a:gd name="T8" fmla="*/ 138 w 69"/>
                  <a:gd name="T9" fmla="*/ 96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4"/>
                  <a:gd name="T17" fmla="*/ 69 w 69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4">
                    <a:moveTo>
                      <a:pt x="62" y="44"/>
                    </a:moveTo>
                    <a:cubicBezTo>
                      <a:pt x="54" y="72"/>
                      <a:pt x="36" y="97"/>
                      <a:pt x="20" y="101"/>
                    </a:cubicBezTo>
                    <a:cubicBezTo>
                      <a:pt x="6" y="104"/>
                      <a:pt x="0" y="86"/>
                      <a:pt x="7" y="61"/>
                    </a:cubicBezTo>
                    <a:cubicBezTo>
                      <a:pt x="14" y="36"/>
                      <a:pt x="31" y="11"/>
                      <a:pt x="46" y="6"/>
                    </a:cubicBezTo>
                    <a:cubicBezTo>
                      <a:pt x="62" y="0"/>
                      <a:pt x="69" y="17"/>
                      <a:pt x="62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253" y="2865"/>
                <a:ext cx="90" cy="138"/>
              </a:xfrm>
              <a:custGeom>
                <a:avLst/>
                <a:gdLst>
                  <a:gd name="T0" fmla="*/ 138 w 69"/>
                  <a:gd name="T1" fmla="*/ 105 h 106"/>
                  <a:gd name="T2" fmla="*/ 46 w 69"/>
                  <a:gd name="T3" fmla="*/ 229 h 106"/>
                  <a:gd name="T4" fmla="*/ 16 w 69"/>
                  <a:gd name="T5" fmla="*/ 129 h 106"/>
                  <a:gd name="T6" fmla="*/ 104 w 69"/>
                  <a:gd name="T7" fmla="*/ 7 h 106"/>
                  <a:gd name="T8" fmla="*/ 138 w 69"/>
                  <a:gd name="T9" fmla="*/ 105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6"/>
                  <a:gd name="T17" fmla="*/ 69 w 69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6">
                    <a:moveTo>
                      <a:pt x="62" y="48"/>
                    </a:moveTo>
                    <a:cubicBezTo>
                      <a:pt x="54" y="77"/>
                      <a:pt x="36" y="102"/>
                      <a:pt x="21" y="104"/>
                    </a:cubicBezTo>
                    <a:cubicBezTo>
                      <a:pt x="6" y="106"/>
                      <a:pt x="0" y="85"/>
                      <a:pt x="7" y="58"/>
                    </a:cubicBezTo>
                    <a:cubicBezTo>
                      <a:pt x="15" y="31"/>
                      <a:pt x="32" y="7"/>
                      <a:pt x="47" y="3"/>
                    </a:cubicBezTo>
                    <a:cubicBezTo>
                      <a:pt x="62" y="0"/>
                      <a:pt x="69" y="20"/>
                      <a:pt x="62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5" name="Freeform 102"/>
              <p:cNvSpPr>
                <a:spLocks/>
              </p:cNvSpPr>
              <p:nvPr/>
            </p:nvSpPr>
            <p:spPr bwMode="auto">
              <a:xfrm>
                <a:off x="528" y="2606"/>
                <a:ext cx="104" cy="152"/>
              </a:xfrm>
              <a:custGeom>
                <a:avLst/>
                <a:gdLst>
                  <a:gd name="T0" fmla="*/ 161 w 79"/>
                  <a:gd name="T1" fmla="*/ 117 h 116"/>
                  <a:gd name="T2" fmla="*/ 57 w 79"/>
                  <a:gd name="T3" fmla="*/ 254 h 116"/>
                  <a:gd name="T4" fmla="*/ 16 w 79"/>
                  <a:gd name="T5" fmla="*/ 151 h 116"/>
                  <a:gd name="T6" fmla="*/ 118 w 79"/>
                  <a:gd name="T7" fmla="*/ 13 h 116"/>
                  <a:gd name="T8" fmla="*/ 161 w 79"/>
                  <a:gd name="T9" fmla="*/ 11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16"/>
                  <a:gd name="T17" fmla="*/ 79 w 79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16">
                    <a:moveTo>
                      <a:pt x="71" y="52"/>
                    </a:moveTo>
                    <a:cubicBezTo>
                      <a:pt x="64" y="82"/>
                      <a:pt x="43" y="109"/>
                      <a:pt x="25" y="113"/>
                    </a:cubicBezTo>
                    <a:cubicBezTo>
                      <a:pt x="8" y="116"/>
                      <a:pt x="0" y="96"/>
                      <a:pt x="7" y="67"/>
                    </a:cubicBezTo>
                    <a:cubicBezTo>
                      <a:pt x="14" y="38"/>
                      <a:pt x="34" y="11"/>
                      <a:pt x="52" y="6"/>
                    </a:cubicBezTo>
                    <a:cubicBezTo>
                      <a:pt x="70" y="0"/>
                      <a:pt x="79" y="21"/>
                      <a:pt x="71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" name="Freeform 103"/>
              <p:cNvSpPr>
                <a:spLocks/>
              </p:cNvSpPr>
              <p:nvPr/>
            </p:nvSpPr>
            <p:spPr bwMode="auto">
              <a:xfrm>
                <a:off x="574" y="2393"/>
                <a:ext cx="111" cy="162"/>
              </a:xfrm>
              <a:custGeom>
                <a:avLst/>
                <a:gdLst>
                  <a:gd name="T0" fmla="*/ 172 w 85"/>
                  <a:gd name="T1" fmla="*/ 116 h 124"/>
                  <a:gd name="T2" fmla="*/ 60 w 85"/>
                  <a:gd name="T3" fmla="*/ 268 h 124"/>
                  <a:gd name="T4" fmla="*/ 17 w 85"/>
                  <a:gd name="T5" fmla="*/ 162 h 124"/>
                  <a:gd name="T6" fmla="*/ 123 w 85"/>
                  <a:gd name="T7" fmla="*/ 16 h 124"/>
                  <a:gd name="T8" fmla="*/ 172 w 85"/>
                  <a:gd name="T9" fmla="*/ 116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124"/>
                  <a:gd name="T17" fmla="*/ 85 w 85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124">
                    <a:moveTo>
                      <a:pt x="77" y="52"/>
                    </a:moveTo>
                    <a:cubicBezTo>
                      <a:pt x="69" y="84"/>
                      <a:pt x="46" y="115"/>
                      <a:pt x="27" y="120"/>
                    </a:cubicBezTo>
                    <a:cubicBezTo>
                      <a:pt x="8" y="124"/>
                      <a:pt x="0" y="103"/>
                      <a:pt x="8" y="73"/>
                    </a:cubicBezTo>
                    <a:cubicBezTo>
                      <a:pt x="16" y="44"/>
                      <a:pt x="37" y="15"/>
                      <a:pt x="55" y="7"/>
                    </a:cubicBezTo>
                    <a:cubicBezTo>
                      <a:pt x="75" y="0"/>
                      <a:pt x="85" y="19"/>
                      <a:pt x="77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471" y="2811"/>
                <a:ext cx="110" cy="165"/>
              </a:xfrm>
              <a:custGeom>
                <a:avLst/>
                <a:gdLst>
                  <a:gd name="T0" fmla="*/ 168 w 84"/>
                  <a:gd name="T1" fmla="*/ 131 h 126"/>
                  <a:gd name="T2" fmla="*/ 56 w 84"/>
                  <a:gd name="T3" fmla="*/ 278 h 126"/>
                  <a:gd name="T4" fmla="*/ 16 w 84"/>
                  <a:gd name="T5" fmla="*/ 160 h 126"/>
                  <a:gd name="T6" fmla="*/ 123 w 84"/>
                  <a:gd name="T7" fmla="*/ 9 h 126"/>
                  <a:gd name="T8" fmla="*/ 168 w 84"/>
                  <a:gd name="T9" fmla="*/ 13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26"/>
                  <a:gd name="T17" fmla="*/ 84 w 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26">
                    <a:moveTo>
                      <a:pt x="75" y="58"/>
                    </a:moveTo>
                    <a:cubicBezTo>
                      <a:pt x="67" y="92"/>
                      <a:pt x="44" y="122"/>
                      <a:pt x="25" y="124"/>
                    </a:cubicBezTo>
                    <a:cubicBezTo>
                      <a:pt x="7" y="126"/>
                      <a:pt x="0" y="102"/>
                      <a:pt x="7" y="71"/>
                    </a:cubicBezTo>
                    <a:cubicBezTo>
                      <a:pt x="15" y="38"/>
                      <a:pt x="36" y="9"/>
                      <a:pt x="55" y="4"/>
                    </a:cubicBezTo>
                    <a:cubicBezTo>
                      <a:pt x="75" y="0"/>
                      <a:pt x="84" y="24"/>
                      <a:pt x="75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08" name="직사각형 107"/>
          <p:cNvSpPr/>
          <p:nvPr/>
        </p:nvSpPr>
        <p:spPr>
          <a:xfrm>
            <a:off x="0" y="2143125"/>
            <a:ext cx="9144000" cy="4714875"/>
          </a:xfrm>
          <a:prstGeom prst="rect">
            <a:avLst/>
          </a:prstGeom>
          <a:solidFill>
            <a:schemeClr val="bg1">
              <a:lumMod val="9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09" name="TextBox 5"/>
          <p:cNvSpPr txBox="1">
            <a:spLocks noChangeArrowheads="1"/>
          </p:cNvSpPr>
          <p:nvPr/>
        </p:nvSpPr>
        <p:spPr bwMode="auto">
          <a:xfrm>
            <a:off x="500063" y="3228975"/>
            <a:ext cx="4429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5400" b="1" dirty="0">
                <a:latin typeface="맑은 고딕" pitchFamily="50" charset="-127"/>
                <a:ea typeface="맑은 고딕" pitchFamily="50" charset="-127"/>
              </a:rPr>
              <a:t>THANK YOU.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0" y="2143125"/>
            <a:ext cx="9144000" cy="142875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357938" y="2143125"/>
            <a:ext cx="2786062" cy="1428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grpSp>
        <p:nvGrpSpPr>
          <p:cNvPr id="112" name="Group 224"/>
          <p:cNvGrpSpPr>
            <a:grpSpLocks/>
          </p:cNvGrpSpPr>
          <p:nvPr/>
        </p:nvGrpSpPr>
        <p:grpSpPr bwMode="auto">
          <a:xfrm>
            <a:off x="7007225" y="5010150"/>
            <a:ext cx="2351088" cy="2370138"/>
            <a:chOff x="1985" y="2492"/>
            <a:chExt cx="1481" cy="1493"/>
          </a:xfrm>
        </p:grpSpPr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2328" y="3086"/>
              <a:ext cx="884" cy="899"/>
            </a:xfrm>
            <a:custGeom>
              <a:avLst/>
              <a:gdLst>
                <a:gd name="T0" fmla="*/ 140 w 1655"/>
                <a:gd name="T1" fmla="*/ 0 h 1625"/>
                <a:gd name="T2" fmla="*/ 0 w 1655"/>
                <a:gd name="T3" fmla="*/ 32 h 1625"/>
                <a:gd name="T4" fmla="*/ 6 w 1655"/>
                <a:gd name="T5" fmla="*/ 217 h 1625"/>
                <a:gd name="T6" fmla="*/ 110 w 1655"/>
                <a:gd name="T7" fmla="*/ 275 h 1625"/>
                <a:gd name="T8" fmla="*/ 250 w 1655"/>
                <a:gd name="T9" fmla="*/ 227 h 1625"/>
                <a:gd name="T10" fmla="*/ 252 w 1655"/>
                <a:gd name="T11" fmla="*/ 39 h 1625"/>
                <a:gd name="T12" fmla="*/ 140 w 1655"/>
                <a:gd name="T13" fmla="*/ 0 h 16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5"/>
                <a:gd name="T22" fmla="*/ 0 h 1625"/>
                <a:gd name="T23" fmla="*/ 1655 w 1655"/>
                <a:gd name="T24" fmla="*/ 1625 h 16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5" h="1625">
                  <a:moveTo>
                    <a:pt x="923" y="0"/>
                  </a:moveTo>
                  <a:lnTo>
                    <a:pt x="0" y="189"/>
                  </a:lnTo>
                  <a:lnTo>
                    <a:pt x="42" y="1280"/>
                  </a:lnTo>
                  <a:lnTo>
                    <a:pt x="720" y="1625"/>
                  </a:lnTo>
                  <a:lnTo>
                    <a:pt x="1641" y="1339"/>
                  </a:lnTo>
                  <a:lnTo>
                    <a:pt x="1655" y="229"/>
                  </a:lnTo>
                  <a:lnTo>
                    <a:pt x="923" y="0"/>
                  </a:lnTo>
                  <a:close/>
                </a:path>
              </a:pathLst>
            </a:custGeom>
            <a:gradFill rotWithShape="0">
              <a:gsLst>
                <a:gs pos="0">
                  <a:srgbClr val="CB7B7B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14" name="Picture 216"/>
            <p:cNvPicPr>
              <a:picLocks noChangeAspect="1" noChangeArrowheads="1"/>
            </p:cNvPicPr>
            <p:nvPr/>
          </p:nvPicPr>
          <p:blipFill>
            <a:blip r:embed="rId2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" y="3086"/>
              <a:ext cx="148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5" name="Group 203"/>
            <p:cNvGrpSpPr>
              <a:grpSpLocks/>
            </p:cNvGrpSpPr>
            <p:nvPr/>
          </p:nvGrpSpPr>
          <p:grpSpPr bwMode="auto">
            <a:xfrm>
              <a:off x="2304" y="2492"/>
              <a:ext cx="916" cy="899"/>
              <a:chOff x="2304" y="2492"/>
              <a:chExt cx="916" cy="899"/>
            </a:xfrm>
          </p:grpSpPr>
          <p:sp>
            <p:nvSpPr>
              <p:cNvPr id="116" name="Freeform 15"/>
              <p:cNvSpPr>
                <a:spLocks/>
              </p:cNvSpPr>
              <p:nvPr/>
            </p:nvSpPr>
            <p:spPr bwMode="auto">
              <a:xfrm>
                <a:off x="2692" y="2619"/>
                <a:ext cx="528" cy="772"/>
              </a:xfrm>
              <a:custGeom>
                <a:avLst/>
                <a:gdLst>
                  <a:gd name="T0" fmla="*/ 0 w 954"/>
                  <a:gd name="T1" fmla="*/ 37 h 1396"/>
                  <a:gd name="T2" fmla="*/ 162 w 954"/>
                  <a:gd name="T3" fmla="*/ 0 h 1396"/>
                  <a:gd name="T4" fmla="*/ 159 w 954"/>
                  <a:gd name="T5" fmla="*/ 188 h 1396"/>
                  <a:gd name="T6" fmla="*/ 3 w 954"/>
                  <a:gd name="T7" fmla="*/ 236 h 1396"/>
                  <a:gd name="T8" fmla="*/ 0 w 954"/>
                  <a:gd name="T9" fmla="*/ 37 h 1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4"/>
                  <a:gd name="T16" fmla="*/ 0 h 1396"/>
                  <a:gd name="T17" fmla="*/ 954 w 954"/>
                  <a:gd name="T18" fmla="*/ 1396 h 1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4" h="1396">
                    <a:moveTo>
                      <a:pt x="0" y="220"/>
                    </a:moveTo>
                    <a:lnTo>
                      <a:pt x="954" y="0"/>
                    </a:lnTo>
                    <a:lnTo>
                      <a:pt x="940" y="1110"/>
                    </a:lnTo>
                    <a:lnTo>
                      <a:pt x="19" y="1396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D0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7" name="Freeform 16"/>
              <p:cNvSpPr>
                <a:spLocks/>
              </p:cNvSpPr>
              <p:nvPr/>
            </p:nvSpPr>
            <p:spPr bwMode="auto">
              <a:xfrm>
                <a:off x="2304" y="2492"/>
                <a:ext cx="916" cy="248"/>
              </a:xfrm>
              <a:custGeom>
                <a:avLst/>
                <a:gdLst>
                  <a:gd name="T0" fmla="*/ 0 w 1656"/>
                  <a:gd name="T1" fmla="*/ 31 h 449"/>
                  <a:gd name="T2" fmla="*/ 157 w 1656"/>
                  <a:gd name="T3" fmla="*/ 0 h 449"/>
                  <a:gd name="T4" fmla="*/ 280 w 1656"/>
                  <a:gd name="T5" fmla="*/ 39 h 449"/>
                  <a:gd name="T6" fmla="*/ 119 w 1656"/>
                  <a:gd name="T7" fmla="*/ 76 h 449"/>
                  <a:gd name="T8" fmla="*/ 0 w 1656"/>
                  <a:gd name="T9" fmla="*/ 31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6"/>
                  <a:gd name="T16" fmla="*/ 0 h 449"/>
                  <a:gd name="T17" fmla="*/ 1656 w 16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6" h="449">
                    <a:moveTo>
                      <a:pt x="0" y="189"/>
                    </a:moveTo>
                    <a:lnTo>
                      <a:pt x="924" y="0"/>
                    </a:lnTo>
                    <a:lnTo>
                      <a:pt x="1656" y="229"/>
                    </a:lnTo>
                    <a:lnTo>
                      <a:pt x="702" y="449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C4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" name="Freeform 17"/>
              <p:cNvSpPr>
                <a:spLocks/>
              </p:cNvSpPr>
              <p:nvPr/>
            </p:nvSpPr>
            <p:spPr bwMode="auto">
              <a:xfrm>
                <a:off x="2304" y="2597"/>
                <a:ext cx="399" cy="794"/>
              </a:xfrm>
              <a:custGeom>
                <a:avLst/>
                <a:gdLst>
                  <a:gd name="T0" fmla="*/ 119 w 721"/>
                  <a:gd name="T1" fmla="*/ 44 h 1436"/>
                  <a:gd name="T2" fmla="*/ 122 w 721"/>
                  <a:gd name="T3" fmla="*/ 243 h 1436"/>
                  <a:gd name="T4" fmla="*/ 7 w 721"/>
                  <a:gd name="T5" fmla="*/ 184 h 1436"/>
                  <a:gd name="T6" fmla="*/ 0 w 721"/>
                  <a:gd name="T7" fmla="*/ 0 h 1436"/>
                  <a:gd name="T8" fmla="*/ 119 w 721"/>
                  <a:gd name="T9" fmla="*/ 44 h 14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1436"/>
                  <a:gd name="T17" fmla="*/ 721 w 721"/>
                  <a:gd name="T18" fmla="*/ 1436 h 14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1436">
                    <a:moveTo>
                      <a:pt x="702" y="260"/>
                    </a:moveTo>
                    <a:lnTo>
                      <a:pt x="721" y="1436"/>
                    </a:lnTo>
                    <a:lnTo>
                      <a:pt x="43" y="1091"/>
                    </a:lnTo>
                    <a:lnTo>
                      <a:pt x="0" y="0"/>
                    </a:lnTo>
                    <a:lnTo>
                      <a:pt x="702" y="260"/>
                    </a:lnTo>
                    <a:close/>
                  </a:path>
                </a:pathLst>
              </a:custGeom>
              <a:solidFill>
                <a:srgbClr val="A8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" name="Freeform 18"/>
              <p:cNvSpPr>
                <a:spLocks/>
              </p:cNvSpPr>
              <p:nvPr/>
            </p:nvSpPr>
            <p:spPr bwMode="auto">
              <a:xfrm>
                <a:off x="2328" y="3098"/>
                <a:ext cx="369" cy="293"/>
              </a:xfrm>
              <a:custGeom>
                <a:avLst/>
                <a:gdLst>
                  <a:gd name="T0" fmla="*/ 0 w 668"/>
                  <a:gd name="T1" fmla="*/ 31 h 529"/>
                  <a:gd name="T2" fmla="*/ 113 w 668"/>
                  <a:gd name="T3" fmla="*/ 0 h 529"/>
                  <a:gd name="T4" fmla="*/ 113 w 668"/>
                  <a:gd name="T5" fmla="*/ 90 h 529"/>
                  <a:gd name="T6" fmla="*/ 0 w 668"/>
                  <a:gd name="T7" fmla="*/ 31 h 5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8"/>
                  <a:gd name="T13" fmla="*/ 0 h 529"/>
                  <a:gd name="T14" fmla="*/ 668 w 668"/>
                  <a:gd name="T15" fmla="*/ 529 h 5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8" h="529">
                    <a:moveTo>
                      <a:pt x="0" y="184"/>
                    </a:moveTo>
                    <a:lnTo>
                      <a:pt x="668" y="0"/>
                    </a:lnTo>
                    <a:lnTo>
                      <a:pt x="668" y="529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92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2697" y="3065"/>
                <a:ext cx="515" cy="326"/>
              </a:xfrm>
              <a:custGeom>
                <a:avLst/>
                <a:gdLst>
                  <a:gd name="T0" fmla="*/ 0 w 931"/>
                  <a:gd name="T1" fmla="*/ 10 h 590"/>
                  <a:gd name="T2" fmla="*/ 38 w 931"/>
                  <a:gd name="T3" fmla="*/ 0 h 590"/>
                  <a:gd name="T4" fmla="*/ 158 w 931"/>
                  <a:gd name="T5" fmla="*/ 51 h 590"/>
                  <a:gd name="T6" fmla="*/ 0 w 931"/>
                  <a:gd name="T7" fmla="*/ 99 h 590"/>
                  <a:gd name="T8" fmla="*/ 0 w 931"/>
                  <a:gd name="T9" fmla="*/ 10 h 5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90"/>
                  <a:gd name="T17" fmla="*/ 931 w 931"/>
                  <a:gd name="T18" fmla="*/ 590 h 5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90">
                    <a:moveTo>
                      <a:pt x="0" y="61"/>
                    </a:moveTo>
                    <a:lnTo>
                      <a:pt x="222" y="0"/>
                    </a:lnTo>
                    <a:lnTo>
                      <a:pt x="931" y="304"/>
                    </a:lnTo>
                    <a:lnTo>
                      <a:pt x="0" y="59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2816" y="2619"/>
                <a:ext cx="404" cy="614"/>
              </a:xfrm>
              <a:custGeom>
                <a:avLst/>
                <a:gdLst>
                  <a:gd name="T0" fmla="*/ 0 w 730"/>
                  <a:gd name="T1" fmla="*/ 28 h 1110"/>
                  <a:gd name="T2" fmla="*/ 1 w 730"/>
                  <a:gd name="T3" fmla="*/ 137 h 1110"/>
                  <a:gd name="T4" fmla="*/ 121 w 730"/>
                  <a:gd name="T5" fmla="*/ 188 h 1110"/>
                  <a:gd name="T6" fmla="*/ 124 w 730"/>
                  <a:gd name="T7" fmla="*/ 0 h 1110"/>
                  <a:gd name="T8" fmla="*/ 0 w 730"/>
                  <a:gd name="T9" fmla="*/ 28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0"/>
                  <a:gd name="T16" fmla="*/ 0 h 1110"/>
                  <a:gd name="T17" fmla="*/ 730 w 730"/>
                  <a:gd name="T18" fmla="*/ 1110 h 1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0" h="1110">
                    <a:moveTo>
                      <a:pt x="0" y="168"/>
                    </a:moveTo>
                    <a:lnTo>
                      <a:pt x="7" y="806"/>
                    </a:lnTo>
                    <a:lnTo>
                      <a:pt x="716" y="1110"/>
                    </a:lnTo>
                    <a:lnTo>
                      <a:pt x="730" y="0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2" name="Freeform 21"/>
              <p:cNvSpPr>
                <a:spLocks/>
              </p:cNvSpPr>
              <p:nvPr/>
            </p:nvSpPr>
            <p:spPr bwMode="auto">
              <a:xfrm>
                <a:off x="2815" y="2492"/>
                <a:ext cx="405" cy="220"/>
              </a:xfrm>
              <a:custGeom>
                <a:avLst/>
                <a:gdLst>
                  <a:gd name="T0" fmla="*/ 0 w 732"/>
                  <a:gd name="T1" fmla="*/ 0 h 397"/>
                  <a:gd name="T2" fmla="*/ 1 w 732"/>
                  <a:gd name="T3" fmla="*/ 68 h 397"/>
                  <a:gd name="T4" fmla="*/ 124 w 732"/>
                  <a:gd name="T5" fmla="*/ 39 h 397"/>
                  <a:gd name="T6" fmla="*/ 0 w 732"/>
                  <a:gd name="T7" fmla="*/ 0 h 3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2"/>
                  <a:gd name="T13" fmla="*/ 0 h 397"/>
                  <a:gd name="T14" fmla="*/ 732 w 732"/>
                  <a:gd name="T15" fmla="*/ 397 h 3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2" h="397">
                    <a:moveTo>
                      <a:pt x="0" y="0"/>
                    </a:moveTo>
                    <a:lnTo>
                      <a:pt x="2" y="397"/>
                    </a:lnTo>
                    <a:lnTo>
                      <a:pt x="732" y="2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" name="Freeform 22"/>
              <p:cNvSpPr>
                <a:spLocks/>
              </p:cNvSpPr>
              <p:nvPr/>
            </p:nvSpPr>
            <p:spPr bwMode="auto">
              <a:xfrm>
                <a:off x="2588" y="2972"/>
                <a:ext cx="83" cy="146"/>
              </a:xfrm>
              <a:custGeom>
                <a:avLst/>
                <a:gdLst>
                  <a:gd name="T0" fmla="*/ 140 w 64"/>
                  <a:gd name="T1" fmla="*/ 153 h 112"/>
                  <a:gd name="T2" fmla="*/ 70 w 64"/>
                  <a:gd name="T3" fmla="*/ 231 h 112"/>
                  <a:gd name="T4" fmla="*/ 1 w 64"/>
                  <a:gd name="T5" fmla="*/ 96 h 112"/>
                  <a:gd name="T6" fmla="*/ 66 w 64"/>
                  <a:gd name="T7" fmla="*/ 13 h 112"/>
                  <a:gd name="T8" fmla="*/ 140 w 64"/>
                  <a:gd name="T9" fmla="*/ 153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12"/>
                  <a:gd name="T17" fmla="*/ 64 w 6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12">
                    <a:moveTo>
                      <a:pt x="64" y="69"/>
                    </a:moveTo>
                    <a:cubicBezTo>
                      <a:pt x="64" y="97"/>
                      <a:pt x="49" y="112"/>
                      <a:pt x="32" y="104"/>
                    </a:cubicBezTo>
                    <a:cubicBezTo>
                      <a:pt x="15" y="96"/>
                      <a:pt x="2" y="70"/>
                      <a:pt x="1" y="44"/>
                    </a:cubicBezTo>
                    <a:cubicBezTo>
                      <a:pt x="0" y="18"/>
                      <a:pt x="13" y="0"/>
                      <a:pt x="30" y="6"/>
                    </a:cubicBezTo>
                    <a:cubicBezTo>
                      <a:pt x="49" y="12"/>
                      <a:pt x="64" y="41"/>
                      <a:pt x="64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" name="Freeform 23"/>
              <p:cNvSpPr>
                <a:spLocks/>
              </p:cNvSpPr>
              <p:nvPr/>
            </p:nvSpPr>
            <p:spPr bwMode="auto">
              <a:xfrm>
                <a:off x="2460" y="2915"/>
                <a:ext cx="80" cy="146"/>
              </a:xfrm>
              <a:custGeom>
                <a:avLst/>
                <a:gdLst>
                  <a:gd name="T0" fmla="*/ 138 w 61"/>
                  <a:gd name="T1" fmla="*/ 158 h 111"/>
                  <a:gd name="T2" fmla="*/ 71 w 61"/>
                  <a:gd name="T3" fmla="*/ 237 h 111"/>
                  <a:gd name="T4" fmla="*/ 1 w 61"/>
                  <a:gd name="T5" fmla="*/ 100 h 111"/>
                  <a:gd name="T6" fmla="*/ 66 w 61"/>
                  <a:gd name="T7" fmla="*/ 12 h 111"/>
                  <a:gd name="T8" fmla="*/ 138 w 61"/>
                  <a:gd name="T9" fmla="*/ 15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1"/>
                  <a:gd name="T17" fmla="*/ 61 w 61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1">
                    <a:moveTo>
                      <a:pt x="61" y="69"/>
                    </a:moveTo>
                    <a:cubicBezTo>
                      <a:pt x="61" y="96"/>
                      <a:pt x="47" y="111"/>
                      <a:pt x="31" y="104"/>
                    </a:cubicBezTo>
                    <a:cubicBezTo>
                      <a:pt x="15" y="96"/>
                      <a:pt x="2" y="70"/>
                      <a:pt x="1" y="44"/>
                    </a:cubicBezTo>
                    <a:cubicBezTo>
                      <a:pt x="0" y="18"/>
                      <a:pt x="12" y="0"/>
                      <a:pt x="29" y="5"/>
                    </a:cubicBezTo>
                    <a:cubicBezTo>
                      <a:pt x="46" y="11"/>
                      <a:pt x="61" y="40"/>
                      <a:pt x="61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5" name="Freeform 24"/>
              <p:cNvSpPr>
                <a:spLocks/>
              </p:cNvSpPr>
              <p:nvPr/>
            </p:nvSpPr>
            <p:spPr bwMode="auto">
              <a:xfrm>
                <a:off x="2337" y="2866"/>
                <a:ext cx="74" cy="137"/>
              </a:xfrm>
              <a:custGeom>
                <a:avLst/>
                <a:gdLst>
                  <a:gd name="T0" fmla="*/ 125 w 57"/>
                  <a:gd name="T1" fmla="*/ 146 h 105"/>
                  <a:gd name="T2" fmla="*/ 64 w 57"/>
                  <a:gd name="T3" fmla="*/ 218 h 105"/>
                  <a:gd name="T4" fmla="*/ 1 w 57"/>
                  <a:gd name="T5" fmla="*/ 95 h 105"/>
                  <a:gd name="T6" fmla="*/ 57 w 57"/>
                  <a:gd name="T7" fmla="*/ 13 h 105"/>
                  <a:gd name="T8" fmla="*/ 125 w 57"/>
                  <a:gd name="T9" fmla="*/ 146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105"/>
                  <a:gd name="T17" fmla="*/ 57 w 5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105">
                    <a:moveTo>
                      <a:pt x="57" y="66"/>
                    </a:moveTo>
                    <a:cubicBezTo>
                      <a:pt x="57" y="91"/>
                      <a:pt x="44" y="105"/>
                      <a:pt x="29" y="98"/>
                    </a:cubicBezTo>
                    <a:cubicBezTo>
                      <a:pt x="14" y="91"/>
                      <a:pt x="2" y="67"/>
                      <a:pt x="1" y="43"/>
                    </a:cubicBezTo>
                    <a:cubicBezTo>
                      <a:pt x="0" y="17"/>
                      <a:pt x="11" y="0"/>
                      <a:pt x="26" y="6"/>
                    </a:cubicBezTo>
                    <a:cubicBezTo>
                      <a:pt x="43" y="12"/>
                      <a:pt x="57" y="39"/>
                      <a:pt x="57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6" name="Freeform 25"/>
              <p:cNvSpPr>
                <a:spLocks/>
              </p:cNvSpPr>
              <p:nvPr/>
            </p:nvSpPr>
            <p:spPr bwMode="auto">
              <a:xfrm>
                <a:off x="2328" y="2649"/>
                <a:ext cx="79" cy="153"/>
              </a:xfrm>
              <a:custGeom>
                <a:avLst/>
                <a:gdLst>
                  <a:gd name="T0" fmla="*/ 132 w 61"/>
                  <a:gd name="T1" fmla="*/ 161 h 117"/>
                  <a:gd name="T2" fmla="*/ 69 w 61"/>
                  <a:gd name="T3" fmla="*/ 248 h 117"/>
                  <a:gd name="T4" fmla="*/ 5 w 61"/>
                  <a:gd name="T5" fmla="*/ 111 h 117"/>
                  <a:gd name="T6" fmla="*/ 63 w 61"/>
                  <a:gd name="T7" fmla="*/ 13 h 117"/>
                  <a:gd name="T8" fmla="*/ 132 w 61"/>
                  <a:gd name="T9" fmla="*/ 161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7"/>
                  <a:gd name="T17" fmla="*/ 61 w 61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7">
                    <a:moveTo>
                      <a:pt x="61" y="72"/>
                    </a:moveTo>
                    <a:cubicBezTo>
                      <a:pt x="61" y="101"/>
                      <a:pt x="48" y="117"/>
                      <a:pt x="32" y="111"/>
                    </a:cubicBezTo>
                    <a:cubicBezTo>
                      <a:pt x="17" y="104"/>
                      <a:pt x="3" y="77"/>
                      <a:pt x="2" y="50"/>
                    </a:cubicBezTo>
                    <a:cubicBezTo>
                      <a:pt x="0" y="20"/>
                      <a:pt x="12" y="0"/>
                      <a:pt x="29" y="6"/>
                    </a:cubicBezTo>
                    <a:cubicBezTo>
                      <a:pt x="47" y="12"/>
                      <a:pt x="61" y="42"/>
                      <a:pt x="61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7" name="Freeform 26"/>
              <p:cNvSpPr>
                <a:spLocks/>
              </p:cNvSpPr>
              <p:nvPr/>
            </p:nvSpPr>
            <p:spPr bwMode="auto">
              <a:xfrm>
                <a:off x="2346" y="3066"/>
                <a:ext cx="75" cy="137"/>
              </a:xfrm>
              <a:custGeom>
                <a:avLst/>
                <a:gdLst>
                  <a:gd name="T0" fmla="*/ 130 w 57"/>
                  <a:gd name="T1" fmla="*/ 149 h 105"/>
                  <a:gd name="T2" fmla="*/ 67 w 57"/>
                  <a:gd name="T3" fmla="*/ 218 h 105"/>
                  <a:gd name="T4" fmla="*/ 1 w 57"/>
                  <a:gd name="T5" fmla="*/ 94 h 105"/>
                  <a:gd name="T6" fmla="*/ 64 w 57"/>
                  <a:gd name="T7" fmla="*/ 16 h 105"/>
                  <a:gd name="T8" fmla="*/ 130 w 57"/>
                  <a:gd name="T9" fmla="*/ 149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105"/>
                  <a:gd name="T17" fmla="*/ 57 w 5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105">
                    <a:moveTo>
                      <a:pt x="57" y="67"/>
                    </a:moveTo>
                    <a:cubicBezTo>
                      <a:pt x="57" y="91"/>
                      <a:pt x="45" y="105"/>
                      <a:pt x="30" y="98"/>
                    </a:cubicBezTo>
                    <a:cubicBezTo>
                      <a:pt x="15" y="91"/>
                      <a:pt x="3" y="67"/>
                      <a:pt x="1" y="42"/>
                    </a:cubicBezTo>
                    <a:cubicBezTo>
                      <a:pt x="0" y="16"/>
                      <a:pt x="12" y="0"/>
                      <a:pt x="28" y="7"/>
                    </a:cubicBezTo>
                    <a:cubicBezTo>
                      <a:pt x="44" y="13"/>
                      <a:pt x="57" y="41"/>
                      <a:pt x="57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Freeform 27"/>
              <p:cNvSpPr>
                <a:spLocks/>
              </p:cNvSpPr>
              <p:nvPr/>
            </p:nvSpPr>
            <p:spPr bwMode="auto">
              <a:xfrm>
                <a:off x="2583" y="2754"/>
                <a:ext cx="79" cy="148"/>
              </a:xfrm>
              <a:custGeom>
                <a:avLst/>
                <a:gdLst>
                  <a:gd name="T0" fmla="*/ 132 w 61"/>
                  <a:gd name="T1" fmla="*/ 152 h 114"/>
                  <a:gd name="T2" fmla="*/ 67 w 61"/>
                  <a:gd name="T3" fmla="*/ 232 h 114"/>
                  <a:gd name="T4" fmla="*/ 1 w 61"/>
                  <a:gd name="T5" fmla="*/ 97 h 114"/>
                  <a:gd name="T6" fmla="*/ 66 w 61"/>
                  <a:gd name="T7" fmla="*/ 13 h 114"/>
                  <a:gd name="T8" fmla="*/ 132 w 61"/>
                  <a:gd name="T9" fmla="*/ 152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61" y="69"/>
                    </a:moveTo>
                    <a:cubicBezTo>
                      <a:pt x="61" y="97"/>
                      <a:pt x="47" y="114"/>
                      <a:pt x="31" y="106"/>
                    </a:cubicBezTo>
                    <a:cubicBezTo>
                      <a:pt x="14" y="100"/>
                      <a:pt x="1" y="72"/>
                      <a:pt x="1" y="45"/>
                    </a:cubicBezTo>
                    <a:cubicBezTo>
                      <a:pt x="0" y="18"/>
                      <a:pt x="13" y="0"/>
                      <a:pt x="30" y="6"/>
                    </a:cubicBezTo>
                    <a:cubicBezTo>
                      <a:pt x="47" y="11"/>
                      <a:pt x="61" y="40"/>
                      <a:pt x="61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9" name="Freeform 28"/>
              <p:cNvSpPr>
                <a:spLocks/>
              </p:cNvSpPr>
              <p:nvPr/>
            </p:nvSpPr>
            <p:spPr bwMode="auto">
              <a:xfrm>
                <a:off x="2584" y="3173"/>
                <a:ext cx="95" cy="169"/>
              </a:xfrm>
              <a:custGeom>
                <a:avLst/>
                <a:gdLst>
                  <a:gd name="T0" fmla="*/ 161 w 73"/>
                  <a:gd name="T1" fmla="*/ 182 h 129"/>
                  <a:gd name="T2" fmla="*/ 81 w 73"/>
                  <a:gd name="T3" fmla="*/ 267 h 129"/>
                  <a:gd name="T4" fmla="*/ 1 w 73"/>
                  <a:gd name="T5" fmla="*/ 110 h 129"/>
                  <a:gd name="T6" fmla="*/ 78 w 73"/>
                  <a:gd name="T7" fmla="*/ 17 h 129"/>
                  <a:gd name="T8" fmla="*/ 161 w 73"/>
                  <a:gd name="T9" fmla="*/ 182 h 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29"/>
                  <a:gd name="T17" fmla="*/ 73 w 73"/>
                  <a:gd name="T18" fmla="*/ 129 h 1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29">
                    <a:moveTo>
                      <a:pt x="73" y="81"/>
                    </a:moveTo>
                    <a:cubicBezTo>
                      <a:pt x="73" y="112"/>
                      <a:pt x="56" y="129"/>
                      <a:pt x="37" y="119"/>
                    </a:cubicBezTo>
                    <a:cubicBezTo>
                      <a:pt x="18" y="109"/>
                      <a:pt x="2" y="79"/>
                      <a:pt x="1" y="49"/>
                    </a:cubicBezTo>
                    <a:cubicBezTo>
                      <a:pt x="0" y="19"/>
                      <a:pt x="15" y="0"/>
                      <a:pt x="35" y="8"/>
                    </a:cubicBezTo>
                    <a:cubicBezTo>
                      <a:pt x="56" y="16"/>
                      <a:pt x="73" y="50"/>
                      <a:pt x="73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0" name="Freeform 29"/>
              <p:cNvSpPr>
                <a:spLocks/>
              </p:cNvSpPr>
              <p:nvPr/>
            </p:nvSpPr>
            <p:spPr bwMode="auto">
              <a:xfrm>
                <a:off x="2726" y="2755"/>
                <a:ext cx="110" cy="144"/>
              </a:xfrm>
              <a:custGeom>
                <a:avLst/>
                <a:gdLst>
                  <a:gd name="T0" fmla="*/ 189 w 84"/>
                  <a:gd name="T1" fmla="*/ 103 h 110"/>
                  <a:gd name="T2" fmla="*/ 96 w 84"/>
                  <a:gd name="T3" fmla="*/ 233 h 110"/>
                  <a:gd name="T4" fmla="*/ 0 w 84"/>
                  <a:gd name="T5" fmla="*/ 145 h 110"/>
                  <a:gd name="T6" fmla="*/ 94 w 84"/>
                  <a:gd name="T7" fmla="*/ 12 h 110"/>
                  <a:gd name="T8" fmla="*/ 189 w 84"/>
                  <a:gd name="T9" fmla="*/ 103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0"/>
                  <a:gd name="T17" fmla="*/ 84 w 84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0">
                    <a:moveTo>
                      <a:pt x="84" y="46"/>
                    </a:moveTo>
                    <a:cubicBezTo>
                      <a:pt x="84" y="73"/>
                      <a:pt x="66" y="99"/>
                      <a:pt x="43" y="104"/>
                    </a:cubicBezTo>
                    <a:cubicBezTo>
                      <a:pt x="20" y="110"/>
                      <a:pt x="1" y="92"/>
                      <a:pt x="0" y="65"/>
                    </a:cubicBezTo>
                    <a:cubicBezTo>
                      <a:pt x="0" y="38"/>
                      <a:pt x="18" y="11"/>
                      <a:pt x="42" y="5"/>
                    </a:cubicBezTo>
                    <a:cubicBezTo>
                      <a:pt x="65" y="0"/>
                      <a:pt x="84" y="19"/>
                      <a:pt x="84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Freeform 30"/>
              <p:cNvSpPr>
                <a:spLocks/>
              </p:cNvSpPr>
              <p:nvPr/>
            </p:nvSpPr>
            <p:spPr bwMode="auto">
              <a:xfrm>
                <a:off x="2728" y="2969"/>
                <a:ext cx="112" cy="151"/>
              </a:xfrm>
              <a:custGeom>
                <a:avLst/>
                <a:gdLst>
                  <a:gd name="T0" fmla="*/ 190 w 86"/>
                  <a:gd name="T1" fmla="*/ 102 h 116"/>
                  <a:gd name="T2" fmla="*/ 95 w 86"/>
                  <a:gd name="T3" fmla="*/ 241 h 116"/>
                  <a:gd name="T4" fmla="*/ 0 w 86"/>
                  <a:gd name="T5" fmla="*/ 156 h 116"/>
                  <a:gd name="T6" fmla="*/ 95 w 86"/>
                  <a:gd name="T7" fmla="*/ 16 h 116"/>
                  <a:gd name="T8" fmla="*/ 190 w 86"/>
                  <a:gd name="T9" fmla="*/ 102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16"/>
                  <a:gd name="T17" fmla="*/ 86 w 86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16">
                    <a:moveTo>
                      <a:pt x="86" y="46"/>
                    </a:moveTo>
                    <a:cubicBezTo>
                      <a:pt x="86" y="75"/>
                      <a:pt x="67" y="103"/>
                      <a:pt x="43" y="109"/>
                    </a:cubicBezTo>
                    <a:cubicBezTo>
                      <a:pt x="20" y="116"/>
                      <a:pt x="1" y="99"/>
                      <a:pt x="0" y="71"/>
                    </a:cubicBezTo>
                    <a:cubicBezTo>
                      <a:pt x="0" y="43"/>
                      <a:pt x="19" y="14"/>
                      <a:pt x="43" y="7"/>
                    </a:cubicBezTo>
                    <a:cubicBezTo>
                      <a:pt x="66" y="0"/>
                      <a:pt x="86" y="18"/>
                      <a:pt x="86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2" name="Freeform 31"/>
              <p:cNvSpPr>
                <a:spLocks/>
              </p:cNvSpPr>
              <p:nvPr/>
            </p:nvSpPr>
            <p:spPr bwMode="auto">
              <a:xfrm>
                <a:off x="2908" y="2926"/>
                <a:ext cx="105" cy="142"/>
              </a:xfrm>
              <a:custGeom>
                <a:avLst/>
                <a:gdLst>
                  <a:gd name="T0" fmla="*/ 181 w 80"/>
                  <a:gd name="T1" fmla="*/ 95 h 109"/>
                  <a:gd name="T2" fmla="*/ 92 w 80"/>
                  <a:gd name="T3" fmla="*/ 228 h 109"/>
                  <a:gd name="T4" fmla="*/ 0 w 80"/>
                  <a:gd name="T5" fmla="*/ 146 h 109"/>
                  <a:gd name="T6" fmla="*/ 92 w 80"/>
                  <a:gd name="T7" fmla="*/ 13 h 109"/>
                  <a:gd name="T8" fmla="*/ 181 w 80"/>
                  <a:gd name="T9" fmla="*/ 95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09"/>
                  <a:gd name="T17" fmla="*/ 80 w 80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09">
                    <a:moveTo>
                      <a:pt x="80" y="43"/>
                    </a:moveTo>
                    <a:cubicBezTo>
                      <a:pt x="80" y="70"/>
                      <a:pt x="62" y="97"/>
                      <a:pt x="40" y="103"/>
                    </a:cubicBezTo>
                    <a:cubicBezTo>
                      <a:pt x="18" y="109"/>
                      <a:pt x="0" y="93"/>
                      <a:pt x="0" y="66"/>
                    </a:cubicBezTo>
                    <a:cubicBezTo>
                      <a:pt x="0" y="40"/>
                      <a:pt x="18" y="13"/>
                      <a:pt x="40" y="6"/>
                    </a:cubicBezTo>
                    <a:cubicBezTo>
                      <a:pt x="62" y="0"/>
                      <a:pt x="80" y="16"/>
                      <a:pt x="8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" name="Freeform 32"/>
              <p:cNvSpPr>
                <a:spLocks/>
              </p:cNvSpPr>
              <p:nvPr/>
            </p:nvSpPr>
            <p:spPr bwMode="auto">
              <a:xfrm>
                <a:off x="3075" y="2672"/>
                <a:ext cx="107" cy="145"/>
              </a:xfrm>
              <a:custGeom>
                <a:avLst/>
                <a:gdLst>
                  <a:gd name="T0" fmla="*/ 183 w 82"/>
                  <a:gd name="T1" fmla="*/ 102 h 111"/>
                  <a:gd name="T2" fmla="*/ 94 w 82"/>
                  <a:gd name="T3" fmla="*/ 235 h 111"/>
                  <a:gd name="T4" fmla="*/ 0 w 82"/>
                  <a:gd name="T5" fmla="*/ 146 h 111"/>
                  <a:gd name="T6" fmla="*/ 91 w 82"/>
                  <a:gd name="T7" fmla="*/ 12 h 111"/>
                  <a:gd name="T8" fmla="*/ 183 w 82"/>
                  <a:gd name="T9" fmla="*/ 102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11"/>
                  <a:gd name="T17" fmla="*/ 82 w 82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11">
                    <a:moveTo>
                      <a:pt x="82" y="46"/>
                    </a:moveTo>
                    <a:cubicBezTo>
                      <a:pt x="82" y="73"/>
                      <a:pt x="64" y="100"/>
                      <a:pt x="42" y="106"/>
                    </a:cubicBezTo>
                    <a:cubicBezTo>
                      <a:pt x="19" y="111"/>
                      <a:pt x="1" y="94"/>
                      <a:pt x="0" y="66"/>
                    </a:cubicBezTo>
                    <a:cubicBezTo>
                      <a:pt x="0" y="38"/>
                      <a:pt x="19" y="11"/>
                      <a:pt x="41" y="5"/>
                    </a:cubicBezTo>
                    <a:cubicBezTo>
                      <a:pt x="64" y="0"/>
                      <a:pt x="82" y="18"/>
                      <a:pt x="82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3078" y="2879"/>
                <a:ext cx="102" cy="144"/>
              </a:xfrm>
              <a:custGeom>
                <a:avLst/>
                <a:gdLst>
                  <a:gd name="T0" fmla="*/ 174 w 78"/>
                  <a:gd name="T1" fmla="*/ 99 h 110"/>
                  <a:gd name="T2" fmla="*/ 88 w 78"/>
                  <a:gd name="T3" fmla="*/ 233 h 110"/>
                  <a:gd name="T4" fmla="*/ 0 w 78"/>
                  <a:gd name="T5" fmla="*/ 151 h 110"/>
                  <a:gd name="T6" fmla="*/ 88 w 78"/>
                  <a:gd name="T7" fmla="*/ 16 h 110"/>
                  <a:gd name="T8" fmla="*/ 174 w 78"/>
                  <a:gd name="T9" fmla="*/ 99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10"/>
                  <a:gd name="T17" fmla="*/ 78 w 78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10">
                    <a:moveTo>
                      <a:pt x="78" y="44"/>
                    </a:moveTo>
                    <a:cubicBezTo>
                      <a:pt x="78" y="71"/>
                      <a:pt x="61" y="98"/>
                      <a:pt x="39" y="104"/>
                    </a:cubicBezTo>
                    <a:cubicBezTo>
                      <a:pt x="18" y="110"/>
                      <a:pt x="0" y="94"/>
                      <a:pt x="0" y="67"/>
                    </a:cubicBezTo>
                    <a:cubicBezTo>
                      <a:pt x="0" y="40"/>
                      <a:pt x="17" y="13"/>
                      <a:pt x="39" y="7"/>
                    </a:cubicBezTo>
                    <a:cubicBezTo>
                      <a:pt x="61" y="0"/>
                      <a:pt x="78" y="17"/>
                      <a:pt x="78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5" name="Freeform 34"/>
              <p:cNvSpPr>
                <a:spLocks/>
              </p:cNvSpPr>
              <p:nvPr/>
            </p:nvSpPr>
            <p:spPr bwMode="auto">
              <a:xfrm>
                <a:off x="3081" y="3087"/>
                <a:ext cx="98" cy="133"/>
              </a:xfrm>
              <a:custGeom>
                <a:avLst/>
                <a:gdLst>
                  <a:gd name="T0" fmla="*/ 167 w 75"/>
                  <a:gd name="T1" fmla="*/ 90 h 102"/>
                  <a:gd name="T2" fmla="*/ 82 w 75"/>
                  <a:gd name="T3" fmla="*/ 214 h 102"/>
                  <a:gd name="T4" fmla="*/ 0 w 75"/>
                  <a:gd name="T5" fmla="*/ 138 h 102"/>
                  <a:gd name="T6" fmla="*/ 82 w 75"/>
                  <a:gd name="T7" fmla="*/ 13 h 102"/>
                  <a:gd name="T8" fmla="*/ 167 w 75"/>
                  <a:gd name="T9" fmla="*/ 9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102"/>
                  <a:gd name="T17" fmla="*/ 75 w 75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102">
                    <a:moveTo>
                      <a:pt x="75" y="41"/>
                    </a:moveTo>
                    <a:cubicBezTo>
                      <a:pt x="75" y="66"/>
                      <a:pt x="58" y="91"/>
                      <a:pt x="37" y="97"/>
                    </a:cubicBezTo>
                    <a:cubicBezTo>
                      <a:pt x="17" y="102"/>
                      <a:pt x="0" y="87"/>
                      <a:pt x="0" y="62"/>
                    </a:cubicBezTo>
                    <a:cubicBezTo>
                      <a:pt x="0" y="37"/>
                      <a:pt x="17" y="12"/>
                      <a:pt x="37" y="6"/>
                    </a:cubicBezTo>
                    <a:cubicBezTo>
                      <a:pt x="58" y="0"/>
                      <a:pt x="75" y="16"/>
                      <a:pt x="7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6" name="Freeform 35"/>
              <p:cNvSpPr>
                <a:spLocks/>
              </p:cNvSpPr>
              <p:nvPr/>
            </p:nvSpPr>
            <p:spPr bwMode="auto">
              <a:xfrm>
                <a:off x="2730" y="3186"/>
                <a:ext cx="110" cy="146"/>
              </a:xfrm>
              <a:custGeom>
                <a:avLst/>
                <a:gdLst>
                  <a:gd name="T0" fmla="*/ 189 w 84"/>
                  <a:gd name="T1" fmla="*/ 94 h 112"/>
                  <a:gd name="T2" fmla="*/ 94 w 84"/>
                  <a:gd name="T3" fmla="*/ 231 h 112"/>
                  <a:gd name="T4" fmla="*/ 0 w 84"/>
                  <a:gd name="T5" fmla="*/ 153 h 112"/>
                  <a:gd name="T6" fmla="*/ 94 w 84"/>
                  <a:gd name="T7" fmla="*/ 16 h 112"/>
                  <a:gd name="T8" fmla="*/ 189 w 84"/>
                  <a:gd name="T9" fmla="*/ 94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2"/>
                  <a:gd name="T17" fmla="*/ 84 w 8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2">
                    <a:moveTo>
                      <a:pt x="84" y="42"/>
                    </a:moveTo>
                    <a:cubicBezTo>
                      <a:pt x="84" y="69"/>
                      <a:pt x="65" y="97"/>
                      <a:pt x="42" y="104"/>
                    </a:cubicBezTo>
                    <a:cubicBezTo>
                      <a:pt x="19" y="112"/>
                      <a:pt x="0" y="96"/>
                      <a:pt x="0" y="69"/>
                    </a:cubicBezTo>
                    <a:cubicBezTo>
                      <a:pt x="0" y="43"/>
                      <a:pt x="19" y="15"/>
                      <a:pt x="42" y="7"/>
                    </a:cubicBezTo>
                    <a:cubicBezTo>
                      <a:pt x="65" y="0"/>
                      <a:pt x="84" y="15"/>
                      <a:pt x="8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7" name="Freeform 36"/>
              <p:cNvSpPr>
                <a:spLocks/>
              </p:cNvSpPr>
              <p:nvPr/>
            </p:nvSpPr>
            <p:spPr bwMode="auto">
              <a:xfrm>
                <a:off x="2385" y="2578"/>
                <a:ext cx="134" cy="41"/>
              </a:xfrm>
              <a:custGeom>
                <a:avLst/>
                <a:gdLst>
                  <a:gd name="T0" fmla="*/ 194 w 102"/>
                  <a:gd name="T1" fmla="*/ 15 h 31"/>
                  <a:gd name="T2" fmla="*/ 171 w 102"/>
                  <a:gd name="T3" fmla="*/ 63 h 31"/>
                  <a:gd name="T4" fmla="*/ 24 w 102"/>
                  <a:gd name="T5" fmla="*/ 50 h 31"/>
                  <a:gd name="T6" fmla="*/ 59 w 102"/>
                  <a:gd name="T7" fmla="*/ 9 h 31"/>
                  <a:gd name="T8" fmla="*/ 194 w 102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31"/>
                  <a:gd name="T17" fmla="*/ 102 w 102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31">
                    <a:moveTo>
                      <a:pt x="86" y="6"/>
                    </a:moveTo>
                    <a:cubicBezTo>
                      <a:pt x="102" y="13"/>
                      <a:pt x="98" y="22"/>
                      <a:pt x="75" y="27"/>
                    </a:cubicBezTo>
                    <a:cubicBezTo>
                      <a:pt x="52" y="31"/>
                      <a:pt x="23" y="29"/>
                      <a:pt x="11" y="22"/>
                    </a:cubicBezTo>
                    <a:cubicBezTo>
                      <a:pt x="0" y="16"/>
                      <a:pt x="7" y="8"/>
                      <a:pt x="26" y="4"/>
                    </a:cubicBezTo>
                    <a:cubicBezTo>
                      <a:pt x="45" y="0"/>
                      <a:pt x="71" y="1"/>
                      <a:pt x="8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8" name="Freeform 37"/>
              <p:cNvSpPr>
                <a:spLocks/>
              </p:cNvSpPr>
              <p:nvPr/>
            </p:nvSpPr>
            <p:spPr bwMode="auto">
              <a:xfrm>
                <a:off x="2522" y="2628"/>
                <a:ext cx="132" cy="42"/>
              </a:xfrm>
              <a:custGeom>
                <a:avLst/>
                <a:gdLst>
                  <a:gd name="T0" fmla="*/ 188 w 101"/>
                  <a:gd name="T1" fmla="*/ 16 h 32"/>
                  <a:gd name="T2" fmla="*/ 159 w 101"/>
                  <a:gd name="T3" fmla="*/ 64 h 32"/>
                  <a:gd name="T4" fmla="*/ 22 w 101"/>
                  <a:gd name="T5" fmla="*/ 51 h 32"/>
                  <a:gd name="T6" fmla="*/ 54 w 101"/>
                  <a:gd name="T7" fmla="*/ 12 h 32"/>
                  <a:gd name="T8" fmla="*/ 188 w 101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32"/>
                  <a:gd name="T17" fmla="*/ 101 w 101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32">
                    <a:moveTo>
                      <a:pt x="84" y="7"/>
                    </a:moveTo>
                    <a:cubicBezTo>
                      <a:pt x="101" y="14"/>
                      <a:pt x="96" y="24"/>
                      <a:pt x="71" y="28"/>
                    </a:cubicBezTo>
                    <a:cubicBezTo>
                      <a:pt x="48" y="32"/>
                      <a:pt x="21" y="29"/>
                      <a:pt x="10" y="23"/>
                    </a:cubicBezTo>
                    <a:cubicBezTo>
                      <a:pt x="0" y="16"/>
                      <a:pt x="6" y="9"/>
                      <a:pt x="24" y="5"/>
                    </a:cubicBezTo>
                    <a:cubicBezTo>
                      <a:pt x="42" y="0"/>
                      <a:pt x="69" y="1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" name="Freeform 38"/>
              <p:cNvSpPr>
                <a:spLocks/>
              </p:cNvSpPr>
              <p:nvPr/>
            </p:nvSpPr>
            <p:spPr bwMode="auto">
              <a:xfrm>
                <a:off x="2695" y="2589"/>
                <a:ext cx="130" cy="40"/>
              </a:xfrm>
              <a:custGeom>
                <a:avLst/>
                <a:gdLst>
                  <a:gd name="T0" fmla="*/ 186 w 99"/>
                  <a:gd name="T1" fmla="*/ 13 h 31"/>
                  <a:gd name="T2" fmla="*/ 164 w 99"/>
                  <a:gd name="T3" fmla="*/ 57 h 31"/>
                  <a:gd name="T4" fmla="*/ 22 w 99"/>
                  <a:gd name="T5" fmla="*/ 46 h 31"/>
                  <a:gd name="T6" fmla="*/ 51 w 99"/>
                  <a:gd name="T7" fmla="*/ 8 h 31"/>
                  <a:gd name="T8" fmla="*/ 186 w 99"/>
                  <a:gd name="T9" fmla="*/ 13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31"/>
                  <a:gd name="T17" fmla="*/ 99 w 99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31">
                    <a:moveTo>
                      <a:pt x="82" y="6"/>
                    </a:moveTo>
                    <a:cubicBezTo>
                      <a:pt x="99" y="12"/>
                      <a:pt x="95" y="22"/>
                      <a:pt x="72" y="26"/>
                    </a:cubicBezTo>
                    <a:cubicBezTo>
                      <a:pt x="50" y="31"/>
                      <a:pt x="22" y="28"/>
                      <a:pt x="10" y="22"/>
                    </a:cubicBezTo>
                    <a:cubicBezTo>
                      <a:pt x="0" y="15"/>
                      <a:pt x="6" y="8"/>
                      <a:pt x="23" y="4"/>
                    </a:cubicBezTo>
                    <a:cubicBezTo>
                      <a:pt x="41" y="0"/>
                      <a:pt x="67" y="1"/>
                      <a:pt x="82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0" name="Freeform 39"/>
              <p:cNvSpPr>
                <a:spLocks/>
              </p:cNvSpPr>
              <p:nvPr/>
            </p:nvSpPr>
            <p:spPr bwMode="auto">
              <a:xfrm>
                <a:off x="2868" y="2552"/>
                <a:ext cx="129" cy="41"/>
              </a:xfrm>
              <a:custGeom>
                <a:avLst/>
                <a:gdLst>
                  <a:gd name="T0" fmla="*/ 181 w 99"/>
                  <a:gd name="T1" fmla="*/ 15 h 31"/>
                  <a:gd name="T2" fmla="*/ 158 w 99"/>
                  <a:gd name="T3" fmla="*/ 60 h 31"/>
                  <a:gd name="T4" fmla="*/ 22 w 99"/>
                  <a:gd name="T5" fmla="*/ 49 h 31"/>
                  <a:gd name="T6" fmla="*/ 52 w 99"/>
                  <a:gd name="T7" fmla="*/ 9 h 31"/>
                  <a:gd name="T8" fmla="*/ 181 w 99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31"/>
                  <a:gd name="T17" fmla="*/ 99 w 99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31">
                    <a:moveTo>
                      <a:pt x="82" y="6"/>
                    </a:moveTo>
                    <a:cubicBezTo>
                      <a:pt x="99" y="12"/>
                      <a:pt x="95" y="21"/>
                      <a:pt x="71" y="26"/>
                    </a:cubicBezTo>
                    <a:cubicBezTo>
                      <a:pt x="49" y="31"/>
                      <a:pt x="21" y="28"/>
                      <a:pt x="10" y="21"/>
                    </a:cubicBezTo>
                    <a:cubicBezTo>
                      <a:pt x="0" y="15"/>
                      <a:pt x="7" y="8"/>
                      <a:pt x="24" y="4"/>
                    </a:cubicBezTo>
                    <a:cubicBezTo>
                      <a:pt x="42" y="0"/>
                      <a:pt x="67" y="1"/>
                      <a:pt x="82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Freeform 40"/>
              <p:cNvSpPr>
                <a:spLocks/>
              </p:cNvSpPr>
              <p:nvPr/>
            </p:nvSpPr>
            <p:spPr bwMode="auto">
              <a:xfrm>
                <a:off x="2740" y="2512"/>
                <a:ext cx="130" cy="38"/>
              </a:xfrm>
              <a:custGeom>
                <a:avLst/>
                <a:gdLst>
                  <a:gd name="T0" fmla="*/ 186 w 99"/>
                  <a:gd name="T1" fmla="*/ 12 h 29"/>
                  <a:gd name="T2" fmla="*/ 164 w 99"/>
                  <a:gd name="T3" fmla="*/ 54 h 29"/>
                  <a:gd name="T4" fmla="*/ 22 w 99"/>
                  <a:gd name="T5" fmla="*/ 48 h 29"/>
                  <a:gd name="T6" fmla="*/ 55 w 99"/>
                  <a:gd name="T7" fmla="*/ 9 h 29"/>
                  <a:gd name="T8" fmla="*/ 186 w 99"/>
                  <a:gd name="T9" fmla="*/ 12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29"/>
                  <a:gd name="T17" fmla="*/ 99 w 99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29">
                    <a:moveTo>
                      <a:pt x="82" y="5"/>
                    </a:moveTo>
                    <a:cubicBezTo>
                      <a:pt x="99" y="11"/>
                      <a:pt x="95" y="20"/>
                      <a:pt x="72" y="24"/>
                    </a:cubicBezTo>
                    <a:cubicBezTo>
                      <a:pt x="49" y="29"/>
                      <a:pt x="21" y="27"/>
                      <a:pt x="10" y="21"/>
                    </a:cubicBezTo>
                    <a:cubicBezTo>
                      <a:pt x="0" y="15"/>
                      <a:pt x="6" y="8"/>
                      <a:pt x="24" y="4"/>
                    </a:cubicBezTo>
                    <a:cubicBezTo>
                      <a:pt x="42" y="0"/>
                      <a:pt x="67" y="1"/>
                      <a:pt x="8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Freeform 41"/>
              <p:cNvSpPr>
                <a:spLocks/>
              </p:cNvSpPr>
              <p:nvPr/>
            </p:nvSpPr>
            <p:spPr bwMode="auto">
              <a:xfrm>
                <a:off x="2994" y="2598"/>
                <a:ext cx="142" cy="44"/>
              </a:xfrm>
              <a:custGeom>
                <a:avLst/>
                <a:gdLst>
                  <a:gd name="T0" fmla="*/ 198 w 109"/>
                  <a:gd name="T1" fmla="*/ 16 h 34"/>
                  <a:gd name="T2" fmla="*/ 175 w 109"/>
                  <a:gd name="T3" fmla="*/ 63 h 34"/>
                  <a:gd name="T4" fmla="*/ 27 w 109"/>
                  <a:gd name="T5" fmla="*/ 52 h 34"/>
                  <a:gd name="T6" fmla="*/ 56 w 109"/>
                  <a:gd name="T7" fmla="*/ 8 h 34"/>
                  <a:gd name="T8" fmla="*/ 198 w 109"/>
                  <a:gd name="T9" fmla="*/ 1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4"/>
                  <a:gd name="T17" fmla="*/ 109 w 109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4">
                    <a:moveTo>
                      <a:pt x="90" y="7"/>
                    </a:moveTo>
                    <a:cubicBezTo>
                      <a:pt x="109" y="14"/>
                      <a:pt x="104" y="24"/>
                      <a:pt x="79" y="29"/>
                    </a:cubicBezTo>
                    <a:cubicBezTo>
                      <a:pt x="55" y="34"/>
                      <a:pt x="25" y="31"/>
                      <a:pt x="12" y="24"/>
                    </a:cubicBezTo>
                    <a:cubicBezTo>
                      <a:pt x="0" y="17"/>
                      <a:pt x="7" y="9"/>
                      <a:pt x="25" y="4"/>
                    </a:cubicBezTo>
                    <a:cubicBezTo>
                      <a:pt x="45" y="0"/>
                      <a:pt x="74" y="1"/>
                      <a:pt x="9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Freeform 42"/>
              <p:cNvSpPr>
                <a:spLocks/>
              </p:cNvSpPr>
              <p:nvPr/>
            </p:nvSpPr>
            <p:spPr bwMode="auto">
              <a:xfrm>
                <a:off x="2652" y="2675"/>
                <a:ext cx="134" cy="43"/>
              </a:xfrm>
              <a:custGeom>
                <a:avLst/>
                <a:gdLst>
                  <a:gd name="T0" fmla="*/ 190 w 103"/>
                  <a:gd name="T1" fmla="*/ 16 h 33"/>
                  <a:gd name="T2" fmla="*/ 165 w 103"/>
                  <a:gd name="T3" fmla="*/ 61 h 33"/>
                  <a:gd name="T4" fmla="*/ 23 w 103"/>
                  <a:gd name="T5" fmla="*/ 51 h 33"/>
                  <a:gd name="T6" fmla="*/ 56 w 103"/>
                  <a:gd name="T7" fmla="*/ 9 h 33"/>
                  <a:gd name="T8" fmla="*/ 190 w 103"/>
                  <a:gd name="T9" fmla="*/ 16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"/>
                  <a:gd name="T16" fmla="*/ 0 h 33"/>
                  <a:gd name="T17" fmla="*/ 103 w 103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" h="33">
                    <a:moveTo>
                      <a:pt x="86" y="7"/>
                    </a:moveTo>
                    <a:cubicBezTo>
                      <a:pt x="103" y="13"/>
                      <a:pt x="99" y="23"/>
                      <a:pt x="75" y="28"/>
                    </a:cubicBezTo>
                    <a:cubicBezTo>
                      <a:pt x="52" y="33"/>
                      <a:pt x="23" y="30"/>
                      <a:pt x="11" y="23"/>
                    </a:cubicBezTo>
                    <a:cubicBezTo>
                      <a:pt x="0" y="16"/>
                      <a:pt x="7" y="8"/>
                      <a:pt x="25" y="4"/>
                    </a:cubicBezTo>
                    <a:cubicBezTo>
                      <a:pt x="44" y="0"/>
                      <a:pt x="71" y="1"/>
                      <a:pt x="86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44" name="Group 226"/>
          <p:cNvGrpSpPr>
            <a:grpSpLocks/>
          </p:cNvGrpSpPr>
          <p:nvPr/>
        </p:nvGrpSpPr>
        <p:grpSpPr bwMode="auto">
          <a:xfrm>
            <a:off x="5634038" y="4795838"/>
            <a:ext cx="1573212" cy="3295650"/>
            <a:chOff x="1234" y="2253"/>
            <a:chExt cx="991" cy="2076"/>
          </a:xfrm>
        </p:grpSpPr>
        <p:sp>
          <p:nvSpPr>
            <p:cNvPr id="145" name="Freeform 44"/>
            <p:cNvSpPr>
              <a:spLocks/>
            </p:cNvSpPr>
            <p:nvPr/>
          </p:nvSpPr>
          <p:spPr bwMode="auto">
            <a:xfrm flipV="1">
              <a:off x="1234" y="3239"/>
              <a:ext cx="988" cy="1090"/>
            </a:xfrm>
            <a:custGeom>
              <a:avLst/>
              <a:gdLst>
                <a:gd name="T0" fmla="*/ 284 w 1786"/>
                <a:gd name="T1" fmla="*/ 79 h 1970"/>
                <a:gd name="T2" fmla="*/ 123 w 1786"/>
                <a:gd name="T3" fmla="*/ 0 h 1970"/>
                <a:gd name="T4" fmla="*/ 0 w 1786"/>
                <a:gd name="T5" fmla="*/ 137 h 1970"/>
                <a:gd name="T6" fmla="*/ 41 w 1786"/>
                <a:gd name="T7" fmla="*/ 247 h 1970"/>
                <a:gd name="T8" fmla="*/ 191 w 1786"/>
                <a:gd name="T9" fmla="*/ 334 h 1970"/>
                <a:gd name="T10" fmla="*/ 303 w 1786"/>
                <a:gd name="T11" fmla="*/ 193 h 1970"/>
                <a:gd name="T12" fmla="*/ 284 w 1786"/>
                <a:gd name="T13" fmla="*/ 79 h 19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6"/>
                <a:gd name="T22" fmla="*/ 0 h 1970"/>
                <a:gd name="T23" fmla="*/ 1786 w 1786"/>
                <a:gd name="T24" fmla="*/ 1970 h 19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6" h="1970">
                  <a:moveTo>
                    <a:pt x="1680" y="463"/>
                  </a:moveTo>
                  <a:lnTo>
                    <a:pt x="726" y="0"/>
                  </a:lnTo>
                  <a:lnTo>
                    <a:pt x="0" y="812"/>
                  </a:lnTo>
                  <a:lnTo>
                    <a:pt x="246" y="1457"/>
                  </a:lnTo>
                  <a:lnTo>
                    <a:pt x="1132" y="1970"/>
                  </a:lnTo>
                  <a:lnTo>
                    <a:pt x="1786" y="1140"/>
                  </a:lnTo>
                  <a:lnTo>
                    <a:pt x="1680" y="463"/>
                  </a:lnTo>
                  <a:close/>
                </a:path>
              </a:pathLst>
            </a:custGeom>
            <a:gradFill rotWithShape="0">
              <a:gsLst>
                <a:gs pos="0">
                  <a:srgbClr val="CB7B7B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46" name="Group 205"/>
            <p:cNvGrpSpPr>
              <a:grpSpLocks/>
            </p:cNvGrpSpPr>
            <p:nvPr/>
          </p:nvGrpSpPr>
          <p:grpSpPr bwMode="auto">
            <a:xfrm>
              <a:off x="1234" y="2253"/>
              <a:ext cx="991" cy="1090"/>
              <a:chOff x="1234" y="2253"/>
              <a:chExt cx="991" cy="1090"/>
            </a:xfrm>
          </p:grpSpPr>
          <p:sp>
            <p:nvSpPr>
              <p:cNvPr id="147" name="Freeform 46"/>
              <p:cNvSpPr>
                <a:spLocks/>
              </p:cNvSpPr>
              <p:nvPr/>
            </p:nvSpPr>
            <p:spPr bwMode="auto">
              <a:xfrm>
                <a:off x="1234" y="2702"/>
                <a:ext cx="626" cy="641"/>
              </a:xfrm>
              <a:custGeom>
                <a:avLst/>
                <a:gdLst>
                  <a:gd name="T0" fmla="*/ 191 w 1132"/>
                  <a:gd name="T1" fmla="*/ 197 h 1158"/>
                  <a:gd name="T2" fmla="*/ 41 w 1132"/>
                  <a:gd name="T3" fmla="*/ 110 h 1158"/>
                  <a:gd name="T4" fmla="*/ 0 w 1132"/>
                  <a:gd name="T5" fmla="*/ 0 h 1158"/>
                  <a:gd name="T6" fmla="*/ 162 w 1132"/>
                  <a:gd name="T7" fmla="*/ 90 h 1158"/>
                  <a:gd name="T8" fmla="*/ 191 w 1132"/>
                  <a:gd name="T9" fmla="*/ 197 h 1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2"/>
                  <a:gd name="T16" fmla="*/ 0 h 1158"/>
                  <a:gd name="T17" fmla="*/ 1132 w 1132"/>
                  <a:gd name="T18" fmla="*/ 1158 h 1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2" h="1158">
                    <a:moveTo>
                      <a:pt x="1132" y="1158"/>
                    </a:moveTo>
                    <a:lnTo>
                      <a:pt x="246" y="645"/>
                    </a:lnTo>
                    <a:lnTo>
                      <a:pt x="0" y="0"/>
                    </a:lnTo>
                    <a:lnTo>
                      <a:pt x="959" y="527"/>
                    </a:lnTo>
                    <a:lnTo>
                      <a:pt x="1132" y="1158"/>
                    </a:lnTo>
                    <a:close/>
                  </a:path>
                </a:pathLst>
              </a:custGeom>
              <a:solidFill>
                <a:srgbClr val="A8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" name="Freeform 47"/>
              <p:cNvSpPr>
                <a:spLocks/>
              </p:cNvSpPr>
              <p:nvPr/>
            </p:nvSpPr>
            <p:spPr bwMode="auto">
              <a:xfrm>
                <a:off x="1234" y="2253"/>
                <a:ext cx="930" cy="741"/>
              </a:xfrm>
              <a:custGeom>
                <a:avLst/>
                <a:gdLst>
                  <a:gd name="T0" fmla="*/ 163 w 1680"/>
                  <a:gd name="T1" fmla="*/ 227 h 1339"/>
                  <a:gd name="T2" fmla="*/ 0 w 1680"/>
                  <a:gd name="T3" fmla="*/ 137 h 1339"/>
                  <a:gd name="T4" fmla="*/ 123 w 1680"/>
                  <a:gd name="T5" fmla="*/ 0 h 1339"/>
                  <a:gd name="T6" fmla="*/ 285 w 1680"/>
                  <a:gd name="T7" fmla="*/ 79 h 1339"/>
                  <a:gd name="T8" fmla="*/ 163 w 1680"/>
                  <a:gd name="T9" fmla="*/ 227 h 13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0"/>
                  <a:gd name="T16" fmla="*/ 0 h 1339"/>
                  <a:gd name="T17" fmla="*/ 1680 w 1680"/>
                  <a:gd name="T18" fmla="*/ 1339 h 13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0" h="1339">
                    <a:moveTo>
                      <a:pt x="959" y="1339"/>
                    </a:moveTo>
                    <a:lnTo>
                      <a:pt x="0" y="812"/>
                    </a:lnTo>
                    <a:lnTo>
                      <a:pt x="726" y="0"/>
                    </a:lnTo>
                    <a:lnTo>
                      <a:pt x="1680" y="463"/>
                    </a:lnTo>
                    <a:lnTo>
                      <a:pt x="959" y="1339"/>
                    </a:lnTo>
                    <a:close/>
                  </a:path>
                </a:pathLst>
              </a:custGeom>
              <a:solidFill>
                <a:srgbClr val="D0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9" name="Freeform 48"/>
              <p:cNvSpPr>
                <a:spLocks/>
              </p:cNvSpPr>
              <p:nvPr/>
            </p:nvSpPr>
            <p:spPr bwMode="auto">
              <a:xfrm>
                <a:off x="1765" y="2509"/>
                <a:ext cx="457" cy="834"/>
              </a:xfrm>
              <a:custGeom>
                <a:avLst/>
                <a:gdLst>
                  <a:gd name="T0" fmla="*/ 122 w 827"/>
                  <a:gd name="T1" fmla="*/ 0 h 1507"/>
                  <a:gd name="T2" fmla="*/ 140 w 827"/>
                  <a:gd name="T3" fmla="*/ 115 h 1507"/>
                  <a:gd name="T4" fmla="*/ 29 w 827"/>
                  <a:gd name="T5" fmla="*/ 256 h 1507"/>
                  <a:gd name="T6" fmla="*/ 0 w 827"/>
                  <a:gd name="T7" fmla="*/ 148 h 1507"/>
                  <a:gd name="T8" fmla="*/ 122 w 827"/>
                  <a:gd name="T9" fmla="*/ 0 h 1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7"/>
                  <a:gd name="T16" fmla="*/ 0 h 1507"/>
                  <a:gd name="T17" fmla="*/ 827 w 827"/>
                  <a:gd name="T18" fmla="*/ 1507 h 1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7" h="1507">
                    <a:moveTo>
                      <a:pt x="721" y="0"/>
                    </a:moveTo>
                    <a:lnTo>
                      <a:pt x="827" y="678"/>
                    </a:lnTo>
                    <a:lnTo>
                      <a:pt x="173" y="1507"/>
                    </a:lnTo>
                    <a:lnTo>
                      <a:pt x="0" y="876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C4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0" name="Freeform 49"/>
              <p:cNvSpPr>
                <a:spLocks/>
              </p:cNvSpPr>
              <p:nvPr/>
            </p:nvSpPr>
            <p:spPr bwMode="auto">
              <a:xfrm>
                <a:off x="1965" y="2504"/>
                <a:ext cx="260" cy="379"/>
              </a:xfrm>
              <a:custGeom>
                <a:avLst/>
                <a:gdLst>
                  <a:gd name="T0" fmla="*/ 61 w 470"/>
                  <a:gd name="T1" fmla="*/ 0 h 685"/>
                  <a:gd name="T2" fmla="*/ 0 w 470"/>
                  <a:gd name="T3" fmla="*/ 76 h 685"/>
                  <a:gd name="T4" fmla="*/ 80 w 470"/>
                  <a:gd name="T5" fmla="*/ 116 h 685"/>
                  <a:gd name="T6" fmla="*/ 61 w 470"/>
                  <a:gd name="T7" fmla="*/ 0 h 6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0"/>
                  <a:gd name="T13" fmla="*/ 0 h 685"/>
                  <a:gd name="T14" fmla="*/ 470 w 470"/>
                  <a:gd name="T15" fmla="*/ 685 h 6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0" h="685">
                    <a:moveTo>
                      <a:pt x="361" y="0"/>
                    </a:moveTo>
                    <a:lnTo>
                      <a:pt x="0" y="447"/>
                    </a:lnTo>
                    <a:lnTo>
                      <a:pt x="470" y="685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AF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1" name="Freeform 50"/>
              <p:cNvSpPr>
                <a:spLocks/>
              </p:cNvSpPr>
              <p:nvPr/>
            </p:nvSpPr>
            <p:spPr bwMode="auto">
              <a:xfrm>
                <a:off x="1634" y="2253"/>
                <a:ext cx="531" cy="498"/>
              </a:xfrm>
              <a:custGeom>
                <a:avLst/>
                <a:gdLst>
                  <a:gd name="T0" fmla="*/ 163 w 959"/>
                  <a:gd name="T1" fmla="*/ 77 h 900"/>
                  <a:gd name="T2" fmla="*/ 0 w 959"/>
                  <a:gd name="T3" fmla="*/ 0 h 900"/>
                  <a:gd name="T4" fmla="*/ 30 w 959"/>
                  <a:gd name="T5" fmla="*/ 117 h 900"/>
                  <a:gd name="T6" fmla="*/ 101 w 959"/>
                  <a:gd name="T7" fmla="*/ 153 h 900"/>
                  <a:gd name="T8" fmla="*/ 163 w 959"/>
                  <a:gd name="T9" fmla="*/ 77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9"/>
                  <a:gd name="T16" fmla="*/ 0 h 900"/>
                  <a:gd name="T17" fmla="*/ 959 w 959"/>
                  <a:gd name="T18" fmla="*/ 900 h 9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9" h="900">
                    <a:moveTo>
                      <a:pt x="959" y="453"/>
                    </a:moveTo>
                    <a:lnTo>
                      <a:pt x="0" y="0"/>
                    </a:lnTo>
                    <a:lnTo>
                      <a:pt x="180" y="689"/>
                    </a:lnTo>
                    <a:lnTo>
                      <a:pt x="598" y="900"/>
                    </a:lnTo>
                    <a:lnTo>
                      <a:pt x="959" y="453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Freeform 51"/>
              <p:cNvSpPr>
                <a:spLocks/>
              </p:cNvSpPr>
              <p:nvPr/>
            </p:nvSpPr>
            <p:spPr bwMode="auto">
              <a:xfrm>
                <a:off x="1234" y="2253"/>
                <a:ext cx="500" cy="615"/>
              </a:xfrm>
              <a:custGeom>
                <a:avLst/>
                <a:gdLst>
                  <a:gd name="T0" fmla="*/ 153 w 903"/>
                  <a:gd name="T1" fmla="*/ 117 h 1112"/>
                  <a:gd name="T2" fmla="*/ 122 w 903"/>
                  <a:gd name="T3" fmla="*/ 0 h 1112"/>
                  <a:gd name="T4" fmla="*/ 0 w 903"/>
                  <a:gd name="T5" fmla="*/ 137 h 1112"/>
                  <a:gd name="T6" fmla="*/ 92 w 903"/>
                  <a:gd name="T7" fmla="*/ 188 h 1112"/>
                  <a:gd name="T8" fmla="*/ 153 w 903"/>
                  <a:gd name="T9" fmla="*/ 117 h 1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3"/>
                  <a:gd name="T16" fmla="*/ 0 h 1112"/>
                  <a:gd name="T17" fmla="*/ 903 w 903"/>
                  <a:gd name="T18" fmla="*/ 1112 h 1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3" h="1112">
                    <a:moveTo>
                      <a:pt x="903" y="689"/>
                    </a:moveTo>
                    <a:lnTo>
                      <a:pt x="723" y="0"/>
                    </a:lnTo>
                    <a:lnTo>
                      <a:pt x="0" y="812"/>
                    </a:lnTo>
                    <a:lnTo>
                      <a:pt x="546" y="1112"/>
                    </a:lnTo>
                    <a:lnTo>
                      <a:pt x="903" y="689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" name="Freeform 52"/>
              <p:cNvSpPr>
                <a:spLocks/>
              </p:cNvSpPr>
              <p:nvPr/>
            </p:nvSpPr>
            <p:spPr bwMode="auto">
              <a:xfrm>
                <a:off x="1234" y="2702"/>
                <a:ext cx="302" cy="357"/>
              </a:xfrm>
              <a:custGeom>
                <a:avLst/>
                <a:gdLst>
                  <a:gd name="T0" fmla="*/ 0 w 546"/>
                  <a:gd name="T1" fmla="*/ 0 h 645"/>
                  <a:gd name="T2" fmla="*/ 41 w 546"/>
                  <a:gd name="T3" fmla="*/ 110 h 645"/>
                  <a:gd name="T4" fmla="*/ 92 w 546"/>
                  <a:gd name="T5" fmla="*/ 51 h 645"/>
                  <a:gd name="T6" fmla="*/ 0 w 546"/>
                  <a:gd name="T7" fmla="*/ 0 h 6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6"/>
                  <a:gd name="T13" fmla="*/ 0 h 645"/>
                  <a:gd name="T14" fmla="*/ 546 w 546"/>
                  <a:gd name="T15" fmla="*/ 645 h 6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6" h="645">
                    <a:moveTo>
                      <a:pt x="0" y="0"/>
                    </a:moveTo>
                    <a:lnTo>
                      <a:pt x="246" y="645"/>
                    </a:lnTo>
                    <a:lnTo>
                      <a:pt x="546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" name="Freeform 53"/>
              <p:cNvSpPr>
                <a:spLocks/>
              </p:cNvSpPr>
              <p:nvPr/>
            </p:nvSpPr>
            <p:spPr bwMode="auto">
              <a:xfrm>
                <a:off x="1621" y="2540"/>
                <a:ext cx="152" cy="135"/>
              </a:xfrm>
              <a:custGeom>
                <a:avLst/>
                <a:gdLst>
                  <a:gd name="T0" fmla="*/ 248 w 116"/>
                  <a:gd name="T1" fmla="*/ 88 h 103"/>
                  <a:gd name="T2" fmla="*/ 155 w 116"/>
                  <a:gd name="T3" fmla="*/ 216 h 103"/>
                  <a:gd name="T4" fmla="*/ 13 w 116"/>
                  <a:gd name="T5" fmla="*/ 144 h 103"/>
                  <a:gd name="T6" fmla="*/ 109 w 116"/>
                  <a:gd name="T7" fmla="*/ 13 h 103"/>
                  <a:gd name="T8" fmla="*/ 248 w 116"/>
                  <a:gd name="T9" fmla="*/ 88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103"/>
                  <a:gd name="T17" fmla="*/ 116 w 116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103">
                    <a:moveTo>
                      <a:pt x="110" y="39"/>
                    </a:moveTo>
                    <a:cubicBezTo>
                      <a:pt x="116" y="64"/>
                      <a:pt x="98" y="90"/>
                      <a:pt x="69" y="96"/>
                    </a:cubicBezTo>
                    <a:cubicBezTo>
                      <a:pt x="40" y="103"/>
                      <a:pt x="12" y="88"/>
                      <a:pt x="6" y="64"/>
                    </a:cubicBezTo>
                    <a:cubicBezTo>
                      <a:pt x="0" y="39"/>
                      <a:pt x="19" y="13"/>
                      <a:pt x="48" y="6"/>
                    </a:cubicBezTo>
                    <a:cubicBezTo>
                      <a:pt x="76" y="0"/>
                      <a:pt x="105" y="14"/>
                      <a:pt x="110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Freeform 54"/>
              <p:cNvSpPr>
                <a:spLocks/>
              </p:cNvSpPr>
              <p:nvPr/>
            </p:nvSpPr>
            <p:spPr bwMode="auto">
              <a:xfrm>
                <a:off x="1753" y="2386"/>
                <a:ext cx="153" cy="133"/>
              </a:xfrm>
              <a:custGeom>
                <a:avLst/>
                <a:gdLst>
                  <a:gd name="T0" fmla="*/ 248 w 117"/>
                  <a:gd name="T1" fmla="*/ 87 h 102"/>
                  <a:gd name="T2" fmla="*/ 154 w 117"/>
                  <a:gd name="T3" fmla="*/ 213 h 102"/>
                  <a:gd name="T4" fmla="*/ 12 w 117"/>
                  <a:gd name="T5" fmla="*/ 141 h 102"/>
                  <a:gd name="T6" fmla="*/ 107 w 117"/>
                  <a:gd name="T7" fmla="*/ 16 h 102"/>
                  <a:gd name="T8" fmla="*/ 248 w 117"/>
                  <a:gd name="T9" fmla="*/ 87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02"/>
                  <a:gd name="T17" fmla="*/ 117 w 117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02">
                    <a:moveTo>
                      <a:pt x="111" y="39"/>
                    </a:moveTo>
                    <a:cubicBezTo>
                      <a:pt x="117" y="63"/>
                      <a:pt x="98" y="89"/>
                      <a:pt x="69" y="96"/>
                    </a:cubicBezTo>
                    <a:cubicBezTo>
                      <a:pt x="39" y="102"/>
                      <a:pt x="11" y="88"/>
                      <a:pt x="5" y="64"/>
                    </a:cubicBezTo>
                    <a:cubicBezTo>
                      <a:pt x="0" y="39"/>
                      <a:pt x="19" y="14"/>
                      <a:pt x="48" y="7"/>
                    </a:cubicBezTo>
                    <a:cubicBezTo>
                      <a:pt x="77" y="0"/>
                      <a:pt x="105" y="14"/>
                      <a:pt x="111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Freeform 55"/>
              <p:cNvSpPr>
                <a:spLocks/>
              </p:cNvSpPr>
              <p:nvPr/>
            </p:nvSpPr>
            <p:spPr bwMode="auto">
              <a:xfrm>
                <a:off x="1932" y="2475"/>
                <a:ext cx="155" cy="133"/>
              </a:xfrm>
              <a:custGeom>
                <a:avLst/>
                <a:gdLst>
                  <a:gd name="T0" fmla="*/ 254 w 118"/>
                  <a:gd name="T1" fmla="*/ 87 h 102"/>
                  <a:gd name="T2" fmla="*/ 158 w 118"/>
                  <a:gd name="T3" fmla="*/ 211 h 102"/>
                  <a:gd name="T4" fmla="*/ 14 w 118"/>
                  <a:gd name="T5" fmla="*/ 140 h 102"/>
                  <a:gd name="T6" fmla="*/ 110 w 118"/>
                  <a:gd name="T7" fmla="*/ 16 h 102"/>
                  <a:gd name="T8" fmla="*/ 254 w 118"/>
                  <a:gd name="T9" fmla="*/ 87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02"/>
                  <a:gd name="T17" fmla="*/ 118 w 11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02">
                    <a:moveTo>
                      <a:pt x="112" y="39"/>
                    </a:moveTo>
                    <a:cubicBezTo>
                      <a:pt x="118" y="63"/>
                      <a:pt x="99" y="88"/>
                      <a:pt x="69" y="95"/>
                    </a:cubicBezTo>
                    <a:cubicBezTo>
                      <a:pt x="40" y="102"/>
                      <a:pt x="12" y="88"/>
                      <a:pt x="6" y="63"/>
                    </a:cubicBezTo>
                    <a:cubicBezTo>
                      <a:pt x="0" y="39"/>
                      <a:pt x="19" y="13"/>
                      <a:pt x="49" y="7"/>
                    </a:cubicBezTo>
                    <a:cubicBezTo>
                      <a:pt x="78" y="0"/>
                      <a:pt x="106" y="14"/>
                      <a:pt x="112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" name="Freeform 56"/>
              <p:cNvSpPr>
                <a:spLocks/>
              </p:cNvSpPr>
              <p:nvPr/>
            </p:nvSpPr>
            <p:spPr bwMode="auto">
              <a:xfrm>
                <a:off x="1582" y="2301"/>
                <a:ext cx="148" cy="132"/>
              </a:xfrm>
              <a:custGeom>
                <a:avLst/>
                <a:gdLst>
                  <a:gd name="T0" fmla="*/ 242 w 113"/>
                  <a:gd name="T1" fmla="*/ 88 h 101"/>
                  <a:gd name="T2" fmla="*/ 151 w 113"/>
                  <a:gd name="T3" fmla="*/ 212 h 101"/>
                  <a:gd name="T4" fmla="*/ 13 w 113"/>
                  <a:gd name="T5" fmla="*/ 140 h 101"/>
                  <a:gd name="T6" fmla="*/ 103 w 113"/>
                  <a:gd name="T7" fmla="*/ 16 h 101"/>
                  <a:gd name="T8" fmla="*/ 242 w 113"/>
                  <a:gd name="T9" fmla="*/ 88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01"/>
                  <a:gd name="T17" fmla="*/ 113 w 113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01">
                    <a:moveTo>
                      <a:pt x="108" y="39"/>
                    </a:moveTo>
                    <a:cubicBezTo>
                      <a:pt x="113" y="63"/>
                      <a:pt x="95" y="88"/>
                      <a:pt x="67" y="95"/>
                    </a:cubicBezTo>
                    <a:cubicBezTo>
                      <a:pt x="39" y="101"/>
                      <a:pt x="11" y="87"/>
                      <a:pt x="6" y="63"/>
                    </a:cubicBezTo>
                    <a:cubicBezTo>
                      <a:pt x="0" y="38"/>
                      <a:pt x="18" y="13"/>
                      <a:pt x="46" y="7"/>
                    </a:cubicBezTo>
                    <a:cubicBezTo>
                      <a:pt x="75" y="0"/>
                      <a:pt x="102" y="14"/>
                      <a:pt x="108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8" name="Freeform 57"/>
              <p:cNvSpPr>
                <a:spLocks/>
              </p:cNvSpPr>
              <p:nvPr/>
            </p:nvSpPr>
            <p:spPr bwMode="auto">
              <a:xfrm>
                <a:off x="1662" y="2790"/>
                <a:ext cx="162" cy="144"/>
              </a:xfrm>
              <a:custGeom>
                <a:avLst/>
                <a:gdLst>
                  <a:gd name="T0" fmla="*/ 261 w 124"/>
                  <a:gd name="T1" fmla="*/ 94 h 110"/>
                  <a:gd name="T2" fmla="*/ 162 w 124"/>
                  <a:gd name="T3" fmla="*/ 232 h 110"/>
                  <a:gd name="T4" fmla="*/ 13 w 124"/>
                  <a:gd name="T5" fmla="*/ 153 h 110"/>
                  <a:gd name="T6" fmla="*/ 111 w 124"/>
                  <a:gd name="T7" fmla="*/ 16 h 110"/>
                  <a:gd name="T8" fmla="*/ 261 w 124"/>
                  <a:gd name="T9" fmla="*/ 94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"/>
                  <a:gd name="T16" fmla="*/ 0 h 110"/>
                  <a:gd name="T17" fmla="*/ 124 w 124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" h="110">
                    <a:moveTo>
                      <a:pt x="117" y="42"/>
                    </a:moveTo>
                    <a:cubicBezTo>
                      <a:pt x="124" y="68"/>
                      <a:pt x="104" y="96"/>
                      <a:pt x="73" y="103"/>
                    </a:cubicBezTo>
                    <a:cubicBezTo>
                      <a:pt x="42" y="110"/>
                      <a:pt x="12" y="94"/>
                      <a:pt x="6" y="68"/>
                    </a:cubicBezTo>
                    <a:cubicBezTo>
                      <a:pt x="0" y="41"/>
                      <a:pt x="20" y="14"/>
                      <a:pt x="50" y="7"/>
                    </a:cubicBezTo>
                    <a:cubicBezTo>
                      <a:pt x="81" y="0"/>
                      <a:pt x="111" y="15"/>
                      <a:pt x="117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9" name="Freeform 58"/>
              <p:cNvSpPr>
                <a:spLocks/>
              </p:cNvSpPr>
              <p:nvPr/>
            </p:nvSpPr>
            <p:spPr bwMode="auto">
              <a:xfrm>
                <a:off x="1481" y="2693"/>
                <a:ext cx="161" cy="144"/>
              </a:xfrm>
              <a:custGeom>
                <a:avLst/>
                <a:gdLst>
                  <a:gd name="T0" fmla="*/ 262 w 123"/>
                  <a:gd name="T1" fmla="*/ 94 h 110"/>
                  <a:gd name="T2" fmla="*/ 165 w 123"/>
                  <a:gd name="T3" fmla="*/ 232 h 110"/>
                  <a:gd name="T4" fmla="*/ 16 w 123"/>
                  <a:gd name="T5" fmla="*/ 153 h 110"/>
                  <a:gd name="T6" fmla="*/ 115 w 123"/>
                  <a:gd name="T7" fmla="*/ 16 h 110"/>
                  <a:gd name="T8" fmla="*/ 262 w 123"/>
                  <a:gd name="T9" fmla="*/ 94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110"/>
                  <a:gd name="T17" fmla="*/ 123 w 123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110">
                    <a:moveTo>
                      <a:pt x="117" y="42"/>
                    </a:moveTo>
                    <a:cubicBezTo>
                      <a:pt x="123" y="68"/>
                      <a:pt x="104" y="95"/>
                      <a:pt x="73" y="103"/>
                    </a:cubicBezTo>
                    <a:cubicBezTo>
                      <a:pt x="42" y="110"/>
                      <a:pt x="13" y="94"/>
                      <a:pt x="7" y="68"/>
                    </a:cubicBezTo>
                    <a:cubicBezTo>
                      <a:pt x="0" y="42"/>
                      <a:pt x="20" y="15"/>
                      <a:pt x="51" y="7"/>
                    </a:cubicBezTo>
                    <a:cubicBezTo>
                      <a:pt x="81" y="0"/>
                      <a:pt x="111" y="16"/>
                      <a:pt x="117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0" name="Freeform 59"/>
              <p:cNvSpPr>
                <a:spLocks/>
              </p:cNvSpPr>
              <p:nvPr/>
            </p:nvSpPr>
            <p:spPr bwMode="auto">
              <a:xfrm>
                <a:off x="1310" y="2599"/>
                <a:ext cx="162" cy="144"/>
              </a:xfrm>
              <a:custGeom>
                <a:avLst/>
                <a:gdLst>
                  <a:gd name="T0" fmla="*/ 261 w 124"/>
                  <a:gd name="T1" fmla="*/ 94 h 110"/>
                  <a:gd name="T2" fmla="*/ 162 w 124"/>
                  <a:gd name="T3" fmla="*/ 232 h 110"/>
                  <a:gd name="T4" fmla="*/ 13 w 124"/>
                  <a:gd name="T5" fmla="*/ 153 h 110"/>
                  <a:gd name="T6" fmla="*/ 115 w 124"/>
                  <a:gd name="T7" fmla="*/ 17 h 110"/>
                  <a:gd name="T8" fmla="*/ 261 w 124"/>
                  <a:gd name="T9" fmla="*/ 94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"/>
                  <a:gd name="T16" fmla="*/ 0 h 110"/>
                  <a:gd name="T17" fmla="*/ 124 w 124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" h="110">
                    <a:moveTo>
                      <a:pt x="117" y="42"/>
                    </a:moveTo>
                    <a:cubicBezTo>
                      <a:pt x="124" y="69"/>
                      <a:pt x="104" y="96"/>
                      <a:pt x="73" y="103"/>
                    </a:cubicBezTo>
                    <a:cubicBezTo>
                      <a:pt x="42" y="110"/>
                      <a:pt x="12" y="95"/>
                      <a:pt x="6" y="68"/>
                    </a:cubicBezTo>
                    <a:cubicBezTo>
                      <a:pt x="0" y="42"/>
                      <a:pt x="20" y="15"/>
                      <a:pt x="51" y="8"/>
                    </a:cubicBezTo>
                    <a:cubicBezTo>
                      <a:pt x="81" y="0"/>
                      <a:pt x="111" y="16"/>
                      <a:pt x="117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1" name="Freeform 60"/>
              <p:cNvSpPr>
                <a:spLocks/>
              </p:cNvSpPr>
              <p:nvPr/>
            </p:nvSpPr>
            <p:spPr bwMode="auto">
              <a:xfrm>
                <a:off x="1965" y="2861"/>
                <a:ext cx="87" cy="134"/>
              </a:xfrm>
              <a:custGeom>
                <a:avLst/>
                <a:gdLst>
                  <a:gd name="T0" fmla="*/ 140 w 67"/>
                  <a:gd name="T1" fmla="*/ 35 h 103"/>
                  <a:gd name="T2" fmla="*/ 58 w 67"/>
                  <a:gd name="T3" fmla="*/ 56 h 103"/>
                  <a:gd name="T4" fmla="*/ 10 w 67"/>
                  <a:gd name="T5" fmla="*/ 198 h 103"/>
                  <a:gd name="T6" fmla="*/ 92 w 67"/>
                  <a:gd name="T7" fmla="*/ 169 h 103"/>
                  <a:gd name="T8" fmla="*/ 140 w 67"/>
                  <a:gd name="T9" fmla="*/ 35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03"/>
                  <a:gd name="T17" fmla="*/ 67 w 67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03">
                    <a:moveTo>
                      <a:pt x="64" y="16"/>
                    </a:moveTo>
                    <a:cubicBezTo>
                      <a:pt x="60" y="0"/>
                      <a:pt x="44" y="4"/>
                      <a:pt x="27" y="25"/>
                    </a:cubicBezTo>
                    <a:cubicBezTo>
                      <a:pt x="10" y="46"/>
                      <a:pt x="0" y="76"/>
                      <a:pt x="5" y="90"/>
                    </a:cubicBezTo>
                    <a:cubicBezTo>
                      <a:pt x="10" y="103"/>
                      <a:pt x="26" y="97"/>
                      <a:pt x="42" y="77"/>
                    </a:cubicBezTo>
                    <a:cubicBezTo>
                      <a:pt x="57" y="58"/>
                      <a:pt x="67" y="31"/>
                      <a:pt x="64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2" name="Freeform 61"/>
              <p:cNvSpPr>
                <a:spLocks/>
              </p:cNvSpPr>
              <p:nvPr/>
            </p:nvSpPr>
            <p:spPr bwMode="auto">
              <a:xfrm>
                <a:off x="1834" y="3017"/>
                <a:ext cx="92" cy="139"/>
              </a:xfrm>
              <a:custGeom>
                <a:avLst/>
                <a:gdLst>
                  <a:gd name="T0" fmla="*/ 150 w 70"/>
                  <a:gd name="T1" fmla="*/ 37 h 106"/>
                  <a:gd name="T2" fmla="*/ 64 w 70"/>
                  <a:gd name="T3" fmla="*/ 59 h 106"/>
                  <a:gd name="T4" fmla="*/ 14 w 70"/>
                  <a:gd name="T5" fmla="*/ 209 h 106"/>
                  <a:gd name="T6" fmla="*/ 100 w 70"/>
                  <a:gd name="T7" fmla="*/ 176 h 106"/>
                  <a:gd name="T8" fmla="*/ 150 w 70"/>
                  <a:gd name="T9" fmla="*/ 37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106"/>
                  <a:gd name="T17" fmla="*/ 70 w 7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106">
                    <a:moveTo>
                      <a:pt x="66" y="16"/>
                    </a:moveTo>
                    <a:cubicBezTo>
                      <a:pt x="62" y="0"/>
                      <a:pt x="45" y="4"/>
                      <a:pt x="28" y="26"/>
                    </a:cubicBezTo>
                    <a:cubicBezTo>
                      <a:pt x="10" y="48"/>
                      <a:pt x="0" y="78"/>
                      <a:pt x="6" y="92"/>
                    </a:cubicBezTo>
                    <a:cubicBezTo>
                      <a:pt x="11" y="106"/>
                      <a:pt x="28" y="99"/>
                      <a:pt x="44" y="78"/>
                    </a:cubicBezTo>
                    <a:cubicBezTo>
                      <a:pt x="60" y="58"/>
                      <a:pt x="70" y="30"/>
                      <a:pt x="6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3" name="Freeform 62"/>
              <p:cNvSpPr>
                <a:spLocks/>
              </p:cNvSpPr>
              <p:nvPr/>
            </p:nvSpPr>
            <p:spPr bwMode="auto">
              <a:xfrm>
                <a:off x="1803" y="2899"/>
                <a:ext cx="93" cy="135"/>
              </a:xfrm>
              <a:custGeom>
                <a:avLst/>
                <a:gdLst>
                  <a:gd name="T0" fmla="*/ 151 w 71"/>
                  <a:gd name="T1" fmla="*/ 35 h 104"/>
                  <a:gd name="T2" fmla="*/ 67 w 71"/>
                  <a:gd name="T3" fmla="*/ 52 h 104"/>
                  <a:gd name="T4" fmla="*/ 13 w 71"/>
                  <a:gd name="T5" fmla="*/ 199 h 104"/>
                  <a:gd name="T6" fmla="*/ 101 w 71"/>
                  <a:gd name="T7" fmla="*/ 167 h 104"/>
                  <a:gd name="T8" fmla="*/ 151 w 71"/>
                  <a:gd name="T9" fmla="*/ 35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04"/>
                  <a:gd name="T17" fmla="*/ 71 w 71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04">
                    <a:moveTo>
                      <a:pt x="67" y="16"/>
                    </a:moveTo>
                    <a:cubicBezTo>
                      <a:pt x="64" y="0"/>
                      <a:pt x="47" y="3"/>
                      <a:pt x="30" y="24"/>
                    </a:cubicBezTo>
                    <a:cubicBezTo>
                      <a:pt x="11" y="46"/>
                      <a:pt x="0" y="77"/>
                      <a:pt x="6" y="91"/>
                    </a:cubicBezTo>
                    <a:cubicBezTo>
                      <a:pt x="11" y="104"/>
                      <a:pt x="29" y="97"/>
                      <a:pt x="45" y="76"/>
                    </a:cubicBezTo>
                    <a:cubicBezTo>
                      <a:pt x="61" y="56"/>
                      <a:pt x="71" y="30"/>
                      <a:pt x="67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" name="Freeform 63"/>
              <p:cNvSpPr>
                <a:spLocks/>
              </p:cNvSpPr>
              <p:nvPr/>
            </p:nvSpPr>
            <p:spPr bwMode="auto">
              <a:xfrm>
                <a:off x="1863" y="3134"/>
                <a:ext cx="93" cy="139"/>
              </a:xfrm>
              <a:custGeom>
                <a:avLst/>
                <a:gdLst>
                  <a:gd name="T0" fmla="*/ 153 w 71"/>
                  <a:gd name="T1" fmla="*/ 30 h 107"/>
                  <a:gd name="T2" fmla="*/ 67 w 71"/>
                  <a:gd name="T3" fmla="*/ 58 h 107"/>
                  <a:gd name="T4" fmla="*/ 12 w 71"/>
                  <a:gd name="T5" fmla="*/ 205 h 107"/>
                  <a:gd name="T6" fmla="*/ 100 w 71"/>
                  <a:gd name="T7" fmla="*/ 169 h 107"/>
                  <a:gd name="T8" fmla="*/ 153 w 71"/>
                  <a:gd name="T9" fmla="*/ 3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07"/>
                  <a:gd name="T17" fmla="*/ 71 w 71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07">
                    <a:moveTo>
                      <a:pt x="68" y="14"/>
                    </a:moveTo>
                    <a:cubicBezTo>
                      <a:pt x="64" y="0"/>
                      <a:pt x="47" y="5"/>
                      <a:pt x="30" y="27"/>
                    </a:cubicBezTo>
                    <a:cubicBezTo>
                      <a:pt x="11" y="49"/>
                      <a:pt x="0" y="80"/>
                      <a:pt x="5" y="94"/>
                    </a:cubicBezTo>
                    <a:cubicBezTo>
                      <a:pt x="10" y="107"/>
                      <a:pt x="28" y="99"/>
                      <a:pt x="44" y="77"/>
                    </a:cubicBezTo>
                    <a:cubicBezTo>
                      <a:pt x="61" y="56"/>
                      <a:pt x="71" y="28"/>
                      <a:pt x="68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5" name="Freeform 64"/>
              <p:cNvSpPr>
                <a:spLocks/>
              </p:cNvSpPr>
              <p:nvPr/>
            </p:nvSpPr>
            <p:spPr bwMode="auto">
              <a:xfrm>
                <a:off x="2093" y="2706"/>
                <a:ext cx="82" cy="130"/>
              </a:xfrm>
              <a:custGeom>
                <a:avLst/>
                <a:gdLst>
                  <a:gd name="T0" fmla="*/ 133 w 63"/>
                  <a:gd name="T1" fmla="*/ 37 h 99"/>
                  <a:gd name="T2" fmla="*/ 57 w 63"/>
                  <a:gd name="T3" fmla="*/ 50 h 99"/>
                  <a:gd name="T4" fmla="*/ 9 w 63"/>
                  <a:gd name="T5" fmla="*/ 194 h 99"/>
                  <a:gd name="T6" fmla="*/ 86 w 63"/>
                  <a:gd name="T7" fmla="*/ 169 h 99"/>
                  <a:gd name="T8" fmla="*/ 133 w 63"/>
                  <a:gd name="T9" fmla="*/ 37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99"/>
                  <a:gd name="T17" fmla="*/ 63 w 63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99">
                    <a:moveTo>
                      <a:pt x="60" y="16"/>
                    </a:moveTo>
                    <a:cubicBezTo>
                      <a:pt x="57" y="0"/>
                      <a:pt x="42" y="3"/>
                      <a:pt x="26" y="22"/>
                    </a:cubicBezTo>
                    <a:cubicBezTo>
                      <a:pt x="9" y="43"/>
                      <a:pt x="0" y="72"/>
                      <a:pt x="4" y="86"/>
                    </a:cubicBezTo>
                    <a:cubicBezTo>
                      <a:pt x="9" y="99"/>
                      <a:pt x="24" y="94"/>
                      <a:pt x="39" y="75"/>
                    </a:cubicBezTo>
                    <a:cubicBezTo>
                      <a:pt x="53" y="56"/>
                      <a:pt x="63" y="30"/>
                      <a:pt x="6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6" name="Freeform 65"/>
              <p:cNvSpPr>
                <a:spLocks/>
              </p:cNvSpPr>
              <p:nvPr/>
            </p:nvSpPr>
            <p:spPr bwMode="auto">
              <a:xfrm>
                <a:off x="2114" y="2827"/>
                <a:ext cx="83" cy="131"/>
              </a:xfrm>
              <a:custGeom>
                <a:avLst/>
                <a:gdLst>
                  <a:gd name="T0" fmla="*/ 132 w 64"/>
                  <a:gd name="T1" fmla="*/ 32 h 101"/>
                  <a:gd name="T2" fmla="*/ 58 w 64"/>
                  <a:gd name="T3" fmla="*/ 52 h 101"/>
                  <a:gd name="T4" fmla="*/ 8 w 64"/>
                  <a:gd name="T5" fmla="*/ 192 h 101"/>
                  <a:gd name="T6" fmla="*/ 86 w 64"/>
                  <a:gd name="T7" fmla="*/ 163 h 101"/>
                  <a:gd name="T8" fmla="*/ 132 w 64"/>
                  <a:gd name="T9" fmla="*/ 32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01"/>
                  <a:gd name="T17" fmla="*/ 64 w 64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01">
                    <a:moveTo>
                      <a:pt x="61" y="15"/>
                    </a:moveTo>
                    <a:cubicBezTo>
                      <a:pt x="59" y="0"/>
                      <a:pt x="43" y="3"/>
                      <a:pt x="27" y="24"/>
                    </a:cubicBezTo>
                    <a:cubicBezTo>
                      <a:pt x="10" y="45"/>
                      <a:pt x="0" y="75"/>
                      <a:pt x="4" y="88"/>
                    </a:cubicBezTo>
                    <a:cubicBezTo>
                      <a:pt x="8" y="101"/>
                      <a:pt x="24" y="95"/>
                      <a:pt x="39" y="75"/>
                    </a:cubicBezTo>
                    <a:cubicBezTo>
                      <a:pt x="54" y="56"/>
                      <a:pt x="64" y="30"/>
                      <a:pt x="61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7" name="Freeform 66"/>
              <p:cNvSpPr>
                <a:spLocks/>
              </p:cNvSpPr>
              <p:nvPr/>
            </p:nvSpPr>
            <p:spPr bwMode="auto">
              <a:xfrm>
                <a:off x="2067" y="2577"/>
                <a:ext cx="90" cy="141"/>
              </a:xfrm>
              <a:custGeom>
                <a:avLst/>
                <a:gdLst>
                  <a:gd name="T0" fmla="*/ 146 w 69"/>
                  <a:gd name="T1" fmla="*/ 40 h 108"/>
                  <a:gd name="T2" fmla="*/ 63 w 69"/>
                  <a:gd name="T3" fmla="*/ 52 h 108"/>
                  <a:gd name="T4" fmla="*/ 12 w 69"/>
                  <a:gd name="T5" fmla="*/ 206 h 108"/>
                  <a:gd name="T6" fmla="*/ 95 w 69"/>
                  <a:gd name="T7" fmla="*/ 184 h 108"/>
                  <a:gd name="T8" fmla="*/ 146 w 69"/>
                  <a:gd name="T9" fmla="*/ 4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8"/>
                  <a:gd name="T17" fmla="*/ 69 w 69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8">
                    <a:moveTo>
                      <a:pt x="66" y="18"/>
                    </a:moveTo>
                    <a:cubicBezTo>
                      <a:pt x="63" y="0"/>
                      <a:pt x="46" y="2"/>
                      <a:pt x="28" y="24"/>
                    </a:cubicBezTo>
                    <a:cubicBezTo>
                      <a:pt x="10" y="45"/>
                      <a:pt x="0" y="77"/>
                      <a:pt x="5" y="93"/>
                    </a:cubicBezTo>
                    <a:cubicBezTo>
                      <a:pt x="10" y="108"/>
                      <a:pt x="26" y="103"/>
                      <a:pt x="43" y="83"/>
                    </a:cubicBezTo>
                    <a:cubicBezTo>
                      <a:pt x="59" y="63"/>
                      <a:pt x="69" y="35"/>
                      <a:pt x="66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8" name="Freeform 67"/>
              <p:cNvSpPr>
                <a:spLocks/>
              </p:cNvSpPr>
              <p:nvPr/>
            </p:nvSpPr>
            <p:spPr bwMode="auto">
              <a:xfrm>
                <a:off x="1503" y="2981"/>
                <a:ext cx="108" cy="94"/>
              </a:xfrm>
              <a:custGeom>
                <a:avLst/>
                <a:gdLst>
                  <a:gd name="T0" fmla="*/ 179 w 82"/>
                  <a:gd name="T1" fmla="*/ 124 h 72"/>
                  <a:gd name="T2" fmla="*/ 121 w 82"/>
                  <a:gd name="T3" fmla="*/ 144 h 72"/>
                  <a:gd name="T4" fmla="*/ 16 w 82"/>
                  <a:gd name="T5" fmla="*/ 44 h 72"/>
                  <a:gd name="T6" fmla="*/ 80 w 82"/>
                  <a:gd name="T7" fmla="*/ 27 h 72"/>
                  <a:gd name="T8" fmla="*/ 179 w 82"/>
                  <a:gd name="T9" fmla="*/ 124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72"/>
                  <a:gd name="T17" fmla="*/ 82 w 82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72">
                    <a:moveTo>
                      <a:pt x="78" y="56"/>
                    </a:moveTo>
                    <a:cubicBezTo>
                      <a:pt x="82" y="69"/>
                      <a:pt x="71" y="72"/>
                      <a:pt x="53" y="64"/>
                    </a:cubicBezTo>
                    <a:cubicBezTo>
                      <a:pt x="34" y="55"/>
                      <a:pt x="13" y="36"/>
                      <a:pt x="7" y="20"/>
                    </a:cubicBezTo>
                    <a:cubicBezTo>
                      <a:pt x="0" y="4"/>
                      <a:pt x="13" y="0"/>
                      <a:pt x="35" y="12"/>
                    </a:cubicBezTo>
                    <a:cubicBezTo>
                      <a:pt x="55" y="23"/>
                      <a:pt x="74" y="43"/>
                      <a:pt x="78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9" name="Freeform 68"/>
              <p:cNvSpPr>
                <a:spLocks/>
              </p:cNvSpPr>
              <p:nvPr/>
            </p:nvSpPr>
            <p:spPr bwMode="auto">
              <a:xfrm>
                <a:off x="1636" y="2955"/>
                <a:ext cx="116" cy="95"/>
              </a:xfrm>
              <a:custGeom>
                <a:avLst/>
                <a:gdLst>
                  <a:gd name="T0" fmla="*/ 189 w 89"/>
                  <a:gd name="T1" fmla="*/ 118 h 73"/>
                  <a:gd name="T2" fmla="*/ 136 w 89"/>
                  <a:gd name="T3" fmla="*/ 147 h 73"/>
                  <a:gd name="T4" fmla="*/ 16 w 89"/>
                  <a:gd name="T5" fmla="*/ 46 h 73"/>
                  <a:gd name="T6" fmla="*/ 100 w 89"/>
                  <a:gd name="T7" fmla="*/ 29 h 73"/>
                  <a:gd name="T8" fmla="*/ 189 w 89"/>
                  <a:gd name="T9" fmla="*/ 118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73"/>
                  <a:gd name="T17" fmla="*/ 89 w 89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73">
                    <a:moveTo>
                      <a:pt x="85" y="54"/>
                    </a:moveTo>
                    <a:cubicBezTo>
                      <a:pt x="89" y="67"/>
                      <a:pt x="79" y="73"/>
                      <a:pt x="61" y="67"/>
                    </a:cubicBezTo>
                    <a:cubicBezTo>
                      <a:pt x="39" y="61"/>
                      <a:pt x="12" y="39"/>
                      <a:pt x="7" y="21"/>
                    </a:cubicBezTo>
                    <a:cubicBezTo>
                      <a:pt x="0" y="2"/>
                      <a:pt x="21" y="0"/>
                      <a:pt x="45" y="13"/>
                    </a:cubicBezTo>
                    <a:cubicBezTo>
                      <a:pt x="66" y="24"/>
                      <a:pt x="82" y="42"/>
                      <a:pt x="8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0" name="Freeform 69"/>
              <p:cNvSpPr>
                <a:spLocks/>
              </p:cNvSpPr>
              <p:nvPr/>
            </p:nvSpPr>
            <p:spPr bwMode="auto">
              <a:xfrm>
                <a:off x="1339" y="2889"/>
                <a:ext cx="99" cy="88"/>
              </a:xfrm>
              <a:custGeom>
                <a:avLst/>
                <a:gdLst>
                  <a:gd name="T0" fmla="*/ 159 w 76"/>
                  <a:gd name="T1" fmla="*/ 116 h 67"/>
                  <a:gd name="T2" fmla="*/ 116 w 76"/>
                  <a:gd name="T3" fmla="*/ 138 h 67"/>
                  <a:gd name="T4" fmla="*/ 17 w 76"/>
                  <a:gd name="T5" fmla="*/ 45 h 67"/>
                  <a:gd name="T6" fmla="*/ 73 w 76"/>
                  <a:gd name="T7" fmla="*/ 24 h 67"/>
                  <a:gd name="T8" fmla="*/ 159 w 76"/>
                  <a:gd name="T9" fmla="*/ 116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67"/>
                  <a:gd name="T17" fmla="*/ 76 w 76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67">
                    <a:moveTo>
                      <a:pt x="72" y="51"/>
                    </a:moveTo>
                    <a:cubicBezTo>
                      <a:pt x="76" y="63"/>
                      <a:pt x="67" y="67"/>
                      <a:pt x="52" y="61"/>
                    </a:cubicBezTo>
                    <a:cubicBezTo>
                      <a:pt x="35" y="53"/>
                      <a:pt x="14" y="35"/>
                      <a:pt x="8" y="20"/>
                    </a:cubicBezTo>
                    <a:cubicBezTo>
                      <a:pt x="0" y="4"/>
                      <a:pt x="12" y="0"/>
                      <a:pt x="33" y="11"/>
                    </a:cubicBezTo>
                    <a:cubicBezTo>
                      <a:pt x="51" y="21"/>
                      <a:pt x="68" y="39"/>
                      <a:pt x="72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1" name="Freeform 70"/>
              <p:cNvSpPr>
                <a:spLocks/>
              </p:cNvSpPr>
              <p:nvPr/>
            </p:nvSpPr>
            <p:spPr bwMode="auto">
              <a:xfrm>
                <a:off x="1376" y="3001"/>
                <a:ext cx="105" cy="92"/>
              </a:xfrm>
              <a:custGeom>
                <a:avLst/>
                <a:gdLst>
                  <a:gd name="T0" fmla="*/ 169 w 81"/>
                  <a:gd name="T1" fmla="*/ 119 h 71"/>
                  <a:gd name="T2" fmla="*/ 119 w 81"/>
                  <a:gd name="T3" fmla="*/ 140 h 71"/>
                  <a:gd name="T4" fmla="*/ 17 w 81"/>
                  <a:gd name="T5" fmla="*/ 45 h 71"/>
                  <a:gd name="T6" fmla="*/ 74 w 81"/>
                  <a:gd name="T7" fmla="*/ 27 h 71"/>
                  <a:gd name="T8" fmla="*/ 169 w 81"/>
                  <a:gd name="T9" fmla="*/ 119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71"/>
                  <a:gd name="T17" fmla="*/ 81 w 81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71">
                    <a:moveTo>
                      <a:pt x="77" y="55"/>
                    </a:moveTo>
                    <a:cubicBezTo>
                      <a:pt x="81" y="67"/>
                      <a:pt x="72" y="71"/>
                      <a:pt x="55" y="64"/>
                    </a:cubicBezTo>
                    <a:cubicBezTo>
                      <a:pt x="36" y="55"/>
                      <a:pt x="15" y="36"/>
                      <a:pt x="8" y="21"/>
                    </a:cubicBezTo>
                    <a:cubicBezTo>
                      <a:pt x="0" y="4"/>
                      <a:pt x="13" y="0"/>
                      <a:pt x="34" y="12"/>
                    </a:cubicBezTo>
                    <a:cubicBezTo>
                      <a:pt x="54" y="22"/>
                      <a:pt x="73" y="42"/>
                      <a:pt x="77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2" name="Freeform 71"/>
              <p:cNvSpPr>
                <a:spLocks/>
              </p:cNvSpPr>
              <p:nvPr/>
            </p:nvSpPr>
            <p:spPr bwMode="auto">
              <a:xfrm>
                <a:off x="1295" y="2768"/>
                <a:ext cx="109" cy="98"/>
              </a:xfrm>
              <a:custGeom>
                <a:avLst/>
                <a:gdLst>
                  <a:gd name="T0" fmla="*/ 181 w 83"/>
                  <a:gd name="T1" fmla="*/ 133 h 75"/>
                  <a:gd name="T2" fmla="*/ 114 w 83"/>
                  <a:gd name="T3" fmla="*/ 144 h 75"/>
                  <a:gd name="T4" fmla="*/ 14 w 83"/>
                  <a:gd name="T5" fmla="*/ 43 h 75"/>
                  <a:gd name="T6" fmla="*/ 77 w 83"/>
                  <a:gd name="T7" fmla="*/ 24 h 75"/>
                  <a:gd name="T8" fmla="*/ 181 w 83"/>
                  <a:gd name="T9" fmla="*/ 133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75"/>
                  <a:gd name="T17" fmla="*/ 83 w 83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75">
                    <a:moveTo>
                      <a:pt x="80" y="60"/>
                    </a:moveTo>
                    <a:cubicBezTo>
                      <a:pt x="83" y="74"/>
                      <a:pt x="69" y="75"/>
                      <a:pt x="50" y="64"/>
                    </a:cubicBezTo>
                    <a:cubicBezTo>
                      <a:pt x="30" y="53"/>
                      <a:pt x="11" y="34"/>
                      <a:pt x="6" y="19"/>
                    </a:cubicBezTo>
                    <a:cubicBezTo>
                      <a:pt x="0" y="4"/>
                      <a:pt x="12" y="0"/>
                      <a:pt x="34" y="11"/>
                    </a:cubicBezTo>
                    <a:cubicBezTo>
                      <a:pt x="55" y="23"/>
                      <a:pt x="76" y="46"/>
                      <a:pt x="80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3" name="Freeform 72"/>
              <p:cNvSpPr>
                <a:spLocks/>
              </p:cNvSpPr>
              <p:nvPr/>
            </p:nvSpPr>
            <p:spPr bwMode="auto">
              <a:xfrm>
                <a:off x="1673" y="3076"/>
                <a:ext cx="114" cy="98"/>
              </a:xfrm>
              <a:custGeom>
                <a:avLst/>
                <a:gdLst>
                  <a:gd name="T0" fmla="*/ 187 w 87"/>
                  <a:gd name="T1" fmla="*/ 132 h 75"/>
                  <a:gd name="T2" fmla="*/ 123 w 87"/>
                  <a:gd name="T3" fmla="*/ 146 h 75"/>
                  <a:gd name="T4" fmla="*/ 13 w 87"/>
                  <a:gd name="T5" fmla="*/ 44 h 75"/>
                  <a:gd name="T6" fmla="*/ 86 w 87"/>
                  <a:gd name="T7" fmla="*/ 27 h 75"/>
                  <a:gd name="T8" fmla="*/ 187 w 87"/>
                  <a:gd name="T9" fmla="*/ 132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75"/>
                  <a:gd name="T17" fmla="*/ 87 w 87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75">
                    <a:moveTo>
                      <a:pt x="83" y="59"/>
                    </a:moveTo>
                    <a:cubicBezTo>
                      <a:pt x="87" y="72"/>
                      <a:pt x="75" y="75"/>
                      <a:pt x="55" y="66"/>
                    </a:cubicBezTo>
                    <a:cubicBezTo>
                      <a:pt x="35" y="57"/>
                      <a:pt x="12" y="36"/>
                      <a:pt x="6" y="20"/>
                    </a:cubicBezTo>
                    <a:cubicBezTo>
                      <a:pt x="0" y="3"/>
                      <a:pt x="15" y="0"/>
                      <a:pt x="38" y="12"/>
                    </a:cubicBezTo>
                    <a:cubicBezTo>
                      <a:pt x="60" y="24"/>
                      <a:pt x="80" y="45"/>
                      <a:pt x="83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" name="Freeform 73"/>
              <p:cNvSpPr>
                <a:spLocks/>
              </p:cNvSpPr>
              <p:nvPr/>
            </p:nvSpPr>
            <p:spPr bwMode="auto">
              <a:xfrm>
                <a:off x="1709" y="3196"/>
                <a:ext cx="108" cy="91"/>
              </a:xfrm>
              <a:custGeom>
                <a:avLst/>
                <a:gdLst>
                  <a:gd name="T0" fmla="*/ 176 w 83"/>
                  <a:gd name="T1" fmla="*/ 127 h 69"/>
                  <a:gd name="T2" fmla="*/ 115 w 83"/>
                  <a:gd name="T3" fmla="*/ 140 h 69"/>
                  <a:gd name="T4" fmla="*/ 12 w 83"/>
                  <a:gd name="T5" fmla="*/ 38 h 69"/>
                  <a:gd name="T6" fmla="*/ 83 w 83"/>
                  <a:gd name="T7" fmla="*/ 28 h 69"/>
                  <a:gd name="T8" fmla="*/ 176 w 83"/>
                  <a:gd name="T9" fmla="*/ 12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69"/>
                  <a:gd name="T17" fmla="*/ 83 w 83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69">
                    <a:moveTo>
                      <a:pt x="80" y="55"/>
                    </a:moveTo>
                    <a:cubicBezTo>
                      <a:pt x="83" y="67"/>
                      <a:pt x="71" y="69"/>
                      <a:pt x="52" y="61"/>
                    </a:cubicBezTo>
                    <a:cubicBezTo>
                      <a:pt x="32" y="51"/>
                      <a:pt x="10" y="32"/>
                      <a:pt x="5" y="17"/>
                    </a:cubicBezTo>
                    <a:cubicBezTo>
                      <a:pt x="0" y="2"/>
                      <a:pt x="16" y="0"/>
                      <a:pt x="38" y="12"/>
                    </a:cubicBezTo>
                    <a:cubicBezTo>
                      <a:pt x="59" y="23"/>
                      <a:pt x="77" y="42"/>
                      <a:pt x="80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75" name="Group 225"/>
          <p:cNvGrpSpPr>
            <a:grpSpLocks/>
          </p:cNvGrpSpPr>
          <p:nvPr/>
        </p:nvGrpSpPr>
        <p:grpSpPr bwMode="auto">
          <a:xfrm>
            <a:off x="3429000" y="5070475"/>
            <a:ext cx="2351088" cy="2797175"/>
            <a:chOff x="0" y="2350"/>
            <a:chExt cx="1481" cy="1762"/>
          </a:xfrm>
        </p:grpSpPr>
        <p:sp>
          <p:nvSpPr>
            <p:cNvPr id="176" name="Freeform 75"/>
            <p:cNvSpPr>
              <a:spLocks/>
            </p:cNvSpPr>
            <p:nvPr/>
          </p:nvSpPr>
          <p:spPr bwMode="auto">
            <a:xfrm flipV="1">
              <a:off x="219" y="3226"/>
              <a:ext cx="1015" cy="886"/>
            </a:xfrm>
            <a:custGeom>
              <a:avLst/>
              <a:gdLst>
                <a:gd name="T0" fmla="*/ 153 w 1835"/>
                <a:gd name="T1" fmla="*/ 0 h 1602"/>
                <a:gd name="T2" fmla="*/ 47 w 1835"/>
                <a:gd name="T3" fmla="*/ 32 h 1602"/>
                <a:gd name="T4" fmla="*/ 0 w 1835"/>
                <a:gd name="T5" fmla="*/ 212 h 1602"/>
                <a:gd name="T6" fmla="*/ 157 w 1835"/>
                <a:gd name="T7" fmla="*/ 271 h 1602"/>
                <a:gd name="T8" fmla="*/ 269 w 1835"/>
                <a:gd name="T9" fmla="*/ 262 h 1602"/>
                <a:gd name="T10" fmla="*/ 310 w 1835"/>
                <a:gd name="T11" fmla="*/ 74 h 1602"/>
                <a:gd name="T12" fmla="*/ 153 w 1835"/>
                <a:gd name="T13" fmla="*/ 0 h 16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35"/>
                <a:gd name="T22" fmla="*/ 0 h 1602"/>
                <a:gd name="T23" fmla="*/ 1835 w 1835"/>
                <a:gd name="T24" fmla="*/ 1602 h 16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35" h="1602">
                  <a:moveTo>
                    <a:pt x="902" y="0"/>
                  </a:moveTo>
                  <a:lnTo>
                    <a:pt x="278" y="189"/>
                  </a:lnTo>
                  <a:lnTo>
                    <a:pt x="0" y="1255"/>
                  </a:lnTo>
                  <a:lnTo>
                    <a:pt x="926" y="1602"/>
                  </a:lnTo>
                  <a:lnTo>
                    <a:pt x="1592" y="1547"/>
                  </a:lnTo>
                  <a:lnTo>
                    <a:pt x="1835" y="437"/>
                  </a:lnTo>
                  <a:lnTo>
                    <a:pt x="902" y="0"/>
                  </a:lnTo>
                  <a:close/>
                </a:path>
              </a:pathLst>
            </a:custGeom>
            <a:gradFill rotWithShape="0">
              <a:gsLst>
                <a:gs pos="0">
                  <a:srgbClr val="CB7B7B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77" name="Picture 215"/>
            <p:cNvPicPr>
              <a:picLocks noChangeAspect="1" noChangeArrowheads="1"/>
            </p:cNvPicPr>
            <p:nvPr/>
          </p:nvPicPr>
          <p:blipFill>
            <a:blip r:embed="rId2" cstate="print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51"/>
              <a:ext cx="148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8" name="Group 207"/>
            <p:cNvGrpSpPr>
              <a:grpSpLocks/>
            </p:cNvGrpSpPr>
            <p:nvPr/>
          </p:nvGrpSpPr>
          <p:grpSpPr bwMode="auto">
            <a:xfrm>
              <a:off x="219" y="2350"/>
              <a:ext cx="1015" cy="886"/>
              <a:chOff x="219" y="2350"/>
              <a:chExt cx="1015" cy="886"/>
            </a:xfrm>
          </p:grpSpPr>
          <p:sp>
            <p:nvSpPr>
              <p:cNvPr id="179" name="Freeform 77"/>
              <p:cNvSpPr>
                <a:spLocks/>
              </p:cNvSpPr>
              <p:nvPr/>
            </p:nvSpPr>
            <p:spPr bwMode="auto">
              <a:xfrm>
                <a:off x="219" y="2994"/>
                <a:ext cx="881" cy="242"/>
              </a:xfrm>
              <a:custGeom>
                <a:avLst/>
                <a:gdLst>
                  <a:gd name="T0" fmla="*/ 270 w 1592"/>
                  <a:gd name="T1" fmla="*/ 65 h 437"/>
                  <a:gd name="T2" fmla="*/ 157 w 1592"/>
                  <a:gd name="T3" fmla="*/ 74 h 437"/>
                  <a:gd name="T4" fmla="*/ 0 w 1592"/>
                  <a:gd name="T5" fmla="*/ 16 h 437"/>
                  <a:gd name="T6" fmla="*/ 104 w 1592"/>
                  <a:gd name="T7" fmla="*/ 0 h 437"/>
                  <a:gd name="T8" fmla="*/ 270 w 1592"/>
                  <a:gd name="T9" fmla="*/ 65 h 4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2"/>
                  <a:gd name="T16" fmla="*/ 0 h 437"/>
                  <a:gd name="T17" fmla="*/ 1592 w 1592"/>
                  <a:gd name="T18" fmla="*/ 437 h 4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2" h="437">
                    <a:moveTo>
                      <a:pt x="1592" y="382"/>
                    </a:moveTo>
                    <a:lnTo>
                      <a:pt x="925" y="437"/>
                    </a:lnTo>
                    <a:lnTo>
                      <a:pt x="0" y="90"/>
                    </a:lnTo>
                    <a:lnTo>
                      <a:pt x="614" y="0"/>
                    </a:lnTo>
                    <a:lnTo>
                      <a:pt x="1592" y="382"/>
                    </a:lnTo>
                    <a:close/>
                  </a:path>
                </a:pathLst>
              </a:custGeom>
              <a:solidFill>
                <a:srgbClr val="A8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" name="Freeform 78"/>
              <p:cNvSpPr>
                <a:spLocks/>
              </p:cNvSpPr>
              <p:nvPr/>
            </p:nvSpPr>
            <p:spPr bwMode="auto">
              <a:xfrm>
                <a:off x="219" y="2350"/>
                <a:ext cx="499" cy="694"/>
              </a:xfrm>
              <a:custGeom>
                <a:avLst/>
                <a:gdLst>
                  <a:gd name="T0" fmla="*/ 104 w 902"/>
                  <a:gd name="T1" fmla="*/ 197 h 1255"/>
                  <a:gd name="T2" fmla="*/ 0 w 902"/>
                  <a:gd name="T3" fmla="*/ 212 h 1255"/>
                  <a:gd name="T4" fmla="*/ 47 w 902"/>
                  <a:gd name="T5" fmla="*/ 32 h 1255"/>
                  <a:gd name="T6" fmla="*/ 153 w 902"/>
                  <a:gd name="T7" fmla="*/ 0 h 1255"/>
                  <a:gd name="T8" fmla="*/ 104 w 902"/>
                  <a:gd name="T9" fmla="*/ 197 h 1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2"/>
                  <a:gd name="T16" fmla="*/ 0 h 1255"/>
                  <a:gd name="T17" fmla="*/ 902 w 902"/>
                  <a:gd name="T18" fmla="*/ 1255 h 1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2" h="1255">
                    <a:moveTo>
                      <a:pt x="614" y="1165"/>
                    </a:moveTo>
                    <a:lnTo>
                      <a:pt x="0" y="1255"/>
                    </a:lnTo>
                    <a:lnTo>
                      <a:pt x="278" y="189"/>
                    </a:lnTo>
                    <a:lnTo>
                      <a:pt x="902" y="0"/>
                    </a:lnTo>
                    <a:lnTo>
                      <a:pt x="614" y="1165"/>
                    </a:lnTo>
                    <a:close/>
                  </a:path>
                </a:pathLst>
              </a:custGeom>
              <a:solidFill>
                <a:srgbClr val="C4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" name="Freeform 79"/>
              <p:cNvSpPr>
                <a:spLocks/>
              </p:cNvSpPr>
              <p:nvPr/>
            </p:nvSpPr>
            <p:spPr bwMode="auto">
              <a:xfrm>
                <a:off x="559" y="2350"/>
                <a:ext cx="675" cy="856"/>
              </a:xfrm>
              <a:custGeom>
                <a:avLst/>
                <a:gdLst>
                  <a:gd name="T0" fmla="*/ 206 w 1221"/>
                  <a:gd name="T1" fmla="*/ 74 h 1547"/>
                  <a:gd name="T2" fmla="*/ 165 w 1221"/>
                  <a:gd name="T3" fmla="*/ 262 h 1547"/>
                  <a:gd name="T4" fmla="*/ 0 w 1221"/>
                  <a:gd name="T5" fmla="*/ 198 h 1547"/>
                  <a:gd name="T6" fmla="*/ 49 w 1221"/>
                  <a:gd name="T7" fmla="*/ 0 h 1547"/>
                  <a:gd name="T8" fmla="*/ 206 w 1221"/>
                  <a:gd name="T9" fmla="*/ 74 h 15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1"/>
                  <a:gd name="T16" fmla="*/ 0 h 1547"/>
                  <a:gd name="T17" fmla="*/ 1221 w 1221"/>
                  <a:gd name="T18" fmla="*/ 1547 h 15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1" h="1547">
                    <a:moveTo>
                      <a:pt x="1221" y="437"/>
                    </a:moveTo>
                    <a:lnTo>
                      <a:pt x="978" y="1547"/>
                    </a:lnTo>
                    <a:lnTo>
                      <a:pt x="0" y="1165"/>
                    </a:lnTo>
                    <a:lnTo>
                      <a:pt x="288" y="0"/>
                    </a:lnTo>
                    <a:lnTo>
                      <a:pt x="1221" y="437"/>
                    </a:lnTo>
                    <a:close/>
                  </a:path>
                </a:pathLst>
              </a:custGeom>
              <a:solidFill>
                <a:srgbClr val="D0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2" name="Freeform 80"/>
              <p:cNvSpPr>
                <a:spLocks/>
              </p:cNvSpPr>
              <p:nvPr/>
            </p:nvSpPr>
            <p:spPr bwMode="auto">
              <a:xfrm>
                <a:off x="731" y="3075"/>
                <a:ext cx="369" cy="161"/>
              </a:xfrm>
              <a:custGeom>
                <a:avLst/>
                <a:gdLst>
                  <a:gd name="T0" fmla="*/ 11 w 667"/>
                  <a:gd name="T1" fmla="*/ 0 h 291"/>
                  <a:gd name="T2" fmla="*/ 0 w 667"/>
                  <a:gd name="T3" fmla="*/ 49 h 291"/>
                  <a:gd name="T4" fmla="*/ 113 w 667"/>
                  <a:gd name="T5" fmla="*/ 40 h 291"/>
                  <a:gd name="T6" fmla="*/ 11 w 667"/>
                  <a:gd name="T7" fmla="*/ 0 h 2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7"/>
                  <a:gd name="T13" fmla="*/ 0 h 291"/>
                  <a:gd name="T14" fmla="*/ 667 w 667"/>
                  <a:gd name="T15" fmla="*/ 291 h 2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7" h="291">
                    <a:moveTo>
                      <a:pt x="64" y="0"/>
                    </a:moveTo>
                    <a:lnTo>
                      <a:pt x="0" y="291"/>
                    </a:lnTo>
                    <a:lnTo>
                      <a:pt x="667" y="236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92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3" name="Freeform 81"/>
              <p:cNvSpPr>
                <a:spLocks/>
              </p:cNvSpPr>
              <p:nvPr/>
            </p:nvSpPr>
            <p:spPr bwMode="auto">
              <a:xfrm>
                <a:off x="373" y="2350"/>
                <a:ext cx="345" cy="233"/>
              </a:xfrm>
              <a:custGeom>
                <a:avLst/>
                <a:gdLst>
                  <a:gd name="T0" fmla="*/ 0 w 624"/>
                  <a:gd name="T1" fmla="*/ 32 h 421"/>
                  <a:gd name="T2" fmla="*/ 88 w 624"/>
                  <a:gd name="T3" fmla="*/ 71 h 421"/>
                  <a:gd name="T4" fmla="*/ 106 w 624"/>
                  <a:gd name="T5" fmla="*/ 0 h 421"/>
                  <a:gd name="T6" fmla="*/ 0 w 624"/>
                  <a:gd name="T7" fmla="*/ 32 h 4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421"/>
                  <a:gd name="T14" fmla="*/ 624 w 624"/>
                  <a:gd name="T15" fmla="*/ 421 h 4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421">
                    <a:moveTo>
                      <a:pt x="0" y="189"/>
                    </a:moveTo>
                    <a:lnTo>
                      <a:pt x="520" y="421"/>
                    </a:lnTo>
                    <a:lnTo>
                      <a:pt x="624" y="0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AF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" name="Freeform 82"/>
              <p:cNvSpPr>
                <a:spLocks/>
              </p:cNvSpPr>
              <p:nvPr/>
            </p:nvSpPr>
            <p:spPr bwMode="auto">
              <a:xfrm>
                <a:off x="766" y="2592"/>
                <a:ext cx="468" cy="614"/>
              </a:xfrm>
              <a:custGeom>
                <a:avLst/>
                <a:gdLst>
                  <a:gd name="T0" fmla="*/ 28 w 846"/>
                  <a:gd name="T1" fmla="*/ 24 h 1110"/>
                  <a:gd name="T2" fmla="*/ 143 w 846"/>
                  <a:gd name="T3" fmla="*/ 0 h 1110"/>
                  <a:gd name="T4" fmla="*/ 102 w 846"/>
                  <a:gd name="T5" fmla="*/ 188 h 1110"/>
                  <a:gd name="T6" fmla="*/ 0 w 846"/>
                  <a:gd name="T7" fmla="*/ 148 h 1110"/>
                  <a:gd name="T8" fmla="*/ 28 w 846"/>
                  <a:gd name="T9" fmla="*/ 24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6"/>
                  <a:gd name="T16" fmla="*/ 0 h 1110"/>
                  <a:gd name="T17" fmla="*/ 846 w 846"/>
                  <a:gd name="T18" fmla="*/ 1110 h 1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6" h="1110">
                    <a:moveTo>
                      <a:pt x="168" y="142"/>
                    </a:moveTo>
                    <a:lnTo>
                      <a:pt x="846" y="0"/>
                    </a:lnTo>
                    <a:lnTo>
                      <a:pt x="603" y="1110"/>
                    </a:lnTo>
                    <a:lnTo>
                      <a:pt x="0" y="874"/>
                    </a:lnTo>
                    <a:lnTo>
                      <a:pt x="168" y="142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" name="Freeform 83"/>
              <p:cNvSpPr>
                <a:spLocks/>
              </p:cNvSpPr>
              <p:nvPr/>
            </p:nvSpPr>
            <p:spPr bwMode="auto">
              <a:xfrm>
                <a:off x="660" y="2350"/>
                <a:ext cx="574" cy="320"/>
              </a:xfrm>
              <a:custGeom>
                <a:avLst/>
                <a:gdLst>
                  <a:gd name="T0" fmla="*/ 0 w 1037"/>
                  <a:gd name="T1" fmla="*/ 71 h 579"/>
                  <a:gd name="T2" fmla="*/ 61 w 1037"/>
                  <a:gd name="T3" fmla="*/ 98 h 579"/>
                  <a:gd name="T4" fmla="*/ 176 w 1037"/>
                  <a:gd name="T5" fmla="*/ 74 h 579"/>
                  <a:gd name="T6" fmla="*/ 18 w 1037"/>
                  <a:gd name="T7" fmla="*/ 0 h 579"/>
                  <a:gd name="T8" fmla="*/ 0 w 1037"/>
                  <a:gd name="T9" fmla="*/ 71 h 5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7"/>
                  <a:gd name="T16" fmla="*/ 0 h 579"/>
                  <a:gd name="T17" fmla="*/ 1037 w 1037"/>
                  <a:gd name="T18" fmla="*/ 579 h 5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7" h="579">
                    <a:moveTo>
                      <a:pt x="0" y="421"/>
                    </a:moveTo>
                    <a:lnTo>
                      <a:pt x="359" y="579"/>
                    </a:lnTo>
                    <a:lnTo>
                      <a:pt x="1037" y="437"/>
                    </a:lnTo>
                    <a:lnTo>
                      <a:pt x="104" y="0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" name="Freeform 84"/>
              <p:cNvSpPr>
                <a:spLocks/>
              </p:cNvSpPr>
              <p:nvPr/>
            </p:nvSpPr>
            <p:spPr bwMode="auto">
              <a:xfrm>
                <a:off x="523" y="3015"/>
                <a:ext cx="146" cy="51"/>
              </a:xfrm>
              <a:custGeom>
                <a:avLst/>
                <a:gdLst>
                  <a:gd name="T0" fmla="*/ 181 w 112"/>
                  <a:gd name="T1" fmla="*/ 31 h 39"/>
                  <a:gd name="T2" fmla="*/ 211 w 112"/>
                  <a:gd name="T3" fmla="*/ 82 h 39"/>
                  <a:gd name="T4" fmla="*/ 65 w 112"/>
                  <a:gd name="T5" fmla="*/ 56 h 39"/>
                  <a:gd name="T6" fmla="*/ 27 w 112"/>
                  <a:gd name="T7" fmla="*/ 9 h 39"/>
                  <a:gd name="T8" fmla="*/ 181 w 112"/>
                  <a:gd name="T9" fmla="*/ 31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39"/>
                  <a:gd name="T17" fmla="*/ 112 w 112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39">
                    <a:moveTo>
                      <a:pt x="82" y="14"/>
                    </a:moveTo>
                    <a:cubicBezTo>
                      <a:pt x="107" y="24"/>
                      <a:pt x="112" y="34"/>
                      <a:pt x="95" y="37"/>
                    </a:cubicBezTo>
                    <a:cubicBezTo>
                      <a:pt x="79" y="39"/>
                      <a:pt x="50" y="33"/>
                      <a:pt x="29" y="25"/>
                    </a:cubicBezTo>
                    <a:cubicBezTo>
                      <a:pt x="8" y="16"/>
                      <a:pt x="0" y="7"/>
                      <a:pt x="12" y="4"/>
                    </a:cubicBezTo>
                    <a:cubicBezTo>
                      <a:pt x="26" y="0"/>
                      <a:pt x="57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" name="Freeform 85"/>
              <p:cNvSpPr>
                <a:spLocks/>
              </p:cNvSpPr>
              <p:nvPr/>
            </p:nvSpPr>
            <p:spPr bwMode="auto">
              <a:xfrm>
                <a:off x="709" y="3086"/>
                <a:ext cx="142" cy="48"/>
              </a:xfrm>
              <a:custGeom>
                <a:avLst/>
                <a:gdLst>
                  <a:gd name="T0" fmla="*/ 181 w 109"/>
                  <a:gd name="T1" fmla="*/ 30 h 37"/>
                  <a:gd name="T2" fmla="*/ 202 w 109"/>
                  <a:gd name="T3" fmla="*/ 75 h 37"/>
                  <a:gd name="T4" fmla="*/ 61 w 109"/>
                  <a:gd name="T5" fmla="*/ 52 h 37"/>
                  <a:gd name="T6" fmla="*/ 27 w 109"/>
                  <a:gd name="T7" fmla="*/ 8 h 37"/>
                  <a:gd name="T8" fmla="*/ 181 w 109"/>
                  <a:gd name="T9" fmla="*/ 3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7"/>
                  <a:gd name="T17" fmla="*/ 109 w 109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7">
                    <a:moveTo>
                      <a:pt x="82" y="14"/>
                    </a:moveTo>
                    <a:cubicBezTo>
                      <a:pt x="105" y="23"/>
                      <a:pt x="109" y="33"/>
                      <a:pt x="91" y="35"/>
                    </a:cubicBezTo>
                    <a:cubicBezTo>
                      <a:pt x="76" y="37"/>
                      <a:pt x="48" y="32"/>
                      <a:pt x="28" y="24"/>
                    </a:cubicBezTo>
                    <a:cubicBezTo>
                      <a:pt x="7" y="16"/>
                      <a:pt x="0" y="7"/>
                      <a:pt x="12" y="4"/>
                    </a:cubicBezTo>
                    <a:cubicBezTo>
                      <a:pt x="26" y="0"/>
                      <a:pt x="58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" name="Freeform 86"/>
              <p:cNvSpPr>
                <a:spLocks/>
              </p:cNvSpPr>
              <p:nvPr/>
            </p:nvSpPr>
            <p:spPr bwMode="auto">
              <a:xfrm>
                <a:off x="884" y="3155"/>
                <a:ext cx="141" cy="46"/>
              </a:xfrm>
              <a:custGeom>
                <a:avLst/>
                <a:gdLst>
                  <a:gd name="T0" fmla="*/ 188 w 108"/>
                  <a:gd name="T1" fmla="*/ 32 h 35"/>
                  <a:gd name="T2" fmla="*/ 197 w 108"/>
                  <a:gd name="T3" fmla="*/ 78 h 35"/>
                  <a:gd name="T4" fmla="*/ 57 w 108"/>
                  <a:gd name="T5" fmla="*/ 51 h 35"/>
                  <a:gd name="T6" fmla="*/ 29 w 108"/>
                  <a:gd name="T7" fmla="*/ 9 h 35"/>
                  <a:gd name="T8" fmla="*/ 188 w 108"/>
                  <a:gd name="T9" fmla="*/ 32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35"/>
                  <a:gd name="T17" fmla="*/ 108 w 108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35">
                    <a:moveTo>
                      <a:pt x="84" y="14"/>
                    </a:moveTo>
                    <a:cubicBezTo>
                      <a:pt x="107" y="23"/>
                      <a:pt x="108" y="32"/>
                      <a:pt x="89" y="34"/>
                    </a:cubicBezTo>
                    <a:cubicBezTo>
                      <a:pt x="72" y="35"/>
                      <a:pt x="44" y="30"/>
                      <a:pt x="26" y="23"/>
                    </a:cubicBezTo>
                    <a:cubicBezTo>
                      <a:pt x="7" y="16"/>
                      <a:pt x="0" y="7"/>
                      <a:pt x="13" y="4"/>
                    </a:cubicBezTo>
                    <a:cubicBezTo>
                      <a:pt x="28" y="0"/>
                      <a:pt x="60" y="5"/>
                      <a:pt x="84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" name="Freeform 87"/>
              <p:cNvSpPr>
                <a:spLocks/>
              </p:cNvSpPr>
              <p:nvPr/>
            </p:nvSpPr>
            <p:spPr bwMode="auto">
              <a:xfrm>
                <a:off x="588" y="3104"/>
                <a:ext cx="139" cy="43"/>
              </a:xfrm>
              <a:custGeom>
                <a:avLst/>
                <a:gdLst>
                  <a:gd name="T0" fmla="*/ 186 w 106"/>
                  <a:gd name="T1" fmla="*/ 30 h 33"/>
                  <a:gd name="T2" fmla="*/ 203 w 106"/>
                  <a:gd name="T3" fmla="*/ 68 h 33"/>
                  <a:gd name="T4" fmla="*/ 66 w 106"/>
                  <a:gd name="T5" fmla="*/ 46 h 33"/>
                  <a:gd name="T6" fmla="*/ 29 w 106"/>
                  <a:gd name="T7" fmla="*/ 7 h 33"/>
                  <a:gd name="T8" fmla="*/ 186 w 106"/>
                  <a:gd name="T9" fmla="*/ 3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33"/>
                  <a:gd name="T17" fmla="*/ 106 w 106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33">
                    <a:moveTo>
                      <a:pt x="82" y="14"/>
                    </a:moveTo>
                    <a:cubicBezTo>
                      <a:pt x="103" y="23"/>
                      <a:pt x="106" y="30"/>
                      <a:pt x="90" y="31"/>
                    </a:cubicBezTo>
                    <a:cubicBezTo>
                      <a:pt x="75" y="33"/>
                      <a:pt x="49" y="28"/>
                      <a:pt x="29" y="21"/>
                    </a:cubicBezTo>
                    <a:cubicBezTo>
                      <a:pt x="8" y="14"/>
                      <a:pt x="0" y="5"/>
                      <a:pt x="13" y="3"/>
                    </a:cubicBezTo>
                    <a:cubicBezTo>
                      <a:pt x="27" y="0"/>
                      <a:pt x="59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0" name="Freeform 88"/>
              <p:cNvSpPr>
                <a:spLocks/>
              </p:cNvSpPr>
              <p:nvPr/>
            </p:nvSpPr>
            <p:spPr bwMode="auto">
              <a:xfrm>
                <a:off x="640" y="3178"/>
                <a:ext cx="140" cy="45"/>
              </a:xfrm>
              <a:custGeom>
                <a:avLst/>
                <a:gdLst>
                  <a:gd name="T0" fmla="*/ 183 w 107"/>
                  <a:gd name="T1" fmla="*/ 33 h 34"/>
                  <a:gd name="T2" fmla="*/ 201 w 107"/>
                  <a:gd name="T3" fmla="*/ 77 h 34"/>
                  <a:gd name="T4" fmla="*/ 63 w 107"/>
                  <a:gd name="T5" fmla="*/ 50 h 34"/>
                  <a:gd name="T6" fmla="*/ 29 w 107"/>
                  <a:gd name="T7" fmla="*/ 7 h 34"/>
                  <a:gd name="T8" fmla="*/ 183 w 107"/>
                  <a:gd name="T9" fmla="*/ 33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34"/>
                  <a:gd name="T17" fmla="*/ 107 w 107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34">
                    <a:moveTo>
                      <a:pt x="82" y="14"/>
                    </a:moveTo>
                    <a:cubicBezTo>
                      <a:pt x="105" y="23"/>
                      <a:pt x="107" y="32"/>
                      <a:pt x="90" y="33"/>
                    </a:cubicBezTo>
                    <a:cubicBezTo>
                      <a:pt x="75" y="34"/>
                      <a:pt x="48" y="29"/>
                      <a:pt x="28" y="22"/>
                    </a:cubicBezTo>
                    <a:cubicBezTo>
                      <a:pt x="8" y="14"/>
                      <a:pt x="0" y="6"/>
                      <a:pt x="13" y="3"/>
                    </a:cubicBezTo>
                    <a:cubicBezTo>
                      <a:pt x="26" y="0"/>
                      <a:pt x="59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1" name="Freeform 89"/>
              <p:cNvSpPr>
                <a:spLocks/>
              </p:cNvSpPr>
              <p:nvPr/>
            </p:nvSpPr>
            <p:spPr bwMode="auto">
              <a:xfrm>
                <a:off x="472" y="3117"/>
                <a:ext cx="142" cy="43"/>
              </a:xfrm>
              <a:custGeom>
                <a:avLst/>
                <a:gdLst>
                  <a:gd name="T0" fmla="*/ 189 w 109"/>
                  <a:gd name="T1" fmla="*/ 30 h 33"/>
                  <a:gd name="T2" fmla="*/ 211 w 109"/>
                  <a:gd name="T3" fmla="*/ 68 h 33"/>
                  <a:gd name="T4" fmla="*/ 73 w 109"/>
                  <a:gd name="T5" fmla="*/ 46 h 33"/>
                  <a:gd name="T6" fmla="*/ 34 w 109"/>
                  <a:gd name="T7" fmla="*/ 5 h 33"/>
                  <a:gd name="T8" fmla="*/ 189 w 109"/>
                  <a:gd name="T9" fmla="*/ 3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3"/>
                  <a:gd name="T17" fmla="*/ 109 w 109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3">
                    <a:moveTo>
                      <a:pt x="85" y="14"/>
                    </a:moveTo>
                    <a:cubicBezTo>
                      <a:pt x="105" y="22"/>
                      <a:pt x="109" y="30"/>
                      <a:pt x="95" y="31"/>
                    </a:cubicBezTo>
                    <a:cubicBezTo>
                      <a:pt x="81" y="33"/>
                      <a:pt x="55" y="29"/>
                      <a:pt x="33" y="21"/>
                    </a:cubicBezTo>
                    <a:cubicBezTo>
                      <a:pt x="10" y="13"/>
                      <a:pt x="0" y="4"/>
                      <a:pt x="15" y="2"/>
                    </a:cubicBezTo>
                    <a:cubicBezTo>
                      <a:pt x="30" y="0"/>
                      <a:pt x="62" y="5"/>
                      <a:pt x="85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2" name="Freeform 90"/>
              <p:cNvSpPr>
                <a:spLocks/>
              </p:cNvSpPr>
              <p:nvPr/>
            </p:nvSpPr>
            <p:spPr bwMode="auto">
              <a:xfrm>
                <a:off x="295" y="3048"/>
                <a:ext cx="143" cy="47"/>
              </a:xfrm>
              <a:custGeom>
                <a:avLst/>
                <a:gdLst>
                  <a:gd name="T0" fmla="*/ 181 w 110"/>
                  <a:gd name="T1" fmla="*/ 34 h 36"/>
                  <a:gd name="T2" fmla="*/ 209 w 110"/>
                  <a:gd name="T3" fmla="*/ 78 h 36"/>
                  <a:gd name="T4" fmla="*/ 73 w 110"/>
                  <a:gd name="T5" fmla="*/ 51 h 36"/>
                  <a:gd name="T6" fmla="*/ 27 w 110"/>
                  <a:gd name="T7" fmla="*/ 7 h 36"/>
                  <a:gd name="T8" fmla="*/ 181 w 110"/>
                  <a:gd name="T9" fmla="*/ 34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"/>
                  <a:gd name="T16" fmla="*/ 0 h 36"/>
                  <a:gd name="T17" fmla="*/ 110 w 11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" h="36">
                    <a:moveTo>
                      <a:pt x="82" y="15"/>
                    </a:moveTo>
                    <a:cubicBezTo>
                      <a:pt x="105" y="25"/>
                      <a:pt x="110" y="33"/>
                      <a:pt x="95" y="35"/>
                    </a:cubicBezTo>
                    <a:cubicBezTo>
                      <a:pt x="82" y="36"/>
                      <a:pt x="55" y="31"/>
                      <a:pt x="33" y="23"/>
                    </a:cubicBezTo>
                    <a:cubicBezTo>
                      <a:pt x="11" y="15"/>
                      <a:pt x="0" y="6"/>
                      <a:pt x="12" y="3"/>
                    </a:cubicBezTo>
                    <a:cubicBezTo>
                      <a:pt x="25" y="0"/>
                      <a:pt x="57" y="6"/>
                      <a:pt x="82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" name="Freeform 91"/>
              <p:cNvSpPr>
                <a:spLocks/>
              </p:cNvSpPr>
              <p:nvPr/>
            </p:nvSpPr>
            <p:spPr bwMode="auto">
              <a:xfrm>
                <a:off x="834" y="2706"/>
                <a:ext cx="149" cy="159"/>
              </a:xfrm>
              <a:custGeom>
                <a:avLst/>
                <a:gdLst>
                  <a:gd name="T0" fmla="*/ 227 w 114"/>
                  <a:gd name="T1" fmla="*/ 177 h 122"/>
                  <a:gd name="T2" fmla="*/ 78 w 114"/>
                  <a:gd name="T3" fmla="*/ 246 h 122"/>
                  <a:gd name="T4" fmla="*/ 27 w 114"/>
                  <a:gd name="T5" fmla="*/ 90 h 122"/>
                  <a:gd name="T6" fmla="*/ 176 w 114"/>
                  <a:gd name="T7" fmla="*/ 22 h 122"/>
                  <a:gd name="T8" fmla="*/ 227 w 114"/>
                  <a:gd name="T9" fmla="*/ 177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22"/>
                  <a:gd name="T17" fmla="*/ 114 w 114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22">
                    <a:moveTo>
                      <a:pt x="102" y="80"/>
                    </a:moveTo>
                    <a:cubicBezTo>
                      <a:pt x="90" y="108"/>
                      <a:pt x="60" y="122"/>
                      <a:pt x="35" y="111"/>
                    </a:cubicBezTo>
                    <a:cubicBezTo>
                      <a:pt x="10" y="100"/>
                      <a:pt x="0" y="69"/>
                      <a:pt x="12" y="41"/>
                    </a:cubicBezTo>
                    <a:cubicBezTo>
                      <a:pt x="24" y="13"/>
                      <a:pt x="54" y="0"/>
                      <a:pt x="79" y="10"/>
                    </a:cubicBezTo>
                    <a:cubicBezTo>
                      <a:pt x="104" y="21"/>
                      <a:pt x="114" y="53"/>
                      <a:pt x="102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" name="Freeform 92"/>
              <p:cNvSpPr>
                <a:spLocks/>
              </p:cNvSpPr>
              <p:nvPr/>
            </p:nvSpPr>
            <p:spPr bwMode="auto">
              <a:xfrm>
                <a:off x="657" y="2627"/>
                <a:ext cx="148" cy="159"/>
              </a:xfrm>
              <a:custGeom>
                <a:avLst/>
                <a:gdLst>
                  <a:gd name="T0" fmla="*/ 222 w 114"/>
                  <a:gd name="T1" fmla="*/ 180 h 122"/>
                  <a:gd name="T2" fmla="*/ 75 w 114"/>
                  <a:gd name="T3" fmla="*/ 248 h 122"/>
                  <a:gd name="T4" fmla="*/ 29 w 114"/>
                  <a:gd name="T5" fmla="*/ 94 h 122"/>
                  <a:gd name="T6" fmla="*/ 174 w 114"/>
                  <a:gd name="T7" fmla="*/ 23 h 122"/>
                  <a:gd name="T8" fmla="*/ 222 w 114"/>
                  <a:gd name="T9" fmla="*/ 18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22"/>
                  <a:gd name="T17" fmla="*/ 114 w 114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22">
                    <a:moveTo>
                      <a:pt x="102" y="81"/>
                    </a:moveTo>
                    <a:cubicBezTo>
                      <a:pt x="89" y="108"/>
                      <a:pt x="60" y="122"/>
                      <a:pt x="35" y="112"/>
                    </a:cubicBezTo>
                    <a:cubicBezTo>
                      <a:pt x="10" y="101"/>
                      <a:pt x="0" y="70"/>
                      <a:pt x="13" y="42"/>
                    </a:cubicBezTo>
                    <a:cubicBezTo>
                      <a:pt x="25" y="14"/>
                      <a:pt x="55" y="0"/>
                      <a:pt x="79" y="11"/>
                    </a:cubicBezTo>
                    <a:cubicBezTo>
                      <a:pt x="104" y="21"/>
                      <a:pt x="114" y="53"/>
                      <a:pt x="102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Freeform 93"/>
              <p:cNvSpPr>
                <a:spLocks/>
              </p:cNvSpPr>
              <p:nvPr/>
            </p:nvSpPr>
            <p:spPr bwMode="auto">
              <a:xfrm>
                <a:off x="600" y="2839"/>
                <a:ext cx="156" cy="166"/>
              </a:xfrm>
              <a:custGeom>
                <a:avLst/>
                <a:gdLst>
                  <a:gd name="T0" fmla="*/ 239 w 119"/>
                  <a:gd name="T1" fmla="*/ 188 h 127"/>
                  <a:gd name="T2" fmla="*/ 84 w 119"/>
                  <a:gd name="T3" fmla="*/ 260 h 127"/>
                  <a:gd name="T4" fmla="*/ 29 w 119"/>
                  <a:gd name="T5" fmla="*/ 95 h 127"/>
                  <a:gd name="T6" fmla="*/ 184 w 119"/>
                  <a:gd name="T7" fmla="*/ 27 h 127"/>
                  <a:gd name="T8" fmla="*/ 239 w 119"/>
                  <a:gd name="T9" fmla="*/ 188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127"/>
                  <a:gd name="T17" fmla="*/ 119 w 119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127">
                    <a:moveTo>
                      <a:pt x="106" y="84"/>
                    </a:moveTo>
                    <a:cubicBezTo>
                      <a:pt x="94" y="113"/>
                      <a:pt x="62" y="127"/>
                      <a:pt x="37" y="116"/>
                    </a:cubicBezTo>
                    <a:cubicBezTo>
                      <a:pt x="11" y="105"/>
                      <a:pt x="0" y="72"/>
                      <a:pt x="13" y="43"/>
                    </a:cubicBezTo>
                    <a:cubicBezTo>
                      <a:pt x="25" y="15"/>
                      <a:pt x="56" y="0"/>
                      <a:pt x="82" y="12"/>
                    </a:cubicBezTo>
                    <a:cubicBezTo>
                      <a:pt x="108" y="23"/>
                      <a:pt x="119" y="55"/>
                      <a:pt x="106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6" name="Freeform 94"/>
              <p:cNvSpPr>
                <a:spLocks/>
              </p:cNvSpPr>
              <p:nvPr/>
            </p:nvSpPr>
            <p:spPr bwMode="auto">
              <a:xfrm>
                <a:off x="704" y="2413"/>
                <a:ext cx="159" cy="167"/>
              </a:xfrm>
              <a:custGeom>
                <a:avLst/>
                <a:gdLst>
                  <a:gd name="T0" fmla="*/ 241 w 122"/>
                  <a:gd name="T1" fmla="*/ 189 h 128"/>
                  <a:gd name="T2" fmla="*/ 85 w 122"/>
                  <a:gd name="T3" fmla="*/ 261 h 128"/>
                  <a:gd name="T4" fmla="*/ 29 w 122"/>
                  <a:gd name="T5" fmla="*/ 95 h 128"/>
                  <a:gd name="T6" fmla="*/ 185 w 122"/>
                  <a:gd name="T7" fmla="*/ 23 h 128"/>
                  <a:gd name="T8" fmla="*/ 241 w 122"/>
                  <a:gd name="T9" fmla="*/ 189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"/>
                  <a:gd name="T16" fmla="*/ 0 h 128"/>
                  <a:gd name="T17" fmla="*/ 122 w 122"/>
                  <a:gd name="T18" fmla="*/ 128 h 1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" h="128">
                    <a:moveTo>
                      <a:pt x="109" y="85"/>
                    </a:moveTo>
                    <a:cubicBezTo>
                      <a:pt x="96" y="114"/>
                      <a:pt x="64" y="128"/>
                      <a:pt x="38" y="117"/>
                    </a:cubicBezTo>
                    <a:cubicBezTo>
                      <a:pt x="11" y="105"/>
                      <a:pt x="0" y="72"/>
                      <a:pt x="13" y="43"/>
                    </a:cubicBezTo>
                    <a:cubicBezTo>
                      <a:pt x="25" y="14"/>
                      <a:pt x="57" y="0"/>
                      <a:pt x="84" y="11"/>
                    </a:cubicBezTo>
                    <a:cubicBezTo>
                      <a:pt x="110" y="23"/>
                      <a:pt x="122" y="56"/>
                      <a:pt x="109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7" name="Freeform 95"/>
              <p:cNvSpPr>
                <a:spLocks/>
              </p:cNvSpPr>
              <p:nvPr/>
            </p:nvSpPr>
            <p:spPr bwMode="auto">
              <a:xfrm>
                <a:off x="1016" y="2786"/>
                <a:ext cx="136" cy="147"/>
              </a:xfrm>
              <a:custGeom>
                <a:avLst/>
                <a:gdLst>
                  <a:gd name="T0" fmla="*/ 209 w 104"/>
                  <a:gd name="T1" fmla="*/ 167 h 112"/>
                  <a:gd name="T2" fmla="*/ 72 w 104"/>
                  <a:gd name="T3" fmla="*/ 231 h 112"/>
                  <a:gd name="T4" fmla="*/ 24 w 104"/>
                  <a:gd name="T5" fmla="*/ 87 h 112"/>
                  <a:gd name="T6" fmla="*/ 161 w 104"/>
                  <a:gd name="T7" fmla="*/ 22 h 112"/>
                  <a:gd name="T8" fmla="*/ 209 w 104"/>
                  <a:gd name="T9" fmla="*/ 16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12"/>
                  <a:gd name="T17" fmla="*/ 104 w 10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12">
                    <a:moveTo>
                      <a:pt x="93" y="74"/>
                    </a:moveTo>
                    <a:cubicBezTo>
                      <a:pt x="82" y="99"/>
                      <a:pt x="54" y="112"/>
                      <a:pt x="32" y="102"/>
                    </a:cubicBezTo>
                    <a:cubicBezTo>
                      <a:pt x="9" y="92"/>
                      <a:pt x="0" y="64"/>
                      <a:pt x="11" y="38"/>
                    </a:cubicBezTo>
                    <a:cubicBezTo>
                      <a:pt x="22" y="12"/>
                      <a:pt x="50" y="0"/>
                      <a:pt x="72" y="10"/>
                    </a:cubicBezTo>
                    <a:cubicBezTo>
                      <a:pt x="95" y="19"/>
                      <a:pt x="104" y="48"/>
                      <a:pt x="93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8" name="Freeform 96"/>
              <p:cNvSpPr>
                <a:spLocks/>
              </p:cNvSpPr>
              <p:nvPr/>
            </p:nvSpPr>
            <p:spPr bwMode="auto">
              <a:xfrm>
                <a:off x="1059" y="2579"/>
                <a:ext cx="141" cy="152"/>
              </a:xfrm>
              <a:custGeom>
                <a:avLst/>
                <a:gdLst>
                  <a:gd name="T0" fmla="*/ 217 w 108"/>
                  <a:gd name="T1" fmla="*/ 173 h 116"/>
                  <a:gd name="T2" fmla="*/ 74 w 108"/>
                  <a:gd name="T3" fmla="*/ 238 h 116"/>
                  <a:gd name="T4" fmla="*/ 27 w 108"/>
                  <a:gd name="T5" fmla="*/ 89 h 116"/>
                  <a:gd name="T6" fmla="*/ 167 w 108"/>
                  <a:gd name="T7" fmla="*/ 24 h 116"/>
                  <a:gd name="T8" fmla="*/ 217 w 108"/>
                  <a:gd name="T9" fmla="*/ 173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16"/>
                  <a:gd name="T17" fmla="*/ 108 w 10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16">
                    <a:moveTo>
                      <a:pt x="97" y="77"/>
                    </a:moveTo>
                    <a:cubicBezTo>
                      <a:pt x="85" y="103"/>
                      <a:pt x="57" y="116"/>
                      <a:pt x="34" y="106"/>
                    </a:cubicBezTo>
                    <a:cubicBezTo>
                      <a:pt x="10" y="96"/>
                      <a:pt x="0" y="66"/>
                      <a:pt x="12" y="40"/>
                    </a:cubicBezTo>
                    <a:cubicBezTo>
                      <a:pt x="23" y="13"/>
                      <a:pt x="52" y="0"/>
                      <a:pt x="75" y="11"/>
                    </a:cubicBezTo>
                    <a:cubicBezTo>
                      <a:pt x="99" y="21"/>
                      <a:pt x="108" y="50"/>
                      <a:pt x="97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9" name="Freeform 97"/>
              <p:cNvSpPr>
                <a:spLocks/>
              </p:cNvSpPr>
              <p:nvPr/>
            </p:nvSpPr>
            <p:spPr bwMode="auto">
              <a:xfrm>
                <a:off x="967" y="2993"/>
                <a:ext cx="136" cy="149"/>
              </a:xfrm>
              <a:custGeom>
                <a:avLst/>
                <a:gdLst>
                  <a:gd name="T0" fmla="*/ 209 w 104"/>
                  <a:gd name="T1" fmla="*/ 167 h 114"/>
                  <a:gd name="T2" fmla="*/ 72 w 104"/>
                  <a:gd name="T3" fmla="*/ 233 h 114"/>
                  <a:gd name="T4" fmla="*/ 27 w 104"/>
                  <a:gd name="T5" fmla="*/ 88 h 114"/>
                  <a:gd name="T6" fmla="*/ 162 w 104"/>
                  <a:gd name="T7" fmla="*/ 22 h 114"/>
                  <a:gd name="T8" fmla="*/ 209 w 104"/>
                  <a:gd name="T9" fmla="*/ 16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14"/>
                  <a:gd name="T17" fmla="*/ 104 w 10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14">
                    <a:moveTo>
                      <a:pt x="93" y="75"/>
                    </a:moveTo>
                    <a:cubicBezTo>
                      <a:pt x="82" y="101"/>
                      <a:pt x="55" y="114"/>
                      <a:pt x="32" y="104"/>
                    </a:cubicBezTo>
                    <a:cubicBezTo>
                      <a:pt x="10" y="94"/>
                      <a:pt x="0" y="65"/>
                      <a:pt x="12" y="39"/>
                    </a:cubicBezTo>
                    <a:cubicBezTo>
                      <a:pt x="23" y="13"/>
                      <a:pt x="50" y="0"/>
                      <a:pt x="73" y="10"/>
                    </a:cubicBezTo>
                    <a:cubicBezTo>
                      <a:pt x="95" y="20"/>
                      <a:pt x="104" y="49"/>
                      <a:pt x="93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0" name="Freeform 98"/>
              <p:cNvSpPr>
                <a:spLocks/>
              </p:cNvSpPr>
              <p:nvPr/>
            </p:nvSpPr>
            <p:spPr bwMode="auto">
              <a:xfrm>
                <a:off x="411" y="2632"/>
                <a:ext cx="98" cy="152"/>
              </a:xfrm>
              <a:custGeom>
                <a:avLst/>
                <a:gdLst>
                  <a:gd name="T0" fmla="*/ 152 w 75"/>
                  <a:gd name="T1" fmla="*/ 113 h 116"/>
                  <a:gd name="T2" fmla="*/ 51 w 75"/>
                  <a:gd name="T3" fmla="*/ 254 h 116"/>
                  <a:gd name="T4" fmla="*/ 16 w 75"/>
                  <a:gd name="T5" fmla="*/ 151 h 116"/>
                  <a:gd name="T6" fmla="*/ 111 w 75"/>
                  <a:gd name="T7" fmla="*/ 13 h 116"/>
                  <a:gd name="T8" fmla="*/ 152 w 75"/>
                  <a:gd name="T9" fmla="*/ 113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116"/>
                  <a:gd name="T17" fmla="*/ 75 w 75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116">
                    <a:moveTo>
                      <a:pt x="68" y="50"/>
                    </a:moveTo>
                    <a:cubicBezTo>
                      <a:pt x="60" y="81"/>
                      <a:pt x="40" y="109"/>
                      <a:pt x="23" y="113"/>
                    </a:cubicBezTo>
                    <a:cubicBezTo>
                      <a:pt x="6" y="116"/>
                      <a:pt x="0" y="96"/>
                      <a:pt x="7" y="67"/>
                    </a:cubicBezTo>
                    <a:cubicBezTo>
                      <a:pt x="15" y="38"/>
                      <a:pt x="34" y="11"/>
                      <a:pt x="50" y="6"/>
                    </a:cubicBezTo>
                    <a:cubicBezTo>
                      <a:pt x="67" y="0"/>
                      <a:pt x="75" y="20"/>
                      <a:pt x="68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Freeform 99"/>
              <p:cNvSpPr>
                <a:spLocks/>
              </p:cNvSpPr>
              <p:nvPr/>
            </p:nvSpPr>
            <p:spPr bwMode="auto">
              <a:xfrm>
                <a:off x="303" y="2660"/>
                <a:ext cx="94" cy="147"/>
              </a:xfrm>
              <a:custGeom>
                <a:avLst/>
                <a:gdLst>
                  <a:gd name="T0" fmla="*/ 144 w 72"/>
                  <a:gd name="T1" fmla="*/ 108 h 113"/>
                  <a:gd name="T2" fmla="*/ 46 w 72"/>
                  <a:gd name="T3" fmla="*/ 242 h 113"/>
                  <a:gd name="T4" fmla="*/ 17 w 72"/>
                  <a:gd name="T5" fmla="*/ 144 h 113"/>
                  <a:gd name="T6" fmla="*/ 110 w 72"/>
                  <a:gd name="T7" fmla="*/ 12 h 113"/>
                  <a:gd name="T8" fmla="*/ 144 w 72"/>
                  <a:gd name="T9" fmla="*/ 108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13"/>
                  <a:gd name="T17" fmla="*/ 72 w 72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13">
                    <a:moveTo>
                      <a:pt x="64" y="49"/>
                    </a:moveTo>
                    <a:cubicBezTo>
                      <a:pt x="56" y="79"/>
                      <a:pt x="37" y="106"/>
                      <a:pt x="21" y="110"/>
                    </a:cubicBezTo>
                    <a:cubicBezTo>
                      <a:pt x="6" y="113"/>
                      <a:pt x="0" y="93"/>
                      <a:pt x="8" y="65"/>
                    </a:cubicBezTo>
                    <a:cubicBezTo>
                      <a:pt x="15" y="37"/>
                      <a:pt x="33" y="10"/>
                      <a:pt x="49" y="5"/>
                    </a:cubicBezTo>
                    <a:cubicBezTo>
                      <a:pt x="65" y="0"/>
                      <a:pt x="72" y="20"/>
                      <a:pt x="64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Freeform 100"/>
              <p:cNvSpPr>
                <a:spLocks/>
              </p:cNvSpPr>
              <p:nvPr/>
            </p:nvSpPr>
            <p:spPr bwMode="auto">
              <a:xfrm>
                <a:off x="357" y="2471"/>
                <a:ext cx="90" cy="135"/>
              </a:xfrm>
              <a:custGeom>
                <a:avLst/>
                <a:gdLst>
                  <a:gd name="T0" fmla="*/ 138 w 69"/>
                  <a:gd name="T1" fmla="*/ 96 h 104"/>
                  <a:gd name="T2" fmla="*/ 44 w 69"/>
                  <a:gd name="T3" fmla="*/ 221 h 104"/>
                  <a:gd name="T4" fmla="*/ 16 w 69"/>
                  <a:gd name="T5" fmla="*/ 134 h 104"/>
                  <a:gd name="T6" fmla="*/ 102 w 69"/>
                  <a:gd name="T7" fmla="*/ 13 h 104"/>
                  <a:gd name="T8" fmla="*/ 138 w 69"/>
                  <a:gd name="T9" fmla="*/ 96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4"/>
                  <a:gd name="T17" fmla="*/ 69 w 69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4">
                    <a:moveTo>
                      <a:pt x="62" y="44"/>
                    </a:moveTo>
                    <a:cubicBezTo>
                      <a:pt x="54" y="72"/>
                      <a:pt x="36" y="97"/>
                      <a:pt x="20" y="101"/>
                    </a:cubicBezTo>
                    <a:cubicBezTo>
                      <a:pt x="6" y="104"/>
                      <a:pt x="0" y="86"/>
                      <a:pt x="7" y="61"/>
                    </a:cubicBezTo>
                    <a:cubicBezTo>
                      <a:pt x="14" y="36"/>
                      <a:pt x="31" y="11"/>
                      <a:pt x="46" y="6"/>
                    </a:cubicBezTo>
                    <a:cubicBezTo>
                      <a:pt x="62" y="0"/>
                      <a:pt x="69" y="17"/>
                      <a:pt x="62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3" name="Freeform 101"/>
              <p:cNvSpPr>
                <a:spLocks/>
              </p:cNvSpPr>
              <p:nvPr/>
            </p:nvSpPr>
            <p:spPr bwMode="auto">
              <a:xfrm>
                <a:off x="253" y="2865"/>
                <a:ext cx="90" cy="138"/>
              </a:xfrm>
              <a:custGeom>
                <a:avLst/>
                <a:gdLst>
                  <a:gd name="T0" fmla="*/ 138 w 69"/>
                  <a:gd name="T1" fmla="*/ 105 h 106"/>
                  <a:gd name="T2" fmla="*/ 46 w 69"/>
                  <a:gd name="T3" fmla="*/ 229 h 106"/>
                  <a:gd name="T4" fmla="*/ 16 w 69"/>
                  <a:gd name="T5" fmla="*/ 129 h 106"/>
                  <a:gd name="T6" fmla="*/ 104 w 69"/>
                  <a:gd name="T7" fmla="*/ 7 h 106"/>
                  <a:gd name="T8" fmla="*/ 138 w 69"/>
                  <a:gd name="T9" fmla="*/ 105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6"/>
                  <a:gd name="T17" fmla="*/ 69 w 69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6">
                    <a:moveTo>
                      <a:pt x="62" y="48"/>
                    </a:moveTo>
                    <a:cubicBezTo>
                      <a:pt x="54" y="77"/>
                      <a:pt x="36" y="102"/>
                      <a:pt x="21" y="104"/>
                    </a:cubicBezTo>
                    <a:cubicBezTo>
                      <a:pt x="6" y="106"/>
                      <a:pt x="0" y="85"/>
                      <a:pt x="7" y="58"/>
                    </a:cubicBezTo>
                    <a:cubicBezTo>
                      <a:pt x="15" y="31"/>
                      <a:pt x="32" y="7"/>
                      <a:pt x="47" y="3"/>
                    </a:cubicBezTo>
                    <a:cubicBezTo>
                      <a:pt x="62" y="0"/>
                      <a:pt x="69" y="20"/>
                      <a:pt x="62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4" name="Freeform 102"/>
              <p:cNvSpPr>
                <a:spLocks/>
              </p:cNvSpPr>
              <p:nvPr/>
            </p:nvSpPr>
            <p:spPr bwMode="auto">
              <a:xfrm>
                <a:off x="528" y="2606"/>
                <a:ext cx="104" cy="152"/>
              </a:xfrm>
              <a:custGeom>
                <a:avLst/>
                <a:gdLst>
                  <a:gd name="T0" fmla="*/ 161 w 79"/>
                  <a:gd name="T1" fmla="*/ 117 h 116"/>
                  <a:gd name="T2" fmla="*/ 57 w 79"/>
                  <a:gd name="T3" fmla="*/ 254 h 116"/>
                  <a:gd name="T4" fmla="*/ 16 w 79"/>
                  <a:gd name="T5" fmla="*/ 151 h 116"/>
                  <a:gd name="T6" fmla="*/ 118 w 79"/>
                  <a:gd name="T7" fmla="*/ 13 h 116"/>
                  <a:gd name="T8" fmla="*/ 161 w 79"/>
                  <a:gd name="T9" fmla="*/ 11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16"/>
                  <a:gd name="T17" fmla="*/ 79 w 79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16">
                    <a:moveTo>
                      <a:pt x="71" y="52"/>
                    </a:moveTo>
                    <a:cubicBezTo>
                      <a:pt x="64" y="82"/>
                      <a:pt x="43" y="109"/>
                      <a:pt x="25" y="113"/>
                    </a:cubicBezTo>
                    <a:cubicBezTo>
                      <a:pt x="8" y="116"/>
                      <a:pt x="0" y="96"/>
                      <a:pt x="7" y="67"/>
                    </a:cubicBezTo>
                    <a:cubicBezTo>
                      <a:pt x="14" y="38"/>
                      <a:pt x="34" y="11"/>
                      <a:pt x="52" y="6"/>
                    </a:cubicBezTo>
                    <a:cubicBezTo>
                      <a:pt x="70" y="0"/>
                      <a:pt x="79" y="21"/>
                      <a:pt x="71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" name="Freeform 103"/>
              <p:cNvSpPr>
                <a:spLocks/>
              </p:cNvSpPr>
              <p:nvPr/>
            </p:nvSpPr>
            <p:spPr bwMode="auto">
              <a:xfrm>
                <a:off x="574" y="2393"/>
                <a:ext cx="111" cy="162"/>
              </a:xfrm>
              <a:custGeom>
                <a:avLst/>
                <a:gdLst>
                  <a:gd name="T0" fmla="*/ 172 w 85"/>
                  <a:gd name="T1" fmla="*/ 116 h 124"/>
                  <a:gd name="T2" fmla="*/ 60 w 85"/>
                  <a:gd name="T3" fmla="*/ 268 h 124"/>
                  <a:gd name="T4" fmla="*/ 17 w 85"/>
                  <a:gd name="T5" fmla="*/ 162 h 124"/>
                  <a:gd name="T6" fmla="*/ 123 w 85"/>
                  <a:gd name="T7" fmla="*/ 16 h 124"/>
                  <a:gd name="T8" fmla="*/ 172 w 85"/>
                  <a:gd name="T9" fmla="*/ 116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124"/>
                  <a:gd name="T17" fmla="*/ 85 w 85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124">
                    <a:moveTo>
                      <a:pt x="77" y="52"/>
                    </a:moveTo>
                    <a:cubicBezTo>
                      <a:pt x="69" y="84"/>
                      <a:pt x="46" y="115"/>
                      <a:pt x="27" y="120"/>
                    </a:cubicBezTo>
                    <a:cubicBezTo>
                      <a:pt x="8" y="124"/>
                      <a:pt x="0" y="103"/>
                      <a:pt x="8" y="73"/>
                    </a:cubicBezTo>
                    <a:cubicBezTo>
                      <a:pt x="16" y="44"/>
                      <a:pt x="37" y="15"/>
                      <a:pt x="55" y="7"/>
                    </a:cubicBezTo>
                    <a:cubicBezTo>
                      <a:pt x="75" y="0"/>
                      <a:pt x="85" y="19"/>
                      <a:pt x="77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" name="Freeform 104"/>
              <p:cNvSpPr>
                <a:spLocks/>
              </p:cNvSpPr>
              <p:nvPr/>
            </p:nvSpPr>
            <p:spPr bwMode="auto">
              <a:xfrm>
                <a:off x="471" y="2811"/>
                <a:ext cx="110" cy="165"/>
              </a:xfrm>
              <a:custGeom>
                <a:avLst/>
                <a:gdLst>
                  <a:gd name="T0" fmla="*/ 168 w 84"/>
                  <a:gd name="T1" fmla="*/ 131 h 126"/>
                  <a:gd name="T2" fmla="*/ 56 w 84"/>
                  <a:gd name="T3" fmla="*/ 278 h 126"/>
                  <a:gd name="T4" fmla="*/ 16 w 84"/>
                  <a:gd name="T5" fmla="*/ 160 h 126"/>
                  <a:gd name="T6" fmla="*/ 123 w 84"/>
                  <a:gd name="T7" fmla="*/ 9 h 126"/>
                  <a:gd name="T8" fmla="*/ 168 w 84"/>
                  <a:gd name="T9" fmla="*/ 13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26"/>
                  <a:gd name="T17" fmla="*/ 84 w 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26">
                    <a:moveTo>
                      <a:pt x="75" y="58"/>
                    </a:moveTo>
                    <a:cubicBezTo>
                      <a:pt x="67" y="92"/>
                      <a:pt x="44" y="122"/>
                      <a:pt x="25" y="124"/>
                    </a:cubicBezTo>
                    <a:cubicBezTo>
                      <a:pt x="7" y="126"/>
                      <a:pt x="0" y="102"/>
                      <a:pt x="7" y="71"/>
                    </a:cubicBezTo>
                    <a:cubicBezTo>
                      <a:pt x="15" y="38"/>
                      <a:pt x="36" y="9"/>
                      <a:pt x="55" y="4"/>
                    </a:cubicBezTo>
                    <a:cubicBezTo>
                      <a:pt x="75" y="0"/>
                      <a:pt x="84" y="24"/>
                      <a:pt x="75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208" name="TextBox 5"/>
          <p:cNvSpPr txBox="1">
            <a:spLocks noChangeArrowheads="1"/>
          </p:cNvSpPr>
          <p:nvPr/>
        </p:nvSpPr>
        <p:spPr bwMode="auto">
          <a:xfrm>
            <a:off x="500063" y="3228975"/>
            <a:ext cx="4429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5400" b="1" dirty="0">
                <a:latin typeface="맑은 고딕" pitchFamily="50" charset="-127"/>
                <a:ea typeface="맑은 고딕" pitchFamily="50" charset="-127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30206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24"/>
          <p:cNvGrpSpPr>
            <a:grpSpLocks/>
          </p:cNvGrpSpPr>
          <p:nvPr/>
        </p:nvGrpSpPr>
        <p:grpSpPr bwMode="auto">
          <a:xfrm>
            <a:off x="7007225" y="5010150"/>
            <a:ext cx="2351088" cy="2370138"/>
            <a:chOff x="1985" y="2492"/>
            <a:chExt cx="1481" cy="1493"/>
          </a:xfrm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328" y="3086"/>
              <a:ext cx="884" cy="899"/>
            </a:xfrm>
            <a:custGeom>
              <a:avLst/>
              <a:gdLst>
                <a:gd name="T0" fmla="*/ 140 w 1655"/>
                <a:gd name="T1" fmla="*/ 0 h 1625"/>
                <a:gd name="T2" fmla="*/ 0 w 1655"/>
                <a:gd name="T3" fmla="*/ 32 h 1625"/>
                <a:gd name="T4" fmla="*/ 6 w 1655"/>
                <a:gd name="T5" fmla="*/ 217 h 1625"/>
                <a:gd name="T6" fmla="*/ 110 w 1655"/>
                <a:gd name="T7" fmla="*/ 275 h 1625"/>
                <a:gd name="T8" fmla="*/ 250 w 1655"/>
                <a:gd name="T9" fmla="*/ 227 h 1625"/>
                <a:gd name="T10" fmla="*/ 252 w 1655"/>
                <a:gd name="T11" fmla="*/ 39 h 1625"/>
                <a:gd name="T12" fmla="*/ 140 w 1655"/>
                <a:gd name="T13" fmla="*/ 0 h 16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5"/>
                <a:gd name="T22" fmla="*/ 0 h 1625"/>
                <a:gd name="T23" fmla="*/ 1655 w 1655"/>
                <a:gd name="T24" fmla="*/ 1625 h 16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5" h="1625">
                  <a:moveTo>
                    <a:pt x="923" y="0"/>
                  </a:moveTo>
                  <a:lnTo>
                    <a:pt x="0" y="189"/>
                  </a:lnTo>
                  <a:lnTo>
                    <a:pt x="42" y="1280"/>
                  </a:lnTo>
                  <a:lnTo>
                    <a:pt x="720" y="1625"/>
                  </a:lnTo>
                  <a:lnTo>
                    <a:pt x="1641" y="1339"/>
                  </a:lnTo>
                  <a:lnTo>
                    <a:pt x="1655" y="229"/>
                  </a:lnTo>
                  <a:lnTo>
                    <a:pt x="923" y="0"/>
                  </a:lnTo>
                  <a:close/>
                </a:path>
              </a:pathLst>
            </a:custGeom>
            <a:gradFill rotWithShape="0">
              <a:gsLst>
                <a:gs pos="0">
                  <a:srgbClr val="CB7B7B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5" name="Picture 216"/>
            <p:cNvPicPr>
              <a:picLocks noChangeAspect="1" noChangeArrowheads="1"/>
            </p:cNvPicPr>
            <p:nvPr/>
          </p:nvPicPr>
          <p:blipFill>
            <a:blip r:embed="rId2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" y="3086"/>
              <a:ext cx="148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Group 203"/>
            <p:cNvGrpSpPr>
              <a:grpSpLocks/>
            </p:cNvGrpSpPr>
            <p:nvPr/>
          </p:nvGrpSpPr>
          <p:grpSpPr bwMode="auto">
            <a:xfrm>
              <a:off x="2304" y="2492"/>
              <a:ext cx="916" cy="899"/>
              <a:chOff x="2304" y="2492"/>
              <a:chExt cx="916" cy="899"/>
            </a:xfrm>
          </p:grpSpPr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2692" y="2619"/>
                <a:ext cx="528" cy="772"/>
              </a:xfrm>
              <a:custGeom>
                <a:avLst/>
                <a:gdLst>
                  <a:gd name="T0" fmla="*/ 0 w 954"/>
                  <a:gd name="T1" fmla="*/ 37 h 1396"/>
                  <a:gd name="T2" fmla="*/ 162 w 954"/>
                  <a:gd name="T3" fmla="*/ 0 h 1396"/>
                  <a:gd name="T4" fmla="*/ 159 w 954"/>
                  <a:gd name="T5" fmla="*/ 188 h 1396"/>
                  <a:gd name="T6" fmla="*/ 3 w 954"/>
                  <a:gd name="T7" fmla="*/ 236 h 1396"/>
                  <a:gd name="T8" fmla="*/ 0 w 954"/>
                  <a:gd name="T9" fmla="*/ 37 h 1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4"/>
                  <a:gd name="T16" fmla="*/ 0 h 1396"/>
                  <a:gd name="T17" fmla="*/ 954 w 954"/>
                  <a:gd name="T18" fmla="*/ 1396 h 1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4" h="1396">
                    <a:moveTo>
                      <a:pt x="0" y="220"/>
                    </a:moveTo>
                    <a:lnTo>
                      <a:pt x="954" y="0"/>
                    </a:lnTo>
                    <a:lnTo>
                      <a:pt x="940" y="1110"/>
                    </a:lnTo>
                    <a:lnTo>
                      <a:pt x="19" y="1396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D0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2304" y="2492"/>
                <a:ext cx="916" cy="248"/>
              </a:xfrm>
              <a:custGeom>
                <a:avLst/>
                <a:gdLst>
                  <a:gd name="T0" fmla="*/ 0 w 1656"/>
                  <a:gd name="T1" fmla="*/ 31 h 449"/>
                  <a:gd name="T2" fmla="*/ 157 w 1656"/>
                  <a:gd name="T3" fmla="*/ 0 h 449"/>
                  <a:gd name="T4" fmla="*/ 280 w 1656"/>
                  <a:gd name="T5" fmla="*/ 39 h 449"/>
                  <a:gd name="T6" fmla="*/ 119 w 1656"/>
                  <a:gd name="T7" fmla="*/ 76 h 449"/>
                  <a:gd name="T8" fmla="*/ 0 w 1656"/>
                  <a:gd name="T9" fmla="*/ 31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6"/>
                  <a:gd name="T16" fmla="*/ 0 h 449"/>
                  <a:gd name="T17" fmla="*/ 1656 w 16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6" h="449">
                    <a:moveTo>
                      <a:pt x="0" y="189"/>
                    </a:moveTo>
                    <a:lnTo>
                      <a:pt x="924" y="0"/>
                    </a:lnTo>
                    <a:lnTo>
                      <a:pt x="1656" y="229"/>
                    </a:lnTo>
                    <a:lnTo>
                      <a:pt x="702" y="449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C4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2304" y="2597"/>
                <a:ext cx="399" cy="794"/>
              </a:xfrm>
              <a:custGeom>
                <a:avLst/>
                <a:gdLst>
                  <a:gd name="T0" fmla="*/ 119 w 721"/>
                  <a:gd name="T1" fmla="*/ 44 h 1436"/>
                  <a:gd name="T2" fmla="*/ 122 w 721"/>
                  <a:gd name="T3" fmla="*/ 243 h 1436"/>
                  <a:gd name="T4" fmla="*/ 7 w 721"/>
                  <a:gd name="T5" fmla="*/ 184 h 1436"/>
                  <a:gd name="T6" fmla="*/ 0 w 721"/>
                  <a:gd name="T7" fmla="*/ 0 h 1436"/>
                  <a:gd name="T8" fmla="*/ 119 w 721"/>
                  <a:gd name="T9" fmla="*/ 44 h 14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1436"/>
                  <a:gd name="T17" fmla="*/ 721 w 721"/>
                  <a:gd name="T18" fmla="*/ 1436 h 14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1436">
                    <a:moveTo>
                      <a:pt x="702" y="260"/>
                    </a:moveTo>
                    <a:lnTo>
                      <a:pt x="721" y="1436"/>
                    </a:lnTo>
                    <a:lnTo>
                      <a:pt x="43" y="1091"/>
                    </a:lnTo>
                    <a:lnTo>
                      <a:pt x="0" y="0"/>
                    </a:lnTo>
                    <a:lnTo>
                      <a:pt x="702" y="260"/>
                    </a:lnTo>
                    <a:close/>
                  </a:path>
                </a:pathLst>
              </a:custGeom>
              <a:solidFill>
                <a:srgbClr val="A8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2328" y="3098"/>
                <a:ext cx="369" cy="293"/>
              </a:xfrm>
              <a:custGeom>
                <a:avLst/>
                <a:gdLst>
                  <a:gd name="T0" fmla="*/ 0 w 668"/>
                  <a:gd name="T1" fmla="*/ 31 h 529"/>
                  <a:gd name="T2" fmla="*/ 113 w 668"/>
                  <a:gd name="T3" fmla="*/ 0 h 529"/>
                  <a:gd name="T4" fmla="*/ 113 w 668"/>
                  <a:gd name="T5" fmla="*/ 90 h 529"/>
                  <a:gd name="T6" fmla="*/ 0 w 668"/>
                  <a:gd name="T7" fmla="*/ 31 h 5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8"/>
                  <a:gd name="T13" fmla="*/ 0 h 529"/>
                  <a:gd name="T14" fmla="*/ 668 w 668"/>
                  <a:gd name="T15" fmla="*/ 529 h 5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8" h="529">
                    <a:moveTo>
                      <a:pt x="0" y="184"/>
                    </a:moveTo>
                    <a:lnTo>
                      <a:pt x="668" y="0"/>
                    </a:lnTo>
                    <a:lnTo>
                      <a:pt x="668" y="529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92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2697" y="3065"/>
                <a:ext cx="515" cy="326"/>
              </a:xfrm>
              <a:custGeom>
                <a:avLst/>
                <a:gdLst>
                  <a:gd name="T0" fmla="*/ 0 w 931"/>
                  <a:gd name="T1" fmla="*/ 10 h 590"/>
                  <a:gd name="T2" fmla="*/ 38 w 931"/>
                  <a:gd name="T3" fmla="*/ 0 h 590"/>
                  <a:gd name="T4" fmla="*/ 158 w 931"/>
                  <a:gd name="T5" fmla="*/ 51 h 590"/>
                  <a:gd name="T6" fmla="*/ 0 w 931"/>
                  <a:gd name="T7" fmla="*/ 99 h 590"/>
                  <a:gd name="T8" fmla="*/ 0 w 931"/>
                  <a:gd name="T9" fmla="*/ 10 h 5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90"/>
                  <a:gd name="T17" fmla="*/ 931 w 931"/>
                  <a:gd name="T18" fmla="*/ 590 h 5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90">
                    <a:moveTo>
                      <a:pt x="0" y="61"/>
                    </a:moveTo>
                    <a:lnTo>
                      <a:pt x="222" y="0"/>
                    </a:lnTo>
                    <a:lnTo>
                      <a:pt x="931" y="304"/>
                    </a:lnTo>
                    <a:lnTo>
                      <a:pt x="0" y="59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2816" y="2619"/>
                <a:ext cx="404" cy="614"/>
              </a:xfrm>
              <a:custGeom>
                <a:avLst/>
                <a:gdLst>
                  <a:gd name="T0" fmla="*/ 0 w 730"/>
                  <a:gd name="T1" fmla="*/ 28 h 1110"/>
                  <a:gd name="T2" fmla="*/ 1 w 730"/>
                  <a:gd name="T3" fmla="*/ 137 h 1110"/>
                  <a:gd name="T4" fmla="*/ 121 w 730"/>
                  <a:gd name="T5" fmla="*/ 188 h 1110"/>
                  <a:gd name="T6" fmla="*/ 124 w 730"/>
                  <a:gd name="T7" fmla="*/ 0 h 1110"/>
                  <a:gd name="T8" fmla="*/ 0 w 730"/>
                  <a:gd name="T9" fmla="*/ 28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0"/>
                  <a:gd name="T16" fmla="*/ 0 h 1110"/>
                  <a:gd name="T17" fmla="*/ 730 w 730"/>
                  <a:gd name="T18" fmla="*/ 1110 h 1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0" h="1110">
                    <a:moveTo>
                      <a:pt x="0" y="168"/>
                    </a:moveTo>
                    <a:lnTo>
                      <a:pt x="7" y="806"/>
                    </a:lnTo>
                    <a:lnTo>
                      <a:pt x="716" y="1110"/>
                    </a:lnTo>
                    <a:lnTo>
                      <a:pt x="730" y="0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2815" y="2492"/>
                <a:ext cx="405" cy="220"/>
              </a:xfrm>
              <a:custGeom>
                <a:avLst/>
                <a:gdLst>
                  <a:gd name="T0" fmla="*/ 0 w 732"/>
                  <a:gd name="T1" fmla="*/ 0 h 397"/>
                  <a:gd name="T2" fmla="*/ 1 w 732"/>
                  <a:gd name="T3" fmla="*/ 68 h 397"/>
                  <a:gd name="T4" fmla="*/ 124 w 732"/>
                  <a:gd name="T5" fmla="*/ 39 h 397"/>
                  <a:gd name="T6" fmla="*/ 0 w 732"/>
                  <a:gd name="T7" fmla="*/ 0 h 3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2"/>
                  <a:gd name="T13" fmla="*/ 0 h 397"/>
                  <a:gd name="T14" fmla="*/ 732 w 732"/>
                  <a:gd name="T15" fmla="*/ 397 h 3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2" h="397">
                    <a:moveTo>
                      <a:pt x="0" y="0"/>
                    </a:moveTo>
                    <a:lnTo>
                      <a:pt x="2" y="397"/>
                    </a:lnTo>
                    <a:lnTo>
                      <a:pt x="732" y="2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2588" y="2972"/>
                <a:ext cx="83" cy="146"/>
              </a:xfrm>
              <a:custGeom>
                <a:avLst/>
                <a:gdLst>
                  <a:gd name="T0" fmla="*/ 140 w 64"/>
                  <a:gd name="T1" fmla="*/ 153 h 112"/>
                  <a:gd name="T2" fmla="*/ 70 w 64"/>
                  <a:gd name="T3" fmla="*/ 231 h 112"/>
                  <a:gd name="T4" fmla="*/ 1 w 64"/>
                  <a:gd name="T5" fmla="*/ 96 h 112"/>
                  <a:gd name="T6" fmla="*/ 66 w 64"/>
                  <a:gd name="T7" fmla="*/ 13 h 112"/>
                  <a:gd name="T8" fmla="*/ 140 w 64"/>
                  <a:gd name="T9" fmla="*/ 153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12"/>
                  <a:gd name="T17" fmla="*/ 64 w 6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12">
                    <a:moveTo>
                      <a:pt x="64" y="69"/>
                    </a:moveTo>
                    <a:cubicBezTo>
                      <a:pt x="64" y="97"/>
                      <a:pt x="49" y="112"/>
                      <a:pt x="32" y="104"/>
                    </a:cubicBezTo>
                    <a:cubicBezTo>
                      <a:pt x="15" y="96"/>
                      <a:pt x="2" y="70"/>
                      <a:pt x="1" y="44"/>
                    </a:cubicBezTo>
                    <a:cubicBezTo>
                      <a:pt x="0" y="18"/>
                      <a:pt x="13" y="0"/>
                      <a:pt x="30" y="6"/>
                    </a:cubicBezTo>
                    <a:cubicBezTo>
                      <a:pt x="49" y="12"/>
                      <a:pt x="64" y="41"/>
                      <a:pt x="64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2460" y="2915"/>
                <a:ext cx="80" cy="146"/>
              </a:xfrm>
              <a:custGeom>
                <a:avLst/>
                <a:gdLst>
                  <a:gd name="T0" fmla="*/ 138 w 61"/>
                  <a:gd name="T1" fmla="*/ 158 h 111"/>
                  <a:gd name="T2" fmla="*/ 71 w 61"/>
                  <a:gd name="T3" fmla="*/ 237 h 111"/>
                  <a:gd name="T4" fmla="*/ 1 w 61"/>
                  <a:gd name="T5" fmla="*/ 100 h 111"/>
                  <a:gd name="T6" fmla="*/ 66 w 61"/>
                  <a:gd name="T7" fmla="*/ 12 h 111"/>
                  <a:gd name="T8" fmla="*/ 138 w 61"/>
                  <a:gd name="T9" fmla="*/ 15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1"/>
                  <a:gd name="T17" fmla="*/ 61 w 61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1">
                    <a:moveTo>
                      <a:pt x="61" y="69"/>
                    </a:moveTo>
                    <a:cubicBezTo>
                      <a:pt x="61" y="96"/>
                      <a:pt x="47" y="111"/>
                      <a:pt x="31" y="104"/>
                    </a:cubicBezTo>
                    <a:cubicBezTo>
                      <a:pt x="15" y="96"/>
                      <a:pt x="2" y="70"/>
                      <a:pt x="1" y="44"/>
                    </a:cubicBezTo>
                    <a:cubicBezTo>
                      <a:pt x="0" y="18"/>
                      <a:pt x="12" y="0"/>
                      <a:pt x="29" y="5"/>
                    </a:cubicBezTo>
                    <a:cubicBezTo>
                      <a:pt x="46" y="11"/>
                      <a:pt x="61" y="40"/>
                      <a:pt x="61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2337" y="2866"/>
                <a:ext cx="74" cy="137"/>
              </a:xfrm>
              <a:custGeom>
                <a:avLst/>
                <a:gdLst>
                  <a:gd name="T0" fmla="*/ 125 w 57"/>
                  <a:gd name="T1" fmla="*/ 146 h 105"/>
                  <a:gd name="T2" fmla="*/ 64 w 57"/>
                  <a:gd name="T3" fmla="*/ 218 h 105"/>
                  <a:gd name="T4" fmla="*/ 1 w 57"/>
                  <a:gd name="T5" fmla="*/ 95 h 105"/>
                  <a:gd name="T6" fmla="*/ 57 w 57"/>
                  <a:gd name="T7" fmla="*/ 13 h 105"/>
                  <a:gd name="T8" fmla="*/ 125 w 57"/>
                  <a:gd name="T9" fmla="*/ 146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105"/>
                  <a:gd name="T17" fmla="*/ 57 w 5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105">
                    <a:moveTo>
                      <a:pt x="57" y="66"/>
                    </a:moveTo>
                    <a:cubicBezTo>
                      <a:pt x="57" y="91"/>
                      <a:pt x="44" y="105"/>
                      <a:pt x="29" y="98"/>
                    </a:cubicBezTo>
                    <a:cubicBezTo>
                      <a:pt x="14" y="91"/>
                      <a:pt x="2" y="67"/>
                      <a:pt x="1" y="43"/>
                    </a:cubicBezTo>
                    <a:cubicBezTo>
                      <a:pt x="0" y="17"/>
                      <a:pt x="11" y="0"/>
                      <a:pt x="26" y="6"/>
                    </a:cubicBezTo>
                    <a:cubicBezTo>
                      <a:pt x="43" y="12"/>
                      <a:pt x="57" y="39"/>
                      <a:pt x="57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2328" y="2649"/>
                <a:ext cx="79" cy="153"/>
              </a:xfrm>
              <a:custGeom>
                <a:avLst/>
                <a:gdLst>
                  <a:gd name="T0" fmla="*/ 132 w 61"/>
                  <a:gd name="T1" fmla="*/ 161 h 117"/>
                  <a:gd name="T2" fmla="*/ 69 w 61"/>
                  <a:gd name="T3" fmla="*/ 248 h 117"/>
                  <a:gd name="T4" fmla="*/ 5 w 61"/>
                  <a:gd name="T5" fmla="*/ 111 h 117"/>
                  <a:gd name="T6" fmla="*/ 63 w 61"/>
                  <a:gd name="T7" fmla="*/ 13 h 117"/>
                  <a:gd name="T8" fmla="*/ 132 w 61"/>
                  <a:gd name="T9" fmla="*/ 161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7"/>
                  <a:gd name="T17" fmla="*/ 61 w 61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7">
                    <a:moveTo>
                      <a:pt x="61" y="72"/>
                    </a:moveTo>
                    <a:cubicBezTo>
                      <a:pt x="61" y="101"/>
                      <a:pt x="48" y="117"/>
                      <a:pt x="32" y="111"/>
                    </a:cubicBezTo>
                    <a:cubicBezTo>
                      <a:pt x="17" y="104"/>
                      <a:pt x="3" y="77"/>
                      <a:pt x="2" y="50"/>
                    </a:cubicBezTo>
                    <a:cubicBezTo>
                      <a:pt x="0" y="20"/>
                      <a:pt x="12" y="0"/>
                      <a:pt x="29" y="6"/>
                    </a:cubicBezTo>
                    <a:cubicBezTo>
                      <a:pt x="47" y="12"/>
                      <a:pt x="61" y="42"/>
                      <a:pt x="61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2346" y="3066"/>
                <a:ext cx="75" cy="137"/>
              </a:xfrm>
              <a:custGeom>
                <a:avLst/>
                <a:gdLst>
                  <a:gd name="T0" fmla="*/ 130 w 57"/>
                  <a:gd name="T1" fmla="*/ 149 h 105"/>
                  <a:gd name="T2" fmla="*/ 67 w 57"/>
                  <a:gd name="T3" fmla="*/ 218 h 105"/>
                  <a:gd name="T4" fmla="*/ 1 w 57"/>
                  <a:gd name="T5" fmla="*/ 94 h 105"/>
                  <a:gd name="T6" fmla="*/ 64 w 57"/>
                  <a:gd name="T7" fmla="*/ 16 h 105"/>
                  <a:gd name="T8" fmla="*/ 130 w 57"/>
                  <a:gd name="T9" fmla="*/ 149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105"/>
                  <a:gd name="T17" fmla="*/ 57 w 5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105">
                    <a:moveTo>
                      <a:pt x="57" y="67"/>
                    </a:moveTo>
                    <a:cubicBezTo>
                      <a:pt x="57" y="91"/>
                      <a:pt x="45" y="105"/>
                      <a:pt x="30" y="98"/>
                    </a:cubicBezTo>
                    <a:cubicBezTo>
                      <a:pt x="15" y="91"/>
                      <a:pt x="3" y="67"/>
                      <a:pt x="1" y="42"/>
                    </a:cubicBezTo>
                    <a:cubicBezTo>
                      <a:pt x="0" y="16"/>
                      <a:pt x="12" y="0"/>
                      <a:pt x="28" y="7"/>
                    </a:cubicBezTo>
                    <a:cubicBezTo>
                      <a:pt x="44" y="13"/>
                      <a:pt x="57" y="41"/>
                      <a:pt x="57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2583" y="2754"/>
                <a:ext cx="79" cy="148"/>
              </a:xfrm>
              <a:custGeom>
                <a:avLst/>
                <a:gdLst>
                  <a:gd name="T0" fmla="*/ 132 w 61"/>
                  <a:gd name="T1" fmla="*/ 152 h 114"/>
                  <a:gd name="T2" fmla="*/ 67 w 61"/>
                  <a:gd name="T3" fmla="*/ 232 h 114"/>
                  <a:gd name="T4" fmla="*/ 1 w 61"/>
                  <a:gd name="T5" fmla="*/ 97 h 114"/>
                  <a:gd name="T6" fmla="*/ 66 w 61"/>
                  <a:gd name="T7" fmla="*/ 13 h 114"/>
                  <a:gd name="T8" fmla="*/ 132 w 61"/>
                  <a:gd name="T9" fmla="*/ 152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61" y="69"/>
                    </a:moveTo>
                    <a:cubicBezTo>
                      <a:pt x="61" y="97"/>
                      <a:pt x="47" y="114"/>
                      <a:pt x="31" y="106"/>
                    </a:cubicBezTo>
                    <a:cubicBezTo>
                      <a:pt x="14" y="100"/>
                      <a:pt x="1" y="72"/>
                      <a:pt x="1" y="45"/>
                    </a:cubicBezTo>
                    <a:cubicBezTo>
                      <a:pt x="0" y="18"/>
                      <a:pt x="13" y="0"/>
                      <a:pt x="30" y="6"/>
                    </a:cubicBezTo>
                    <a:cubicBezTo>
                      <a:pt x="47" y="11"/>
                      <a:pt x="61" y="40"/>
                      <a:pt x="61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2584" y="3173"/>
                <a:ext cx="95" cy="169"/>
              </a:xfrm>
              <a:custGeom>
                <a:avLst/>
                <a:gdLst>
                  <a:gd name="T0" fmla="*/ 161 w 73"/>
                  <a:gd name="T1" fmla="*/ 182 h 129"/>
                  <a:gd name="T2" fmla="*/ 81 w 73"/>
                  <a:gd name="T3" fmla="*/ 267 h 129"/>
                  <a:gd name="T4" fmla="*/ 1 w 73"/>
                  <a:gd name="T5" fmla="*/ 110 h 129"/>
                  <a:gd name="T6" fmla="*/ 78 w 73"/>
                  <a:gd name="T7" fmla="*/ 17 h 129"/>
                  <a:gd name="T8" fmla="*/ 161 w 73"/>
                  <a:gd name="T9" fmla="*/ 182 h 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29"/>
                  <a:gd name="T17" fmla="*/ 73 w 73"/>
                  <a:gd name="T18" fmla="*/ 129 h 1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29">
                    <a:moveTo>
                      <a:pt x="73" y="81"/>
                    </a:moveTo>
                    <a:cubicBezTo>
                      <a:pt x="73" y="112"/>
                      <a:pt x="56" y="129"/>
                      <a:pt x="37" y="119"/>
                    </a:cubicBezTo>
                    <a:cubicBezTo>
                      <a:pt x="18" y="109"/>
                      <a:pt x="2" y="79"/>
                      <a:pt x="1" y="49"/>
                    </a:cubicBezTo>
                    <a:cubicBezTo>
                      <a:pt x="0" y="19"/>
                      <a:pt x="15" y="0"/>
                      <a:pt x="35" y="8"/>
                    </a:cubicBezTo>
                    <a:cubicBezTo>
                      <a:pt x="56" y="16"/>
                      <a:pt x="73" y="50"/>
                      <a:pt x="73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2726" y="2755"/>
                <a:ext cx="110" cy="144"/>
              </a:xfrm>
              <a:custGeom>
                <a:avLst/>
                <a:gdLst>
                  <a:gd name="T0" fmla="*/ 189 w 84"/>
                  <a:gd name="T1" fmla="*/ 103 h 110"/>
                  <a:gd name="T2" fmla="*/ 96 w 84"/>
                  <a:gd name="T3" fmla="*/ 233 h 110"/>
                  <a:gd name="T4" fmla="*/ 0 w 84"/>
                  <a:gd name="T5" fmla="*/ 145 h 110"/>
                  <a:gd name="T6" fmla="*/ 94 w 84"/>
                  <a:gd name="T7" fmla="*/ 12 h 110"/>
                  <a:gd name="T8" fmla="*/ 189 w 84"/>
                  <a:gd name="T9" fmla="*/ 103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0"/>
                  <a:gd name="T17" fmla="*/ 84 w 84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0">
                    <a:moveTo>
                      <a:pt x="84" y="46"/>
                    </a:moveTo>
                    <a:cubicBezTo>
                      <a:pt x="84" y="73"/>
                      <a:pt x="66" y="99"/>
                      <a:pt x="43" y="104"/>
                    </a:cubicBezTo>
                    <a:cubicBezTo>
                      <a:pt x="20" y="110"/>
                      <a:pt x="1" y="92"/>
                      <a:pt x="0" y="65"/>
                    </a:cubicBezTo>
                    <a:cubicBezTo>
                      <a:pt x="0" y="38"/>
                      <a:pt x="18" y="11"/>
                      <a:pt x="42" y="5"/>
                    </a:cubicBezTo>
                    <a:cubicBezTo>
                      <a:pt x="65" y="0"/>
                      <a:pt x="84" y="19"/>
                      <a:pt x="84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2728" y="2969"/>
                <a:ext cx="112" cy="151"/>
              </a:xfrm>
              <a:custGeom>
                <a:avLst/>
                <a:gdLst>
                  <a:gd name="T0" fmla="*/ 190 w 86"/>
                  <a:gd name="T1" fmla="*/ 102 h 116"/>
                  <a:gd name="T2" fmla="*/ 95 w 86"/>
                  <a:gd name="T3" fmla="*/ 241 h 116"/>
                  <a:gd name="T4" fmla="*/ 0 w 86"/>
                  <a:gd name="T5" fmla="*/ 156 h 116"/>
                  <a:gd name="T6" fmla="*/ 95 w 86"/>
                  <a:gd name="T7" fmla="*/ 16 h 116"/>
                  <a:gd name="T8" fmla="*/ 190 w 86"/>
                  <a:gd name="T9" fmla="*/ 102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16"/>
                  <a:gd name="T17" fmla="*/ 86 w 86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16">
                    <a:moveTo>
                      <a:pt x="86" y="46"/>
                    </a:moveTo>
                    <a:cubicBezTo>
                      <a:pt x="86" y="75"/>
                      <a:pt x="67" y="103"/>
                      <a:pt x="43" y="109"/>
                    </a:cubicBezTo>
                    <a:cubicBezTo>
                      <a:pt x="20" y="116"/>
                      <a:pt x="1" y="99"/>
                      <a:pt x="0" y="71"/>
                    </a:cubicBezTo>
                    <a:cubicBezTo>
                      <a:pt x="0" y="43"/>
                      <a:pt x="19" y="14"/>
                      <a:pt x="43" y="7"/>
                    </a:cubicBezTo>
                    <a:cubicBezTo>
                      <a:pt x="66" y="0"/>
                      <a:pt x="86" y="18"/>
                      <a:pt x="86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2908" y="2926"/>
                <a:ext cx="105" cy="142"/>
              </a:xfrm>
              <a:custGeom>
                <a:avLst/>
                <a:gdLst>
                  <a:gd name="T0" fmla="*/ 181 w 80"/>
                  <a:gd name="T1" fmla="*/ 95 h 109"/>
                  <a:gd name="T2" fmla="*/ 92 w 80"/>
                  <a:gd name="T3" fmla="*/ 228 h 109"/>
                  <a:gd name="T4" fmla="*/ 0 w 80"/>
                  <a:gd name="T5" fmla="*/ 146 h 109"/>
                  <a:gd name="T6" fmla="*/ 92 w 80"/>
                  <a:gd name="T7" fmla="*/ 13 h 109"/>
                  <a:gd name="T8" fmla="*/ 181 w 80"/>
                  <a:gd name="T9" fmla="*/ 95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09"/>
                  <a:gd name="T17" fmla="*/ 80 w 80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09">
                    <a:moveTo>
                      <a:pt x="80" y="43"/>
                    </a:moveTo>
                    <a:cubicBezTo>
                      <a:pt x="80" y="70"/>
                      <a:pt x="62" y="97"/>
                      <a:pt x="40" y="103"/>
                    </a:cubicBezTo>
                    <a:cubicBezTo>
                      <a:pt x="18" y="109"/>
                      <a:pt x="0" y="93"/>
                      <a:pt x="0" y="66"/>
                    </a:cubicBezTo>
                    <a:cubicBezTo>
                      <a:pt x="0" y="40"/>
                      <a:pt x="18" y="13"/>
                      <a:pt x="40" y="6"/>
                    </a:cubicBezTo>
                    <a:cubicBezTo>
                      <a:pt x="62" y="0"/>
                      <a:pt x="80" y="16"/>
                      <a:pt x="8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3075" y="2672"/>
                <a:ext cx="107" cy="145"/>
              </a:xfrm>
              <a:custGeom>
                <a:avLst/>
                <a:gdLst>
                  <a:gd name="T0" fmla="*/ 183 w 82"/>
                  <a:gd name="T1" fmla="*/ 102 h 111"/>
                  <a:gd name="T2" fmla="*/ 94 w 82"/>
                  <a:gd name="T3" fmla="*/ 235 h 111"/>
                  <a:gd name="T4" fmla="*/ 0 w 82"/>
                  <a:gd name="T5" fmla="*/ 146 h 111"/>
                  <a:gd name="T6" fmla="*/ 91 w 82"/>
                  <a:gd name="T7" fmla="*/ 12 h 111"/>
                  <a:gd name="T8" fmla="*/ 183 w 82"/>
                  <a:gd name="T9" fmla="*/ 102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11"/>
                  <a:gd name="T17" fmla="*/ 82 w 82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11">
                    <a:moveTo>
                      <a:pt x="82" y="46"/>
                    </a:moveTo>
                    <a:cubicBezTo>
                      <a:pt x="82" y="73"/>
                      <a:pt x="64" y="100"/>
                      <a:pt x="42" y="106"/>
                    </a:cubicBezTo>
                    <a:cubicBezTo>
                      <a:pt x="19" y="111"/>
                      <a:pt x="1" y="94"/>
                      <a:pt x="0" y="66"/>
                    </a:cubicBezTo>
                    <a:cubicBezTo>
                      <a:pt x="0" y="38"/>
                      <a:pt x="19" y="11"/>
                      <a:pt x="41" y="5"/>
                    </a:cubicBezTo>
                    <a:cubicBezTo>
                      <a:pt x="64" y="0"/>
                      <a:pt x="82" y="18"/>
                      <a:pt x="82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3078" y="2879"/>
                <a:ext cx="102" cy="144"/>
              </a:xfrm>
              <a:custGeom>
                <a:avLst/>
                <a:gdLst>
                  <a:gd name="T0" fmla="*/ 174 w 78"/>
                  <a:gd name="T1" fmla="*/ 99 h 110"/>
                  <a:gd name="T2" fmla="*/ 88 w 78"/>
                  <a:gd name="T3" fmla="*/ 233 h 110"/>
                  <a:gd name="T4" fmla="*/ 0 w 78"/>
                  <a:gd name="T5" fmla="*/ 151 h 110"/>
                  <a:gd name="T6" fmla="*/ 88 w 78"/>
                  <a:gd name="T7" fmla="*/ 16 h 110"/>
                  <a:gd name="T8" fmla="*/ 174 w 78"/>
                  <a:gd name="T9" fmla="*/ 99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10"/>
                  <a:gd name="T17" fmla="*/ 78 w 78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10">
                    <a:moveTo>
                      <a:pt x="78" y="44"/>
                    </a:moveTo>
                    <a:cubicBezTo>
                      <a:pt x="78" y="71"/>
                      <a:pt x="61" y="98"/>
                      <a:pt x="39" y="104"/>
                    </a:cubicBezTo>
                    <a:cubicBezTo>
                      <a:pt x="18" y="110"/>
                      <a:pt x="0" y="94"/>
                      <a:pt x="0" y="67"/>
                    </a:cubicBezTo>
                    <a:cubicBezTo>
                      <a:pt x="0" y="40"/>
                      <a:pt x="17" y="13"/>
                      <a:pt x="39" y="7"/>
                    </a:cubicBezTo>
                    <a:cubicBezTo>
                      <a:pt x="61" y="0"/>
                      <a:pt x="78" y="17"/>
                      <a:pt x="78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3081" y="3087"/>
                <a:ext cx="98" cy="133"/>
              </a:xfrm>
              <a:custGeom>
                <a:avLst/>
                <a:gdLst>
                  <a:gd name="T0" fmla="*/ 167 w 75"/>
                  <a:gd name="T1" fmla="*/ 90 h 102"/>
                  <a:gd name="T2" fmla="*/ 82 w 75"/>
                  <a:gd name="T3" fmla="*/ 214 h 102"/>
                  <a:gd name="T4" fmla="*/ 0 w 75"/>
                  <a:gd name="T5" fmla="*/ 138 h 102"/>
                  <a:gd name="T6" fmla="*/ 82 w 75"/>
                  <a:gd name="T7" fmla="*/ 13 h 102"/>
                  <a:gd name="T8" fmla="*/ 167 w 75"/>
                  <a:gd name="T9" fmla="*/ 9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102"/>
                  <a:gd name="T17" fmla="*/ 75 w 75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102">
                    <a:moveTo>
                      <a:pt x="75" y="41"/>
                    </a:moveTo>
                    <a:cubicBezTo>
                      <a:pt x="75" y="66"/>
                      <a:pt x="58" y="91"/>
                      <a:pt x="37" y="97"/>
                    </a:cubicBezTo>
                    <a:cubicBezTo>
                      <a:pt x="17" y="102"/>
                      <a:pt x="0" y="87"/>
                      <a:pt x="0" y="62"/>
                    </a:cubicBezTo>
                    <a:cubicBezTo>
                      <a:pt x="0" y="37"/>
                      <a:pt x="17" y="12"/>
                      <a:pt x="37" y="6"/>
                    </a:cubicBezTo>
                    <a:cubicBezTo>
                      <a:pt x="58" y="0"/>
                      <a:pt x="75" y="16"/>
                      <a:pt x="7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2730" y="3186"/>
                <a:ext cx="110" cy="146"/>
              </a:xfrm>
              <a:custGeom>
                <a:avLst/>
                <a:gdLst>
                  <a:gd name="T0" fmla="*/ 189 w 84"/>
                  <a:gd name="T1" fmla="*/ 94 h 112"/>
                  <a:gd name="T2" fmla="*/ 94 w 84"/>
                  <a:gd name="T3" fmla="*/ 231 h 112"/>
                  <a:gd name="T4" fmla="*/ 0 w 84"/>
                  <a:gd name="T5" fmla="*/ 153 h 112"/>
                  <a:gd name="T6" fmla="*/ 94 w 84"/>
                  <a:gd name="T7" fmla="*/ 16 h 112"/>
                  <a:gd name="T8" fmla="*/ 189 w 84"/>
                  <a:gd name="T9" fmla="*/ 94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2"/>
                  <a:gd name="T17" fmla="*/ 84 w 8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2">
                    <a:moveTo>
                      <a:pt x="84" y="42"/>
                    </a:moveTo>
                    <a:cubicBezTo>
                      <a:pt x="84" y="69"/>
                      <a:pt x="65" y="97"/>
                      <a:pt x="42" y="104"/>
                    </a:cubicBezTo>
                    <a:cubicBezTo>
                      <a:pt x="19" y="112"/>
                      <a:pt x="0" y="96"/>
                      <a:pt x="0" y="69"/>
                    </a:cubicBezTo>
                    <a:cubicBezTo>
                      <a:pt x="0" y="43"/>
                      <a:pt x="19" y="15"/>
                      <a:pt x="42" y="7"/>
                    </a:cubicBezTo>
                    <a:cubicBezTo>
                      <a:pt x="65" y="0"/>
                      <a:pt x="84" y="15"/>
                      <a:pt x="8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2385" y="2578"/>
                <a:ext cx="134" cy="41"/>
              </a:xfrm>
              <a:custGeom>
                <a:avLst/>
                <a:gdLst>
                  <a:gd name="T0" fmla="*/ 194 w 102"/>
                  <a:gd name="T1" fmla="*/ 15 h 31"/>
                  <a:gd name="T2" fmla="*/ 171 w 102"/>
                  <a:gd name="T3" fmla="*/ 63 h 31"/>
                  <a:gd name="T4" fmla="*/ 24 w 102"/>
                  <a:gd name="T5" fmla="*/ 50 h 31"/>
                  <a:gd name="T6" fmla="*/ 59 w 102"/>
                  <a:gd name="T7" fmla="*/ 9 h 31"/>
                  <a:gd name="T8" fmla="*/ 194 w 102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31"/>
                  <a:gd name="T17" fmla="*/ 102 w 102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31">
                    <a:moveTo>
                      <a:pt x="86" y="6"/>
                    </a:moveTo>
                    <a:cubicBezTo>
                      <a:pt x="102" y="13"/>
                      <a:pt x="98" y="22"/>
                      <a:pt x="75" y="27"/>
                    </a:cubicBezTo>
                    <a:cubicBezTo>
                      <a:pt x="52" y="31"/>
                      <a:pt x="23" y="29"/>
                      <a:pt x="11" y="22"/>
                    </a:cubicBezTo>
                    <a:cubicBezTo>
                      <a:pt x="0" y="16"/>
                      <a:pt x="7" y="8"/>
                      <a:pt x="26" y="4"/>
                    </a:cubicBezTo>
                    <a:cubicBezTo>
                      <a:pt x="45" y="0"/>
                      <a:pt x="71" y="1"/>
                      <a:pt x="8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2522" y="2628"/>
                <a:ext cx="132" cy="42"/>
              </a:xfrm>
              <a:custGeom>
                <a:avLst/>
                <a:gdLst>
                  <a:gd name="T0" fmla="*/ 188 w 101"/>
                  <a:gd name="T1" fmla="*/ 16 h 32"/>
                  <a:gd name="T2" fmla="*/ 159 w 101"/>
                  <a:gd name="T3" fmla="*/ 64 h 32"/>
                  <a:gd name="T4" fmla="*/ 22 w 101"/>
                  <a:gd name="T5" fmla="*/ 51 h 32"/>
                  <a:gd name="T6" fmla="*/ 54 w 101"/>
                  <a:gd name="T7" fmla="*/ 12 h 32"/>
                  <a:gd name="T8" fmla="*/ 188 w 101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32"/>
                  <a:gd name="T17" fmla="*/ 101 w 101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32">
                    <a:moveTo>
                      <a:pt x="84" y="7"/>
                    </a:moveTo>
                    <a:cubicBezTo>
                      <a:pt x="101" y="14"/>
                      <a:pt x="96" y="24"/>
                      <a:pt x="71" y="28"/>
                    </a:cubicBezTo>
                    <a:cubicBezTo>
                      <a:pt x="48" y="32"/>
                      <a:pt x="21" y="29"/>
                      <a:pt x="10" y="23"/>
                    </a:cubicBezTo>
                    <a:cubicBezTo>
                      <a:pt x="0" y="16"/>
                      <a:pt x="6" y="9"/>
                      <a:pt x="24" y="5"/>
                    </a:cubicBezTo>
                    <a:cubicBezTo>
                      <a:pt x="42" y="0"/>
                      <a:pt x="69" y="1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2695" y="2589"/>
                <a:ext cx="130" cy="40"/>
              </a:xfrm>
              <a:custGeom>
                <a:avLst/>
                <a:gdLst>
                  <a:gd name="T0" fmla="*/ 186 w 99"/>
                  <a:gd name="T1" fmla="*/ 13 h 31"/>
                  <a:gd name="T2" fmla="*/ 164 w 99"/>
                  <a:gd name="T3" fmla="*/ 57 h 31"/>
                  <a:gd name="T4" fmla="*/ 22 w 99"/>
                  <a:gd name="T5" fmla="*/ 46 h 31"/>
                  <a:gd name="T6" fmla="*/ 51 w 99"/>
                  <a:gd name="T7" fmla="*/ 8 h 31"/>
                  <a:gd name="T8" fmla="*/ 186 w 99"/>
                  <a:gd name="T9" fmla="*/ 13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31"/>
                  <a:gd name="T17" fmla="*/ 99 w 99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31">
                    <a:moveTo>
                      <a:pt x="82" y="6"/>
                    </a:moveTo>
                    <a:cubicBezTo>
                      <a:pt x="99" y="12"/>
                      <a:pt x="95" y="22"/>
                      <a:pt x="72" y="26"/>
                    </a:cubicBezTo>
                    <a:cubicBezTo>
                      <a:pt x="50" y="31"/>
                      <a:pt x="22" y="28"/>
                      <a:pt x="10" y="22"/>
                    </a:cubicBezTo>
                    <a:cubicBezTo>
                      <a:pt x="0" y="15"/>
                      <a:pt x="6" y="8"/>
                      <a:pt x="23" y="4"/>
                    </a:cubicBezTo>
                    <a:cubicBezTo>
                      <a:pt x="41" y="0"/>
                      <a:pt x="67" y="1"/>
                      <a:pt x="82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2868" y="2552"/>
                <a:ext cx="129" cy="41"/>
              </a:xfrm>
              <a:custGeom>
                <a:avLst/>
                <a:gdLst>
                  <a:gd name="T0" fmla="*/ 181 w 99"/>
                  <a:gd name="T1" fmla="*/ 15 h 31"/>
                  <a:gd name="T2" fmla="*/ 158 w 99"/>
                  <a:gd name="T3" fmla="*/ 60 h 31"/>
                  <a:gd name="T4" fmla="*/ 22 w 99"/>
                  <a:gd name="T5" fmla="*/ 49 h 31"/>
                  <a:gd name="T6" fmla="*/ 52 w 99"/>
                  <a:gd name="T7" fmla="*/ 9 h 31"/>
                  <a:gd name="T8" fmla="*/ 181 w 99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31"/>
                  <a:gd name="T17" fmla="*/ 99 w 99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31">
                    <a:moveTo>
                      <a:pt x="82" y="6"/>
                    </a:moveTo>
                    <a:cubicBezTo>
                      <a:pt x="99" y="12"/>
                      <a:pt x="95" y="21"/>
                      <a:pt x="71" y="26"/>
                    </a:cubicBezTo>
                    <a:cubicBezTo>
                      <a:pt x="49" y="31"/>
                      <a:pt x="21" y="28"/>
                      <a:pt x="10" y="21"/>
                    </a:cubicBezTo>
                    <a:cubicBezTo>
                      <a:pt x="0" y="15"/>
                      <a:pt x="7" y="8"/>
                      <a:pt x="24" y="4"/>
                    </a:cubicBezTo>
                    <a:cubicBezTo>
                      <a:pt x="42" y="0"/>
                      <a:pt x="67" y="1"/>
                      <a:pt x="82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2740" y="2512"/>
                <a:ext cx="130" cy="38"/>
              </a:xfrm>
              <a:custGeom>
                <a:avLst/>
                <a:gdLst>
                  <a:gd name="T0" fmla="*/ 186 w 99"/>
                  <a:gd name="T1" fmla="*/ 12 h 29"/>
                  <a:gd name="T2" fmla="*/ 164 w 99"/>
                  <a:gd name="T3" fmla="*/ 54 h 29"/>
                  <a:gd name="T4" fmla="*/ 22 w 99"/>
                  <a:gd name="T5" fmla="*/ 48 h 29"/>
                  <a:gd name="T6" fmla="*/ 55 w 99"/>
                  <a:gd name="T7" fmla="*/ 9 h 29"/>
                  <a:gd name="T8" fmla="*/ 186 w 99"/>
                  <a:gd name="T9" fmla="*/ 12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29"/>
                  <a:gd name="T17" fmla="*/ 99 w 99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29">
                    <a:moveTo>
                      <a:pt x="82" y="5"/>
                    </a:moveTo>
                    <a:cubicBezTo>
                      <a:pt x="99" y="11"/>
                      <a:pt x="95" y="20"/>
                      <a:pt x="72" y="24"/>
                    </a:cubicBezTo>
                    <a:cubicBezTo>
                      <a:pt x="49" y="29"/>
                      <a:pt x="21" y="27"/>
                      <a:pt x="10" y="21"/>
                    </a:cubicBezTo>
                    <a:cubicBezTo>
                      <a:pt x="0" y="15"/>
                      <a:pt x="6" y="8"/>
                      <a:pt x="24" y="4"/>
                    </a:cubicBezTo>
                    <a:cubicBezTo>
                      <a:pt x="42" y="0"/>
                      <a:pt x="67" y="1"/>
                      <a:pt x="8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2994" y="2598"/>
                <a:ext cx="142" cy="44"/>
              </a:xfrm>
              <a:custGeom>
                <a:avLst/>
                <a:gdLst>
                  <a:gd name="T0" fmla="*/ 198 w 109"/>
                  <a:gd name="T1" fmla="*/ 16 h 34"/>
                  <a:gd name="T2" fmla="*/ 175 w 109"/>
                  <a:gd name="T3" fmla="*/ 63 h 34"/>
                  <a:gd name="T4" fmla="*/ 27 w 109"/>
                  <a:gd name="T5" fmla="*/ 52 h 34"/>
                  <a:gd name="T6" fmla="*/ 56 w 109"/>
                  <a:gd name="T7" fmla="*/ 8 h 34"/>
                  <a:gd name="T8" fmla="*/ 198 w 109"/>
                  <a:gd name="T9" fmla="*/ 1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4"/>
                  <a:gd name="T17" fmla="*/ 109 w 109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4">
                    <a:moveTo>
                      <a:pt x="90" y="7"/>
                    </a:moveTo>
                    <a:cubicBezTo>
                      <a:pt x="109" y="14"/>
                      <a:pt x="104" y="24"/>
                      <a:pt x="79" y="29"/>
                    </a:cubicBezTo>
                    <a:cubicBezTo>
                      <a:pt x="55" y="34"/>
                      <a:pt x="25" y="31"/>
                      <a:pt x="12" y="24"/>
                    </a:cubicBezTo>
                    <a:cubicBezTo>
                      <a:pt x="0" y="17"/>
                      <a:pt x="7" y="9"/>
                      <a:pt x="25" y="4"/>
                    </a:cubicBezTo>
                    <a:cubicBezTo>
                      <a:pt x="45" y="0"/>
                      <a:pt x="74" y="1"/>
                      <a:pt x="9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2652" y="2675"/>
                <a:ext cx="134" cy="43"/>
              </a:xfrm>
              <a:custGeom>
                <a:avLst/>
                <a:gdLst>
                  <a:gd name="T0" fmla="*/ 190 w 103"/>
                  <a:gd name="T1" fmla="*/ 16 h 33"/>
                  <a:gd name="T2" fmla="*/ 165 w 103"/>
                  <a:gd name="T3" fmla="*/ 61 h 33"/>
                  <a:gd name="T4" fmla="*/ 23 w 103"/>
                  <a:gd name="T5" fmla="*/ 51 h 33"/>
                  <a:gd name="T6" fmla="*/ 56 w 103"/>
                  <a:gd name="T7" fmla="*/ 9 h 33"/>
                  <a:gd name="T8" fmla="*/ 190 w 103"/>
                  <a:gd name="T9" fmla="*/ 16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"/>
                  <a:gd name="T16" fmla="*/ 0 h 33"/>
                  <a:gd name="T17" fmla="*/ 103 w 103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" h="33">
                    <a:moveTo>
                      <a:pt x="86" y="7"/>
                    </a:moveTo>
                    <a:cubicBezTo>
                      <a:pt x="103" y="13"/>
                      <a:pt x="99" y="23"/>
                      <a:pt x="75" y="28"/>
                    </a:cubicBezTo>
                    <a:cubicBezTo>
                      <a:pt x="52" y="33"/>
                      <a:pt x="23" y="30"/>
                      <a:pt x="11" y="23"/>
                    </a:cubicBezTo>
                    <a:cubicBezTo>
                      <a:pt x="0" y="16"/>
                      <a:pt x="7" y="8"/>
                      <a:pt x="25" y="4"/>
                    </a:cubicBezTo>
                    <a:cubicBezTo>
                      <a:pt x="44" y="0"/>
                      <a:pt x="71" y="1"/>
                      <a:pt x="86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45" name="Group 226"/>
          <p:cNvGrpSpPr>
            <a:grpSpLocks/>
          </p:cNvGrpSpPr>
          <p:nvPr/>
        </p:nvGrpSpPr>
        <p:grpSpPr bwMode="auto">
          <a:xfrm>
            <a:off x="5634038" y="4795838"/>
            <a:ext cx="1573212" cy="3295650"/>
            <a:chOff x="1234" y="2253"/>
            <a:chExt cx="991" cy="2076"/>
          </a:xfrm>
        </p:grpSpPr>
        <p:sp>
          <p:nvSpPr>
            <p:cNvPr id="46" name="Freeform 44"/>
            <p:cNvSpPr>
              <a:spLocks/>
            </p:cNvSpPr>
            <p:nvPr/>
          </p:nvSpPr>
          <p:spPr bwMode="auto">
            <a:xfrm flipV="1">
              <a:off x="1234" y="3239"/>
              <a:ext cx="988" cy="1090"/>
            </a:xfrm>
            <a:custGeom>
              <a:avLst/>
              <a:gdLst>
                <a:gd name="T0" fmla="*/ 284 w 1786"/>
                <a:gd name="T1" fmla="*/ 79 h 1970"/>
                <a:gd name="T2" fmla="*/ 123 w 1786"/>
                <a:gd name="T3" fmla="*/ 0 h 1970"/>
                <a:gd name="T4" fmla="*/ 0 w 1786"/>
                <a:gd name="T5" fmla="*/ 137 h 1970"/>
                <a:gd name="T6" fmla="*/ 41 w 1786"/>
                <a:gd name="T7" fmla="*/ 247 h 1970"/>
                <a:gd name="T8" fmla="*/ 191 w 1786"/>
                <a:gd name="T9" fmla="*/ 334 h 1970"/>
                <a:gd name="T10" fmla="*/ 303 w 1786"/>
                <a:gd name="T11" fmla="*/ 193 h 1970"/>
                <a:gd name="T12" fmla="*/ 284 w 1786"/>
                <a:gd name="T13" fmla="*/ 79 h 19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6"/>
                <a:gd name="T22" fmla="*/ 0 h 1970"/>
                <a:gd name="T23" fmla="*/ 1786 w 1786"/>
                <a:gd name="T24" fmla="*/ 1970 h 19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6" h="1970">
                  <a:moveTo>
                    <a:pt x="1680" y="463"/>
                  </a:moveTo>
                  <a:lnTo>
                    <a:pt x="726" y="0"/>
                  </a:lnTo>
                  <a:lnTo>
                    <a:pt x="0" y="812"/>
                  </a:lnTo>
                  <a:lnTo>
                    <a:pt x="246" y="1457"/>
                  </a:lnTo>
                  <a:lnTo>
                    <a:pt x="1132" y="1970"/>
                  </a:lnTo>
                  <a:lnTo>
                    <a:pt x="1786" y="1140"/>
                  </a:lnTo>
                  <a:lnTo>
                    <a:pt x="1680" y="463"/>
                  </a:lnTo>
                  <a:close/>
                </a:path>
              </a:pathLst>
            </a:custGeom>
            <a:gradFill rotWithShape="0">
              <a:gsLst>
                <a:gs pos="0">
                  <a:srgbClr val="CB7B7B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7" name="Group 205"/>
            <p:cNvGrpSpPr>
              <a:grpSpLocks/>
            </p:cNvGrpSpPr>
            <p:nvPr/>
          </p:nvGrpSpPr>
          <p:grpSpPr bwMode="auto">
            <a:xfrm>
              <a:off x="1234" y="2253"/>
              <a:ext cx="991" cy="1090"/>
              <a:chOff x="1234" y="2253"/>
              <a:chExt cx="991" cy="1090"/>
            </a:xfrm>
          </p:grpSpPr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1234" y="2702"/>
                <a:ext cx="626" cy="641"/>
              </a:xfrm>
              <a:custGeom>
                <a:avLst/>
                <a:gdLst>
                  <a:gd name="T0" fmla="*/ 191 w 1132"/>
                  <a:gd name="T1" fmla="*/ 197 h 1158"/>
                  <a:gd name="T2" fmla="*/ 41 w 1132"/>
                  <a:gd name="T3" fmla="*/ 110 h 1158"/>
                  <a:gd name="T4" fmla="*/ 0 w 1132"/>
                  <a:gd name="T5" fmla="*/ 0 h 1158"/>
                  <a:gd name="T6" fmla="*/ 162 w 1132"/>
                  <a:gd name="T7" fmla="*/ 90 h 1158"/>
                  <a:gd name="T8" fmla="*/ 191 w 1132"/>
                  <a:gd name="T9" fmla="*/ 197 h 1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2"/>
                  <a:gd name="T16" fmla="*/ 0 h 1158"/>
                  <a:gd name="T17" fmla="*/ 1132 w 1132"/>
                  <a:gd name="T18" fmla="*/ 1158 h 1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2" h="1158">
                    <a:moveTo>
                      <a:pt x="1132" y="1158"/>
                    </a:moveTo>
                    <a:lnTo>
                      <a:pt x="246" y="645"/>
                    </a:lnTo>
                    <a:lnTo>
                      <a:pt x="0" y="0"/>
                    </a:lnTo>
                    <a:lnTo>
                      <a:pt x="959" y="527"/>
                    </a:lnTo>
                    <a:lnTo>
                      <a:pt x="1132" y="1158"/>
                    </a:lnTo>
                    <a:close/>
                  </a:path>
                </a:pathLst>
              </a:custGeom>
              <a:solidFill>
                <a:srgbClr val="A8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" name="Freeform 47"/>
              <p:cNvSpPr>
                <a:spLocks/>
              </p:cNvSpPr>
              <p:nvPr/>
            </p:nvSpPr>
            <p:spPr bwMode="auto">
              <a:xfrm>
                <a:off x="1234" y="2253"/>
                <a:ext cx="930" cy="741"/>
              </a:xfrm>
              <a:custGeom>
                <a:avLst/>
                <a:gdLst>
                  <a:gd name="T0" fmla="*/ 163 w 1680"/>
                  <a:gd name="T1" fmla="*/ 227 h 1339"/>
                  <a:gd name="T2" fmla="*/ 0 w 1680"/>
                  <a:gd name="T3" fmla="*/ 137 h 1339"/>
                  <a:gd name="T4" fmla="*/ 123 w 1680"/>
                  <a:gd name="T5" fmla="*/ 0 h 1339"/>
                  <a:gd name="T6" fmla="*/ 285 w 1680"/>
                  <a:gd name="T7" fmla="*/ 79 h 1339"/>
                  <a:gd name="T8" fmla="*/ 163 w 1680"/>
                  <a:gd name="T9" fmla="*/ 227 h 13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0"/>
                  <a:gd name="T16" fmla="*/ 0 h 1339"/>
                  <a:gd name="T17" fmla="*/ 1680 w 1680"/>
                  <a:gd name="T18" fmla="*/ 1339 h 13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0" h="1339">
                    <a:moveTo>
                      <a:pt x="959" y="1339"/>
                    </a:moveTo>
                    <a:lnTo>
                      <a:pt x="0" y="812"/>
                    </a:lnTo>
                    <a:lnTo>
                      <a:pt x="726" y="0"/>
                    </a:lnTo>
                    <a:lnTo>
                      <a:pt x="1680" y="463"/>
                    </a:lnTo>
                    <a:lnTo>
                      <a:pt x="959" y="1339"/>
                    </a:lnTo>
                    <a:close/>
                  </a:path>
                </a:pathLst>
              </a:custGeom>
              <a:solidFill>
                <a:srgbClr val="D0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Freeform 48"/>
              <p:cNvSpPr>
                <a:spLocks/>
              </p:cNvSpPr>
              <p:nvPr/>
            </p:nvSpPr>
            <p:spPr bwMode="auto">
              <a:xfrm>
                <a:off x="1765" y="2509"/>
                <a:ext cx="457" cy="834"/>
              </a:xfrm>
              <a:custGeom>
                <a:avLst/>
                <a:gdLst>
                  <a:gd name="T0" fmla="*/ 122 w 827"/>
                  <a:gd name="T1" fmla="*/ 0 h 1507"/>
                  <a:gd name="T2" fmla="*/ 140 w 827"/>
                  <a:gd name="T3" fmla="*/ 115 h 1507"/>
                  <a:gd name="T4" fmla="*/ 29 w 827"/>
                  <a:gd name="T5" fmla="*/ 256 h 1507"/>
                  <a:gd name="T6" fmla="*/ 0 w 827"/>
                  <a:gd name="T7" fmla="*/ 148 h 1507"/>
                  <a:gd name="T8" fmla="*/ 122 w 827"/>
                  <a:gd name="T9" fmla="*/ 0 h 1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7"/>
                  <a:gd name="T16" fmla="*/ 0 h 1507"/>
                  <a:gd name="T17" fmla="*/ 827 w 827"/>
                  <a:gd name="T18" fmla="*/ 1507 h 1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7" h="1507">
                    <a:moveTo>
                      <a:pt x="721" y="0"/>
                    </a:moveTo>
                    <a:lnTo>
                      <a:pt x="827" y="678"/>
                    </a:lnTo>
                    <a:lnTo>
                      <a:pt x="173" y="1507"/>
                    </a:lnTo>
                    <a:lnTo>
                      <a:pt x="0" y="876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C4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Freeform 49"/>
              <p:cNvSpPr>
                <a:spLocks/>
              </p:cNvSpPr>
              <p:nvPr/>
            </p:nvSpPr>
            <p:spPr bwMode="auto">
              <a:xfrm>
                <a:off x="1965" y="2504"/>
                <a:ext cx="260" cy="379"/>
              </a:xfrm>
              <a:custGeom>
                <a:avLst/>
                <a:gdLst>
                  <a:gd name="T0" fmla="*/ 61 w 470"/>
                  <a:gd name="T1" fmla="*/ 0 h 685"/>
                  <a:gd name="T2" fmla="*/ 0 w 470"/>
                  <a:gd name="T3" fmla="*/ 76 h 685"/>
                  <a:gd name="T4" fmla="*/ 80 w 470"/>
                  <a:gd name="T5" fmla="*/ 116 h 685"/>
                  <a:gd name="T6" fmla="*/ 61 w 470"/>
                  <a:gd name="T7" fmla="*/ 0 h 6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0"/>
                  <a:gd name="T13" fmla="*/ 0 h 685"/>
                  <a:gd name="T14" fmla="*/ 470 w 470"/>
                  <a:gd name="T15" fmla="*/ 685 h 6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0" h="685">
                    <a:moveTo>
                      <a:pt x="361" y="0"/>
                    </a:moveTo>
                    <a:lnTo>
                      <a:pt x="0" y="447"/>
                    </a:lnTo>
                    <a:lnTo>
                      <a:pt x="470" y="685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AF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>
                <a:off x="1634" y="2253"/>
                <a:ext cx="531" cy="498"/>
              </a:xfrm>
              <a:custGeom>
                <a:avLst/>
                <a:gdLst>
                  <a:gd name="T0" fmla="*/ 163 w 959"/>
                  <a:gd name="T1" fmla="*/ 77 h 900"/>
                  <a:gd name="T2" fmla="*/ 0 w 959"/>
                  <a:gd name="T3" fmla="*/ 0 h 900"/>
                  <a:gd name="T4" fmla="*/ 30 w 959"/>
                  <a:gd name="T5" fmla="*/ 117 h 900"/>
                  <a:gd name="T6" fmla="*/ 101 w 959"/>
                  <a:gd name="T7" fmla="*/ 153 h 900"/>
                  <a:gd name="T8" fmla="*/ 163 w 959"/>
                  <a:gd name="T9" fmla="*/ 77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9"/>
                  <a:gd name="T16" fmla="*/ 0 h 900"/>
                  <a:gd name="T17" fmla="*/ 959 w 959"/>
                  <a:gd name="T18" fmla="*/ 900 h 9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9" h="900">
                    <a:moveTo>
                      <a:pt x="959" y="453"/>
                    </a:moveTo>
                    <a:lnTo>
                      <a:pt x="0" y="0"/>
                    </a:lnTo>
                    <a:lnTo>
                      <a:pt x="180" y="689"/>
                    </a:lnTo>
                    <a:lnTo>
                      <a:pt x="598" y="900"/>
                    </a:lnTo>
                    <a:lnTo>
                      <a:pt x="959" y="453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>
                <a:off x="1234" y="2253"/>
                <a:ext cx="500" cy="615"/>
              </a:xfrm>
              <a:custGeom>
                <a:avLst/>
                <a:gdLst>
                  <a:gd name="T0" fmla="*/ 153 w 903"/>
                  <a:gd name="T1" fmla="*/ 117 h 1112"/>
                  <a:gd name="T2" fmla="*/ 122 w 903"/>
                  <a:gd name="T3" fmla="*/ 0 h 1112"/>
                  <a:gd name="T4" fmla="*/ 0 w 903"/>
                  <a:gd name="T5" fmla="*/ 137 h 1112"/>
                  <a:gd name="T6" fmla="*/ 92 w 903"/>
                  <a:gd name="T7" fmla="*/ 188 h 1112"/>
                  <a:gd name="T8" fmla="*/ 153 w 903"/>
                  <a:gd name="T9" fmla="*/ 117 h 1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3"/>
                  <a:gd name="T16" fmla="*/ 0 h 1112"/>
                  <a:gd name="T17" fmla="*/ 903 w 903"/>
                  <a:gd name="T18" fmla="*/ 1112 h 1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3" h="1112">
                    <a:moveTo>
                      <a:pt x="903" y="689"/>
                    </a:moveTo>
                    <a:lnTo>
                      <a:pt x="723" y="0"/>
                    </a:lnTo>
                    <a:lnTo>
                      <a:pt x="0" y="812"/>
                    </a:lnTo>
                    <a:lnTo>
                      <a:pt x="546" y="1112"/>
                    </a:lnTo>
                    <a:lnTo>
                      <a:pt x="903" y="689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Freeform 52"/>
              <p:cNvSpPr>
                <a:spLocks/>
              </p:cNvSpPr>
              <p:nvPr/>
            </p:nvSpPr>
            <p:spPr bwMode="auto">
              <a:xfrm>
                <a:off x="1234" y="2702"/>
                <a:ext cx="302" cy="357"/>
              </a:xfrm>
              <a:custGeom>
                <a:avLst/>
                <a:gdLst>
                  <a:gd name="T0" fmla="*/ 0 w 546"/>
                  <a:gd name="T1" fmla="*/ 0 h 645"/>
                  <a:gd name="T2" fmla="*/ 41 w 546"/>
                  <a:gd name="T3" fmla="*/ 110 h 645"/>
                  <a:gd name="T4" fmla="*/ 92 w 546"/>
                  <a:gd name="T5" fmla="*/ 51 h 645"/>
                  <a:gd name="T6" fmla="*/ 0 w 546"/>
                  <a:gd name="T7" fmla="*/ 0 h 6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6"/>
                  <a:gd name="T13" fmla="*/ 0 h 645"/>
                  <a:gd name="T14" fmla="*/ 546 w 546"/>
                  <a:gd name="T15" fmla="*/ 645 h 6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6" h="645">
                    <a:moveTo>
                      <a:pt x="0" y="0"/>
                    </a:moveTo>
                    <a:lnTo>
                      <a:pt x="246" y="645"/>
                    </a:lnTo>
                    <a:lnTo>
                      <a:pt x="546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Freeform 53"/>
              <p:cNvSpPr>
                <a:spLocks/>
              </p:cNvSpPr>
              <p:nvPr/>
            </p:nvSpPr>
            <p:spPr bwMode="auto">
              <a:xfrm>
                <a:off x="1621" y="2540"/>
                <a:ext cx="152" cy="135"/>
              </a:xfrm>
              <a:custGeom>
                <a:avLst/>
                <a:gdLst>
                  <a:gd name="T0" fmla="*/ 248 w 116"/>
                  <a:gd name="T1" fmla="*/ 88 h 103"/>
                  <a:gd name="T2" fmla="*/ 155 w 116"/>
                  <a:gd name="T3" fmla="*/ 216 h 103"/>
                  <a:gd name="T4" fmla="*/ 13 w 116"/>
                  <a:gd name="T5" fmla="*/ 144 h 103"/>
                  <a:gd name="T6" fmla="*/ 109 w 116"/>
                  <a:gd name="T7" fmla="*/ 13 h 103"/>
                  <a:gd name="T8" fmla="*/ 248 w 116"/>
                  <a:gd name="T9" fmla="*/ 88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103"/>
                  <a:gd name="T17" fmla="*/ 116 w 116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103">
                    <a:moveTo>
                      <a:pt x="110" y="39"/>
                    </a:moveTo>
                    <a:cubicBezTo>
                      <a:pt x="116" y="64"/>
                      <a:pt x="98" y="90"/>
                      <a:pt x="69" y="96"/>
                    </a:cubicBezTo>
                    <a:cubicBezTo>
                      <a:pt x="40" y="103"/>
                      <a:pt x="12" y="88"/>
                      <a:pt x="6" y="64"/>
                    </a:cubicBezTo>
                    <a:cubicBezTo>
                      <a:pt x="0" y="39"/>
                      <a:pt x="19" y="13"/>
                      <a:pt x="48" y="6"/>
                    </a:cubicBezTo>
                    <a:cubicBezTo>
                      <a:pt x="76" y="0"/>
                      <a:pt x="105" y="14"/>
                      <a:pt x="110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6" name="Freeform 54"/>
              <p:cNvSpPr>
                <a:spLocks/>
              </p:cNvSpPr>
              <p:nvPr/>
            </p:nvSpPr>
            <p:spPr bwMode="auto">
              <a:xfrm>
                <a:off x="1753" y="2386"/>
                <a:ext cx="153" cy="133"/>
              </a:xfrm>
              <a:custGeom>
                <a:avLst/>
                <a:gdLst>
                  <a:gd name="T0" fmla="*/ 248 w 117"/>
                  <a:gd name="T1" fmla="*/ 87 h 102"/>
                  <a:gd name="T2" fmla="*/ 154 w 117"/>
                  <a:gd name="T3" fmla="*/ 213 h 102"/>
                  <a:gd name="T4" fmla="*/ 12 w 117"/>
                  <a:gd name="T5" fmla="*/ 141 h 102"/>
                  <a:gd name="T6" fmla="*/ 107 w 117"/>
                  <a:gd name="T7" fmla="*/ 16 h 102"/>
                  <a:gd name="T8" fmla="*/ 248 w 117"/>
                  <a:gd name="T9" fmla="*/ 87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02"/>
                  <a:gd name="T17" fmla="*/ 117 w 117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02">
                    <a:moveTo>
                      <a:pt x="111" y="39"/>
                    </a:moveTo>
                    <a:cubicBezTo>
                      <a:pt x="117" y="63"/>
                      <a:pt x="98" y="89"/>
                      <a:pt x="69" y="96"/>
                    </a:cubicBezTo>
                    <a:cubicBezTo>
                      <a:pt x="39" y="102"/>
                      <a:pt x="11" y="88"/>
                      <a:pt x="5" y="64"/>
                    </a:cubicBezTo>
                    <a:cubicBezTo>
                      <a:pt x="0" y="39"/>
                      <a:pt x="19" y="14"/>
                      <a:pt x="48" y="7"/>
                    </a:cubicBezTo>
                    <a:cubicBezTo>
                      <a:pt x="77" y="0"/>
                      <a:pt x="105" y="14"/>
                      <a:pt x="111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Freeform 55"/>
              <p:cNvSpPr>
                <a:spLocks/>
              </p:cNvSpPr>
              <p:nvPr/>
            </p:nvSpPr>
            <p:spPr bwMode="auto">
              <a:xfrm>
                <a:off x="1932" y="2475"/>
                <a:ext cx="155" cy="133"/>
              </a:xfrm>
              <a:custGeom>
                <a:avLst/>
                <a:gdLst>
                  <a:gd name="T0" fmla="*/ 254 w 118"/>
                  <a:gd name="T1" fmla="*/ 87 h 102"/>
                  <a:gd name="T2" fmla="*/ 158 w 118"/>
                  <a:gd name="T3" fmla="*/ 211 h 102"/>
                  <a:gd name="T4" fmla="*/ 14 w 118"/>
                  <a:gd name="T5" fmla="*/ 140 h 102"/>
                  <a:gd name="T6" fmla="*/ 110 w 118"/>
                  <a:gd name="T7" fmla="*/ 16 h 102"/>
                  <a:gd name="T8" fmla="*/ 254 w 118"/>
                  <a:gd name="T9" fmla="*/ 87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02"/>
                  <a:gd name="T17" fmla="*/ 118 w 11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02">
                    <a:moveTo>
                      <a:pt x="112" y="39"/>
                    </a:moveTo>
                    <a:cubicBezTo>
                      <a:pt x="118" y="63"/>
                      <a:pt x="99" y="88"/>
                      <a:pt x="69" y="95"/>
                    </a:cubicBezTo>
                    <a:cubicBezTo>
                      <a:pt x="40" y="102"/>
                      <a:pt x="12" y="88"/>
                      <a:pt x="6" y="63"/>
                    </a:cubicBezTo>
                    <a:cubicBezTo>
                      <a:pt x="0" y="39"/>
                      <a:pt x="19" y="13"/>
                      <a:pt x="49" y="7"/>
                    </a:cubicBezTo>
                    <a:cubicBezTo>
                      <a:pt x="78" y="0"/>
                      <a:pt x="106" y="14"/>
                      <a:pt x="112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8" name="Freeform 56"/>
              <p:cNvSpPr>
                <a:spLocks/>
              </p:cNvSpPr>
              <p:nvPr/>
            </p:nvSpPr>
            <p:spPr bwMode="auto">
              <a:xfrm>
                <a:off x="1582" y="2301"/>
                <a:ext cx="148" cy="132"/>
              </a:xfrm>
              <a:custGeom>
                <a:avLst/>
                <a:gdLst>
                  <a:gd name="T0" fmla="*/ 242 w 113"/>
                  <a:gd name="T1" fmla="*/ 88 h 101"/>
                  <a:gd name="T2" fmla="*/ 151 w 113"/>
                  <a:gd name="T3" fmla="*/ 212 h 101"/>
                  <a:gd name="T4" fmla="*/ 13 w 113"/>
                  <a:gd name="T5" fmla="*/ 140 h 101"/>
                  <a:gd name="T6" fmla="*/ 103 w 113"/>
                  <a:gd name="T7" fmla="*/ 16 h 101"/>
                  <a:gd name="T8" fmla="*/ 242 w 113"/>
                  <a:gd name="T9" fmla="*/ 88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01"/>
                  <a:gd name="T17" fmla="*/ 113 w 113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01">
                    <a:moveTo>
                      <a:pt x="108" y="39"/>
                    </a:moveTo>
                    <a:cubicBezTo>
                      <a:pt x="113" y="63"/>
                      <a:pt x="95" y="88"/>
                      <a:pt x="67" y="95"/>
                    </a:cubicBezTo>
                    <a:cubicBezTo>
                      <a:pt x="39" y="101"/>
                      <a:pt x="11" y="87"/>
                      <a:pt x="6" y="63"/>
                    </a:cubicBezTo>
                    <a:cubicBezTo>
                      <a:pt x="0" y="38"/>
                      <a:pt x="18" y="13"/>
                      <a:pt x="46" y="7"/>
                    </a:cubicBezTo>
                    <a:cubicBezTo>
                      <a:pt x="75" y="0"/>
                      <a:pt x="102" y="14"/>
                      <a:pt x="108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9" name="Freeform 57"/>
              <p:cNvSpPr>
                <a:spLocks/>
              </p:cNvSpPr>
              <p:nvPr/>
            </p:nvSpPr>
            <p:spPr bwMode="auto">
              <a:xfrm>
                <a:off x="1662" y="2790"/>
                <a:ext cx="162" cy="144"/>
              </a:xfrm>
              <a:custGeom>
                <a:avLst/>
                <a:gdLst>
                  <a:gd name="T0" fmla="*/ 261 w 124"/>
                  <a:gd name="T1" fmla="*/ 94 h 110"/>
                  <a:gd name="T2" fmla="*/ 162 w 124"/>
                  <a:gd name="T3" fmla="*/ 232 h 110"/>
                  <a:gd name="T4" fmla="*/ 13 w 124"/>
                  <a:gd name="T5" fmla="*/ 153 h 110"/>
                  <a:gd name="T6" fmla="*/ 111 w 124"/>
                  <a:gd name="T7" fmla="*/ 16 h 110"/>
                  <a:gd name="T8" fmla="*/ 261 w 124"/>
                  <a:gd name="T9" fmla="*/ 94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"/>
                  <a:gd name="T16" fmla="*/ 0 h 110"/>
                  <a:gd name="T17" fmla="*/ 124 w 124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" h="110">
                    <a:moveTo>
                      <a:pt x="117" y="42"/>
                    </a:moveTo>
                    <a:cubicBezTo>
                      <a:pt x="124" y="68"/>
                      <a:pt x="104" y="96"/>
                      <a:pt x="73" y="103"/>
                    </a:cubicBezTo>
                    <a:cubicBezTo>
                      <a:pt x="42" y="110"/>
                      <a:pt x="12" y="94"/>
                      <a:pt x="6" y="68"/>
                    </a:cubicBezTo>
                    <a:cubicBezTo>
                      <a:pt x="0" y="41"/>
                      <a:pt x="20" y="14"/>
                      <a:pt x="50" y="7"/>
                    </a:cubicBezTo>
                    <a:cubicBezTo>
                      <a:pt x="81" y="0"/>
                      <a:pt x="111" y="15"/>
                      <a:pt x="117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Freeform 58"/>
              <p:cNvSpPr>
                <a:spLocks/>
              </p:cNvSpPr>
              <p:nvPr/>
            </p:nvSpPr>
            <p:spPr bwMode="auto">
              <a:xfrm>
                <a:off x="1481" y="2693"/>
                <a:ext cx="161" cy="144"/>
              </a:xfrm>
              <a:custGeom>
                <a:avLst/>
                <a:gdLst>
                  <a:gd name="T0" fmla="*/ 262 w 123"/>
                  <a:gd name="T1" fmla="*/ 94 h 110"/>
                  <a:gd name="T2" fmla="*/ 165 w 123"/>
                  <a:gd name="T3" fmla="*/ 232 h 110"/>
                  <a:gd name="T4" fmla="*/ 16 w 123"/>
                  <a:gd name="T5" fmla="*/ 153 h 110"/>
                  <a:gd name="T6" fmla="*/ 115 w 123"/>
                  <a:gd name="T7" fmla="*/ 16 h 110"/>
                  <a:gd name="T8" fmla="*/ 262 w 123"/>
                  <a:gd name="T9" fmla="*/ 94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110"/>
                  <a:gd name="T17" fmla="*/ 123 w 123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110">
                    <a:moveTo>
                      <a:pt x="117" y="42"/>
                    </a:moveTo>
                    <a:cubicBezTo>
                      <a:pt x="123" y="68"/>
                      <a:pt x="104" y="95"/>
                      <a:pt x="73" y="103"/>
                    </a:cubicBezTo>
                    <a:cubicBezTo>
                      <a:pt x="42" y="110"/>
                      <a:pt x="13" y="94"/>
                      <a:pt x="7" y="68"/>
                    </a:cubicBezTo>
                    <a:cubicBezTo>
                      <a:pt x="0" y="42"/>
                      <a:pt x="20" y="15"/>
                      <a:pt x="51" y="7"/>
                    </a:cubicBezTo>
                    <a:cubicBezTo>
                      <a:pt x="81" y="0"/>
                      <a:pt x="111" y="16"/>
                      <a:pt x="117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Freeform 59"/>
              <p:cNvSpPr>
                <a:spLocks/>
              </p:cNvSpPr>
              <p:nvPr/>
            </p:nvSpPr>
            <p:spPr bwMode="auto">
              <a:xfrm>
                <a:off x="1310" y="2599"/>
                <a:ext cx="162" cy="144"/>
              </a:xfrm>
              <a:custGeom>
                <a:avLst/>
                <a:gdLst>
                  <a:gd name="T0" fmla="*/ 261 w 124"/>
                  <a:gd name="T1" fmla="*/ 94 h 110"/>
                  <a:gd name="T2" fmla="*/ 162 w 124"/>
                  <a:gd name="T3" fmla="*/ 232 h 110"/>
                  <a:gd name="T4" fmla="*/ 13 w 124"/>
                  <a:gd name="T5" fmla="*/ 153 h 110"/>
                  <a:gd name="T6" fmla="*/ 115 w 124"/>
                  <a:gd name="T7" fmla="*/ 17 h 110"/>
                  <a:gd name="T8" fmla="*/ 261 w 124"/>
                  <a:gd name="T9" fmla="*/ 94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"/>
                  <a:gd name="T16" fmla="*/ 0 h 110"/>
                  <a:gd name="T17" fmla="*/ 124 w 124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" h="110">
                    <a:moveTo>
                      <a:pt x="117" y="42"/>
                    </a:moveTo>
                    <a:cubicBezTo>
                      <a:pt x="124" y="69"/>
                      <a:pt x="104" y="96"/>
                      <a:pt x="73" y="103"/>
                    </a:cubicBezTo>
                    <a:cubicBezTo>
                      <a:pt x="42" y="110"/>
                      <a:pt x="12" y="95"/>
                      <a:pt x="6" y="68"/>
                    </a:cubicBezTo>
                    <a:cubicBezTo>
                      <a:pt x="0" y="42"/>
                      <a:pt x="20" y="15"/>
                      <a:pt x="51" y="8"/>
                    </a:cubicBezTo>
                    <a:cubicBezTo>
                      <a:pt x="81" y="0"/>
                      <a:pt x="111" y="16"/>
                      <a:pt x="117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" name="Freeform 60"/>
              <p:cNvSpPr>
                <a:spLocks/>
              </p:cNvSpPr>
              <p:nvPr/>
            </p:nvSpPr>
            <p:spPr bwMode="auto">
              <a:xfrm>
                <a:off x="1965" y="2861"/>
                <a:ext cx="87" cy="134"/>
              </a:xfrm>
              <a:custGeom>
                <a:avLst/>
                <a:gdLst>
                  <a:gd name="T0" fmla="*/ 140 w 67"/>
                  <a:gd name="T1" fmla="*/ 35 h 103"/>
                  <a:gd name="T2" fmla="*/ 58 w 67"/>
                  <a:gd name="T3" fmla="*/ 56 h 103"/>
                  <a:gd name="T4" fmla="*/ 10 w 67"/>
                  <a:gd name="T5" fmla="*/ 198 h 103"/>
                  <a:gd name="T6" fmla="*/ 92 w 67"/>
                  <a:gd name="T7" fmla="*/ 169 h 103"/>
                  <a:gd name="T8" fmla="*/ 140 w 67"/>
                  <a:gd name="T9" fmla="*/ 35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03"/>
                  <a:gd name="T17" fmla="*/ 67 w 67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03">
                    <a:moveTo>
                      <a:pt x="64" y="16"/>
                    </a:moveTo>
                    <a:cubicBezTo>
                      <a:pt x="60" y="0"/>
                      <a:pt x="44" y="4"/>
                      <a:pt x="27" y="25"/>
                    </a:cubicBezTo>
                    <a:cubicBezTo>
                      <a:pt x="10" y="46"/>
                      <a:pt x="0" y="76"/>
                      <a:pt x="5" y="90"/>
                    </a:cubicBezTo>
                    <a:cubicBezTo>
                      <a:pt x="10" y="103"/>
                      <a:pt x="26" y="97"/>
                      <a:pt x="42" y="77"/>
                    </a:cubicBezTo>
                    <a:cubicBezTo>
                      <a:pt x="57" y="58"/>
                      <a:pt x="67" y="31"/>
                      <a:pt x="64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Freeform 61"/>
              <p:cNvSpPr>
                <a:spLocks/>
              </p:cNvSpPr>
              <p:nvPr/>
            </p:nvSpPr>
            <p:spPr bwMode="auto">
              <a:xfrm>
                <a:off x="1834" y="3017"/>
                <a:ext cx="92" cy="139"/>
              </a:xfrm>
              <a:custGeom>
                <a:avLst/>
                <a:gdLst>
                  <a:gd name="T0" fmla="*/ 150 w 70"/>
                  <a:gd name="T1" fmla="*/ 37 h 106"/>
                  <a:gd name="T2" fmla="*/ 64 w 70"/>
                  <a:gd name="T3" fmla="*/ 59 h 106"/>
                  <a:gd name="T4" fmla="*/ 14 w 70"/>
                  <a:gd name="T5" fmla="*/ 209 h 106"/>
                  <a:gd name="T6" fmla="*/ 100 w 70"/>
                  <a:gd name="T7" fmla="*/ 176 h 106"/>
                  <a:gd name="T8" fmla="*/ 150 w 70"/>
                  <a:gd name="T9" fmla="*/ 37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106"/>
                  <a:gd name="T17" fmla="*/ 70 w 7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106">
                    <a:moveTo>
                      <a:pt x="66" y="16"/>
                    </a:moveTo>
                    <a:cubicBezTo>
                      <a:pt x="62" y="0"/>
                      <a:pt x="45" y="4"/>
                      <a:pt x="28" y="26"/>
                    </a:cubicBezTo>
                    <a:cubicBezTo>
                      <a:pt x="10" y="48"/>
                      <a:pt x="0" y="78"/>
                      <a:pt x="6" y="92"/>
                    </a:cubicBezTo>
                    <a:cubicBezTo>
                      <a:pt x="11" y="106"/>
                      <a:pt x="28" y="99"/>
                      <a:pt x="44" y="78"/>
                    </a:cubicBezTo>
                    <a:cubicBezTo>
                      <a:pt x="60" y="58"/>
                      <a:pt x="70" y="30"/>
                      <a:pt x="6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Freeform 62"/>
              <p:cNvSpPr>
                <a:spLocks/>
              </p:cNvSpPr>
              <p:nvPr/>
            </p:nvSpPr>
            <p:spPr bwMode="auto">
              <a:xfrm>
                <a:off x="1803" y="2899"/>
                <a:ext cx="93" cy="135"/>
              </a:xfrm>
              <a:custGeom>
                <a:avLst/>
                <a:gdLst>
                  <a:gd name="T0" fmla="*/ 151 w 71"/>
                  <a:gd name="T1" fmla="*/ 35 h 104"/>
                  <a:gd name="T2" fmla="*/ 67 w 71"/>
                  <a:gd name="T3" fmla="*/ 52 h 104"/>
                  <a:gd name="T4" fmla="*/ 13 w 71"/>
                  <a:gd name="T5" fmla="*/ 199 h 104"/>
                  <a:gd name="T6" fmla="*/ 101 w 71"/>
                  <a:gd name="T7" fmla="*/ 167 h 104"/>
                  <a:gd name="T8" fmla="*/ 151 w 71"/>
                  <a:gd name="T9" fmla="*/ 35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04"/>
                  <a:gd name="T17" fmla="*/ 71 w 71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04">
                    <a:moveTo>
                      <a:pt x="67" y="16"/>
                    </a:moveTo>
                    <a:cubicBezTo>
                      <a:pt x="64" y="0"/>
                      <a:pt x="47" y="3"/>
                      <a:pt x="30" y="24"/>
                    </a:cubicBezTo>
                    <a:cubicBezTo>
                      <a:pt x="11" y="46"/>
                      <a:pt x="0" y="77"/>
                      <a:pt x="6" y="91"/>
                    </a:cubicBezTo>
                    <a:cubicBezTo>
                      <a:pt x="11" y="104"/>
                      <a:pt x="29" y="97"/>
                      <a:pt x="45" y="76"/>
                    </a:cubicBezTo>
                    <a:cubicBezTo>
                      <a:pt x="61" y="56"/>
                      <a:pt x="71" y="30"/>
                      <a:pt x="67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" name="Freeform 63"/>
              <p:cNvSpPr>
                <a:spLocks/>
              </p:cNvSpPr>
              <p:nvPr/>
            </p:nvSpPr>
            <p:spPr bwMode="auto">
              <a:xfrm>
                <a:off x="1863" y="3134"/>
                <a:ext cx="93" cy="139"/>
              </a:xfrm>
              <a:custGeom>
                <a:avLst/>
                <a:gdLst>
                  <a:gd name="T0" fmla="*/ 153 w 71"/>
                  <a:gd name="T1" fmla="*/ 30 h 107"/>
                  <a:gd name="T2" fmla="*/ 67 w 71"/>
                  <a:gd name="T3" fmla="*/ 58 h 107"/>
                  <a:gd name="T4" fmla="*/ 12 w 71"/>
                  <a:gd name="T5" fmla="*/ 205 h 107"/>
                  <a:gd name="T6" fmla="*/ 100 w 71"/>
                  <a:gd name="T7" fmla="*/ 169 h 107"/>
                  <a:gd name="T8" fmla="*/ 153 w 71"/>
                  <a:gd name="T9" fmla="*/ 3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07"/>
                  <a:gd name="T17" fmla="*/ 71 w 71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07">
                    <a:moveTo>
                      <a:pt x="68" y="14"/>
                    </a:moveTo>
                    <a:cubicBezTo>
                      <a:pt x="64" y="0"/>
                      <a:pt x="47" y="5"/>
                      <a:pt x="30" y="27"/>
                    </a:cubicBezTo>
                    <a:cubicBezTo>
                      <a:pt x="11" y="49"/>
                      <a:pt x="0" y="80"/>
                      <a:pt x="5" y="94"/>
                    </a:cubicBezTo>
                    <a:cubicBezTo>
                      <a:pt x="10" y="107"/>
                      <a:pt x="28" y="99"/>
                      <a:pt x="44" y="77"/>
                    </a:cubicBezTo>
                    <a:cubicBezTo>
                      <a:pt x="61" y="56"/>
                      <a:pt x="71" y="28"/>
                      <a:pt x="68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" name="Freeform 64"/>
              <p:cNvSpPr>
                <a:spLocks/>
              </p:cNvSpPr>
              <p:nvPr/>
            </p:nvSpPr>
            <p:spPr bwMode="auto">
              <a:xfrm>
                <a:off x="2093" y="2706"/>
                <a:ext cx="82" cy="130"/>
              </a:xfrm>
              <a:custGeom>
                <a:avLst/>
                <a:gdLst>
                  <a:gd name="T0" fmla="*/ 133 w 63"/>
                  <a:gd name="T1" fmla="*/ 37 h 99"/>
                  <a:gd name="T2" fmla="*/ 57 w 63"/>
                  <a:gd name="T3" fmla="*/ 50 h 99"/>
                  <a:gd name="T4" fmla="*/ 9 w 63"/>
                  <a:gd name="T5" fmla="*/ 194 h 99"/>
                  <a:gd name="T6" fmla="*/ 86 w 63"/>
                  <a:gd name="T7" fmla="*/ 169 h 99"/>
                  <a:gd name="T8" fmla="*/ 133 w 63"/>
                  <a:gd name="T9" fmla="*/ 37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99"/>
                  <a:gd name="T17" fmla="*/ 63 w 63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99">
                    <a:moveTo>
                      <a:pt x="60" y="16"/>
                    </a:moveTo>
                    <a:cubicBezTo>
                      <a:pt x="57" y="0"/>
                      <a:pt x="42" y="3"/>
                      <a:pt x="26" y="22"/>
                    </a:cubicBezTo>
                    <a:cubicBezTo>
                      <a:pt x="9" y="43"/>
                      <a:pt x="0" y="72"/>
                      <a:pt x="4" y="86"/>
                    </a:cubicBezTo>
                    <a:cubicBezTo>
                      <a:pt x="9" y="99"/>
                      <a:pt x="24" y="94"/>
                      <a:pt x="39" y="75"/>
                    </a:cubicBezTo>
                    <a:cubicBezTo>
                      <a:pt x="53" y="56"/>
                      <a:pt x="63" y="30"/>
                      <a:pt x="6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" name="Freeform 65"/>
              <p:cNvSpPr>
                <a:spLocks/>
              </p:cNvSpPr>
              <p:nvPr/>
            </p:nvSpPr>
            <p:spPr bwMode="auto">
              <a:xfrm>
                <a:off x="2114" y="2827"/>
                <a:ext cx="83" cy="131"/>
              </a:xfrm>
              <a:custGeom>
                <a:avLst/>
                <a:gdLst>
                  <a:gd name="T0" fmla="*/ 132 w 64"/>
                  <a:gd name="T1" fmla="*/ 32 h 101"/>
                  <a:gd name="T2" fmla="*/ 58 w 64"/>
                  <a:gd name="T3" fmla="*/ 52 h 101"/>
                  <a:gd name="T4" fmla="*/ 8 w 64"/>
                  <a:gd name="T5" fmla="*/ 192 h 101"/>
                  <a:gd name="T6" fmla="*/ 86 w 64"/>
                  <a:gd name="T7" fmla="*/ 163 h 101"/>
                  <a:gd name="T8" fmla="*/ 132 w 64"/>
                  <a:gd name="T9" fmla="*/ 32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01"/>
                  <a:gd name="T17" fmla="*/ 64 w 64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01">
                    <a:moveTo>
                      <a:pt x="61" y="15"/>
                    </a:moveTo>
                    <a:cubicBezTo>
                      <a:pt x="59" y="0"/>
                      <a:pt x="43" y="3"/>
                      <a:pt x="27" y="24"/>
                    </a:cubicBezTo>
                    <a:cubicBezTo>
                      <a:pt x="10" y="45"/>
                      <a:pt x="0" y="75"/>
                      <a:pt x="4" y="88"/>
                    </a:cubicBezTo>
                    <a:cubicBezTo>
                      <a:pt x="8" y="101"/>
                      <a:pt x="24" y="95"/>
                      <a:pt x="39" y="75"/>
                    </a:cubicBezTo>
                    <a:cubicBezTo>
                      <a:pt x="54" y="56"/>
                      <a:pt x="64" y="30"/>
                      <a:pt x="61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" name="Freeform 66"/>
              <p:cNvSpPr>
                <a:spLocks/>
              </p:cNvSpPr>
              <p:nvPr/>
            </p:nvSpPr>
            <p:spPr bwMode="auto">
              <a:xfrm>
                <a:off x="2067" y="2577"/>
                <a:ext cx="90" cy="141"/>
              </a:xfrm>
              <a:custGeom>
                <a:avLst/>
                <a:gdLst>
                  <a:gd name="T0" fmla="*/ 146 w 69"/>
                  <a:gd name="T1" fmla="*/ 40 h 108"/>
                  <a:gd name="T2" fmla="*/ 63 w 69"/>
                  <a:gd name="T3" fmla="*/ 52 h 108"/>
                  <a:gd name="T4" fmla="*/ 12 w 69"/>
                  <a:gd name="T5" fmla="*/ 206 h 108"/>
                  <a:gd name="T6" fmla="*/ 95 w 69"/>
                  <a:gd name="T7" fmla="*/ 184 h 108"/>
                  <a:gd name="T8" fmla="*/ 146 w 69"/>
                  <a:gd name="T9" fmla="*/ 4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8"/>
                  <a:gd name="T17" fmla="*/ 69 w 69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8">
                    <a:moveTo>
                      <a:pt x="66" y="18"/>
                    </a:moveTo>
                    <a:cubicBezTo>
                      <a:pt x="63" y="0"/>
                      <a:pt x="46" y="2"/>
                      <a:pt x="28" y="24"/>
                    </a:cubicBezTo>
                    <a:cubicBezTo>
                      <a:pt x="10" y="45"/>
                      <a:pt x="0" y="77"/>
                      <a:pt x="5" y="93"/>
                    </a:cubicBezTo>
                    <a:cubicBezTo>
                      <a:pt x="10" y="108"/>
                      <a:pt x="26" y="103"/>
                      <a:pt x="43" y="83"/>
                    </a:cubicBezTo>
                    <a:cubicBezTo>
                      <a:pt x="59" y="63"/>
                      <a:pt x="69" y="35"/>
                      <a:pt x="66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" name="Freeform 67"/>
              <p:cNvSpPr>
                <a:spLocks/>
              </p:cNvSpPr>
              <p:nvPr/>
            </p:nvSpPr>
            <p:spPr bwMode="auto">
              <a:xfrm>
                <a:off x="1503" y="2981"/>
                <a:ext cx="108" cy="94"/>
              </a:xfrm>
              <a:custGeom>
                <a:avLst/>
                <a:gdLst>
                  <a:gd name="T0" fmla="*/ 179 w 82"/>
                  <a:gd name="T1" fmla="*/ 124 h 72"/>
                  <a:gd name="T2" fmla="*/ 121 w 82"/>
                  <a:gd name="T3" fmla="*/ 144 h 72"/>
                  <a:gd name="T4" fmla="*/ 16 w 82"/>
                  <a:gd name="T5" fmla="*/ 44 h 72"/>
                  <a:gd name="T6" fmla="*/ 80 w 82"/>
                  <a:gd name="T7" fmla="*/ 27 h 72"/>
                  <a:gd name="T8" fmla="*/ 179 w 82"/>
                  <a:gd name="T9" fmla="*/ 124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72"/>
                  <a:gd name="T17" fmla="*/ 82 w 82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72">
                    <a:moveTo>
                      <a:pt x="78" y="56"/>
                    </a:moveTo>
                    <a:cubicBezTo>
                      <a:pt x="82" y="69"/>
                      <a:pt x="71" y="72"/>
                      <a:pt x="53" y="64"/>
                    </a:cubicBezTo>
                    <a:cubicBezTo>
                      <a:pt x="34" y="55"/>
                      <a:pt x="13" y="36"/>
                      <a:pt x="7" y="20"/>
                    </a:cubicBezTo>
                    <a:cubicBezTo>
                      <a:pt x="0" y="4"/>
                      <a:pt x="13" y="0"/>
                      <a:pt x="35" y="12"/>
                    </a:cubicBezTo>
                    <a:cubicBezTo>
                      <a:pt x="55" y="23"/>
                      <a:pt x="74" y="43"/>
                      <a:pt x="78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0" name="Freeform 68"/>
              <p:cNvSpPr>
                <a:spLocks/>
              </p:cNvSpPr>
              <p:nvPr/>
            </p:nvSpPr>
            <p:spPr bwMode="auto">
              <a:xfrm>
                <a:off x="1636" y="2955"/>
                <a:ext cx="116" cy="95"/>
              </a:xfrm>
              <a:custGeom>
                <a:avLst/>
                <a:gdLst>
                  <a:gd name="T0" fmla="*/ 189 w 89"/>
                  <a:gd name="T1" fmla="*/ 118 h 73"/>
                  <a:gd name="T2" fmla="*/ 136 w 89"/>
                  <a:gd name="T3" fmla="*/ 147 h 73"/>
                  <a:gd name="T4" fmla="*/ 16 w 89"/>
                  <a:gd name="T5" fmla="*/ 46 h 73"/>
                  <a:gd name="T6" fmla="*/ 100 w 89"/>
                  <a:gd name="T7" fmla="*/ 29 h 73"/>
                  <a:gd name="T8" fmla="*/ 189 w 89"/>
                  <a:gd name="T9" fmla="*/ 118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73"/>
                  <a:gd name="T17" fmla="*/ 89 w 89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73">
                    <a:moveTo>
                      <a:pt x="85" y="54"/>
                    </a:moveTo>
                    <a:cubicBezTo>
                      <a:pt x="89" y="67"/>
                      <a:pt x="79" y="73"/>
                      <a:pt x="61" y="67"/>
                    </a:cubicBezTo>
                    <a:cubicBezTo>
                      <a:pt x="39" y="61"/>
                      <a:pt x="12" y="39"/>
                      <a:pt x="7" y="21"/>
                    </a:cubicBezTo>
                    <a:cubicBezTo>
                      <a:pt x="0" y="2"/>
                      <a:pt x="21" y="0"/>
                      <a:pt x="45" y="13"/>
                    </a:cubicBezTo>
                    <a:cubicBezTo>
                      <a:pt x="66" y="24"/>
                      <a:pt x="82" y="42"/>
                      <a:pt x="8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" name="Freeform 69"/>
              <p:cNvSpPr>
                <a:spLocks/>
              </p:cNvSpPr>
              <p:nvPr/>
            </p:nvSpPr>
            <p:spPr bwMode="auto">
              <a:xfrm>
                <a:off x="1339" y="2889"/>
                <a:ext cx="99" cy="88"/>
              </a:xfrm>
              <a:custGeom>
                <a:avLst/>
                <a:gdLst>
                  <a:gd name="T0" fmla="*/ 159 w 76"/>
                  <a:gd name="T1" fmla="*/ 116 h 67"/>
                  <a:gd name="T2" fmla="*/ 116 w 76"/>
                  <a:gd name="T3" fmla="*/ 138 h 67"/>
                  <a:gd name="T4" fmla="*/ 17 w 76"/>
                  <a:gd name="T5" fmla="*/ 45 h 67"/>
                  <a:gd name="T6" fmla="*/ 73 w 76"/>
                  <a:gd name="T7" fmla="*/ 24 h 67"/>
                  <a:gd name="T8" fmla="*/ 159 w 76"/>
                  <a:gd name="T9" fmla="*/ 116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67"/>
                  <a:gd name="T17" fmla="*/ 76 w 76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67">
                    <a:moveTo>
                      <a:pt x="72" y="51"/>
                    </a:moveTo>
                    <a:cubicBezTo>
                      <a:pt x="76" y="63"/>
                      <a:pt x="67" y="67"/>
                      <a:pt x="52" y="61"/>
                    </a:cubicBezTo>
                    <a:cubicBezTo>
                      <a:pt x="35" y="53"/>
                      <a:pt x="14" y="35"/>
                      <a:pt x="8" y="20"/>
                    </a:cubicBezTo>
                    <a:cubicBezTo>
                      <a:pt x="0" y="4"/>
                      <a:pt x="12" y="0"/>
                      <a:pt x="33" y="11"/>
                    </a:cubicBezTo>
                    <a:cubicBezTo>
                      <a:pt x="51" y="21"/>
                      <a:pt x="68" y="39"/>
                      <a:pt x="72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" name="Freeform 70"/>
              <p:cNvSpPr>
                <a:spLocks/>
              </p:cNvSpPr>
              <p:nvPr/>
            </p:nvSpPr>
            <p:spPr bwMode="auto">
              <a:xfrm>
                <a:off x="1376" y="3001"/>
                <a:ext cx="105" cy="92"/>
              </a:xfrm>
              <a:custGeom>
                <a:avLst/>
                <a:gdLst>
                  <a:gd name="T0" fmla="*/ 169 w 81"/>
                  <a:gd name="T1" fmla="*/ 119 h 71"/>
                  <a:gd name="T2" fmla="*/ 119 w 81"/>
                  <a:gd name="T3" fmla="*/ 140 h 71"/>
                  <a:gd name="T4" fmla="*/ 17 w 81"/>
                  <a:gd name="T5" fmla="*/ 45 h 71"/>
                  <a:gd name="T6" fmla="*/ 74 w 81"/>
                  <a:gd name="T7" fmla="*/ 27 h 71"/>
                  <a:gd name="T8" fmla="*/ 169 w 81"/>
                  <a:gd name="T9" fmla="*/ 119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71"/>
                  <a:gd name="T17" fmla="*/ 81 w 81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71">
                    <a:moveTo>
                      <a:pt x="77" y="55"/>
                    </a:moveTo>
                    <a:cubicBezTo>
                      <a:pt x="81" y="67"/>
                      <a:pt x="72" y="71"/>
                      <a:pt x="55" y="64"/>
                    </a:cubicBezTo>
                    <a:cubicBezTo>
                      <a:pt x="36" y="55"/>
                      <a:pt x="15" y="36"/>
                      <a:pt x="8" y="21"/>
                    </a:cubicBezTo>
                    <a:cubicBezTo>
                      <a:pt x="0" y="4"/>
                      <a:pt x="13" y="0"/>
                      <a:pt x="34" y="12"/>
                    </a:cubicBezTo>
                    <a:cubicBezTo>
                      <a:pt x="54" y="22"/>
                      <a:pt x="73" y="42"/>
                      <a:pt x="77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Freeform 71"/>
              <p:cNvSpPr>
                <a:spLocks/>
              </p:cNvSpPr>
              <p:nvPr/>
            </p:nvSpPr>
            <p:spPr bwMode="auto">
              <a:xfrm>
                <a:off x="1295" y="2768"/>
                <a:ext cx="109" cy="98"/>
              </a:xfrm>
              <a:custGeom>
                <a:avLst/>
                <a:gdLst>
                  <a:gd name="T0" fmla="*/ 181 w 83"/>
                  <a:gd name="T1" fmla="*/ 133 h 75"/>
                  <a:gd name="T2" fmla="*/ 114 w 83"/>
                  <a:gd name="T3" fmla="*/ 144 h 75"/>
                  <a:gd name="T4" fmla="*/ 14 w 83"/>
                  <a:gd name="T5" fmla="*/ 43 h 75"/>
                  <a:gd name="T6" fmla="*/ 77 w 83"/>
                  <a:gd name="T7" fmla="*/ 24 h 75"/>
                  <a:gd name="T8" fmla="*/ 181 w 83"/>
                  <a:gd name="T9" fmla="*/ 133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75"/>
                  <a:gd name="T17" fmla="*/ 83 w 83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75">
                    <a:moveTo>
                      <a:pt x="80" y="60"/>
                    </a:moveTo>
                    <a:cubicBezTo>
                      <a:pt x="83" y="74"/>
                      <a:pt x="69" y="75"/>
                      <a:pt x="50" y="64"/>
                    </a:cubicBezTo>
                    <a:cubicBezTo>
                      <a:pt x="30" y="53"/>
                      <a:pt x="11" y="34"/>
                      <a:pt x="6" y="19"/>
                    </a:cubicBezTo>
                    <a:cubicBezTo>
                      <a:pt x="0" y="4"/>
                      <a:pt x="12" y="0"/>
                      <a:pt x="34" y="11"/>
                    </a:cubicBezTo>
                    <a:cubicBezTo>
                      <a:pt x="55" y="23"/>
                      <a:pt x="76" y="46"/>
                      <a:pt x="80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" name="Freeform 72"/>
              <p:cNvSpPr>
                <a:spLocks/>
              </p:cNvSpPr>
              <p:nvPr/>
            </p:nvSpPr>
            <p:spPr bwMode="auto">
              <a:xfrm>
                <a:off x="1673" y="3076"/>
                <a:ext cx="114" cy="98"/>
              </a:xfrm>
              <a:custGeom>
                <a:avLst/>
                <a:gdLst>
                  <a:gd name="T0" fmla="*/ 187 w 87"/>
                  <a:gd name="T1" fmla="*/ 132 h 75"/>
                  <a:gd name="T2" fmla="*/ 123 w 87"/>
                  <a:gd name="T3" fmla="*/ 146 h 75"/>
                  <a:gd name="T4" fmla="*/ 13 w 87"/>
                  <a:gd name="T5" fmla="*/ 44 h 75"/>
                  <a:gd name="T6" fmla="*/ 86 w 87"/>
                  <a:gd name="T7" fmla="*/ 27 h 75"/>
                  <a:gd name="T8" fmla="*/ 187 w 87"/>
                  <a:gd name="T9" fmla="*/ 132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75"/>
                  <a:gd name="T17" fmla="*/ 87 w 87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75">
                    <a:moveTo>
                      <a:pt x="83" y="59"/>
                    </a:moveTo>
                    <a:cubicBezTo>
                      <a:pt x="87" y="72"/>
                      <a:pt x="75" y="75"/>
                      <a:pt x="55" y="66"/>
                    </a:cubicBezTo>
                    <a:cubicBezTo>
                      <a:pt x="35" y="57"/>
                      <a:pt x="12" y="36"/>
                      <a:pt x="6" y="20"/>
                    </a:cubicBezTo>
                    <a:cubicBezTo>
                      <a:pt x="0" y="3"/>
                      <a:pt x="15" y="0"/>
                      <a:pt x="38" y="12"/>
                    </a:cubicBezTo>
                    <a:cubicBezTo>
                      <a:pt x="60" y="24"/>
                      <a:pt x="80" y="45"/>
                      <a:pt x="83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5" name="Freeform 73"/>
              <p:cNvSpPr>
                <a:spLocks/>
              </p:cNvSpPr>
              <p:nvPr/>
            </p:nvSpPr>
            <p:spPr bwMode="auto">
              <a:xfrm>
                <a:off x="1709" y="3196"/>
                <a:ext cx="108" cy="91"/>
              </a:xfrm>
              <a:custGeom>
                <a:avLst/>
                <a:gdLst>
                  <a:gd name="T0" fmla="*/ 176 w 83"/>
                  <a:gd name="T1" fmla="*/ 127 h 69"/>
                  <a:gd name="T2" fmla="*/ 115 w 83"/>
                  <a:gd name="T3" fmla="*/ 140 h 69"/>
                  <a:gd name="T4" fmla="*/ 12 w 83"/>
                  <a:gd name="T5" fmla="*/ 38 h 69"/>
                  <a:gd name="T6" fmla="*/ 83 w 83"/>
                  <a:gd name="T7" fmla="*/ 28 h 69"/>
                  <a:gd name="T8" fmla="*/ 176 w 83"/>
                  <a:gd name="T9" fmla="*/ 12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69"/>
                  <a:gd name="T17" fmla="*/ 83 w 83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69">
                    <a:moveTo>
                      <a:pt x="80" y="55"/>
                    </a:moveTo>
                    <a:cubicBezTo>
                      <a:pt x="83" y="67"/>
                      <a:pt x="71" y="69"/>
                      <a:pt x="52" y="61"/>
                    </a:cubicBezTo>
                    <a:cubicBezTo>
                      <a:pt x="32" y="51"/>
                      <a:pt x="10" y="32"/>
                      <a:pt x="5" y="17"/>
                    </a:cubicBezTo>
                    <a:cubicBezTo>
                      <a:pt x="0" y="2"/>
                      <a:pt x="16" y="0"/>
                      <a:pt x="38" y="12"/>
                    </a:cubicBezTo>
                    <a:cubicBezTo>
                      <a:pt x="59" y="23"/>
                      <a:pt x="77" y="42"/>
                      <a:pt x="80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76" name="Group 225"/>
          <p:cNvGrpSpPr>
            <a:grpSpLocks/>
          </p:cNvGrpSpPr>
          <p:nvPr/>
        </p:nvGrpSpPr>
        <p:grpSpPr bwMode="auto">
          <a:xfrm>
            <a:off x="3429000" y="5070475"/>
            <a:ext cx="2351088" cy="2797175"/>
            <a:chOff x="0" y="2350"/>
            <a:chExt cx="1481" cy="1762"/>
          </a:xfrm>
        </p:grpSpPr>
        <p:sp>
          <p:nvSpPr>
            <p:cNvPr id="77" name="Freeform 75"/>
            <p:cNvSpPr>
              <a:spLocks/>
            </p:cNvSpPr>
            <p:nvPr/>
          </p:nvSpPr>
          <p:spPr bwMode="auto">
            <a:xfrm flipV="1">
              <a:off x="219" y="3226"/>
              <a:ext cx="1015" cy="886"/>
            </a:xfrm>
            <a:custGeom>
              <a:avLst/>
              <a:gdLst>
                <a:gd name="T0" fmla="*/ 153 w 1835"/>
                <a:gd name="T1" fmla="*/ 0 h 1602"/>
                <a:gd name="T2" fmla="*/ 47 w 1835"/>
                <a:gd name="T3" fmla="*/ 32 h 1602"/>
                <a:gd name="T4" fmla="*/ 0 w 1835"/>
                <a:gd name="T5" fmla="*/ 212 h 1602"/>
                <a:gd name="T6" fmla="*/ 157 w 1835"/>
                <a:gd name="T7" fmla="*/ 271 h 1602"/>
                <a:gd name="T8" fmla="*/ 269 w 1835"/>
                <a:gd name="T9" fmla="*/ 262 h 1602"/>
                <a:gd name="T10" fmla="*/ 310 w 1835"/>
                <a:gd name="T11" fmla="*/ 74 h 1602"/>
                <a:gd name="T12" fmla="*/ 153 w 1835"/>
                <a:gd name="T13" fmla="*/ 0 h 16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35"/>
                <a:gd name="T22" fmla="*/ 0 h 1602"/>
                <a:gd name="T23" fmla="*/ 1835 w 1835"/>
                <a:gd name="T24" fmla="*/ 1602 h 16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35" h="1602">
                  <a:moveTo>
                    <a:pt x="902" y="0"/>
                  </a:moveTo>
                  <a:lnTo>
                    <a:pt x="278" y="189"/>
                  </a:lnTo>
                  <a:lnTo>
                    <a:pt x="0" y="1255"/>
                  </a:lnTo>
                  <a:lnTo>
                    <a:pt x="926" y="1602"/>
                  </a:lnTo>
                  <a:lnTo>
                    <a:pt x="1592" y="1547"/>
                  </a:lnTo>
                  <a:lnTo>
                    <a:pt x="1835" y="437"/>
                  </a:lnTo>
                  <a:lnTo>
                    <a:pt x="902" y="0"/>
                  </a:lnTo>
                  <a:close/>
                </a:path>
              </a:pathLst>
            </a:custGeom>
            <a:gradFill rotWithShape="0">
              <a:gsLst>
                <a:gs pos="0">
                  <a:srgbClr val="CB7B7B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78" name="Picture 215"/>
            <p:cNvPicPr>
              <a:picLocks noChangeAspect="1" noChangeArrowheads="1"/>
            </p:cNvPicPr>
            <p:nvPr/>
          </p:nvPicPr>
          <p:blipFill>
            <a:blip r:embed="rId2" cstate="print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51"/>
              <a:ext cx="148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9" name="Group 207"/>
            <p:cNvGrpSpPr>
              <a:grpSpLocks/>
            </p:cNvGrpSpPr>
            <p:nvPr/>
          </p:nvGrpSpPr>
          <p:grpSpPr bwMode="auto">
            <a:xfrm>
              <a:off x="219" y="2350"/>
              <a:ext cx="1015" cy="886"/>
              <a:chOff x="219" y="2350"/>
              <a:chExt cx="1015" cy="886"/>
            </a:xfrm>
          </p:grpSpPr>
          <p:sp>
            <p:nvSpPr>
              <p:cNvPr id="80" name="Freeform 77"/>
              <p:cNvSpPr>
                <a:spLocks/>
              </p:cNvSpPr>
              <p:nvPr/>
            </p:nvSpPr>
            <p:spPr bwMode="auto">
              <a:xfrm>
                <a:off x="219" y="2994"/>
                <a:ext cx="881" cy="242"/>
              </a:xfrm>
              <a:custGeom>
                <a:avLst/>
                <a:gdLst>
                  <a:gd name="T0" fmla="*/ 270 w 1592"/>
                  <a:gd name="T1" fmla="*/ 65 h 437"/>
                  <a:gd name="T2" fmla="*/ 157 w 1592"/>
                  <a:gd name="T3" fmla="*/ 74 h 437"/>
                  <a:gd name="T4" fmla="*/ 0 w 1592"/>
                  <a:gd name="T5" fmla="*/ 16 h 437"/>
                  <a:gd name="T6" fmla="*/ 104 w 1592"/>
                  <a:gd name="T7" fmla="*/ 0 h 437"/>
                  <a:gd name="T8" fmla="*/ 270 w 1592"/>
                  <a:gd name="T9" fmla="*/ 65 h 4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2"/>
                  <a:gd name="T16" fmla="*/ 0 h 437"/>
                  <a:gd name="T17" fmla="*/ 1592 w 1592"/>
                  <a:gd name="T18" fmla="*/ 437 h 4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2" h="437">
                    <a:moveTo>
                      <a:pt x="1592" y="382"/>
                    </a:moveTo>
                    <a:lnTo>
                      <a:pt x="925" y="437"/>
                    </a:lnTo>
                    <a:lnTo>
                      <a:pt x="0" y="90"/>
                    </a:lnTo>
                    <a:lnTo>
                      <a:pt x="614" y="0"/>
                    </a:lnTo>
                    <a:lnTo>
                      <a:pt x="1592" y="382"/>
                    </a:lnTo>
                    <a:close/>
                  </a:path>
                </a:pathLst>
              </a:custGeom>
              <a:solidFill>
                <a:srgbClr val="A8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1" name="Freeform 78"/>
              <p:cNvSpPr>
                <a:spLocks/>
              </p:cNvSpPr>
              <p:nvPr/>
            </p:nvSpPr>
            <p:spPr bwMode="auto">
              <a:xfrm>
                <a:off x="219" y="2350"/>
                <a:ext cx="499" cy="694"/>
              </a:xfrm>
              <a:custGeom>
                <a:avLst/>
                <a:gdLst>
                  <a:gd name="T0" fmla="*/ 104 w 902"/>
                  <a:gd name="T1" fmla="*/ 197 h 1255"/>
                  <a:gd name="T2" fmla="*/ 0 w 902"/>
                  <a:gd name="T3" fmla="*/ 212 h 1255"/>
                  <a:gd name="T4" fmla="*/ 47 w 902"/>
                  <a:gd name="T5" fmla="*/ 32 h 1255"/>
                  <a:gd name="T6" fmla="*/ 153 w 902"/>
                  <a:gd name="T7" fmla="*/ 0 h 1255"/>
                  <a:gd name="T8" fmla="*/ 104 w 902"/>
                  <a:gd name="T9" fmla="*/ 197 h 1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2"/>
                  <a:gd name="T16" fmla="*/ 0 h 1255"/>
                  <a:gd name="T17" fmla="*/ 902 w 902"/>
                  <a:gd name="T18" fmla="*/ 1255 h 1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2" h="1255">
                    <a:moveTo>
                      <a:pt x="614" y="1165"/>
                    </a:moveTo>
                    <a:lnTo>
                      <a:pt x="0" y="1255"/>
                    </a:lnTo>
                    <a:lnTo>
                      <a:pt x="278" y="189"/>
                    </a:lnTo>
                    <a:lnTo>
                      <a:pt x="902" y="0"/>
                    </a:lnTo>
                    <a:lnTo>
                      <a:pt x="614" y="1165"/>
                    </a:lnTo>
                    <a:close/>
                  </a:path>
                </a:pathLst>
              </a:custGeom>
              <a:solidFill>
                <a:srgbClr val="C4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" name="Freeform 79"/>
              <p:cNvSpPr>
                <a:spLocks/>
              </p:cNvSpPr>
              <p:nvPr/>
            </p:nvSpPr>
            <p:spPr bwMode="auto">
              <a:xfrm>
                <a:off x="559" y="2350"/>
                <a:ext cx="675" cy="856"/>
              </a:xfrm>
              <a:custGeom>
                <a:avLst/>
                <a:gdLst>
                  <a:gd name="T0" fmla="*/ 206 w 1221"/>
                  <a:gd name="T1" fmla="*/ 74 h 1547"/>
                  <a:gd name="T2" fmla="*/ 165 w 1221"/>
                  <a:gd name="T3" fmla="*/ 262 h 1547"/>
                  <a:gd name="T4" fmla="*/ 0 w 1221"/>
                  <a:gd name="T5" fmla="*/ 198 h 1547"/>
                  <a:gd name="T6" fmla="*/ 49 w 1221"/>
                  <a:gd name="T7" fmla="*/ 0 h 1547"/>
                  <a:gd name="T8" fmla="*/ 206 w 1221"/>
                  <a:gd name="T9" fmla="*/ 74 h 15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1"/>
                  <a:gd name="T16" fmla="*/ 0 h 1547"/>
                  <a:gd name="T17" fmla="*/ 1221 w 1221"/>
                  <a:gd name="T18" fmla="*/ 1547 h 15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1" h="1547">
                    <a:moveTo>
                      <a:pt x="1221" y="437"/>
                    </a:moveTo>
                    <a:lnTo>
                      <a:pt x="978" y="1547"/>
                    </a:lnTo>
                    <a:lnTo>
                      <a:pt x="0" y="1165"/>
                    </a:lnTo>
                    <a:lnTo>
                      <a:pt x="288" y="0"/>
                    </a:lnTo>
                    <a:lnTo>
                      <a:pt x="1221" y="437"/>
                    </a:lnTo>
                    <a:close/>
                  </a:path>
                </a:pathLst>
              </a:custGeom>
              <a:solidFill>
                <a:srgbClr val="D0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" name="Freeform 80"/>
              <p:cNvSpPr>
                <a:spLocks/>
              </p:cNvSpPr>
              <p:nvPr/>
            </p:nvSpPr>
            <p:spPr bwMode="auto">
              <a:xfrm>
                <a:off x="731" y="3075"/>
                <a:ext cx="369" cy="161"/>
              </a:xfrm>
              <a:custGeom>
                <a:avLst/>
                <a:gdLst>
                  <a:gd name="T0" fmla="*/ 11 w 667"/>
                  <a:gd name="T1" fmla="*/ 0 h 291"/>
                  <a:gd name="T2" fmla="*/ 0 w 667"/>
                  <a:gd name="T3" fmla="*/ 49 h 291"/>
                  <a:gd name="T4" fmla="*/ 113 w 667"/>
                  <a:gd name="T5" fmla="*/ 40 h 291"/>
                  <a:gd name="T6" fmla="*/ 11 w 667"/>
                  <a:gd name="T7" fmla="*/ 0 h 2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7"/>
                  <a:gd name="T13" fmla="*/ 0 h 291"/>
                  <a:gd name="T14" fmla="*/ 667 w 667"/>
                  <a:gd name="T15" fmla="*/ 291 h 2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7" h="291">
                    <a:moveTo>
                      <a:pt x="64" y="0"/>
                    </a:moveTo>
                    <a:lnTo>
                      <a:pt x="0" y="291"/>
                    </a:lnTo>
                    <a:lnTo>
                      <a:pt x="667" y="236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92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4" name="Freeform 81"/>
              <p:cNvSpPr>
                <a:spLocks/>
              </p:cNvSpPr>
              <p:nvPr/>
            </p:nvSpPr>
            <p:spPr bwMode="auto">
              <a:xfrm>
                <a:off x="373" y="2350"/>
                <a:ext cx="345" cy="233"/>
              </a:xfrm>
              <a:custGeom>
                <a:avLst/>
                <a:gdLst>
                  <a:gd name="T0" fmla="*/ 0 w 624"/>
                  <a:gd name="T1" fmla="*/ 32 h 421"/>
                  <a:gd name="T2" fmla="*/ 88 w 624"/>
                  <a:gd name="T3" fmla="*/ 71 h 421"/>
                  <a:gd name="T4" fmla="*/ 106 w 624"/>
                  <a:gd name="T5" fmla="*/ 0 h 421"/>
                  <a:gd name="T6" fmla="*/ 0 w 624"/>
                  <a:gd name="T7" fmla="*/ 32 h 4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421"/>
                  <a:gd name="T14" fmla="*/ 624 w 624"/>
                  <a:gd name="T15" fmla="*/ 421 h 4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421">
                    <a:moveTo>
                      <a:pt x="0" y="189"/>
                    </a:moveTo>
                    <a:lnTo>
                      <a:pt x="520" y="421"/>
                    </a:lnTo>
                    <a:lnTo>
                      <a:pt x="624" y="0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AF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" name="Freeform 82"/>
              <p:cNvSpPr>
                <a:spLocks/>
              </p:cNvSpPr>
              <p:nvPr/>
            </p:nvSpPr>
            <p:spPr bwMode="auto">
              <a:xfrm>
                <a:off x="766" y="2592"/>
                <a:ext cx="468" cy="614"/>
              </a:xfrm>
              <a:custGeom>
                <a:avLst/>
                <a:gdLst>
                  <a:gd name="T0" fmla="*/ 28 w 846"/>
                  <a:gd name="T1" fmla="*/ 24 h 1110"/>
                  <a:gd name="T2" fmla="*/ 143 w 846"/>
                  <a:gd name="T3" fmla="*/ 0 h 1110"/>
                  <a:gd name="T4" fmla="*/ 102 w 846"/>
                  <a:gd name="T5" fmla="*/ 188 h 1110"/>
                  <a:gd name="T6" fmla="*/ 0 w 846"/>
                  <a:gd name="T7" fmla="*/ 148 h 1110"/>
                  <a:gd name="T8" fmla="*/ 28 w 846"/>
                  <a:gd name="T9" fmla="*/ 24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6"/>
                  <a:gd name="T16" fmla="*/ 0 h 1110"/>
                  <a:gd name="T17" fmla="*/ 846 w 846"/>
                  <a:gd name="T18" fmla="*/ 1110 h 1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6" h="1110">
                    <a:moveTo>
                      <a:pt x="168" y="142"/>
                    </a:moveTo>
                    <a:lnTo>
                      <a:pt x="846" y="0"/>
                    </a:lnTo>
                    <a:lnTo>
                      <a:pt x="603" y="1110"/>
                    </a:lnTo>
                    <a:lnTo>
                      <a:pt x="0" y="874"/>
                    </a:lnTo>
                    <a:lnTo>
                      <a:pt x="168" y="142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6" name="Freeform 83"/>
              <p:cNvSpPr>
                <a:spLocks/>
              </p:cNvSpPr>
              <p:nvPr/>
            </p:nvSpPr>
            <p:spPr bwMode="auto">
              <a:xfrm>
                <a:off x="660" y="2350"/>
                <a:ext cx="574" cy="320"/>
              </a:xfrm>
              <a:custGeom>
                <a:avLst/>
                <a:gdLst>
                  <a:gd name="T0" fmla="*/ 0 w 1037"/>
                  <a:gd name="T1" fmla="*/ 71 h 579"/>
                  <a:gd name="T2" fmla="*/ 61 w 1037"/>
                  <a:gd name="T3" fmla="*/ 98 h 579"/>
                  <a:gd name="T4" fmla="*/ 176 w 1037"/>
                  <a:gd name="T5" fmla="*/ 74 h 579"/>
                  <a:gd name="T6" fmla="*/ 18 w 1037"/>
                  <a:gd name="T7" fmla="*/ 0 h 579"/>
                  <a:gd name="T8" fmla="*/ 0 w 1037"/>
                  <a:gd name="T9" fmla="*/ 71 h 5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7"/>
                  <a:gd name="T16" fmla="*/ 0 h 579"/>
                  <a:gd name="T17" fmla="*/ 1037 w 1037"/>
                  <a:gd name="T18" fmla="*/ 579 h 5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7" h="579">
                    <a:moveTo>
                      <a:pt x="0" y="421"/>
                    </a:moveTo>
                    <a:lnTo>
                      <a:pt x="359" y="579"/>
                    </a:lnTo>
                    <a:lnTo>
                      <a:pt x="1037" y="437"/>
                    </a:lnTo>
                    <a:lnTo>
                      <a:pt x="104" y="0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7" name="Freeform 84"/>
              <p:cNvSpPr>
                <a:spLocks/>
              </p:cNvSpPr>
              <p:nvPr/>
            </p:nvSpPr>
            <p:spPr bwMode="auto">
              <a:xfrm>
                <a:off x="523" y="3015"/>
                <a:ext cx="146" cy="51"/>
              </a:xfrm>
              <a:custGeom>
                <a:avLst/>
                <a:gdLst>
                  <a:gd name="T0" fmla="*/ 181 w 112"/>
                  <a:gd name="T1" fmla="*/ 31 h 39"/>
                  <a:gd name="T2" fmla="*/ 211 w 112"/>
                  <a:gd name="T3" fmla="*/ 82 h 39"/>
                  <a:gd name="T4" fmla="*/ 65 w 112"/>
                  <a:gd name="T5" fmla="*/ 56 h 39"/>
                  <a:gd name="T6" fmla="*/ 27 w 112"/>
                  <a:gd name="T7" fmla="*/ 9 h 39"/>
                  <a:gd name="T8" fmla="*/ 181 w 112"/>
                  <a:gd name="T9" fmla="*/ 31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39"/>
                  <a:gd name="T17" fmla="*/ 112 w 112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39">
                    <a:moveTo>
                      <a:pt x="82" y="14"/>
                    </a:moveTo>
                    <a:cubicBezTo>
                      <a:pt x="107" y="24"/>
                      <a:pt x="112" y="34"/>
                      <a:pt x="95" y="37"/>
                    </a:cubicBezTo>
                    <a:cubicBezTo>
                      <a:pt x="79" y="39"/>
                      <a:pt x="50" y="33"/>
                      <a:pt x="29" y="25"/>
                    </a:cubicBezTo>
                    <a:cubicBezTo>
                      <a:pt x="8" y="16"/>
                      <a:pt x="0" y="7"/>
                      <a:pt x="12" y="4"/>
                    </a:cubicBezTo>
                    <a:cubicBezTo>
                      <a:pt x="26" y="0"/>
                      <a:pt x="57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8" name="Freeform 85"/>
              <p:cNvSpPr>
                <a:spLocks/>
              </p:cNvSpPr>
              <p:nvPr/>
            </p:nvSpPr>
            <p:spPr bwMode="auto">
              <a:xfrm>
                <a:off x="709" y="3086"/>
                <a:ext cx="142" cy="48"/>
              </a:xfrm>
              <a:custGeom>
                <a:avLst/>
                <a:gdLst>
                  <a:gd name="T0" fmla="*/ 181 w 109"/>
                  <a:gd name="T1" fmla="*/ 30 h 37"/>
                  <a:gd name="T2" fmla="*/ 202 w 109"/>
                  <a:gd name="T3" fmla="*/ 75 h 37"/>
                  <a:gd name="T4" fmla="*/ 61 w 109"/>
                  <a:gd name="T5" fmla="*/ 52 h 37"/>
                  <a:gd name="T6" fmla="*/ 27 w 109"/>
                  <a:gd name="T7" fmla="*/ 8 h 37"/>
                  <a:gd name="T8" fmla="*/ 181 w 109"/>
                  <a:gd name="T9" fmla="*/ 3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7"/>
                  <a:gd name="T17" fmla="*/ 109 w 109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7">
                    <a:moveTo>
                      <a:pt x="82" y="14"/>
                    </a:moveTo>
                    <a:cubicBezTo>
                      <a:pt x="105" y="23"/>
                      <a:pt x="109" y="33"/>
                      <a:pt x="91" y="35"/>
                    </a:cubicBezTo>
                    <a:cubicBezTo>
                      <a:pt x="76" y="37"/>
                      <a:pt x="48" y="32"/>
                      <a:pt x="28" y="24"/>
                    </a:cubicBezTo>
                    <a:cubicBezTo>
                      <a:pt x="7" y="16"/>
                      <a:pt x="0" y="7"/>
                      <a:pt x="12" y="4"/>
                    </a:cubicBezTo>
                    <a:cubicBezTo>
                      <a:pt x="26" y="0"/>
                      <a:pt x="58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Freeform 86"/>
              <p:cNvSpPr>
                <a:spLocks/>
              </p:cNvSpPr>
              <p:nvPr/>
            </p:nvSpPr>
            <p:spPr bwMode="auto">
              <a:xfrm>
                <a:off x="884" y="3155"/>
                <a:ext cx="141" cy="46"/>
              </a:xfrm>
              <a:custGeom>
                <a:avLst/>
                <a:gdLst>
                  <a:gd name="T0" fmla="*/ 188 w 108"/>
                  <a:gd name="T1" fmla="*/ 32 h 35"/>
                  <a:gd name="T2" fmla="*/ 197 w 108"/>
                  <a:gd name="T3" fmla="*/ 78 h 35"/>
                  <a:gd name="T4" fmla="*/ 57 w 108"/>
                  <a:gd name="T5" fmla="*/ 51 h 35"/>
                  <a:gd name="T6" fmla="*/ 29 w 108"/>
                  <a:gd name="T7" fmla="*/ 9 h 35"/>
                  <a:gd name="T8" fmla="*/ 188 w 108"/>
                  <a:gd name="T9" fmla="*/ 32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35"/>
                  <a:gd name="T17" fmla="*/ 108 w 108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35">
                    <a:moveTo>
                      <a:pt x="84" y="14"/>
                    </a:moveTo>
                    <a:cubicBezTo>
                      <a:pt x="107" y="23"/>
                      <a:pt x="108" y="32"/>
                      <a:pt x="89" y="34"/>
                    </a:cubicBezTo>
                    <a:cubicBezTo>
                      <a:pt x="72" y="35"/>
                      <a:pt x="44" y="30"/>
                      <a:pt x="26" y="23"/>
                    </a:cubicBezTo>
                    <a:cubicBezTo>
                      <a:pt x="7" y="16"/>
                      <a:pt x="0" y="7"/>
                      <a:pt x="13" y="4"/>
                    </a:cubicBezTo>
                    <a:cubicBezTo>
                      <a:pt x="28" y="0"/>
                      <a:pt x="60" y="5"/>
                      <a:pt x="84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0" name="Freeform 87"/>
              <p:cNvSpPr>
                <a:spLocks/>
              </p:cNvSpPr>
              <p:nvPr/>
            </p:nvSpPr>
            <p:spPr bwMode="auto">
              <a:xfrm>
                <a:off x="588" y="3104"/>
                <a:ext cx="139" cy="43"/>
              </a:xfrm>
              <a:custGeom>
                <a:avLst/>
                <a:gdLst>
                  <a:gd name="T0" fmla="*/ 186 w 106"/>
                  <a:gd name="T1" fmla="*/ 30 h 33"/>
                  <a:gd name="T2" fmla="*/ 203 w 106"/>
                  <a:gd name="T3" fmla="*/ 68 h 33"/>
                  <a:gd name="T4" fmla="*/ 66 w 106"/>
                  <a:gd name="T5" fmla="*/ 46 h 33"/>
                  <a:gd name="T6" fmla="*/ 29 w 106"/>
                  <a:gd name="T7" fmla="*/ 7 h 33"/>
                  <a:gd name="T8" fmla="*/ 186 w 106"/>
                  <a:gd name="T9" fmla="*/ 3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33"/>
                  <a:gd name="T17" fmla="*/ 106 w 106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33">
                    <a:moveTo>
                      <a:pt x="82" y="14"/>
                    </a:moveTo>
                    <a:cubicBezTo>
                      <a:pt x="103" y="23"/>
                      <a:pt x="106" y="30"/>
                      <a:pt x="90" y="31"/>
                    </a:cubicBezTo>
                    <a:cubicBezTo>
                      <a:pt x="75" y="33"/>
                      <a:pt x="49" y="28"/>
                      <a:pt x="29" y="21"/>
                    </a:cubicBezTo>
                    <a:cubicBezTo>
                      <a:pt x="8" y="14"/>
                      <a:pt x="0" y="5"/>
                      <a:pt x="13" y="3"/>
                    </a:cubicBezTo>
                    <a:cubicBezTo>
                      <a:pt x="27" y="0"/>
                      <a:pt x="59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1" name="Freeform 88"/>
              <p:cNvSpPr>
                <a:spLocks/>
              </p:cNvSpPr>
              <p:nvPr/>
            </p:nvSpPr>
            <p:spPr bwMode="auto">
              <a:xfrm>
                <a:off x="640" y="3178"/>
                <a:ext cx="140" cy="45"/>
              </a:xfrm>
              <a:custGeom>
                <a:avLst/>
                <a:gdLst>
                  <a:gd name="T0" fmla="*/ 183 w 107"/>
                  <a:gd name="T1" fmla="*/ 33 h 34"/>
                  <a:gd name="T2" fmla="*/ 201 w 107"/>
                  <a:gd name="T3" fmla="*/ 77 h 34"/>
                  <a:gd name="T4" fmla="*/ 63 w 107"/>
                  <a:gd name="T5" fmla="*/ 50 h 34"/>
                  <a:gd name="T6" fmla="*/ 29 w 107"/>
                  <a:gd name="T7" fmla="*/ 7 h 34"/>
                  <a:gd name="T8" fmla="*/ 183 w 107"/>
                  <a:gd name="T9" fmla="*/ 33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34"/>
                  <a:gd name="T17" fmla="*/ 107 w 107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34">
                    <a:moveTo>
                      <a:pt x="82" y="14"/>
                    </a:moveTo>
                    <a:cubicBezTo>
                      <a:pt x="105" y="23"/>
                      <a:pt x="107" y="32"/>
                      <a:pt x="90" y="33"/>
                    </a:cubicBezTo>
                    <a:cubicBezTo>
                      <a:pt x="75" y="34"/>
                      <a:pt x="48" y="29"/>
                      <a:pt x="28" y="22"/>
                    </a:cubicBezTo>
                    <a:cubicBezTo>
                      <a:pt x="8" y="14"/>
                      <a:pt x="0" y="6"/>
                      <a:pt x="13" y="3"/>
                    </a:cubicBezTo>
                    <a:cubicBezTo>
                      <a:pt x="26" y="0"/>
                      <a:pt x="59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" name="Freeform 89"/>
              <p:cNvSpPr>
                <a:spLocks/>
              </p:cNvSpPr>
              <p:nvPr/>
            </p:nvSpPr>
            <p:spPr bwMode="auto">
              <a:xfrm>
                <a:off x="472" y="3117"/>
                <a:ext cx="142" cy="43"/>
              </a:xfrm>
              <a:custGeom>
                <a:avLst/>
                <a:gdLst>
                  <a:gd name="T0" fmla="*/ 189 w 109"/>
                  <a:gd name="T1" fmla="*/ 30 h 33"/>
                  <a:gd name="T2" fmla="*/ 211 w 109"/>
                  <a:gd name="T3" fmla="*/ 68 h 33"/>
                  <a:gd name="T4" fmla="*/ 73 w 109"/>
                  <a:gd name="T5" fmla="*/ 46 h 33"/>
                  <a:gd name="T6" fmla="*/ 34 w 109"/>
                  <a:gd name="T7" fmla="*/ 5 h 33"/>
                  <a:gd name="T8" fmla="*/ 189 w 109"/>
                  <a:gd name="T9" fmla="*/ 3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3"/>
                  <a:gd name="T17" fmla="*/ 109 w 109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3">
                    <a:moveTo>
                      <a:pt x="85" y="14"/>
                    </a:moveTo>
                    <a:cubicBezTo>
                      <a:pt x="105" y="22"/>
                      <a:pt x="109" y="30"/>
                      <a:pt x="95" y="31"/>
                    </a:cubicBezTo>
                    <a:cubicBezTo>
                      <a:pt x="81" y="33"/>
                      <a:pt x="55" y="29"/>
                      <a:pt x="33" y="21"/>
                    </a:cubicBezTo>
                    <a:cubicBezTo>
                      <a:pt x="10" y="13"/>
                      <a:pt x="0" y="4"/>
                      <a:pt x="15" y="2"/>
                    </a:cubicBezTo>
                    <a:cubicBezTo>
                      <a:pt x="30" y="0"/>
                      <a:pt x="62" y="5"/>
                      <a:pt x="85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3" name="Freeform 90"/>
              <p:cNvSpPr>
                <a:spLocks/>
              </p:cNvSpPr>
              <p:nvPr/>
            </p:nvSpPr>
            <p:spPr bwMode="auto">
              <a:xfrm>
                <a:off x="295" y="3048"/>
                <a:ext cx="143" cy="47"/>
              </a:xfrm>
              <a:custGeom>
                <a:avLst/>
                <a:gdLst>
                  <a:gd name="T0" fmla="*/ 181 w 110"/>
                  <a:gd name="T1" fmla="*/ 34 h 36"/>
                  <a:gd name="T2" fmla="*/ 209 w 110"/>
                  <a:gd name="T3" fmla="*/ 78 h 36"/>
                  <a:gd name="T4" fmla="*/ 73 w 110"/>
                  <a:gd name="T5" fmla="*/ 51 h 36"/>
                  <a:gd name="T6" fmla="*/ 27 w 110"/>
                  <a:gd name="T7" fmla="*/ 7 h 36"/>
                  <a:gd name="T8" fmla="*/ 181 w 110"/>
                  <a:gd name="T9" fmla="*/ 34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"/>
                  <a:gd name="T16" fmla="*/ 0 h 36"/>
                  <a:gd name="T17" fmla="*/ 110 w 11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" h="36">
                    <a:moveTo>
                      <a:pt x="82" y="15"/>
                    </a:moveTo>
                    <a:cubicBezTo>
                      <a:pt x="105" y="25"/>
                      <a:pt x="110" y="33"/>
                      <a:pt x="95" y="35"/>
                    </a:cubicBezTo>
                    <a:cubicBezTo>
                      <a:pt x="82" y="36"/>
                      <a:pt x="55" y="31"/>
                      <a:pt x="33" y="23"/>
                    </a:cubicBezTo>
                    <a:cubicBezTo>
                      <a:pt x="11" y="15"/>
                      <a:pt x="0" y="6"/>
                      <a:pt x="12" y="3"/>
                    </a:cubicBezTo>
                    <a:cubicBezTo>
                      <a:pt x="25" y="0"/>
                      <a:pt x="57" y="6"/>
                      <a:pt x="82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4" name="Freeform 91"/>
              <p:cNvSpPr>
                <a:spLocks/>
              </p:cNvSpPr>
              <p:nvPr/>
            </p:nvSpPr>
            <p:spPr bwMode="auto">
              <a:xfrm>
                <a:off x="834" y="2706"/>
                <a:ext cx="149" cy="159"/>
              </a:xfrm>
              <a:custGeom>
                <a:avLst/>
                <a:gdLst>
                  <a:gd name="T0" fmla="*/ 227 w 114"/>
                  <a:gd name="T1" fmla="*/ 177 h 122"/>
                  <a:gd name="T2" fmla="*/ 78 w 114"/>
                  <a:gd name="T3" fmla="*/ 246 h 122"/>
                  <a:gd name="T4" fmla="*/ 27 w 114"/>
                  <a:gd name="T5" fmla="*/ 90 h 122"/>
                  <a:gd name="T6" fmla="*/ 176 w 114"/>
                  <a:gd name="T7" fmla="*/ 22 h 122"/>
                  <a:gd name="T8" fmla="*/ 227 w 114"/>
                  <a:gd name="T9" fmla="*/ 177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22"/>
                  <a:gd name="T17" fmla="*/ 114 w 114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22">
                    <a:moveTo>
                      <a:pt x="102" y="80"/>
                    </a:moveTo>
                    <a:cubicBezTo>
                      <a:pt x="90" y="108"/>
                      <a:pt x="60" y="122"/>
                      <a:pt x="35" y="111"/>
                    </a:cubicBezTo>
                    <a:cubicBezTo>
                      <a:pt x="10" y="100"/>
                      <a:pt x="0" y="69"/>
                      <a:pt x="12" y="41"/>
                    </a:cubicBezTo>
                    <a:cubicBezTo>
                      <a:pt x="24" y="13"/>
                      <a:pt x="54" y="0"/>
                      <a:pt x="79" y="10"/>
                    </a:cubicBezTo>
                    <a:cubicBezTo>
                      <a:pt x="104" y="21"/>
                      <a:pt x="114" y="53"/>
                      <a:pt x="102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5" name="Freeform 92"/>
              <p:cNvSpPr>
                <a:spLocks/>
              </p:cNvSpPr>
              <p:nvPr/>
            </p:nvSpPr>
            <p:spPr bwMode="auto">
              <a:xfrm>
                <a:off x="657" y="2627"/>
                <a:ext cx="148" cy="159"/>
              </a:xfrm>
              <a:custGeom>
                <a:avLst/>
                <a:gdLst>
                  <a:gd name="T0" fmla="*/ 222 w 114"/>
                  <a:gd name="T1" fmla="*/ 180 h 122"/>
                  <a:gd name="T2" fmla="*/ 75 w 114"/>
                  <a:gd name="T3" fmla="*/ 248 h 122"/>
                  <a:gd name="T4" fmla="*/ 29 w 114"/>
                  <a:gd name="T5" fmla="*/ 94 h 122"/>
                  <a:gd name="T6" fmla="*/ 174 w 114"/>
                  <a:gd name="T7" fmla="*/ 23 h 122"/>
                  <a:gd name="T8" fmla="*/ 222 w 114"/>
                  <a:gd name="T9" fmla="*/ 18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22"/>
                  <a:gd name="T17" fmla="*/ 114 w 114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22">
                    <a:moveTo>
                      <a:pt x="102" y="81"/>
                    </a:moveTo>
                    <a:cubicBezTo>
                      <a:pt x="89" y="108"/>
                      <a:pt x="60" y="122"/>
                      <a:pt x="35" y="112"/>
                    </a:cubicBezTo>
                    <a:cubicBezTo>
                      <a:pt x="10" y="101"/>
                      <a:pt x="0" y="70"/>
                      <a:pt x="13" y="42"/>
                    </a:cubicBezTo>
                    <a:cubicBezTo>
                      <a:pt x="25" y="14"/>
                      <a:pt x="55" y="0"/>
                      <a:pt x="79" y="11"/>
                    </a:cubicBezTo>
                    <a:cubicBezTo>
                      <a:pt x="104" y="21"/>
                      <a:pt x="114" y="53"/>
                      <a:pt x="102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6" name="Freeform 93"/>
              <p:cNvSpPr>
                <a:spLocks/>
              </p:cNvSpPr>
              <p:nvPr/>
            </p:nvSpPr>
            <p:spPr bwMode="auto">
              <a:xfrm>
                <a:off x="600" y="2839"/>
                <a:ext cx="156" cy="166"/>
              </a:xfrm>
              <a:custGeom>
                <a:avLst/>
                <a:gdLst>
                  <a:gd name="T0" fmla="*/ 239 w 119"/>
                  <a:gd name="T1" fmla="*/ 188 h 127"/>
                  <a:gd name="T2" fmla="*/ 84 w 119"/>
                  <a:gd name="T3" fmla="*/ 260 h 127"/>
                  <a:gd name="T4" fmla="*/ 29 w 119"/>
                  <a:gd name="T5" fmla="*/ 95 h 127"/>
                  <a:gd name="T6" fmla="*/ 184 w 119"/>
                  <a:gd name="T7" fmla="*/ 27 h 127"/>
                  <a:gd name="T8" fmla="*/ 239 w 119"/>
                  <a:gd name="T9" fmla="*/ 188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127"/>
                  <a:gd name="T17" fmla="*/ 119 w 119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127">
                    <a:moveTo>
                      <a:pt x="106" y="84"/>
                    </a:moveTo>
                    <a:cubicBezTo>
                      <a:pt x="94" y="113"/>
                      <a:pt x="62" y="127"/>
                      <a:pt x="37" y="116"/>
                    </a:cubicBezTo>
                    <a:cubicBezTo>
                      <a:pt x="11" y="105"/>
                      <a:pt x="0" y="72"/>
                      <a:pt x="13" y="43"/>
                    </a:cubicBezTo>
                    <a:cubicBezTo>
                      <a:pt x="25" y="15"/>
                      <a:pt x="56" y="0"/>
                      <a:pt x="82" y="12"/>
                    </a:cubicBezTo>
                    <a:cubicBezTo>
                      <a:pt x="108" y="23"/>
                      <a:pt x="119" y="55"/>
                      <a:pt x="106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7" name="Freeform 94"/>
              <p:cNvSpPr>
                <a:spLocks/>
              </p:cNvSpPr>
              <p:nvPr/>
            </p:nvSpPr>
            <p:spPr bwMode="auto">
              <a:xfrm>
                <a:off x="704" y="2413"/>
                <a:ext cx="159" cy="167"/>
              </a:xfrm>
              <a:custGeom>
                <a:avLst/>
                <a:gdLst>
                  <a:gd name="T0" fmla="*/ 241 w 122"/>
                  <a:gd name="T1" fmla="*/ 189 h 128"/>
                  <a:gd name="T2" fmla="*/ 85 w 122"/>
                  <a:gd name="T3" fmla="*/ 261 h 128"/>
                  <a:gd name="T4" fmla="*/ 29 w 122"/>
                  <a:gd name="T5" fmla="*/ 95 h 128"/>
                  <a:gd name="T6" fmla="*/ 185 w 122"/>
                  <a:gd name="T7" fmla="*/ 23 h 128"/>
                  <a:gd name="T8" fmla="*/ 241 w 122"/>
                  <a:gd name="T9" fmla="*/ 189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"/>
                  <a:gd name="T16" fmla="*/ 0 h 128"/>
                  <a:gd name="T17" fmla="*/ 122 w 122"/>
                  <a:gd name="T18" fmla="*/ 128 h 1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" h="128">
                    <a:moveTo>
                      <a:pt x="109" y="85"/>
                    </a:moveTo>
                    <a:cubicBezTo>
                      <a:pt x="96" y="114"/>
                      <a:pt x="64" y="128"/>
                      <a:pt x="38" y="117"/>
                    </a:cubicBezTo>
                    <a:cubicBezTo>
                      <a:pt x="11" y="105"/>
                      <a:pt x="0" y="72"/>
                      <a:pt x="13" y="43"/>
                    </a:cubicBezTo>
                    <a:cubicBezTo>
                      <a:pt x="25" y="14"/>
                      <a:pt x="57" y="0"/>
                      <a:pt x="84" y="11"/>
                    </a:cubicBezTo>
                    <a:cubicBezTo>
                      <a:pt x="110" y="23"/>
                      <a:pt x="122" y="56"/>
                      <a:pt x="109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8" name="Freeform 95"/>
              <p:cNvSpPr>
                <a:spLocks/>
              </p:cNvSpPr>
              <p:nvPr/>
            </p:nvSpPr>
            <p:spPr bwMode="auto">
              <a:xfrm>
                <a:off x="1016" y="2786"/>
                <a:ext cx="136" cy="147"/>
              </a:xfrm>
              <a:custGeom>
                <a:avLst/>
                <a:gdLst>
                  <a:gd name="T0" fmla="*/ 209 w 104"/>
                  <a:gd name="T1" fmla="*/ 167 h 112"/>
                  <a:gd name="T2" fmla="*/ 72 w 104"/>
                  <a:gd name="T3" fmla="*/ 231 h 112"/>
                  <a:gd name="T4" fmla="*/ 24 w 104"/>
                  <a:gd name="T5" fmla="*/ 87 h 112"/>
                  <a:gd name="T6" fmla="*/ 161 w 104"/>
                  <a:gd name="T7" fmla="*/ 22 h 112"/>
                  <a:gd name="T8" fmla="*/ 209 w 104"/>
                  <a:gd name="T9" fmla="*/ 16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12"/>
                  <a:gd name="T17" fmla="*/ 104 w 10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12">
                    <a:moveTo>
                      <a:pt x="93" y="74"/>
                    </a:moveTo>
                    <a:cubicBezTo>
                      <a:pt x="82" y="99"/>
                      <a:pt x="54" y="112"/>
                      <a:pt x="32" y="102"/>
                    </a:cubicBezTo>
                    <a:cubicBezTo>
                      <a:pt x="9" y="92"/>
                      <a:pt x="0" y="64"/>
                      <a:pt x="11" y="38"/>
                    </a:cubicBezTo>
                    <a:cubicBezTo>
                      <a:pt x="22" y="12"/>
                      <a:pt x="50" y="0"/>
                      <a:pt x="72" y="10"/>
                    </a:cubicBezTo>
                    <a:cubicBezTo>
                      <a:pt x="95" y="19"/>
                      <a:pt x="104" y="48"/>
                      <a:pt x="93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9" name="Freeform 96"/>
              <p:cNvSpPr>
                <a:spLocks/>
              </p:cNvSpPr>
              <p:nvPr/>
            </p:nvSpPr>
            <p:spPr bwMode="auto">
              <a:xfrm>
                <a:off x="1059" y="2579"/>
                <a:ext cx="141" cy="152"/>
              </a:xfrm>
              <a:custGeom>
                <a:avLst/>
                <a:gdLst>
                  <a:gd name="T0" fmla="*/ 217 w 108"/>
                  <a:gd name="T1" fmla="*/ 173 h 116"/>
                  <a:gd name="T2" fmla="*/ 74 w 108"/>
                  <a:gd name="T3" fmla="*/ 238 h 116"/>
                  <a:gd name="T4" fmla="*/ 27 w 108"/>
                  <a:gd name="T5" fmla="*/ 89 h 116"/>
                  <a:gd name="T6" fmla="*/ 167 w 108"/>
                  <a:gd name="T7" fmla="*/ 24 h 116"/>
                  <a:gd name="T8" fmla="*/ 217 w 108"/>
                  <a:gd name="T9" fmla="*/ 173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16"/>
                  <a:gd name="T17" fmla="*/ 108 w 10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16">
                    <a:moveTo>
                      <a:pt x="97" y="77"/>
                    </a:moveTo>
                    <a:cubicBezTo>
                      <a:pt x="85" y="103"/>
                      <a:pt x="57" y="116"/>
                      <a:pt x="34" y="106"/>
                    </a:cubicBezTo>
                    <a:cubicBezTo>
                      <a:pt x="10" y="96"/>
                      <a:pt x="0" y="66"/>
                      <a:pt x="12" y="40"/>
                    </a:cubicBezTo>
                    <a:cubicBezTo>
                      <a:pt x="23" y="13"/>
                      <a:pt x="52" y="0"/>
                      <a:pt x="75" y="11"/>
                    </a:cubicBezTo>
                    <a:cubicBezTo>
                      <a:pt x="99" y="21"/>
                      <a:pt x="108" y="50"/>
                      <a:pt x="97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0" name="Freeform 97"/>
              <p:cNvSpPr>
                <a:spLocks/>
              </p:cNvSpPr>
              <p:nvPr/>
            </p:nvSpPr>
            <p:spPr bwMode="auto">
              <a:xfrm>
                <a:off x="967" y="2993"/>
                <a:ext cx="136" cy="149"/>
              </a:xfrm>
              <a:custGeom>
                <a:avLst/>
                <a:gdLst>
                  <a:gd name="T0" fmla="*/ 209 w 104"/>
                  <a:gd name="T1" fmla="*/ 167 h 114"/>
                  <a:gd name="T2" fmla="*/ 72 w 104"/>
                  <a:gd name="T3" fmla="*/ 233 h 114"/>
                  <a:gd name="T4" fmla="*/ 27 w 104"/>
                  <a:gd name="T5" fmla="*/ 88 h 114"/>
                  <a:gd name="T6" fmla="*/ 162 w 104"/>
                  <a:gd name="T7" fmla="*/ 22 h 114"/>
                  <a:gd name="T8" fmla="*/ 209 w 104"/>
                  <a:gd name="T9" fmla="*/ 16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14"/>
                  <a:gd name="T17" fmla="*/ 104 w 10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14">
                    <a:moveTo>
                      <a:pt x="93" y="75"/>
                    </a:moveTo>
                    <a:cubicBezTo>
                      <a:pt x="82" y="101"/>
                      <a:pt x="55" y="114"/>
                      <a:pt x="32" y="104"/>
                    </a:cubicBezTo>
                    <a:cubicBezTo>
                      <a:pt x="10" y="94"/>
                      <a:pt x="0" y="65"/>
                      <a:pt x="12" y="39"/>
                    </a:cubicBezTo>
                    <a:cubicBezTo>
                      <a:pt x="23" y="13"/>
                      <a:pt x="50" y="0"/>
                      <a:pt x="73" y="10"/>
                    </a:cubicBezTo>
                    <a:cubicBezTo>
                      <a:pt x="95" y="20"/>
                      <a:pt x="104" y="49"/>
                      <a:pt x="93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Freeform 98"/>
              <p:cNvSpPr>
                <a:spLocks/>
              </p:cNvSpPr>
              <p:nvPr/>
            </p:nvSpPr>
            <p:spPr bwMode="auto">
              <a:xfrm>
                <a:off x="411" y="2632"/>
                <a:ext cx="98" cy="152"/>
              </a:xfrm>
              <a:custGeom>
                <a:avLst/>
                <a:gdLst>
                  <a:gd name="T0" fmla="*/ 152 w 75"/>
                  <a:gd name="T1" fmla="*/ 113 h 116"/>
                  <a:gd name="T2" fmla="*/ 51 w 75"/>
                  <a:gd name="T3" fmla="*/ 254 h 116"/>
                  <a:gd name="T4" fmla="*/ 16 w 75"/>
                  <a:gd name="T5" fmla="*/ 151 h 116"/>
                  <a:gd name="T6" fmla="*/ 111 w 75"/>
                  <a:gd name="T7" fmla="*/ 13 h 116"/>
                  <a:gd name="T8" fmla="*/ 152 w 75"/>
                  <a:gd name="T9" fmla="*/ 113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116"/>
                  <a:gd name="T17" fmla="*/ 75 w 75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116">
                    <a:moveTo>
                      <a:pt x="68" y="50"/>
                    </a:moveTo>
                    <a:cubicBezTo>
                      <a:pt x="60" y="81"/>
                      <a:pt x="40" y="109"/>
                      <a:pt x="23" y="113"/>
                    </a:cubicBezTo>
                    <a:cubicBezTo>
                      <a:pt x="6" y="116"/>
                      <a:pt x="0" y="96"/>
                      <a:pt x="7" y="67"/>
                    </a:cubicBezTo>
                    <a:cubicBezTo>
                      <a:pt x="15" y="38"/>
                      <a:pt x="34" y="11"/>
                      <a:pt x="50" y="6"/>
                    </a:cubicBezTo>
                    <a:cubicBezTo>
                      <a:pt x="67" y="0"/>
                      <a:pt x="75" y="20"/>
                      <a:pt x="68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Freeform 99"/>
              <p:cNvSpPr>
                <a:spLocks/>
              </p:cNvSpPr>
              <p:nvPr/>
            </p:nvSpPr>
            <p:spPr bwMode="auto">
              <a:xfrm>
                <a:off x="303" y="2660"/>
                <a:ext cx="94" cy="147"/>
              </a:xfrm>
              <a:custGeom>
                <a:avLst/>
                <a:gdLst>
                  <a:gd name="T0" fmla="*/ 144 w 72"/>
                  <a:gd name="T1" fmla="*/ 108 h 113"/>
                  <a:gd name="T2" fmla="*/ 46 w 72"/>
                  <a:gd name="T3" fmla="*/ 242 h 113"/>
                  <a:gd name="T4" fmla="*/ 17 w 72"/>
                  <a:gd name="T5" fmla="*/ 144 h 113"/>
                  <a:gd name="T6" fmla="*/ 110 w 72"/>
                  <a:gd name="T7" fmla="*/ 12 h 113"/>
                  <a:gd name="T8" fmla="*/ 144 w 72"/>
                  <a:gd name="T9" fmla="*/ 108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13"/>
                  <a:gd name="T17" fmla="*/ 72 w 72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13">
                    <a:moveTo>
                      <a:pt x="64" y="49"/>
                    </a:moveTo>
                    <a:cubicBezTo>
                      <a:pt x="56" y="79"/>
                      <a:pt x="37" y="106"/>
                      <a:pt x="21" y="110"/>
                    </a:cubicBezTo>
                    <a:cubicBezTo>
                      <a:pt x="6" y="113"/>
                      <a:pt x="0" y="93"/>
                      <a:pt x="8" y="65"/>
                    </a:cubicBezTo>
                    <a:cubicBezTo>
                      <a:pt x="15" y="37"/>
                      <a:pt x="33" y="10"/>
                      <a:pt x="49" y="5"/>
                    </a:cubicBezTo>
                    <a:cubicBezTo>
                      <a:pt x="65" y="0"/>
                      <a:pt x="72" y="20"/>
                      <a:pt x="64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" name="Freeform 100"/>
              <p:cNvSpPr>
                <a:spLocks/>
              </p:cNvSpPr>
              <p:nvPr/>
            </p:nvSpPr>
            <p:spPr bwMode="auto">
              <a:xfrm>
                <a:off x="357" y="2471"/>
                <a:ext cx="90" cy="135"/>
              </a:xfrm>
              <a:custGeom>
                <a:avLst/>
                <a:gdLst>
                  <a:gd name="T0" fmla="*/ 138 w 69"/>
                  <a:gd name="T1" fmla="*/ 96 h 104"/>
                  <a:gd name="T2" fmla="*/ 44 w 69"/>
                  <a:gd name="T3" fmla="*/ 221 h 104"/>
                  <a:gd name="T4" fmla="*/ 16 w 69"/>
                  <a:gd name="T5" fmla="*/ 134 h 104"/>
                  <a:gd name="T6" fmla="*/ 102 w 69"/>
                  <a:gd name="T7" fmla="*/ 13 h 104"/>
                  <a:gd name="T8" fmla="*/ 138 w 69"/>
                  <a:gd name="T9" fmla="*/ 96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4"/>
                  <a:gd name="T17" fmla="*/ 69 w 69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4">
                    <a:moveTo>
                      <a:pt x="62" y="44"/>
                    </a:moveTo>
                    <a:cubicBezTo>
                      <a:pt x="54" y="72"/>
                      <a:pt x="36" y="97"/>
                      <a:pt x="20" y="101"/>
                    </a:cubicBezTo>
                    <a:cubicBezTo>
                      <a:pt x="6" y="104"/>
                      <a:pt x="0" y="86"/>
                      <a:pt x="7" y="61"/>
                    </a:cubicBezTo>
                    <a:cubicBezTo>
                      <a:pt x="14" y="36"/>
                      <a:pt x="31" y="11"/>
                      <a:pt x="46" y="6"/>
                    </a:cubicBezTo>
                    <a:cubicBezTo>
                      <a:pt x="62" y="0"/>
                      <a:pt x="69" y="17"/>
                      <a:pt x="62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253" y="2865"/>
                <a:ext cx="90" cy="138"/>
              </a:xfrm>
              <a:custGeom>
                <a:avLst/>
                <a:gdLst>
                  <a:gd name="T0" fmla="*/ 138 w 69"/>
                  <a:gd name="T1" fmla="*/ 105 h 106"/>
                  <a:gd name="T2" fmla="*/ 46 w 69"/>
                  <a:gd name="T3" fmla="*/ 229 h 106"/>
                  <a:gd name="T4" fmla="*/ 16 w 69"/>
                  <a:gd name="T5" fmla="*/ 129 h 106"/>
                  <a:gd name="T6" fmla="*/ 104 w 69"/>
                  <a:gd name="T7" fmla="*/ 7 h 106"/>
                  <a:gd name="T8" fmla="*/ 138 w 69"/>
                  <a:gd name="T9" fmla="*/ 105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6"/>
                  <a:gd name="T17" fmla="*/ 69 w 69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6">
                    <a:moveTo>
                      <a:pt x="62" y="48"/>
                    </a:moveTo>
                    <a:cubicBezTo>
                      <a:pt x="54" y="77"/>
                      <a:pt x="36" y="102"/>
                      <a:pt x="21" y="104"/>
                    </a:cubicBezTo>
                    <a:cubicBezTo>
                      <a:pt x="6" y="106"/>
                      <a:pt x="0" y="85"/>
                      <a:pt x="7" y="58"/>
                    </a:cubicBezTo>
                    <a:cubicBezTo>
                      <a:pt x="15" y="31"/>
                      <a:pt x="32" y="7"/>
                      <a:pt x="47" y="3"/>
                    </a:cubicBezTo>
                    <a:cubicBezTo>
                      <a:pt x="62" y="0"/>
                      <a:pt x="69" y="20"/>
                      <a:pt x="62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5" name="Freeform 102"/>
              <p:cNvSpPr>
                <a:spLocks/>
              </p:cNvSpPr>
              <p:nvPr/>
            </p:nvSpPr>
            <p:spPr bwMode="auto">
              <a:xfrm>
                <a:off x="528" y="2606"/>
                <a:ext cx="104" cy="152"/>
              </a:xfrm>
              <a:custGeom>
                <a:avLst/>
                <a:gdLst>
                  <a:gd name="T0" fmla="*/ 161 w 79"/>
                  <a:gd name="T1" fmla="*/ 117 h 116"/>
                  <a:gd name="T2" fmla="*/ 57 w 79"/>
                  <a:gd name="T3" fmla="*/ 254 h 116"/>
                  <a:gd name="T4" fmla="*/ 16 w 79"/>
                  <a:gd name="T5" fmla="*/ 151 h 116"/>
                  <a:gd name="T6" fmla="*/ 118 w 79"/>
                  <a:gd name="T7" fmla="*/ 13 h 116"/>
                  <a:gd name="T8" fmla="*/ 161 w 79"/>
                  <a:gd name="T9" fmla="*/ 11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16"/>
                  <a:gd name="T17" fmla="*/ 79 w 79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16">
                    <a:moveTo>
                      <a:pt x="71" y="52"/>
                    </a:moveTo>
                    <a:cubicBezTo>
                      <a:pt x="64" y="82"/>
                      <a:pt x="43" y="109"/>
                      <a:pt x="25" y="113"/>
                    </a:cubicBezTo>
                    <a:cubicBezTo>
                      <a:pt x="8" y="116"/>
                      <a:pt x="0" y="96"/>
                      <a:pt x="7" y="67"/>
                    </a:cubicBezTo>
                    <a:cubicBezTo>
                      <a:pt x="14" y="38"/>
                      <a:pt x="34" y="11"/>
                      <a:pt x="52" y="6"/>
                    </a:cubicBezTo>
                    <a:cubicBezTo>
                      <a:pt x="70" y="0"/>
                      <a:pt x="79" y="21"/>
                      <a:pt x="71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" name="Freeform 103"/>
              <p:cNvSpPr>
                <a:spLocks/>
              </p:cNvSpPr>
              <p:nvPr/>
            </p:nvSpPr>
            <p:spPr bwMode="auto">
              <a:xfrm>
                <a:off x="574" y="2393"/>
                <a:ext cx="111" cy="162"/>
              </a:xfrm>
              <a:custGeom>
                <a:avLst/>
                <a:gdLst>
                  <a:gd name="T0" fmla="*/ 172 w 85"/>
                  <a:gd name="T1" fmla="*/ 116 h 124"/>
                  <a:gd name="T2" fmla="*/ 60 w 85"/>
                  <a:gd name="T3" fmla="*/ 268 h 124"/>
                  <a:gd name="T4" fmla="*/ 17 w 85"/>
                  <a:gd name="T5" fmla="*/ 162 h 124"/>
                  <a:gd name="T6" fmla="*/ 123 w 85"/>
                  <a:gd name="T7" fmla="*/ 16 h 124"/>
                  <a:gd name="T8" fmla="*/ 172 w 85"/>
                  <a:gd name="T9" fmla="*/ 116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124"/>
                  <a:gd name="T17" fmla="*/ 85 w 85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124">
                    <a:moveTo>
                      <a:pt x="77" y="52"/>
                    </a:moveTo>
                    <a:cubicBezTo>
                      <a:pt x="69" y="84"/>
                      <a:pt x="46" y="115"/>
                      <a:pt x="27" y="120"/>
                    </a:cubicBezTo>
                    <a:cubicBezTo>
                      <a:pt x="8" y="124"/>
                      <a:pt x="0" y="103"/>
                      <a:pt x="8" y="73"/>
                    </a:cubicBezTo>
                    <a:cubicBezTo>
                      <a:pt x="16" y="44"/>
                      <a:pt x="37" y="15"/>
                      <a:pt x="55" y="7"/>
                    </a:cubicBezTo>
                    <a:cubicBezTo>
                      <a:pt x="75" y="0"/>
                      <a:pt x="85" y="19"/>
                      <a:pt x="77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471" y="2811"/>
                <a:ext cx="110" cy="165"/>
              </a:xfrm>
              <a:custGeom>
                <a:avLst/>
                <a:gdLst>
                  <a:gd name="T0" fmla="*/ 168 w 84"/>
                  <a:gd name="T1" fmla="*/ 131 h 126"/>
                  <a:gd name="T2" fmla="*/ 56 w 84"/>
                  <a:gd name="T3" fmla="*/ 278 h 126"/>
                  <a:gd name="T4" fmla="*/ 16 w 84"/>
                  <a:gd name="T5" fmla="*/ 160 h 126"/>
                  <a:gd name="T6" fmla="*/ 123 w 84"/>
                  <a:gd name="T7" fmla="*/ 9 h 126"/>
                  <a:gd name="T8" fmla="*/ 168 w 84"/>
                  <a:gd name="T9" fmla="*/ 13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26"/>
                  <a:gd name="T17" fmla="*/ 84 w 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26">
                    <a:moveTo>
                      <a:pt x="75" y="58"/>
                    </a:moveTo>
                    <a:cubicBezTo>
                      <a:pt x="67" y="92"/>
                      <a:pt x="44" y="122"/>
                      <a:pt x="25" y="124"/>
                    </a:cubicBezTo>
                    <a:cubicBezTo>
                      <a:pt x="7" y="126"/>
                      <a:pt x="0" y="102"/>
                      <a:pt x="7" y="71"/>
                    </a:cubicBezTo>
                    <a:cubicBezTo>
                      <a:pt x="15" y="38"/>
                      <a:pt x="36" y="9"/>
                      <a:pt x="55" y="4"/>
                    </a:cubicBezTo>
                    <a:cubicBezTo>
                      <a:pt x="75" y="0"/>
                      <a:pt x="84" y="24"/>
                      <a:pt x="75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08" name="직사각형 107"/>
          <p:cNvSpPr/>
          <p:nvPr/>
        </p:nvSpPr>
        <p:spPr>
          <a:xfrm>
            <a:off x="0" y="2143125"/>
            <a:ext cx="9144000" cy="4714875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09" name="TextBox 5"/>
          <p:cNvSpPr txBox="1">
            <a:spLocks noChangeArrowheads="1"/>
          </p:cNvSpPr>
          <p:nvPr/>
        </p:nvSpPr>
        <p:spPr bwMode="auto">
          <a:xfrm>
            <a:off x="500063" y="3228975"/>
            <a:ext cx="4429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5400" b="1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kumimoji="0" lang="en-US" altLang="ko-KR" sz="5400" b="1" baseline="0" dirty="0">
                <a:latin typeface="맑은 고딕" pitchFamily="50" charset="-127"/>
                <a:ea typeface="맑은 고딕" pitchFamily="50" charset="-127"/>
              </a:rPr>
              <a:t> ??</a:t>
            </a:r>
            <a:endParaRPr kumimoji="0" lang="en-US" altLang="ko-KR" sz="5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2143125"/>
            <a:ext cx="9144000" cy="142875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357938" y="2143125"/>
            <a:ext cx="2786062" cy="1428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grpSp>
        <p:nvGrpSpPr>
          <p:cNvPr id="112" name="Group 224"/>
          <p:cNvGrpSpPr>
            <a:grpSpLocks/>
          </p:cNvGrpSpPr>
          <p:nvPr/>
        </p:nvGrpSpPr>
        <p:grpSpPr bwMode="auto">
          <a:xfrm>
            <a:off x="7007225" y="5010150"/>
            <a:ext cx="2351088" cy="2370138"/>
            <a:chOff x="1985" y="2492"/>
            <a:chExt cx="1481" cy="1493"/>
          </a:xfrm>
        </p:grpSpPr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2328" y="3086"/>
              <a:ext cx="884" cy="899"/>
            </a:xfrm>
            <a:custGeom>
              <a:avLst/>
              <a:gdLst>
                <a:gd name="T0" fmla="*/ 140 w 1655"/>
                <a:gd name="T1" fmla="*/ 0 h 1625"/>
                <a:gd name="T2" fmla="*/ 0 w 1655"/>
                <a:gd name="T3" fmla="*/ 32 h 1625"/>
                <a:gd name="T4" fmla="*/ 6 w 1655"/>
                <a:gd name="T5" fmla="*/ 217 h 1625"/>
                <a:gd name="T6" fmla="*/ 110 w 1655"/>
                <a:gd name="T7" fmla="*/ 275 h 1625"/>
                <a:gd name="T8" fmla="*/ 250 w 1655"/>
                <a:gd name="T9" fmla="*/ 227 h 1625"/>
                <a:gd name="T10" fmla="*/ 252 w 1655"/>
                <a:gd name="T11" fmla="*/ 39 h 1625"/>
                <a:gd name="T12" fmla="*/ 140 w 1655"/>
                <a:gd name="T13" fmla="*/ 0 h 16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5"/>
                <a:gd name="T22" fmla="*/ 0 h 1625"/>
                <a:gd name="T23" fmla="*/ 1655 w 1655"/>
                <a:gd name="T24" fmla="*/ 1625 h 16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5" h="1625">
                  <a:moveTo>
                    <a:pt x="923" y="0"/>
                  </a:moveTo>
                  <a:lnTo>
                    <a:pt x="0" y="189"/>
                  </a:lnTo>
                  <a:lnTo>
                    <a:pt x="42" y="1280"/>
                  </a:lnTo>
                  <a:lnTo>
                    <a:pt x="720" y="1625"/>
                  </a:lnTo>
                  <a:lnTo>
                    <a:pt x="1641" y="1339"/>
                  </a:lnTo>
                  <a:lnTo>
                    <a:pt x="1655" y="229"/>
                  </a:lnTo>
                  <a:lnTo>
                    <a:pt x="923" y="0"/>
                  </a:lnTo>
                  <a:close/>
                </a:path>
              </a:pathLst>
            </a:custGeom>
            <a:gradFill rotWithShape="0">
              <a:gsLst>
                <a:gs pos="0">
                  <a:srgbClr val="CB7B7B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14" name="Picture 216"/>
            <p:cNvPicPr>
              <a:picLocks noChangeAspect="1" noChangeArrowheads="1"/>
            </p:cNvPicPr>
            <p:nvPr/>
          </p:nvPicPr>
          <p:blipFill>
            <a:blip r:embed="rId2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" y="3086"/>
              <a:ext cx="148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5" name="Group 203"/>
            <p:cNvGrpSpPr>
              <a:grpSpLocks/>
            </p:cNvGrpSpPr>
            <p:nvPr/>
          </p:nvGrpSpPr>
          <p:grpSpPr bwMode="auto">
            <a:xfrm>
              <a:off x="2304" y="2492"/>
              <a:ext cx="916" cy="899"/>
              <a:chOff x="2304" y="2492"/>
              <a:chExt cx="916" cy="899"/>
            </a:xfrm>
          </p:grpSpPr>
          <p:sp>
            <p:nvSpPr>
              <p:cNvPr id="116" name="Freeform 15"/>
              <p:cNvSpPr>
                <a:spLocks/>
              </p:cNvSpPr>
              <p:nvPr/>
            </p:nvSpPr>
            <p:spPr bwMode="auto">
              <a:xfrm>
                <a:off x="2692" y="2619"/>
                <a:ext cx="528" cy="772"/>
              </a:xfrm>
              <a:custGeom>
                <a:avLst/>
                <a:gdLst>
                  <a:gd name="T0" fmla="*/ 0 w 954"/>
                  <a:gd name="T1" fmla="*/ 37 h 1396"/>
                  <a:gd name="T2" fmla="*/ 162 w 954"/>
                  <a:gd name="T3" fmla="*/ 0 h 1396"/>
                  <a:gd name="T4" fmla="*/ 159 w 954"/>
                  <a:gd name="T5" fmla="*/ 188 h 1396"/>
                  <a:gd name="T6" fmla="*/ 3 w 954"/>
                  <a:gd name="T7" fmla="*/ 236 h 1396"/>
                  <a:gd name="T8" fmla="*/ 0 w 954"/>
                  <a:gd name="T9" fmla="*/ 37 h 1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4"/>
                  <a:gd name="T16" fmla="*/ 0 h 1396"/>
                  <a:gd name="T17" fmla="*/ 954 w 954"/>
                  <a:gd name="T18" fmla="*/ 1396 h 1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4" h="1396">
                    <a:moveTo>
                      <a:pt x="0" y="220"/>
                    </a:moveTo>
                    <a:lnTo>
                      <a:pt x="954" y="0"/>
                    </a:lnTo>
                    <a:lnTo>
                      <a:pt x="940" y="1110"/>
                    </a:lnTo>
                    <a:lnTo>
                      <a:pt x="19" y="1396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D0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7" name="Freeform 16"/>
              <p:cNvSpPr>
                <a:spLocks/>
              </p:cNvSpPr>
              <p:nvPr/>
            </p:nvSpPr>
            <p:spPr bwMode="auto">
              <a:xfrm>
                <a:off x="2304" y="2492"/>
                <a:ext cx="916" cy="248"/>
              </a:xfrm>
              <a:custGeom>
                <a:avLst/>
                <a:gdLst>
                  <a:gd name="T0" fmla="*/ 0 w 1656"/>
                  <a:gd name="T1" fmla="*/ 31 h 449"/>
                  <a:gd name="T2" fmla="*/ 157 w 1656"/>
                  <a:gd name="T3" fmla="*/ 0 h 449"/>
                  <a:gd name="T4" fmla="*/ 280 w 1656"/>
                  <a:gd name="T5" fmla="*/ 39 h 449"/>
                  <a:gd name="T6" fmla="*/ 119 w 1656"/>
                  <a:gd name="T7" fmla="*/ 76 h 449"/>
                  <a:gd name="T8" fmla="*/ 0 w 1656"/>
                  <a:gd name="T9" fmla="*/ 31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6"/>
                  <a:gd name="T16" fmla="*/ 0 h 449"/>
                  <a:gd name="T17" fmla="*/ 1656 w 16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6" h="449">
                    <a:moveTo>
                      <a:pt x="0" y="189"/>
                    </a:moveTo>
                    <a:lnTo>
                      <a:pt x="924" y="0"/>
                    </a:lnTo>
                    <a:lnTo>
                      <a:pt x="1656" y="229"/>
                    </a:lnTo>
                    <a:lnTo>
                      <a:pt x="702" y="449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C4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" name="Freeform 17"/>
              <p:cNvSpPr>
                <a:spLocks/>
              </p:cNvSpPr>
              <p:nvPr/>
            </p:nvSpPr>
            <p:spPr bwMode="auto">
              <a:xfrm>
                <a:off x="2304" y="2597"/>
                <a:ext cx="399" cy="794"/>
              </a:xfrm>
              <a:custGeom>
                <a:avLst/>
                <a:gdLst>
                  <a:gd name="T0" fmla="*/ 119 w 721"/>
                  <a:gd name="T1" fmla="*/ 44 h 1436"/>
                  <a:gd name="T2" fmla="*/ 122 w 721"/>
                  <a:gd name="T3" fmla="*/ 243 h 1436"/>
                  <a:gd name="T4" fmla="*/ 7 w 721"/>
                  <a:gd name="T5" fmla="*/ 184 h 1436"/>
                  <a:gd name="T6" fmla="*/ 0 w 721"/>
                  <a:gd name="T7" fmla="*/ 0 h 1436"/>
                  <a:gd name="T8" fmla="*/ 119 w 721"/>
                  <a:gd name="T9" fmla="*/ 44 h 14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1436"/>
                  <a:gd name="T17" fmla="*/ 721 w 721"/>
                  <a:gd name="T18" fmla="*/ 1436 h 14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1436">
                    <a:moveTo>
                      <a:pt x="702" y="260"/>
                    </a:moveTo>
                    <a:lnTo>
                      <a:pt x="721" y="1436"/>
                    </a:lnTo>
                    <a:lnTo>
                      <a:pt x="43" y="1091"/>
                    </a:lnTo>
                    <a:lnTo>
                      <a:pt x="0" y="0"/>
                    </a:lnTo>
                    <a:lnTo>
                      <a:pt x="702" y="260"/>
                    </a:lnTo>
                    <a:close/>
                  </a:path>
                </a:pathLst>
              </a:custGeom>
              <a:solidFill>
                <a:srgbClr val="A8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" name="Freeform 18"/>
              <p:cNvSpPr>
                <a:spLocks/>
              </p:cNvSpPr>
              <p:nvPr/>
            </p:nvSpPr>
            <p:spPr bwMode="auto">
              <a:xfrm>
                <a:off x="2328" y="3098"/>
                <a:ext cx="369" cy="293"/>
              </a:xfrm>
              <a:custGeom>
                <a:avLst/>
                <a:gdLst>
                  <a:gd name="T0" fmla="*/ 0 w 668"/>
                  <a:gd name="T1" fmla="*/ 31 h 529"/>
                  <a:gd name="T2" fmla="*/ 113 w 668"/>
                  <a:gd name="T3" fmla="*/ 0 h 529"/>
                  <a:gd name="T4" fmla="*/ 113 w 668"/>
                  <a:gd name="T5" fmla="*/ 90 h 529"/>
                  <a:gd name="T6" fmla="*/ 0 w 668"/>
                  <a:gd name="T7" fmla="*/ 31 h 5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8"/>
                  <a:gd name="T13" fmla="*/ 0 h 529"/>
                  <a:gd name="T14" fmla="*/ 668 w 668"/>
                  <a:gd name="T15" fmla="*/ 529 h 5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8" h="529">
                    <a:moveTo>
                      <a:pt x="0" y="184"/>
                    </a:moveTo>
                    <a:lnTo>
                      <a:pt x="668" y="0"/>
                    </a:lnTo>
                    <a:lnTo>
                      <a:pt x="668" y="529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92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2697" y="3065"/>
                <a:ext cx="515" cy="326"/>
              </a:xfrm>
              <a:custGeom>
                <a:avLst/>
                <a:gdLst>
                  <a:gd name="T0" fmla="*/ 0 w 931"/>
                  <a:gd name="T1" fmla="*/ 10 h 590"/>
                  <a:gd name="T2" fmla="*/ 38 w 931"/>
                  <a:gd name="T3" fmla="*/ 0 h 590"/>
                  <a:gd name="T4" fmla="*/ 158 w 931"/>
                  <a:gd name="T5" fmla="*/ 51 h 590"/>
                  <a:gd name="T6" fmla="*/ 0 w 931"/>
                  <a:gd name="T7" fmla="*/ 99 h 590"/>
                  <a:gd name="T8" fmla="*/ 0 w 931"/>
                  <a:gd name="T9" fmla="*/ 10 h 5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590"/>
                  <a:gd name="T17" fmla="*/ 931 w 931"/>
                  <a:gd name="T18" fmla="*/ 590 h 5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590">
                    <a:moveTo>
                      <a:pt x="0" y="61"/>
                    </a:moveTo>
                    <a:lnTo>
                      <a:pt x="222" y="0"/>
                    </a:lnTo>
                    <a:lnTo>
                      <a:pt x="931" y="304"/>
                    </a:lnTo>
                    <a:lnTo>
                      <a:pt x="0" y="59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2816" y="2619"/>
                <a:ext cx="404" cy="614"/>
              </a:xfrm>
              <a:custGeom>
                <a:avLst/>
                <a:gdLst>
                  <a:gd name="T0" fmla="*/ 0 w 730"/>
                  <a:gd name="T1" fmla="*/ 28 h 1110"/>
                  <a:gd name="T2" fmla="*/ 1 w 730"/>
                  <a:gd name="T3" fmla="*/ 137 h 1110"/>
                  <a:gd name="T4" fmla="*/ 121 w 730"/>
                  <a:gd name="T5" fmla="*/ 188 h 1110"/>
                  <a:gd name="T6" fmla="*/ 124 w 730"/>
                  <a:gd name="T7" fmla="*/ 0 h 1110"/>
                  <a:gd name="T8" fmla="*/ 0 w 730"/>
                  <a:gd name="T9" fmla="*/ 28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0"/>
                  <a:gd name="T16" fmla="*/ 0 h 1110"/>
                  <a:gd name="T17" fmla="*/ 730 w 730"/>
                  <a:gd name="T18" fmla="*/ 1110 h 1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0" h="1110">
                    <a:moveTo>
                      <a:pt x="0" y="168"/>
                    </a:moveTo>
                    <a:lnTo>
                      <a:pt x="7" y="806"/>
                    </a:lnTo>
                    <a:lnTo>
                      <a:pt x="716" y="1110"/>
                    </a:lnTo>
                    <a:lnTo>
                      <a:pt x="730" y="0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2" name="Freeform 21"/>
              <p:cNvSpPr>
                <a:spLocks/>
              </p:cNvSpPr>
              <p:nvPr/>
            </p:nvSpPr>
            <p:spPr bwMode="auto">
              <a:xfrm>
                <a:off x="2815" y="2492"/>
                <a:ext cx="405" cy="220"/>
              </a:xfrm>
              <a:custGeom>
                <a:avLst/>
                <a:gdLst>
                  <a:gd name="T0" fmla="*/ 0 w 732"/>
                  <a:gd name="T1" fmla="*/ 0 h 397"/>
                  <a:gd name="T2" fmla="*/ 1 w 732"/>
                  <a:gd name="T3" fmla="*/ 68 h 397"/>
                  <a:gd name="T4" fmla="*/ 124 w 732"/>
                  <a:gd name="T5" fmla="*/ 39 h 397"/>
                  <a:gd name="T6" fmla="*/ 0 w 732"/>
                  <a:gd name="T7" fmla="*/ 0 h 3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2"/>
                  <a:gd name="T13" fmla="*/ 0 h 397"/>
                  <a:gd name="T14" fmla="*/ 732 w 732"/>
                  <a:gd name="T15" fmla="*/ 397 h 3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2" h="397">
                    <a:moveTo>
                      <a:pt x="0" y="0"/>
                    </a:moveTo>
                    <a:lnTo>
                      <a:pt x="2" y="397"/>
                    </a:lnTo>
                    <a:lnTo>
                      <a:pt x="732" y="2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" name="Freeform 22"/>
              <p:cNvSpPr>
                <a:spLocks/>
              </p:cNvSpPr>
              <p:nvPr/>
            </p:nvSpPr>
            <p:spPr bwMode="auto">
              <a:xfrm>
                <a:off x="2588" y="2972"/>
                <a:ext cx="83" cy="146"/>
              </a:xfrm>
              <a:custGeom>
                <a:avLst/>
                <a:gdLst>
                  <a:gd name="T0" fmla="*/ 140 w 64"/>
                  <a:gd name="T1" fmla="*/ 153 h 112"/>
                  <a:gd name="T2" fmla="*/ 70 w 64"/>
                  <a:gd name="T3" fmla="*/ 231 h 112"/>
                  <a:gd name="T4" fmla="*/ 1 w 64"/>
                  <a:gd name="T5" fmla="*/ 96 h 112"/>
                  <a:gd name="T6" fmla="*/ 66 w 64"/>
                  <a:gd name="T7" fmla="*/ 13 h 112"/>
                  <a:gd name="T8" fmla="*/ 140 w 64"/>
                  <a:gd name="T9" fmla="*/ 153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12"/>
                  <a:gd name="T17" fmla="*/ 64 w 6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12">
                    <a:moveTo>
                      <a:pt x="64" y="69"/>
                    </a:moveTo>
                    <a:cubicBezTo>
                      <a:pt x="64" y="97"/>
                      <a:pt x="49" y="112"/>
                      <a:pt x="32" y="104"/>
                    </a:cubicBezTo>
                    <a:cubicBezTo>
                      <a:pt x="15" y="96"/>
                      <a:pt x="2" y="70"/>
                      <a:pt x="1" y="44"/>
                    </a:cubicBezTo>
                    <a:cubicBezTo>
                      <a:pt x="0" y="18"/>
                      <a:pt x="13" y="0"/>
                      <a:pt x="30" y="6"/>
                    </a:cubicBezTo>
                    <a:cubicBezTo>
                      <a:pt x="49" y="12"/>
                      <a:pt x="64" y="41"/>
                      <a:pt x="64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" name="Freeform 23"/>
              <p:cNvSpPr>
                <a:spLocks/>
              </p:cNvSpPr>
              <p:nvPr/>
            </p:nvSpPr>
            <p:spPr bwMode="auto">
              <a:xfrm>
                <a:off x="2460" y="2915"/>
                <a:ext cx="80" cy="146"/>
              </a:xfrm>
              <a:custGeom>
                <a:avLst/>
                <a:gdLst>
                  <a:gd name="T0" fmla="*/ 138 w 61"/>
                  <a:gd name="T1" fmla="*/ 158 h 111"/>
                  <a:gd name="T2" fmla="*/ 71 w 61"/>
                  <a:gd name="T3" fmla="*/ 237 h 111"/>
                  <a:gd name="T4" fmla="*/ 1 w 61"/>
                  <a:gd name="T5" fmla="*/ 100 h 111"/>
                  <a:gd name="T6" fmla="*/ 66 w 61"/>
                  <a:gd name="T7" fmla="*/ 12 h 111"/>
                  <a:gd name="T8" fmla="*/ 138 w 61"/>
                  <a:gd name="T9" fmla="*/ 15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1"/>
                  <a:gd name="T17" fmla="*/ 61 w 61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1">
                    <a:moveTo>
                      <a:pt x="61" y="69"/>
                    </a:moveTo>
                    <a:cubicBezTo>
                      <a:pt x="61" y="96"/>
                      <a:pt x="47" y="111"/>
                      <a:pt x="31" y="104"/>
                    </a:cubicBezTo>
                    <a:cubicBezTo>
                      <a:pt x="15" y="96"/>
                      <a:pt x="2" y="70"/>
                      <a:pt x="1" y="44"/>
                    </a:cubicBezTo>
                    <a:cubicBezTo>
                      <a:pt x="0" y="18"/>
                      <a:pt x="12" y="0"/>
                      <a:pt x="29" y="5"/>
                    </a:cubicBezTo>
                    <a:cubicBezTo>
                      <a:pt x="46" y="11"/>
                      <a:pt x="61" y="40"/>
                      <a:pt x="61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5" name="Freeform 24"/>
              <p:cNvSpPr>
                <a:spLocks/>
              </p:cNvSpPr>
              <p:nvPr/>
            </p:nvSpPr>
            <p:spPr bwMode="auto">
              <a:xfrm>
                <a:off x="2337" y="2866"/>
                <a:ext cx="74" cy="137"/>
              </a:xfrm>
              <a:custGeom>
                <a:avLst/>
                <a:gdLst>
                  <a:gd name="T0" fmla="*/ 125 w 57"/>
                  <a:gd name="T1" fmla="*/ 146 h 105"/>
                  <a:gd name="T2" fmla="*/ 64 w 57"/>
                  <a:gd name="T3" fmla="*/ 218 h 105"/>
                  <a:gd name="T4" fmla="*/ 1 w 57"/>
                  <a:gd name="T5" fmla="*/ 95 h 105"/>
                  <a:gd name="T6" fmla="*/ 57 w 57"/>
                  <a:gd name="T7" fmla="*/ 13 h 105"/>
                  <a:gd name="T8" fmla="*/ 125 w 57"/>
                  <a:gd name="T9" fmla="*/ 146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105"/>
                  <a:gd name="T17" fmla="*/ 57 w 5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105">
                    <a:moveTo>
                      <a:pt x="57" y="66"/>
                    </a:moveTo>
                    <a:cubicBezTo>
                      <a:pt x="57" y="91"/>
                      <a:pt x="44" y="105"/>
                      <a:pt x="29" y="98"/>
                    </a:cubicBezTo>
                    <a:cubicBezTo>
                      <a:pt x="14" y="91"/>
                      <a:pt x="2" y="67"/>
                      <a:pt x="1" y="43"/>
                    </a:cubicBezTo>
                    <a:cubicBezTo>
                      <a:pt x="0" y="17"/>
                      <a:pt x="11" y="0"/>
                      <a:pt x="26" y="6"/>
                    </a:cubicBezTo>
                    <a:cubicBezTo>
                      <a:pt x="43" y="12"/>
                      <a:pt x="57" y="39"/>
                      <a:pt x="57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6" name="Freeform 25"/>
              <p:cNvSpPr>
                <a:spLocks/>
              </p:cNvSpPr>
              <p:nvPr/>
            </p:nvSpPr>
            <p:spPr bwMode="auto">
              <a:xfrm>
                <a:off x="2328" y="2649"/>
                <a:ext cx="79" cy="153"/>
              </a:xfrm>
              <a:custGeom>
                <a:avLst/>
                <a:gdLst>
                  <a:gd name="T0" fmla="*/ 132 w 61"/>
                  <a:gd name="T1" fmla="*/ 161 h 117"/>
                  <a:gd name="T2" fmla="*/ 69 w 61"/>
                  <a:gd name="T3" fmla="*/ 248 h 117"/>
                  <a:gd name="T4" fmla="*/ 5 w 61"/>
                  <a:gd name="T5" fmla="*/ 111 h 117"/>
                  <a:gd name="T6" fmla="*/ 63 w 61"/>
                  <a:gd name="T7" fmla="*/ 13 h 117"/>
                  <a:gd name="T8" fmla="*/ 132 w 61"/>
                  <a:gd name="T9" fmla="*/ 161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7"/>
                  <a:gd name="T17" fmla="*/ 61 w 61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7">
                    <a:moveTo>
                      <a:pt x="61" y="72"/>
                    </a:moveTo>
                    <a:cubicBezTo>
                      <a:pt x="61" y="101"/>
                      <a:pt x="48" y="117"/>
                      <a:pt x="32" y="111"/>
                    </a:cubicBezTo>
                    <a:cubicBezTo>
                      <a:pt x="17" y="104"/>
                      <a:pt x="3" y="77"/>
                      <a:pt x="2" y="50"/>
                    </a:cubicBezTo>
                    <a:cubicBezTo>
                      <a:pt x="0" y="20"/>
                      <a:pt x="12" y="0"/>
                      <a:pt x="29" y="6"/>
                    </a:cubicBezTo>
                    <a:cubicBezTo>
                      <a:pt x="47" y="12"/>
                      <a:pt x="61" y="42"/>
                      <a:pt x="61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7" name="Freeform 26"/>
              <p:cNvSpPr>
                <a:spLocks/>
              </p:cNvSpPr>
              <p:nvPr/>
            </p:nvSpPr>
            <p:spPr bwMode="auto">
              <a:xfrm>
                <a:off x="2346" y="3066"/>
                <a:ext cx="75" cy="137"/>
              </a:xfrm>
              <a:custGeom>
                <a:avLst/>
                <a:gdLst>
                  <a:gd name="T0" fmla="*/ 130 w 57"/>
                  <a:gd name="T1" fmla="*/ 149 h 105"/>
                  <a:gd name="T2" fmla="*/ 67 w 57"/>
                  <a:gd name="T3" fmla="*/ 218 h 105"/>
                  <a:gd name="T4" fmla="*/ 1 w 57"/>
                  <a:gd name="T5" fmla="*/ 94 h 105"/>
                  <a:gd name="T6" fmla="*/ 64 w 57"/>
                  <a:gd name="T7" fmla="*/ 16 h 105"/>
                  <a:gd name="T8" fmla="*/ 130 w 57"/>
                  <a:gd name="T9" fmla="*/ 149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105"/>
                  <a:gd name="T17" fmla="*/ 57 w 5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105">
                    <a:moveTo>
                      <a:pt x="57" y="67"/>
                    </a:moveTo>
                    <a:cubicBezTo>
                      <a:pt x="57" y="91"/>
                      <a:pt x="45" y="105"/>
                      <a:pt x="30" y="98"/>
                    </a:cubicBezTo>
                    <a:cubicBezTo>
                      <a:pt x="15" y="91"/>
                      <a:pt x="3" y="67"/>
                      <a:pt x="1" y="42"/>
                    </a:cubicBezTo>
                    <a:cubicBezTo>
                      <a:pt x="0" y="16"/>
                      <a:pt x="12" y="0"/>
                      <a:pt x="28" y="7"/>
                    </a:cubicBezTo>
                    <a:cubicBezTo>
                      <a:pt x="44" y="13"/>
                      <a:pt x="57" y="41"/>
                      <a:pt x="57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Freeform 27"/>
              <p:cNvSpPr>
                <a:spLocks/>
              </p:cNvSpPr>
              <p:nvPr/>
            </p:nvSpPr>
            <p:spPr bwMode="auto">
              <a:xfrm>
                <a:off x="2583" y="2754"/>
                <a:ext cx="79" cy="148"/>
              </a:xfrm>
              <a:custGeom>
                <a:avLst/>
                <a:gdLst>
                  <a:gd name="T0" fmla="*/ 132 w 61"/>
                  <a:gd name="T1" fmla="*/ 152 h 114"/>
                  <a:gd name="T2" fmla="*/ 67 w 61"/>
                  <a:gd name="T3" fmla="*/ 232 h 114"/>
                  <a:gd name="T4" fmla="*/ 1 w 61"/>
                  <a:gd name="T5" fmla="*/ 97 h 114"/>
                  <a:gd name="T6" fmla="*/ 66 w 61"/>
                  <a:gd name="T7" fmla="*/ 13 h 114"/>
                  <a:gd name="T8" fmla="*/ 132 w 61"/>
                  <a:gd name="T9" fmla="*/ 152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61" y="69"/>
                    </a:moveTo>
                    <a:cubicBezTo>
                      <a:pt x="61" y="97"/>
                      <a:pt x="47" y="114"/>
                      <a:pt x="31" y="106"/>
                    </a:cubicBezTo>
                    <a:cubicBezTo>
                      <a:pt x="14" y="100"/>
                      <a:pt x="1" y="72"/>
                      <a:pt x="1" y="45"/>
                    </a:cubicBezTo>
                    <a:cubicBezTo>
                      <a:pt x="0" y="18"/>
                      <a:pt x="13" y="0"/>
                      <a:pt x="30" y="6"/>
                    </a:cubicBezTo>
                    <a:cubicBezTo>
                      <a:pt x="47" y="11"/>
                      <a:pt x="61" y="40"/>
                      <a:pt x="61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9" name="Freeform 28"/>
              <p:cNvSpPr>
                <a:spLocks/>
              </p:cNvSpPr>
              <p:nvPr/>
            </p:nvSpPr>
            <p:spPr bwMode="auto">
              <a:xfrm>
                <a:off x="2584" y="3173"/>
                <a:ext cx="95" cy="169"/>
              </a:xfrm>
              <a:custGeom>
                <a:avLst/>
                <a:gdLst>
                  <a:gd name="T0" fmla="*/ 161 w 73"/>
                  <a:gd name="T1" fmla="*/ 182 h 129"/>
                  <a:gd name="T2" fmla="*/ 81 w 73"/>
                  <a:gd name="T3" fmla="*/ 267 h 129"/>
                  <a:gd name="T4" fmla="*/ 1 w 73"/>
                  <a:gd name="T5" fmla="*/ 110 h 129"/>
                  <a:gd name="T6" fmla="*/ 78 w 73"/>
                  <a:gd name="T7" fmla="*/ 17 h 129"/>
                  <a:gd name="T8" fmla="*/ 161 w 73"/>
                  <a:gd name="T9" fmla="*/ 182 h 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29"/>
                  <a:gd name="T17" fmla="*/ 73 w 73"/>
                  <a:gd name="T18" fmla="*/ 129 h 1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29">
                    <a:moveTo>
                      <a:pt x="73" y="81"/>
                    </a:moveTo>
                    <a:cubicBezTo>
                      <a:pt x="73" y="112"/>
                      <a:pt x="56" y="129"/>
                      <a:pt x="37" y="119"/>
                    </a:cubicBezTo>
                    <a:cubicBezTo>
                      <a:pt x="18" y="109"/>
                      <a:pt x="2" y="79"/>
                      <a:pt x="1" y="49"/>
                    </a:cubicBezTo>
                    <a:cubicBezTo>
                      <a:pt x="0" y="19"/>
                      <a:pt x="15" y="0"/>
                      <a:pt x="35" y="8"/>
                    </a:cubicBezTo>
                    <a:cubicBezTo>
                      <a:pt x="56" y="16"/>
                      <a:pt x="73" y="50"/>
                      <a:pt x="73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0" name="Freeform 29"/>
              <p:cNvSpPr>
                <a:spLocks/>
              </p:cNvSpPr>
              <p:nvPr/>
            </p:nvSpPr>
            <p:spPr bwMode="auto">
              <a:xfrm>
                <a:off x="2726" y="2755"/>
                <a:ext cx="110" cy="144"/>
              </a:xfrm>
              <a:custGeom>
                <a:avLst/>
                <a:gdLst>
                  <a:gd name="T0" fmla="*/ 189 w 84"/>
                  <a:gd name="T1" fmla="*/ 103 h 110"/>
                  <a:gd name="T2" fmla="*/ 96 w 84"/>
                  <a:gd name="T3" fmla="*/ 233 h 110"/>
                  <a:gd name="T4" fmla="*/ 0 w 84"/>
                  <a:gd name="T5" fmla="*/ 145 h 110"/>
                  <a:gd name="T6" fmla="*/ 94 w 84"/>
                  <a:gd name="T7" fmla="*/ 12 h 110"/>
                  <a:gd name="T8" fmla="*/ 189 w 84"/>
                  <a:gd name="T9" fmla="*/ 103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0"/>
                  <a:gd name="T17" fmla="*/ 84 w 84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0">
                    <a:moveTo>
                      <a:pt x="84" y="46"/>
                    </a:moveTo>
                    <a:cubicBezTo>
                      <a:pt x="84" y="73"/>
                      <a:pt x="66" y="99"/>
                      <a:pt x="43" y="104"/>
                    </a:cubicBezTo>
                    <a:cubicBezTo>
                      <a:pt x="20" y="110"/>
                      <a:pt x="1" y="92"/>
                      <a:pt x="0" y="65"/>
                    </a:cubicBezTo>
                    <a:cubicBezTo>
                      <a:pt x="0" y="38"/>
                      <a:pt x="18" y="11"/>
                      <a:pt x="42" y="5"/>
                    </a:cubicBezTo>
                    <a:cubicBezTo>
                      <a:pt x="65" y="0"/>
                      <a:pt x="84" y="19"/>
                      <a:pt x="84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Freeform 30"/>
              <p:cNvSpPr>
                <a:spLocks/>
              </p:cNvSpPr>
              <p:nvPr/>
            </p:nvSpPr>
            <p:spPr bwMode="auto">
              <a:xfrm>
                <a:off x="2728" y="2969"/>
                <a:ext cx="112" cy="151"/>
              </a:xfrm>
              <a:custGeom>
                <a:avLst/>
                <a:gdLst>
                  <a:gd name="T0" fmla="*/ 190 w 86"/>
                  <a:gd name="T1" fmla="*/ 102 h 116"/>
                  <a:gd name="T2" fmla="*/ 95 w 86"/>
                  <a:gd name="T3" fmla="*/ 241 h 116"/>
                  <a:gd name="T4" fmla="*/ 0 w 86"/>
                  <a:gd name="T5" fmla="*/ 156 h 116"/>
                  <a:gd name="T6" fmla="*/ 95 w 86"/>
                  <a:gd name="T7" fmla="*/ 16 h 116"/>
                  <a:gd name="T8" fmla="*/ 190 w 86"/>
                  <a:gd name="T9" fmla="*/ 102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16"/>
                  <a:gd name="T17" fmla="*/ 86 w 86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16">
                    <a:moveTo>
                      <a:pt x="86" y="46"/>
                    </a:moveTo>
                    <a:cubicBezTo>
                      <a:pt x="86" y="75"/>
                      <a:pt x="67" y="103"/>
                      <a:pt x="43" y="109"/>
                    </a:cubicBezTo>
                    <a:cubicBezTo>
                      <a:pt x="20" y="116"/>
                      <a:pt x="1" y="99"/>
                      <a:pt x="0" y="71"/>
                    </a:cubicBezTo>
                    <a:cubicBezTo>
                      <a:pt x="0" y="43"/>
                      <a:pt x="19" y="14"/>
                      <a:pt x="43" y="7"/>
                    </a:cubicBezTo>
                    <a:cubicBezTo>
                      <a:pt x="66" y="0"/>
                      <a:pt x="86" y="18"/>
                      <a:pt x="86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2" name="Freeform 31"/>
              <p:cNvSpPr>
                <a:spLocks/>
              </p:cNvSpPr>
              <p:nvPr/>
            </p:nvSpPr>
            <p:spPr bwMode="auto">
              <a:xfrm>
                <a:off x="2908" y="2926"/>
                <a:ext cx="105" cy="142"/>
              </a:xfrm>
              <a:custGeom>
                <a:avLst/>
                <a:gdLst>
                  <a:gd name="T0" fmla="*/ 181 w 80"/>
                  <a:gd name="T1" fmla="*/ 95 h 109"/>
                  <a:gd name="T2" fmla="*/ 92 w 80"/>
                  <a:gd name="T3" fmla="*/ 228 h 109"/>
                  <a:gd name="T4" fmla="*/ 0 w 80"/>
                  <a:gd name="T5" fmla="*/ 146 h 109"/>
                  <a:gd name="T6" fmla="*/ 92 w 80"/>
                  <a:gd name="T7" fmla="*/ 13 h 109"/>
                  <a:gd name="T8" fmla="*/ 181 w 80"/>
                  <a:gd name="T9" fmla="*/ 95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09"/>
                  <a:gd name="T17" fmla="*/ 80 w 80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09">
                    <a:moveTo>
                      <a:pt x="80" y="43"/>
                    </a:moveTo>
                    <a:cubicBezTo>
                      <a:pt x="80" y="70"/>
                      <a:pt x="62" y="97"/>
                      <a:pt x="40" y="103"/>
                    </a:cubicBezTo>
                    <a:cubicBezTo>
                      <a:pt x="18" y="109"/>
                      <a:pt x="0" y="93"/>
                      <a:pt x="0" y="66"/>
                    </a:cubicBezTo>
                    <a:cubicBezTo>
                      <a:pt x="0" y="40"/>
                      <a:pt x="18" y="13"/>
                      <a:pt x="40" y="6"/>
                    </a:cubicBezTo>
                    <a:cubicBezTo>
                      <a:pt x="62" y="0"/>
                      <a:pt x="80" y="16"/>
                      <a:pt x="8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" name="Freeform 32"/>
              <p:cNvSpPr>
                <a:spLocks/>
              </p:cNvSpPr>
              <p:nvPr/>
            </p:nvSpPr>
            <p:spPr bwMode="auto">
              <a:xfrm>
                <a:off x="3075" y="2672"/>
                <a:ext cx="107" cy="145"/>
              </a:xfrm>
              <a:custGeom>
                <a:avLst/>
                <a:gdLst>
                  <a:gd name="T0" fmla="*/ 183 w 82"/>
                  <a:gd name="T1" fmla="*/ 102 h 111"/>
                  <a:gd name="T2" fmla="*/ 94 w 82"/>
                  <a:gd name="T3" fmla="*/ 235 h 111"/>
                  <a:gd name="T4" fmla="*/ 0 w 82"/>
                  <a:gd name="T5" fmla="*/ 146 h 111"/>
                  <a:gd name="T6" fmla="*/ 91 w 82"/>
                  <a:gd name="T7" fmla="*/ 12 h 111"/>
                  <a:gd name="T8" fmla="*/ 183 w 82"/>
                  <a:gd name="T9" fmla="*/ 102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11"/>
                  <a:gd name="T17" fmla="*/ 82 w 82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11">
                    <a:moveTo>
                      <a:pt x="82" y="46"/>
                    </a:moveTo>
                    <a:cubicBezTo>
                      <a:pt x="82" y="73"/>
                      <a:pt x="64" y="100"/>
                      <a:pt x="42" y="106"/>
                    </a:cubicBezTo>
                    <a:cubicBezTo>
                      <a:pt x="19" y="111"/>
                      <a:pt x="1" y="94"/>
                      <a:pt x="0" y="66"/>
                    </a:cubicBezTo>
                    <a:cubicBezTo>
                      <a:pt x="0" y="38"/>
                      <a:pt x="19" y="11"/>
                      <a:pt x="41" y="5"/>
                    </a:cubicBezTo>
                    <a:cubicBezTo>
                      <a:pt x="64" y="0"/>
                      <a:pt x="82" y="18"/>
                      <a:pt x="82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3078" y="2879"/>
                <a:ext cx="102" cy="144"/>
              </a:xfrm>
              <a:custGeom>
                <a:avLst/>
                <a:gdLst>
                  <a:gd name="T0" fmla="*/ 174 w 78"/>
                  <a:gd name="T1" fmla="*/ 99 h 110"/>
                  <a:gd name="T2" fmla="*/ 88 w 78"/>
                  <a:gd name="T3" fmla="*/ 233 h 110"/>
                  <a:gd name="T4" fmla="*/ 0 w 78"/>
                  <a:gd name="T5" fmla="*/ 151 h 110"/>
                  <a:gd name="T6" fmla="*/ 88 w 78"/>
                  <a:gd name="T7" fmla="*/ 16 h 110"/>
                  <a:gd name="T8" fmla="*/ 174 w 78"/>
                  <a:gd name="T9" fmla="*/ 99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10"/>
                  <a:gd name="T17" fmla="*/ 78 w 78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10">
                    <a:moveTo>
                      <a:pt x="78" y="44"/>
                    </a:moveTo>
                    <a:cubicBezTo>
                      <a:pt x="78" y="71"/>
                      <a:pt x="61" y="98"/>
                      <a:pt x="39" y="104"/>
                    </a:cubicBezTo>
                    <a:cubicBezTo>
                      <a:pt x="18" y="110"/>
                      <a:pt x="0" y="94"/>
                      <a:pt x="0" y="67"/>
                    </a:cubicBezTo>
                    <a:cubicBezTo>
                      <a:pt x="0" y="40"/>
                      <a:pt x="17" y="13"/>
                      <a:pt x="39" y="7"/>
                    </a:cubicBezTo>
                    <a:cubicBezTo>
                      <a:pt x="61" y="0"/>
                      <a:pt x="78" y="17"/>
                      <a:pt x="78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5" name="Freeform 34"/>
              <p:cNvSpPr>
                <a:spLocks/>
              </p:cNvSpPr>
              <p:nvPr/>
            </p:nvSpPr>
            <p:spPr bwMode="auto">
              <a:xfrm>
                <a:off x="3081" y="3087"/>
                <a:ext cx="98" cy="133"/>
              </a:xfrm>
              <a:custGeom>
                <a:avLst/>
                <a:gdLst>
                  <a:gd name="T0" fmla="*/ 167 w 75"/>
                  <a:gd name="T1" fmla="*/ 90 h 102"/>
                  <a:gd name="T2" fmla="*/ 82 w 75"/>
                  <a:gd name="T3" fmla="*/ 214 h 102"/>
                  <a:gd name="T4" fmla="*/ 0 w 75"/>
                  <a:gd name="T5" fmla="*/ 138 h 102"/>
                  <a:gd name="T6" fmla="*/ 82 w 75"/>
                  <a:gd name="T7" fmla="*/ 13 h 102"/>
                  <a:gd name="T8" fmla="*/ 167 w 75"/>
                  <a:gd name="T9" fmla="*/ 9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102"/>
                  <a:gd name="T17" fmla="*/ 75 w 75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102">
                    <a:moveTo>
                      <a:pt x="75" y="41"/>
                    </a:moveTo>
                    <a:cubicBezTo>
                      <a:pt x="75" y="66"/>
                      <a:pt x="58" y="91"/>
                      <a:pt x="37" y="97"/>
                    </a:cubicBezTo>
                    <a:cubicBezTo>
                      <a:pt x="17" y="102"/>
                      <a:pt x="0" y="87"/>
                      <a:pt x="0" y="62"/>
                    </a:cubicBezTo>
                    <a:cubicBezTo>
                      <a:pt x="0" y="37"/>
                      <a:pt x="17" y="12"/>
                      <a:pt x="37" y="6"/>
                    </a:cubicBezTo>
                    <a:cubicBezTo>
                      <a:pt x="58" y="0"/>
                      <a:pt x="75" y="16"/>
                      <a:pt x="7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6" name="Freeform 35"/>
              <p:cNvSpPr>
                <a:spLocks/>
              </p:cNvSpPr>
              <p:nvPr/>
            </p:nvSpPr>
            <p:spPr bwMode="auto">
              <a:xfrm>
                <a:off x="2730" y="3186"/>
                <a:ext cx="110" cy="146"/>
              </a:xfrm>
              <a:custGeom>
                <a:avLst/>
                <a:gdLst>
                  <a:gd name="T0" fmla="*/ 189 w 84"/>
                  <a:gd name="T1" fmla="*/ 94 h 112"/>
                  <a:gd name="T2" fmla="*/ 94 w 84"/>
                  <a:gd name="T3" fmla="*/ 231 h 112"/>
                  <a:gd name="T4" fmla="*/ 0 w 84"/>
                  <a:gd name="T5" fmla="*/ 153 h 112"/>
                  <a:gd name="T6" fmla="*/ 94 w 84"/>
                  <a:gd name="T7" fmla="*/ 16 h 112"/>
                  <a:gd name="T8" fmla="*/ 189 w 84"/>
                  <a:gd name="T9" fmla="*/ 94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2"/>
                  <a:gd name="T17" fmla="*/ 84 w 8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2">
                    <a:moveTo>
                      <a:pt x="84" y="42"/>
                    </a:moveTo>
                    <a:cubicBezTo>
                      <a:pt x="84" y="69"/>
                      <a:pt x="65" y="97"/>
                      <a:pt x="42" y="104"/>
                    </a:cubicBezTo>
                    <a:cubicBezTo>
                      <a:pt x="19" y="112"/>
                      <a:pt x="0" y="96"/>
                      <a:pt x="0" y="69"/>
                    </a:cubicBezTo>
                    <a:cubicBezTo>
                      <a:pt x="0" y="43"/>
                      <a:pt x="19" y="15"/>
                      <a:pt x="42" y="7"/>
                    </a:cubicBezTo>
                    <a:cubicBezTo>
                      <a:pt x="65" y="0"/>
                      <a:pt x="84" y="15"/>
                      <a:pt x="8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7" name="Freeform 36"/>
              <p:cNvSpPr>
                <a:spLocks/>
              </p:cNvSpPr>
              <p:nvPr/>
            </p:nvSpPr>
            <p:spPr bwMode="auto">
              <a:xfrm>
                <a:off x="2385" y="2578"/>
                <a:ext cx="134" cy="41"/>
              </a:xfrm>
              <a:custGeom>
                <a:avLst/>
                <a:gdLst>
                  <a:gd name="T0" fmla="*/ 194 w 102"/>
                  <a:gd name="T1" fmla="*/ 15 h 31"/>
                  <a:gd name="T2" fmla="*/ 171 w 102"/>
                  <a:gd name="T3" fmla="*/ 63 h 31"/>
                  <a:gd name="T4" fmla="*/ 24 w 102"/>
                  <a:gd name="T5" fmla="*/ 50 h 31"/>
                  <a:gd name="T6" fmla="*/ 59 w 102"/>
                  <a:gd name="T7" fmla="*/ 9 h 31"/>
                  <a:gd name="T8" fmla="*/ 194 w 102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31"/>
                  <a:gd name="T17" fmla="*/ 102 w 102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31">
                    <a:moveTo>
                      <a:pt x="86" y="6"/>
                    </a:moveTo>
                    <a:cubicBezTo>
                      <a:pt x="102" y="13"/>
                      <a:pt x="98" y="22"/>
                      <a:pt x="75" y="27"/>
                    </a:cubicBezTo>
                    <a:cubicBezTo>
                      <a:pt x="52" y="31"/>
                      <a:pt x="23" y="29"/>
                      <a:pt x="11" y="22"/>
                    </a:cubicBezTo>
                    <a:cubicBezTo>
                      <a:pt x="0" y="16"/>
                      <a:pt x="7" y="8"/>
                      <a:pt x="26" y="4"/>
                    </a:cubicBezTo>
                    <a:cubicBezTo>
                      <a:pt x="45" y="0"/>
                      <a:pt x="71" y="1"/>
                      <a:pt x="8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8" name="Freeform 37"/>
              <p:cNvSpPr>
                <a:spLocks/>
              </p:cNvSpPr>
              <p:nvPr/>
            </p:nvSpPr>
            <p:spPr bwMode="auto">
              <a:xfrm>
                <a:off x="2522" y="2628"/>
                <a:ext cx="132" cy="42"/>
              </a:xfrm>
              <a:custGeom>
                <a:avLst/>
                <a:gdLst>
                  <a:gd name="T0" fmla="*/ 188 w 101"/>
                  <a:gd name="T1" fmla="*/ 16 h 32"/>
                  <a:gd name="T2" fmla="*/ 159 w 101"/>
                  <a:gd name="T3" fmla="*/ 64 h 32"/>
                  <a:gd name="T4" fmla="*/ 22 w 101"/>
                  <a:gd name="T5" fmla="*/ 51 h 32"/>
                  <a:gd name="T6" fmla="*/ 54 w 101"/>
                  <a:gd name="T7" fmla="*/ 12 h 32"/>
                  <a:gd name="T8" fmla="*/ 188 w 101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32"/>
                  <a:gd name="T17" fmla="*/ 101 w 101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32">
                    <a:moveTo>
                      <a:pt x="84" y="7"/>
                    </a:moveTo>
                    <a:cubicBezTo>
                      <a:pt x="101" y="14"/>
                      <a:pt x="96" y="24"/>
                      <a:pt x="71" y="28"/>
                    </a:cubicBezTo>
                    <a:cubicBezTo>
                      <a:pt x="48" y="32"/>
                      <a:pt x="21" y="29"/>
                      <a:pt x="10" y="23"/>
                    </a:cubicBezTo>
                    <a:cubicBezTo>
                      <a:pt x="0" y="16"/>
                      <a:pt x="6" y="9"/>
                      <a:pt x="24" y="5"/>
                    </a:cubicBezTo>
                    <a:cubicBezTo>
                      <a:pt x="42" y="0"/>
                      <a:pt x="69" y="1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" name="Freeform 38"/>
              <p:cNvSpPr>
                <a:spLocks/>
              </p:cNvSpPr>
              <p:nvPr/>
            </p:nvSpPr>
            <p:spPr bwMode="auto">
              <a:xfrm>
                <a:off x="2695" y="2589"/>
                <a:ext cx="130" cy="40"/>
              </a:xfrm>
              <a:custGeom>
                <a:avLst/>
                <a:gdLst>
                  <a:gd name="T0" fmla="*/ 186 w 99"/>
                  <a:gd name="T1" fmla="*/ 13 h 31"/>
                  <a:gd name="T2" fmla="*/ 164 w 99"/>
                  <a:gd name="T3" fmla="*/ 57 h 31"/>
                  <a:gd name="T4" fmla="*/ 22 w 99"/>
                  <a:gd name="T5" fmla="*/ 46 h 31"/>
                  <a:gd name="T6" fmla="*/ 51 w 99"/>
                  <a:gd name="T7" fmla="*/ 8 h 31"/>
                  <a:gd name="T8" fmla="*/ 186 w 99"/>
                  <a:gd name="T9" fmla="*/ 13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31"/>
                  <a:gd name="T17" fmla="*/ 99 w 99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31">
                    <a:moveTo>
                      <a:pt x="82" y="6"/>
                    </a:moveTo>
                    <a:cubicBezTo>
                      <a:pt x="99" y="12"/>
                      <a:pt x="95" y="22"/>
                      <a:pt x="72" y="26"/>
                    </a:cubicBezTo>
                    <a:cubicBezTo>
                      <a:pt x="50" y="31"/>
                      <a:pt x="22" y="28"/>
                      <a:pt x="10" y="22"/>
                    </a:cubicBezTo>
                    <a:cubicBezTo>
                      <a:pt x="0" y="15"/>
                      <a:pt x="6" y="8"/>
                      <a:pt x="23" y="4"/>
                    </a:cubicBezTo>
                    <a:cubicBezTo>
                      <a:pt x="41" y="0"/>
                      <a:pt x="67" y="1"/>
                      <a:pt x="82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0" name="Freeform 39"/>
              <p:cNvSpPr>
                <a:spLocks/>
              </p:cNvSpPr>
              <p:nvPr/>
            </p:nvSpPr>
            <p:spPr bwMode="auto">
              <a:xfrm>
                <a:off x="2868" y="2552"/>
                <a:ext cx="129" cy="41"/>
              </a:xfrm>
              <a:custGeom>
                <a:avLst/>
                <a:gdLst>
                  <a:gd name="T0" fmla="*/ 181 w 99"/>
                  <a:gd name="T1" fmla="*/ 15 h 31"/>
                  <a:gd name="T2" fmla="*/ 158 w 99"/>
                  <a:gd name="T3" fmla="*/ 60 h 31"/>
                  <a:gd name="T4" fmla="*/ 22 w 99"/>
                  <a:gd name="T5" fmla="*/ 49 h 31"/>
                  <a:gd name="T6" fmla="*/ 52 w 99"/>
                  <a:gd name="T7" fmla="*/ 9 h 31"/>
                  <a:gd name="T8" fmla="*/ 181 w 99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31"/>
                  <a:gd name="T17" fmla="*/ 99 w 99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31">
                    <a:moveTo>
                      <a:pt x="82" y="6"/>
                    </a:moveTo>
                    <a:cubicBezTo>
                      <a:pt x="99" y="12"/>
                      <a:pt x="95" y="21"/>
                      <a:pt x="71" y="26"/>
                    </a:cubicBezTo>
                    <a:cubicBezTo>
                      <a:pt x="49" y="31"/>
                      <a:pt x="21" y="28"/>
                      <a:pt x="10" y="21"/>
                    </a:cubicBezTo>
                    <a:cubicBezTo>
                      <a:pt x="0" y="15"/>
                      <a:pt x="7" y="8"/>
                      <a:pt x="24" y="4"/>
                    </a:cubicBezTo>
                    <a:cubicBezTo>
                      <a:pt x="42" y="0"/>
                      <a:pt x="67" y="1"/>
                      <a:pt x="82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Freeform 40"/>
              <p:cNvSpPr>
                <a:spLocks/>
              </p:cNvSpPr>
              <p:nvPr/>
            </p:nvSpPr>
            <p:spPr bwMode="auto">
              <a:xfrm>
                <a:off x="2740" y="2512"/>
                <a:ext cx="130" cy="38"/>
              </a:xfrm>
              <a:custGeom>
                <a:avLst/>
                <a:gdLst>
                  <a:gd name="T0" fmla="*/ 186 w 99"/>
                  <a:gd name="T1" fmla="*/ 12 h 29"/>
                  <a:gd name="T2" fmla="*/ 164 w 99"/>
                  <a:gd name="T3" fmla="*/ 54 h 29"/>
                  <a:gd name="T4" fmla="*/ 22 w 99"/>
                  <a:gd name="T5" fmla="*/ 48 h 29"/>
                  <a:gd name="T6" fmla="*/ 55 w 99"/>
                  <a:gd name="T7" fmla="*/ 9 h 29"/>
                  <a:gd name="T8" fmla="*/ 186 w 99"/>
                  <a:gd name="T9" fmla="*/ 12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29"/>
                  <a:gd name="T17" fmla="*/ 99 w 99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29">
                    <a:moveTo>
                      <a:pt x="82" y="5"/>
                    </a:moveTo>
                    <a:cubicBezTo>
                      <a:pt x="99" y="11"/>
                      <a:pt x="95" y="20"/>
                      <a:pt x="72" y="24"/>
                    </a:cubicBezTo>
                    <a:cubicBezTo>
                      <a:pt x="49" y="29"/>
                      <a:pt x="21" y="27"/>
                      <a:pt x="10" y="21"/>
                    </a:cubicBezTo>
                    <a:cubicBezTo>
                      <a:pt x="0" y="15"/>
                      <a:pt x="6" y="8"/>
                      <a:pt x="24" y="4"/>
                    </a:cubicBezTo>
                    <a:cubicBezTo>
                      <a:pt x="42" y="0"/>
                      <a:pt x="67" y="1"/>
                      <a:pt x="8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Freeform 41"/>
              <p:cNvSpPr>
                <a:spLocks/>
              </p:cNvSpPr>
              <p:nvPr/>
            </p:nvSpPr>
            <p:spPr bwMode="auto">
              <a:xfrm>
                <a:off x="2994" y="2598"/>
                <a:ext cx="142" cy="44"/>
              </a:xfrm>
              <a:custGeom>
                <a:avLst/>
                <a:gdLst>
                  <a:gd name="T0" fmla="*/ 198 w 109"/>
                  <a:gd name="T1" fmla="*/ 16 h 34"/>
                  <a:gd name="T2" fmla="*/ 175 w 109"/>
                  <a:gd name="T3" fmla="*/ 63 h 34"/>
                  <a:gd name="T4" fmla="*/ 27 w 109"/>
                  <a:gd name="T5" fmla="*/ 52 h 34"/>
                  <a:gd name="T6" fmla="*/ 56 w 109"/>
                  <a:gd name="T7" fmla="*/ 8 h 34"/>
                  <a:gd name="T8" fmla="*/ 198 w 109"/>
                  <a:gd name="T9" fmla="*/ 1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4"/>
                  <a:gd name="T17" fmla="*/ 109 w 109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4">
                    <a:moveTo>
                      <a:pt x="90" y="7"/>
                    </a:moveTo>
                    <a:cubicBezTo>
                      <a:pt x="109" y="14"/>
                      <a:pt x="104" y="24"/>
                      <a:pt x="79" y="29"/>
                    </a:cubicBezTo>
                    <a:cubicBezTo>
                      <a:pt x="55" y="34"/>
                      <a:pt x="25" y="31"/>
                      <a:pt x="12" y="24"/>
                    </a:cubicBezTo>
                    <a:cubicBezTo>
                      <a:pt x="0" y="17"/>
                      <a:pt x="7" y="9"/>
                      <a:pt x="25" y="4"/>
                    </a:cubicBezTo>
                    <a:cubicBezTo>
                      <a:pt x="45" y="0"/>
                      <a:pt x="74" y="1"/>
                      <a:pt x="9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Freeform 42"/>
              <p:cNvSpPr>
                <a:spLocks/>
              </p:cNvSpPr>
              <p:nvPr/>
            </p:nvSpPr>
            <p:spPr bwMode="auto">
              <a:xfrm>
                <a:off x="2652" y="2675"/>
                <a:ext cx="134" cy="43"/>
              </a:xfrm>
              <a:custGeom>
                <a:avLst/>
                <a:gdLst>
                  <a:gd name="T0" fmla="*/ 190 w 103"/>
                  <a:gd name="T1" fmla="*/ 16 h 33"/>
                  <a:gd name="T2" fmla="*/ 165 w 103"/>
                  <a:gd name="T3" fmla="*/ 61 h 33"/>
                  <a:gd name="T4" fmla="*/ 23 w 103"/>
                  <a:gd name="T5" fmla="*/ 51 h 33"/>
                  <a:gd name="T6" fmla="*/ 56 w 103"/>
                  <a:gd name="T7" fmla="*/ 9 h 33"/>
                  <a:gd name="T8" fmla="*/ 190 w 103"/>
                  <a:gd name="T9" fmla="*/ 16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"/>
                  <a:gd name="T16" fmla="*/ 0 h 33"/>
                  <a:gd name="T17" fmla="*/ 103 w 103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" h="33">
                    <a:moveTo>
                      <a:pt x="86" y="7"/>
                    </a:moveTo>
                    <a:cubicBezTo>
                      <a:pt x="103" y="13"/>
                      <a:pt x="99" y="23"/>
                      <a:pt x="75" y="28"/>
                    </a:cubicBezTo>
                    <a:cubicBezTo>
                      <a:pt x="52" y="33"/>
                      <a:pt x="23" y="30"/>
                      <a:pt x="11" y="23"/>
                    </a:cubicBezTo>
                    <a:cubicBezTo>
                      <a:pt x="0" y="16"/>
                      <a:pt x="7" y="8"/>
                      <a:pt x="25" y="4"/>
                    </a:cubicBezTo>
                    <a:cubicBezTo>
                      <a:pt x="44" y="0"/>
                      <a:pt x="71" y="1"/>
                      <a:pt x="86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44" name="Group 226"/>
          <p:cNvGrpSpPr>
            <a:grpSpLocks/>
          </p:cNvGrpSpPr>
          <p:nvPr/>
        </p:nvGrpSpPr>
        <p:grpSpPr bwMode="auto">
          <a:xfrm>
            <a:off x="5634038" y="4795838"/>
            <a:ext cx="1573212" cy="3295650"/>
            <a:chOff x="1234" y="2253"/>
            <a:chExt cx="991" cy="2076"/>
          </a:xfrm>
        </p:grpSpPr>
        <p:sp>
          <p:nvSpPr>
            <p:cNvPr id="145" name="Freeform 44"/>
            <p:cNvSpPr>
              <a:spLocks/>
            </p:cNvSpPr>
            <p:nvPr/>
          </p:nvSpPr>
          <p:spPr bwMode="auto">
            <a:xfrm flipV="1">
              <a:off x="1234" y="3239"/>
              <a:ext cx="988" cy="1090"/>
            </a:xfrm>
            <a:custGeom>
              <a:avLst/>
              <a:gdLst>
                <a:gd name="T0" fmla="*/ 284 w 1786"/>
                <a:gd name="T1" fmla="*/ 79 h 1970"/>
                <a:gd name="T2" fmla="*/ 123 w 1786"/>
                <a:gd name="T3" fmla="*/ 0 h 1970"/>
                <a:gd name="T4" fmla="*/ 0 w 1786"/>
                <a:gd name="T5" fmla="*/ 137 h 1970"/>
                <a:gd name="T6" fmla="*/ 41 w 1786"/>
                <a:gd name="T7" fmla="*/ 247 h 1970"/>
                <a:gd name="T8" fmla="*/ 191 w 1786"/>
                <a:gd name="T9" fmla="*/ 334 h 1970"/>
                <a:gd name="T10" fmla="*/ 303 w 1786"/>
                <a:gd name="T11" fmla="*/ 193 h 1970"/>
                <a:gd name="T12" fmla="*/ 284 w 1786"/>
                <a:gd name="T13" fmla="*/ 79 h 19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6"/>
                <a:gd name="T22" fmla="*/ 0 h 1970"/>
                <a:gd name="T23" fmla="*/ 1786 w 1786"/>
                <a:gd name="T24" fmla="*/ 1970 h 19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6" h="1970">
                  <a:moveTo>
                    <a:pt x="1680" y="463"/>
                  </a:moveTo>
                  <a:lnTo>
                    <a:pt x="726" y="0"/>
                  </a:lnTo>
                  <a:lnTo>
                    <a:pt x="0" y="812"/>
                  </a:lnTo>
                  <a:lnTo>
                    <a:pt x="246" y="1457"/>
                  </a:lnTo>
                  <a:lnTo>
                    <a:pt x="1132" y="1970"/>
                  </a:lnTo>
                  <a:lnTo>
                    <a:pt x="1786" y="1140"/>
                  </a:lnTo>
                  <a:lnTo>
                    <a:pt x="1680" y="463"/>
                  </a:lnTo>
                  <a:close/>
                </a:path>
              </a:pathLst>
            </a:custGeom>
            <a:gradFill rotWithShape="0">
              <a:gsLst>
                <a:gs pos="0">
                  <a:srgbClr val="CB7B7B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46" name="Group 205"/>
            <p:cNvGrpSpPr>
              <a:grpSpLocks/>
            </p:cNvGrpSpPr>
            <p:nvPr/>
          </p:nvGrpSpPr>
          <p:grpSpPr bwMode="auto">
            <a:xfrm>
              <a:off x="1234" y="2253"/>
              <a:ext cx="991" cy="1090"/>
              <a:chOff x="1234" y="2253"/>
              <a:chExt cx="991" cy="1090"/>
            </a:xfrm>
          </p:grpSpPr>
          <p:sp>
            <p:nvSpPr>
              <p:cNvPr id="147" name="Freeform 46"/>
              <p:cNvSpPr>
                <a:spLocks/>
              </p:cNvSpPr>
              <p:nvPr/>
            </p:nvSpPr>
            <p:spPr bwMode="auto">
              <a:xfrm>
                <a:off x="1234" y="2702"/>
                <a:ext cx="626" cy="641"/>
              </a:xfrm>
              <a:custGeom>
                <a:avLst/>
                <a:gdLst>
                  <a:gd name="T0" fmla="*/ 191 w 1132"/>
                  <a:gd name="T1" fmla="*/ 197 h 1158"/>
                  <a:gd name="T2" fmla="*/ 41 w 1132"/>
                  <a:gd name="T3" fmla="*/ 110 h 1158"/>
                  <a:gd name="T4" fmla="*/ 0 w 1132"/>
                  <a:gd name="T5" fmla="*/ 0 h 1158"/>
                  <a:gd name="T6" fmla="*/ 162 w 1132"/>
                  <a:gd name="T7" fmla="*/ 90 h 1158"/>
                  <a:gd name="T8" fmla="*/ 191 w 1132"/>
                  <a:gd name="T9" fmla="*/ 197 h 1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2"/>
                  <a:gd name="T16" fmla="*/ 0 h 1158"/>
                  <a:gd name="T17" fmla="*/ 1132 w 1132"/>
                  <a:gd name="T18" fmla="*/ 1158 h 1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2" h="1158">
                    <a:moveTo>
                      <a:pt x="1132" y="1158"/>
                    </a:moveTo>
                    <a:lnTo>
                      <a:pt x="246" y="645"/>
                    </a:lnTo>
                    <a:lnTo>
                      <a:pt x="0" y="0"/>
                    </a:lnTo>
                    <a:lnTo>
                      <a:pt x="959" y="527"/>
                    </a:lnTo>
                    <a:lnTo>
                      <a:pt x="1132" y="1158"/>
                    </a:lnTo>
                    <a:close/>
                  </a:path>
                </a:pathLst>
              </a:custGeom>
              <a:solidFill>
                <a:srgbClr val="A8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" name="Freeform 47"/>
              <p:cNvSpPr>
                <a:spLocks/>
              </p:cNvSpPr>
              <p:nvPr/>
            </p:nvSpPr>
            <p:spPr bwMode="auto">
              <a:xfrm>
                <a:off x="1234" y="2253"/>
                <a:ext cx="930" cy="741"/>
              </a:xfrm>
              <a:custGeom>
                <a:avLst/>
                <a:gdLst>
                  <a:gd name="T0" fmla="*/ 163 w 1680"/>
                  <a:gd name="T1" fmla="*/ 227 h 1339"/>
                  <a:gd name="T2" fmla="*/ 0 w 1680"/>
                  <a:gd name="T3" fmla="*/ 137 h 1339"/>
                  <a:gd name="T4" fmla="*/ 123 w 1680"/>
                  <a:gd name="T5" fmla="*/ 0 h 1339"/>
                  <a:gd name="T6" fmla="*/ 285 w 1680"/>
                  <a:gd name="T7" fmla="*/ 79 h 1339"/>
                  <a:gd name="T8" fmla="*/ 163 w 1680"/>
                  <a:gd name="T9" fmla="*/ 227 h 13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0"/>
                  <a:gd name="T16" fmla="*/ 0 h 1339"/>
                  <a:gd name="T17" fmla="*/ 1680 w 1680"/>
                  <a:gd name="T18" fmla="*/ 1339 h 13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0" h="1339">
                    <a:moveTo>
                      <a:pt x="959" y="1339"/>
                    </a:moveTo>
                    <a:lnTo>
                      <a:pt x="0" y="812"/>
                    </a:lnTo>
                    <a:lnTo>
                      <a:pt x="726" y="0"/>
                    </a:lnTo>
                    <a:lnTo>
                      <a:pt x="1680" y="463"/>
                    </a:lnTo>
                    <a:lnTo>
                      <a:pt x="959" y="1339"/>
                    </a:lnTo>
                    <a:close/>
                  </a:path>
                </a:pathLst>
              </a:custGeom>
              <a:solidFill>
                <a:srgbClr val="D0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9" name="Freeform 48"/>
              <p:cNvSpPr>
                <a:spLocks/>
              </p:cNvSpPr>
              <p:nvPr/>
            </p:nvSpPr>
            <p:spPr bwMode="auto">
              <a:xfrm>
                <a:off x="1765" y="2509"/>
                <a:ext cx="457" cy="834"/>
              </a:xfrm>
              <a:custGeom>
                <a:avLst/>
                <a:gdLst>
                  <a:gd name="T0" fmla="*/ 122 w 827"/>
                  <a:gd name="T1" fmla="*/ 0 h 1507"/>
                  <a:gd name="T2" fmla="*/ 140 w 827"/>
                  <a:gd name="T3" fmla="*/ 115 h 1507"/>
                  <a:gd name="T4" fmla="*/ 29 w 827"/>
                  <a:gd name="T5" fmla="*/ 256 h 1507"/>
                  <a:gd name="T6" fmla="*/ 0 w 827"/>
                  <a:gd name="T7" fmla="*/ 148 h 1507"/>
                  <a:gd name="T8" fmla="*/ 122 w 827"/>
                  <a:gd name="T9" fmla="*/ 0 h 1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7"/>
                  <a:gd name="T16" fmla="*/ 0 h 1507"/>
                  <a:gd name="T17" fmla="*/ 827 w 827"/>
                  <a:gd name="T18" fmla="*/ 1507 h 1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7" h="1507">
                    <a:moveTo>
                      <a:pt x="721" y="0"/>
                    </a:moveTo>
                    <a:lnTo>
                      <a:pt x="827" y="678"/>
                    </a:lnTo>
                    <a:lnTo>
                      <a:pt x="173" y="1507"/>
                    </a:lnTo>
                    <a:lnTo>
                      <a:pt x="0" y="876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C4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0" name="Freeform 49"/>
              <p:cNvSpPr>
                <a:spLocks/>
              </p:cNvSpPr>
              <p:nvPr/>
            </p:nvSpPr>
            <p:spPr bwMode="auto">
              <a:xfrm>
                <a:off x="1965" y="2504"/>
                <a:ext cx="260" cy="379"/>
              </a:xfrm>
              <a:custGeom>
                <a:avLst/>
                <a:gdLst>
                  <a:gd name="T0" fmla="*/ 61 w 470"/>
                  <a:gd name="T1" fmla="*/ 0 h 685"/>
                  <a:gd name="T2" fmla="*/ 0 w 470"/>
                  <a:gd name="T3" fmla="*/ 76 h 685"/>
                  <a:gd name="T4" fmla="*/ 80 w 470"/>
                  <a:gd name="T5" fmla="*/ 116 h 685"/>
                  <a:gd name="T6" fmla="*/ 61 w 470"/>
                  <a:gd name="T7" fmla="*/ 0 h 6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0"/>
                  <a:gd name="T13" fmla="*/ 0 h 685"/>
                  <a:gd name="T14" fmla="*/ 470 w 470"/>
                  <a:gd name="T15" fmla="*/ 685 h 6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0" h="685">
                    <a:moveTo>
                      <a:pt x="361" y="0"/>
                    </a:moveTo>
                    <a:lnTo>
                      <a:pt x="0" y="447"/>
                    </a:lnTo>
                    <a:lnTo>
                      <a:pt x="470" y="685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AF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1" name="Freeform 50"/>
              <p:cNvSpPr>
                <a:spLocks/>
              </p:cNvSpPr>
              <p:nvPr/>
            </p:nvSpPr>
            <p:spPr bwMode="auto">
              <a:xfrm>
                <a:off x="1634" y="2253"/>
                <a:ext cx="531" cy="498"/>
              </a:xfrm>
              <a:custGeom>
                <a:avLst/>
                <a:gdLst>
                  <a:gd name="T0" fmla="*/ 163 w 959"/>
                  <a:gd name="T1" fmla="*/ 77 h 900"/>
                  <a:gd name="T2" fmla="*/ 0 w 959"/>
                  <a:gd name="T3" fmla="*/ 0 h 900"/>
                  <a:gd name="T4" fmla="*/ 30 w 959"/>
                  <a:gd name="T5" fmla="*/ 117 h 900"/>
                  <a:gd name="T6" fmla="*/ 101 w 959"/>
                  <a:gd name="T7" fmla="*/ 153 h 900"/>
                  <a:gd name="T8" fmla="*/ 163 w 959"/>
                  <a:gd name="T9" fmla="*/ 77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9"/>
                  <a:gd name="T16" fmla="*/ 0 h 900"/>
                  <a:gd name="T17" fmla="*/ 959 w 959"/>
                  <a:gd name="T18" fmla="*/ 900 h 9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9" h="900">
                    <a:moveTo>
                      <a:pt x="959" y="453"/>
                    </a:moveTo>
                    <a:lnTo>
                      <a:pt x="0" y="0"/>
                    </a:lnTo>
                    <a:lnTo>
                      <a:pt x="180" y="689"/>
                    </a:lnTo>
                    <a:lnTo>
                      <a:pt x="598" y="900"/>
                    </a:lnTo>
                    <a:lnTo>
                      <a:pt x="959" y="453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Freeform 51"/>
              <p:cNvSpPr>
                <a:spLocks/>
              </p:cNvSpPr>
              <p:nvPr/>
            </p:nvSpPr>
            <p:spPr bwMode="auto">
              <a:xfrm>
                <a:off x="1234" y="2253"/>
                <a:ext cx="500" cy="615"/>
              </a:xfrm>
              <a:custGeom>
                <a:avLst/>
                <a:gdLst>
                  <a:gd name="T0" fmla="*/ 153 w 903"/>
                  <a:gd name="T1" fmla="*/ 117 h 1112"/>
                  <a:gd name="T2" fmla="*/ 122 w 903"/>
                  <a:gd name="T3" fmla="*/ 0 h 1112"/>
                  <a:gd name="T4" fmla="*/ 0 w 903"/>
                  <a:gd name="T5" fmla="*/ 137 h 1112"/>
                  <a:gd name="T6" fmla="*/ 92 w 903"/>
                  <a:gd name="T7" fmla="*/ 188 h 1112"/>
                  <a:gd name="T8" fmla="*/ 153 w 903"/>
                  <a:gd name="T9" fmla="*/ 117 h 1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3"/>
                  <a:gd name="T16" fmla="*/ 0 h 1112"/>
                  <a:gd name="T17" fmla="*/ 903 w 903"/>
                  <a:gd name="T18" fmla="*/ 1112 h 1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3" h="1112">
                    <a:moveTo>
                      <a:pt x="903" y="689"/>
                    </a:moveTo>
                    <a:lnTo>
                      <a:pt x="723" y="0"/>
                    </a:lnTo>
                    <a:lnTo>
                      <a:pt x="0" y="812"/>
                    </a:lnTo>
                    <a:lnTo>
                      <a:pt x="546" y="1112"/>
                    </a:lnTo>
                    <a:lnTo>
                      <a:pt x="903" y="689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" name="Freeform 52"/>
              <p:cNvSpPr>
                <a:spLocks/>
              </p:cNvSpPr>
              <p:nvPr/>
            </p:nvSpPr>
            <p:spPr bwMode="auto">
              <a:xfrm>
                <a:off x="1234" y="2702"/>
                <a:ext cx="302" cy="357"/>
              </a:xfrm>
              <a:custGeom>
                <a:avLst/>
                <a:gdLst>
                  <a:gd name="T0" fmla="*/ 0 w 546"/>
                  <a:gd name="T1" fmla="*/ 0 h 645"/>
                  <a:gd name="T2" fmla="*/ 41 w 546"/>
                  <a:gd name="T3" fmla="*/ 110 h 645"/>
                  <a:gd name="T4" fmla="*/ 92 w 546"/>
                  <a:gd name="T5" fmla="*/ 51 h 645"/>
                  <a:gd name="T6" fmla="*/ 0 w 546"/>
                  <a:gd name="T7" fmla="*/ 0 h 6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6"/>
                  <a:gd name="T13" fmla="*/ 0 h 645"/>
                  <a:gd name="T14" fmla="*/ 546 w 546"/>
                  <a:gd name="T15" fmla="*/ 645 h 6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6" h="645">
                    <a:moveTo>
                      <a:pt x="0" y="0"/>
                    </a:moveTo>
                    <a:lnTo>
                      <a:pt x="246" y="645"/>
                    </a:lnTo>
                    <a:lnTo>
                      <a:pt x="546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" name="Freeform 53"/>
              <p:cNvSpPr>
                <a:spLocks/>
              </p:cNvSpPr>
              <p:nvPr/>
            </p:nvSpPr>
            <p:spPr bwMode="auto">
              <a:xfrm>
                <a:off x="1621" y="2540"/>
                <a:ext cx="152" cy="135"/>
              </a:xfrm>
              <a:custGeom>
                <a:avLst/>
                <a:gdLst>
                  <a:gd name="T0" fmla="*/ 248 w 116"/>
                  <a:gd name="T1" fmla="*/ 88 h 103"/>
                  <a:gd name="T2" fmla="*/ 155 w 116"/>
                  <a:gd name="T3" fmla="*/ 216 h 103"/>
                  <a:gd name="T4" fmla="*/ 13 w 116"/>
                  <a:gd name="T5" fmla="*/ 144 h 103"/>
                  <a:gd name="T6" fmla="*/ 109 w 116"/>
                  <a:gd name="T7" fmla="*/ 13 h 103"/>
                  <a:gd name="T8" fmla="*/ 248 w 116"/>
                  <a:gd name="T9" fmla="*/ 88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103"/>
                  <a:gd name="T17" fmla="*/ 116 w 116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103">
                    <a:moveTo>
                      <a:pt x="110" y="39"/>
                    </a:moveTo>
                    <a:cubicBezTo>
                      <a:pt x="116" y="64"/>
                      <a:pt x="98" y="90"/>
                      <a:pt x="69" y="96"/>
                    </a:cubicBezTo>
                    <a:cubicBezTo>
                      <a:pt x="40" y="103"/>
                      <a:pt x="12" y="88"/>
                      <a:pt x="6" y="64"/>
                    </a:cubicBezTo>
                    <a:cubicBezTo>
                      <a:pt x="0" y="39"/>
                      <a:pt x="19" y="13"/>
                      <a:pt x="48" y="6"/>
                    </a:cubicBezTo>
                    <a:cubicBezTo>
                      <a:pt x="76" y="0"/>
                      <a:pt x="105" y="14"/>
                      <a:pt x="110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Freeform 54"/>
              <p:cNvSpPr>
                <a:spLocks/>
              </p:cNvSpPr>
              <p:nvPr/>
            </p:nvSpPr>
            <p:spPr bwMode="auto">
              <a:xfrm>
                <a:off x="1753" y="2386"/>
                <a:ext cx="153" cy="133"/>
              </a:xfrm>
              <a:custGeom>
                <a:avLst/>
                <a:gdLst>
                  <a:gd name="T0" fmla="*/ 248 w 117"/>
                  <a:gd name="T1" fmla="*/ 87 h 102"/>
                  <a:gd name="T2" fmla="*/ 154 w 117"/>
                  <a:gd name="T3" fmla="*/ 213 h 102"/>
                  <a:gd name="T4" fmla="*/ 12 w 117"/>
                  <a:gd name="T5" fmla="*/ 141 h 102"/>
                  <a:gd name="T6" fmla="*/ 107 w 117"/>
                  <a:gd name="T7" fmla="*/ 16 h 102"/>
                  <a:gd name="T8" fmla="*/ 248 w 117"/>
                  <a:gd name="T9" fmla="*/ 87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02"/>
                  <a:gd name="T17" fmla="*/ 117 w 117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02">
                    <a:moveTo>
                      <a:pt x="111" y="39"/>
                    </a:moveTo>
                    <a:cubicBezTo>
                      <a:pt x="117" y="63"/>
                      <a:pt x="98" y="89"/>
                      <a:pt x="69" y="96"/>
                    </a:cubicBezTo>
                    <a:cubicBezTo>
                      <a:pt x="39" y="102"/>
                      <a:pt x="11" y="88"/>
                      <a:pt x="5" y="64"/>
                    </a:cubicBezTo>
                    <a:cubicBezTo>
                      <a:pt x="0" y="39"/>
                      <a:pt x="19" y="14"/>
                      <a:pt x="48" y="7"/>
                    </a:cubicBezTo>
                    <a:cubicBezTo>
                      <a:pt x="77" y="0"/>
                      <a:pt x="105" y="14"/>
                      <a:pt x="111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Freeform 55"/>
              <p:cNvSpPr>
                <a:spLocks/>
              </p:cNvSpPr>
              <p:nvPr/>
            </p:nvSpPr>
            <p:spPr bwMode="auto">
              <a:xfrm>
                <a:off x="1932" y="2475"/>
                <a:ext cx="155" cy="133"/>
              </a:xfrm>
              <a:custGeom>
                <a:avLst/>
                <a:gdLst>
                  <a:gd name="T0" fmla="*/ 254 w 118"/>
                  <a:gd name="T1" fmla="*/ 87 h 102"/>
                  <a:gd name="T2" fmla="*/ 158 w 118"/>
                  <a:gd name="T3" fmla="*/ 211 h 102"/>
                  <a:gd name="T4" fmla="*/ 14 w 118"/>
                  <a:gd name="T5" fmla="*/ 140 h 102"/>
                  <a:gd name="T6" fmla="*/ 110 w 118"/>
                  <a:gd name="T7" fmla="*/ 16 h 102"/>
                  <a:gd name="T8" fmla="*/ 254 w 118"/>
                  <a:gd name="T9" fmla="*/ 87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02"/>
                  <a:gd name="T17" fmla="*/ 118 w 11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02">
                    <a:moveTo>
                      <a:pt x="112" y="39"/>
                    </a:moveTo>
                    <a:cubicBezTo>
                      <a:pt x="118" y="63"/>
                      <a:pt x="99" y="88"/>
                      <a:pt x="69" y="95"/>
                    </a:cubicBezTo>
                    <a:cubicBezTo>
                      <a:pt x="40" y="102"/>
                      <a:pt x="12" y="88"/>
                      <a:pt x="6" y="63"/>
                    </a:cubicBezTo>
                    <a:cubicBezTo>
                      <a:pt x="0" y="39"/>
                      <a:pt x="19" y="13"/>
                      <a:pt x="49" y="7"/>
                    </a:cubicBezTo>
                    <a:cubicBezTo>
                      <a:pt x="78" y="0"/>
                      <a:pt x="106" y="14"/>
                      <a:pt x="112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" name="Freeform 56"/>
              <p:cNvSpPr>
                <a:spLocks/>
              </p:cNvSpPr>
              <p:nvPr/>
            </p:nvSpPr>
            <p:spPr bwMode="auto">
              <a:xfrm>
                <a:off x="1582" y="2301"/>
                <a:ext cx="148" cy="132"/>
              </a:xfrm>
              <a:custGeom>
                <a:avLst/>
                <a:gdLst>
                  <a:gd name="T0" fmla="*/ 242 w 113"/>
                  <a:gd name="T1" fmla="*/ 88 h 101"/>
                  <a:gd name="T2" fmla="*/ 151 w 113"/>
                  <a:gd name="T3" fmla="*/ 212 h 101"/>
                  <a:gd name="T4" fmla="*/ 13 w 113"/>
                  <a:gd name="T5" fmla="*/ 140 h 101"/>
                  <a:gd name="T6" fmla="*/ 103 w 113"/>
                  <a:gd name="T7" fmla="*/ 16 h 101"/>
                  <a:gd name="T8" fmla="*/ 242 w 113"/>
                  <a:gd name="T9" fmla="*/ 88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01"/>
                  <a:gd name="T17" fmla="*/ 113 w 113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01">
                    <a:moveTo>
                      <a:pt x="108" y="39"/>
                    </a:moveTo>
                    <a:cubicBezTo>
                      <a:pt x="113" y="63"/>
                      <a:pt x="95" y="88"/>
                      <a:pt x="67" y="95"/>
                    </a:cubicBezTo>
                    <a:cubicBezTo>
                      <a:pt x="39" y="101"/>
                      <a:pt x="11" y="87"/>
                      <a:pt x="6" y="63"/>
                    </a:cubicBezTo>
                    <a:cubicBezTo>
                      <a:pt x="0" y="38"/>
                      <a:pt x="18" y="13"/>
                      <a:pt x="46" y="7"/>
                    </a:cubicBezTo>
                    <a:cubicBezTo>
                      <a:pt x="75" y="0"/>
                      <a:pt x="102" y="14"/>
                      <a:pt x="108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8" name="Freeform 57"/>
              <p:cNvSpPr>
                <a:spLocks/>
              </p:cNvSpPr>
              <p:nvPr/>
            </p:nvSpPr>
            <p:spPr bwMode="auto">
              <a:xfrm>
                <a:off x="1662" y="2790"/>
                <a:ext cx="162" cy="144"/>
              </a:xfrm>
              <a:custGeom>
                <a:avLst/>
                <a:gdLst>
                  <a:gd name="T0" fmla="*/ 261 w 124"/>
                  <a:gd name="T1" fmla="*/ 94 h 110"/>
                  <a:gd name="T2" fmla="*/ 162 w 124"/>
                  <a:gd name="T3" fmla="*/ 232 h 110"/>
                  <a:gd name="T4" fmla="*/ 13 w 124"/>
                  <a:gd name="T5" fmla="*/ 153 h 110"/>
                  <a:gd name="T6" fmla="*/ 111 w 124"/>
                  <a:gd name="T7" fmla="*/ 16 h 110"/>
                  <a:gd name="T8" fmla="*/ 261 w 124"/>
                  <a:gd name="T9" fmla="*/ 94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"/>
                  <a:gd name="T16" fmla="*/ 0 h 110"/>
                  <a:gd name="T17" fmla="*/ 124 w 124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" h="110">
                    <a:moveTo>
                      <a:pt x="117" y="42"/>
                    </a:moveTo>
                    <a:cubicBezTo>
                      <a:pt x="124" y="68"/>
                      <a:pt x="104" y="96"/>
                      <a:pt x="73" y="103"/>
                    </a:cubicBezTo>
                    <a:cubicBezTo>
                      <a:pt x="42" y="110"/>
                      <a:pt x="12" y="94"/>
                      <a:pt x="6" y="68"/>
                    </a:cubicBezTo>
                    <a:cubicBezTo>
                      <a:pt x="0" y="41"/>
                      <a:pt x="20" y="14"/>
                      <a:pt x="50" y="7"/>
                    </a:cubicBezTo>
                    <a:cubicBezTo>
                      <a:pt x="81" y="0"/>
                      <a:pt x="111" y="15"/>
                      <a:pt x="117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9" name="Freeform 58"/>
              <p:cNvSpPr>
                <a:spLocks/>
              </p:cNvSpPr>
              <p:nvPr/>
            </p:nvSpPr>
            <p:spPr bwMode="auto">
              <a:xfrm>
                <a:off x="1481" y="2693"/>
                <a:ext cx="161" cy="144"/>
              </a:xfrm>
              <a:custGeom>
                <a:avLst/>
                <a:gdLst>
                  <a:gd name="T0" fmla="*/ 262 w 123"/>
                  <a:gd name="T1" fmla="*/ 94 h 110"/>
                  <a:gd name="T2" fmla="*/ 165 w 123"/>
                  <a:gd name="T3" fmla="*/ 232 h 110"/>
                  <a:gd name="T4" fmla="*/ 16 w 123"/>
                  <a:gd name="T5" fmla="*/ 153 h 110"/>
                  <a:gd name="T6" fmla="*/ 115 w 123"/>
                  <a:gd name="T7" fmla="*/ 16 h 110"/>
                  <a:gd name="T8" fmla="*/ 262 w 123"/>
                  <a:gd name="T9" fmla="*/ 94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110"/>
                  <a:gd name="T17" fmla="*/ 123 w 123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110">
                    <a:moveTo>
                      <a:pt x="117" y="42"/>
                    </a:moveTo>
                    <a:cubicBezTo>
                      <a:pt x="123" y="68"/>
                      <a:pt x="104" y="95"/>
                      <a:pt x="73" y="103"/>
                    </a:cubicBezTo>
                    <a:cubicBezTo>
                      <a:pt x="42" y="110"/>
                      <a:pt x="13" y="94"/>
                      <a:pt x="7" y="68"/>
                    </a:cubicBezTo>
                    <a:cubicBezTo>
                      <a:pt x="0" y="42"/>
                      <a:pt x="20" y="15"/>
                      <a:pt x="51" y="7"/>
                    </a:cubicBezTo>
                    <a:cubicBezTo>
                      <a:pt x="81" y="0"/>
                      <a:pt x="111" y="16"/>
                      <a:pt x="117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0" name="Freeform 59"/>
              <p:cNvSpPr>
                <a:spLocks/>
              </p:cNvSpPr>
              <p:nvPr/>
            </p:nvSpPr>
            <p:spPr bwMode="auto">
              <a:xfrm>
                <a:off x="1310" y="2599"/>
                <a:ext cx="162" cy="144"/>
              </a:xfrm>
              <a:custGeom>
                <a:avLst/>
                <a:gdLst>
                  <a:gd name="T0" fmla="*/ 261 w 124"/>
                  <a:gd name="T1" fmla="*/ 94 h 110"/>
                  <a:gd name="T2" fmla="*/ 162 w 124"/>
                  <a:gd name="T3" fmla="*/ 232 h 110"/>
                  <a:gd name="T4" fmla="*/ 13 w 124"/>
                  <a:gd name="T5" fmla="*/ 153 h 110"/>
                  <a:gd name="T6" fmla="*/ 115 w 124"/>
                  <a:gd name="T7" fmla="*/ 17 h 110"/>
                  <a:gd name="T8" fmla="*/ 261 w 124"/>
                  <a:gd name="T9" fmla="*/ 94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"/>
                  <a:gd name="T16" fmla="*/ 0 h 110"/>
                  <a:gd name="T17" fmla="*/ 124 w 124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" h="110">
                    <a:moveTo>
                      <a:pt x="117" y="42"/>
                    </a:moveTo>
                    <a:cubicBezTo>
                      <a:pt x="124" y="69"/>
                      <a:pt x="104" y="96"/>
                      <a:pt x="73" y="103"/>
                    </a:cubicBezTo>
                    <a:cubicBezTo>
                      <a:pt x="42" y="110"/>
                      <a:pt x="12" y="95"/>
                      <a:pt x="6" y="68"/>
                    </a:cubicBezTo>
                    <a:cubicBezTo>
                      <a:pt x="0" y="42"/>
                      <a:pt x="20" y="15"/>
                      <a:pt x="51" y="8"/>
                    </a:cubicBezTo>
                    <a:cubicBezTo>
                      <a:pt x="81" y="0"/>
                      <a:pt x="111" y="16"/>
                      <a:pt x="117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1" name="Freeform 60"/>
              <p:cNvSpPr>
                <a:spLocks/>
              </p:cNvSpPr>
              <p:nvPr/>
            </p:nvSpPr>
            <p:spPr bwMode="auto">
              <a:xfrm>
                <a:off x="1965" y="2861"/>
                <a:ext cx="87" cy="134"/>
              </a:xfrm>
              <a:custGeom>
                <a:avLst/>
                <a:gdLst>
                  <a:gd name="T0" fmla="*/ 140 w 67"/>
                  <a:gd name="T1" fmla="*/ 35 h 103"/>
                  <a:gd name="T2" fmla="*/ 58 w 67"/>
                  <a:gd name="T3" fmla="*/ 56 h 103"/>
                  <a:gd name="T4" fmla="*/ 10 w 67"/>
                  <a:gd name="T5" fmla="*/ 198 h 103"/>
                  <a:gd name="T6" fmla="*/ 92 w 67"/>
                  <a:gd name="T7" fmla="*/ 169 h 103"/>
                  <a:gd name="T8" fmla="*/ 140 w 67"/>
                  <a:gd name="T9" fmla="*/ 35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03"/>
                  <a:gd name="T17" fmla="*/ 67 w 67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03">
                    <a:moveTo>
                      <a:pt x="64" y="16"/>
                    </a:moveTo>
                    <a:cubicBezTo>
                      <a:pt x="60" y="0"/>
                      <a:pt x="44" y="4"/>
                      <a:pt x="27" y="25"/>
                    </a:cubicBezTo>
                    <a:cubicBezTo>
                      <a:pt x="10" y="46"/>
                      <a:pt x="0" y="76"/>
                      <a:pt x="5" y="90"/>
                    </a:cubicBezTo>
                    <a:cubicBezTo>
                      <a:pt x="10" y="103"/>
                      <a:pt x="26" y="97"/>
                      <a:pt x="42" y="77"/>
                    </a:cubicBezTo>
                    <a:cubicBezTo>
                      <a:pt x="57" y="58"/>
                      <a:pt x="67" y="31"/>
                      <a:pt x="64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2" name="Freeform 61"/>
              <p:cNvSpPr>
                <a:spLocks/>
              </p:cNvSpPr>
              <p:nvPr/>
            </p:nvSpPr>
            <p:spPr bwMode="auto">
              <a:xfrm>
                <a:off x="1834" y="3017"/>
                <a:ext cx="92" cy="139"/>
              </a:xfrm>
              <a:custGeom>
                <a:avLst/>
                <a:gdLst>
                  <a:gd name="T0" fmla="*/ 150 w 70"/>
                  <a:gd name="T1" fmla="*/ 37 h 106"/>
                  <a:gd name="T2" fmla="*/ 64 w 70"/>
                  <a:gd name="T3" fmla="*/ 59 h 106"/>
                  <a:gd name="T4" fmla="*/ 14 w 70"/>
                  <a:gd name="T5" fmla="*/ 209 h 106"/>
                  <a:gd name="T6" fmla="*/ 100 w 70"/>
                  <a:gd name="T7" fmla="*/ 176 h 106"/>
                  <a:gd name="T8" fmla="*/ 150 w 70"/>
                  <a:gd name="T9" fmla="*/ 37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106"/>
                  <a:gd name="T17" fmla="*/ 70 w 70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106">
                    <a:moveTo>
                      <a:pt x="66" y="16"/>
                    </a:moveTo>
                    <a:cubicBezTo>
                      <a:pt x="62" y="0"/>
                      <a:pt x="45" y="4"/>
                      <a:pt x="28" y="26"/>
                    </a:cubicBezTo>
                    <a:cubicBezTo>
                      <a:pt x="10" y="48"/>
                      <a:pt x="0" y="78"/>
                      <a:pt x="6" y="92"/>
                    </a:cubicBezTo>
                    <a:cubicBezTo>
                      <a:pt x="11" y="106"/>
                      <a:pt x="28" y="99"/>
                      <a:pt x="44" y="78"/>
                    </a:cubicBezTo>
                    <a:cubicBezTo>
                      <a:pt x="60" y="58"/>
                      <a:pt x="70" y="30"/>
                      <a:pt x="6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3" name="Freeform 62"/>
              <p:cNvSpPr>
                <a:spLocks/>
              </p:cNvSpPr>
              <p:nvPr/>
            </p:nvSpPr>
            <p:spPr bwMode="auto">
              <a:xfrm>
                <a:off x="1803" y="2899"/>
                <a:ext cx="93" cy="135"/>
              </a:xfrm>
              <a:custGeom>
                <a:avLst/>
                <a:gdLst>
                  <a:gd name="T0" fmla="*/ 151 w 71"/>
                  <a:gd name="T1" fmla="*/ 35 h 104"/>
                  <a:gd name="T2" fmla="*/ 67 w 71"/>
                  <a:gd name="T3" fmla="*/ 52 h 104"/>
                  <a:gd name="T4" fmla="*/ 13 w 71"/>
                  <a:gd name="T5" fmla="*/ 199 h 104"/>
                  <a:gd name="T6" fmla="*/ 101 w 71"/>
                  <a:gd name="T7" fmla="*/ 167 h 104"/>
                  <a:gd name="T8" fmla="*/ 151 w 71"/>
                  <a:gd name="T9" fmla="*/ 35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04"/>
                  <a:gd name="T17" fmla="*/ 71 w 71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04">
                    <a:moveTo>
                      <a:pt x="67" y="16"/>
                    </a:moveTo>
                    <a:cubicBezTo>
                      <a:pt x="64" y="0"/>
                      <a:pt x="47" y="3"/>
                      <a:pt x="30" y="24"/>
                    </a:cubicBezTo>
                    <a:cubicBezTo>
                      <a:pt x="11" y="46"/>
                      <a:pt x="0" y="77"/>
                      <a:pt x="6" y="91"/>
                    </a:cubicBezTo>
                    <a:cubicBezTo>
                      <a:pt x="11" y="104"/>
                      <a:pt x="29" y="97"/>
                      <a:pt x="45" y="76"/>
                    </a:cubicBezTo>
                    <a:cubicBezTo>
                      <a:pt x="61" y="56"/>
                      <a:pt x="71" y="30"/>
                      <a:pt x="67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" name="Freeform 63"/>
              <p:cNvSpPr>
                <a:spLocks/>
              </p:cNvSpPr>
              <p:nvPr/>
            </p:nvSpPr>
            <p:spPr bwMode="auto">
              <a:xfrm>
                <a:off x="1863" y="3134"/>
                <a:ext cx="93" cy="139"/>
              </a:xfrm>
              <a:custGeom>
                <a:avLst/>
                <a:gdLst>
                  <a:gd name="T0" fmla="*/ 153 w 71"/>
                  <a:gd name="T1" fmla="*/ 30 h 107"/>
                  <a:gd name="T2" fmla="*/ 67 w 71"/>
                  <a:gd name="T3" fmla="*/ 58 h 107"/>
                  <a:gd name="T4" fmla="*/ 12 w 71"/>
                  <a:gd name="T5" fmla="*/ 205 h 107"/>
                  <a:gd name="T6" fmla="*/ 100 w 71"/>
                  <a:gd name="T7" fmla="*/ 169 h 107"/>
                  <a:gd name="T8" fmla="*/ 153 w 71"/>
                  <a:gd name="T9" fmla="*/ 3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07"/>
                  <a:gd name="T17" fmla="*/ 71 w 71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07">
                    <a:moveTo>
                      <a:pt x="68" y="14"/>
                    </a:moveTo>
                    <a:cubicBezTo>
                      <a:pt x="64" y="0"/>
                      <a:pt x="47" y="5"/>
                      <a:pt x="30" y="27"/>
                    </a:cubicBezTo>
                    <a:cubicBezTo>
                      <a:pt x="11" y="49"/>
                      <a:pt x="0" y="80"/>
                      <a:pt x="5" y="94"/>
                    </a:cubicBezTo>
                    <a:cubicBezTo>
                      <a:pt x="10" y="107"/>
                      <a:pt x="28" y="99"/>
                      <a:pt x="44" y="77"/>
                    </a:cubicBezTo>
                    <a:cubicBezTo>
                      <a:pt x="61" y="56"/>
                      <a:pt x="71" y="28"/>
                      <a:pt x="68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5" name="Freeform 64"/>
              <p:cNvSpPr>
                <a:spLocks/>
              </p:cNvSpPr>
              <p:nvPr/>
            </p:nvSpPr>
            <p:spPr bwMode="auto">
              <a:xfrm>
                <a:off x="2093" y="2706"/>
                <a:ext cx="82" cy="130"/>
              </a:xfrm>
              <a:custGeom>
                <a:avLst/>
                <a:gdLst>
                  <a:gd name="T0" fmla="*/ 133 w 63"/>
                  <a:gd name="T1" fmla="*/ 37 h 99"/>
                  <a:gd name="T2" fmla="*/ 57 w 63"/>
                  <a:gd name="T3" fmla="*/ 50 h 99"/>
                  <a:gd name="T4" fmla="*/ 9 w 63"/>
                  <a:gd name="T5" fmla="*/ 194 h 99"/>
                  <a:gd name="T6" fmla="*/ 86 w 63"/>
                  <a:gd name="T7" fmla="*/ 169 h 99"/>
                  <a:gd name="T8" fmla="*/ 133 w 63"/>
                  <a:gd name="T9" fmla="*/ 37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99"/>
                  <a:gd name="T17" fmla="*/ 63 w 63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99">
                    <a:moveTo>
                      <a:pt x="60" y="16"/>
                    </a:moveTo>
                    <a:cubicBezTo>
                      <a:pt x="57" y="0"/>
                      <a:pt x="42" y="3"/>
                      <a:pt x="26" y="22"/>
                    </a:cubicBezTo>
                    <a:cubicBezTo>
                      <a:pt x="9" y="43"/>
                      <a:pt x="0" y="72"/>
                      <a:pt x="4" y="86"/>
                    </a:cubicBezTo>
                    <a:cubicBezTo>
                      <a:pt x="9" y="99"/>
                      <a:pt x="24" y="94"/>
                      <a:pt x="39" y="75"/>
                    </a:cubicBezTo>
                    <a:cubicBezTo>
                      <a:pt x="53" y="56"/>
                      <a:pt x="63" y="30"/>
                      <a:pt x="6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6" name="Freeform 65"/>
              <p:cNvSpPr>
                <a:spLocks/>
              </p:cNvSpPr>
              <p:nvPr/>
            </p:nvSpPr>
            <p:spPr bwMode="auto">
              <a:xfrm>
                <a:off x="2114" y="2827"/>
                <a:ext cx="83" cy="131"/>
              </a:xfrm>
              <a:custGeom>
                <a:avLst/>
                <a:gdLst>
                  <a:gd name="T0" fmla="*/ 132 w 64"/>
                  <a:gd name="T1" fmla="*/ 32 h 101"/>
                  <a:gd name="T2" fmla="*/ 58 w 64"/>
                  <a:gd name="T3" fmla="*/ 52 h 101"/>
                  <a:gd name="T4" fmla="*/ 8 w 64"/>
                  <a:gd name="T5" fmla="*/ 192 h 101"/>
                  <a:gd name="T6" fmla="*/ 86 w 64"/>
                  <a:gd name="T7" fmla="*/ 163 h 101"/>
                  <a:gd name="T8" fmla="*/ 132 w 64"/>
                  <a:gd name="T9" fmla="*/ 32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01"/>
                  <a:gd name="T17" fmla="*/ 64 w 64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01">
                    <a:moveTo>
                      <a:pt x="61" y="15"/>
                    </a:moveTo>
                    <a:cubicBezTo>
                      <a:pt x="59" y="0"/>
                      <a:pt x="43" y="3"/>
                      <a:pt x="27" y="24"/>
                    </a:cubicBezTo>
                    <a:cubicBezTo>
                      <a:pt x="10" y="45"/>
                      <a:pt x="0" y="75"/>
                      <a:pt x="4" y="88"/>
                    </a:cubicBezTo>
                    <a:cubicBezTo>
                      <a:pt x="8" y="101"/>
                      <a:pt x="24" y="95"/>
                      <a:pt x="39" y="75"/>
                    </a:cubicBezTo>
                    <a:cubicBezTo>
                      <a:pt x="54" y="56"/>
                      <a:pt x="64" y="30"/>
                      <a:pt x="61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7" name="Freeform 66"/>
              <p:cNvSpPr>
                <a:spLocks/>
              </p:cNvSpPr>
              <p:nvPr/>
            </p:nvSpPr>
            <p:spPr bwMode="auto">
              <a:xfrm>
                <a:off x="2067" y="2577"/>
                <a:ext cx="90" cy="141"/>
              </a:xfrm>
              <a:custGeom>
                <a:avLst/>
                <a:gdLst>
                  <a:gd name="T0" fmla="*/ 146 w 69"/>
                  <a:gd name="T1" fmla="*/ 40 h 108"/>
                  <a:gd name="T2" fmla="*/ 63 w 69"/>
                  <a:gd name="T3" fmla="*/ 52 h 108"/>
                  <a:gd name="T4" fmla="*/ 12 w 69"/>
                  <a:gd name="T5" fmla="*/ 206 h 108"/>
                  <a:gd name="T6" fmla="*/ 95 w 69"/>
                  <a:gd name="T7" fmla="*/ 184 h 108"/>
                  <a:gd name="T8" fmla="*/ 146 w 69"/>
                  <a:gd name="T9" fmla="*/ 4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8"/>
                  <a:gd name="T17" fmla="*/ 69 w 69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8">
                    <a:moveTo>
                      <a:pt x="66" y="18"/>
                    </a:moveTo>
                    <a:cubicBezTo>
                      <a:pt x="63" y="0"/>
                      <a:pt x="46" y="2"/>
                      <a:pt x="28" y="24"/>
                    </a:cubicBezTo>
                    <a:cubicBezTo>
                      <a:pt x="10" y="45"/>
                      <a:pt x="0" y="77"/>
                      <a:pt x="5" y="93"/>
                    </a:cubicBezTo>
                    <a:cubicBezTo>
                      <a:pt x="10" y="108"/>
                      <a:pt x="26" y="103"/>
                      <a:pt x="43" y="83"/>
                    </a:cubicBezTo>
                    <a:cubicBezTo>
                      <a:pt x="59" y="63"/>
                      <a:pt x="69" y="35"/>
                      <a:pt x="66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8" name="Freeform 67"/>
              <p:cNvSpPr>
                <a:spLocks/>
              </p:cNvSpPr>
              <p:nvPr/>
            </p:nvSpPr>
            <p:spPr bwMode="auto">
              <a:xfrm>
                <a:off x="1503" y="2981"/>
                <a:ext cx="108" cy="94"/>
              </a:xfrm>
              <a:custGeom>
                <a:avLst/>
                <a:gdLst>
                  <a:gd name="T0" fmla="*/ 179 w 82"/>
                  <a:gd name="T1" fmla="*/ 124 h 72"/>
                  <a:gd name="T2" fmla="*/ 121 w 82"/>
                  <a:gd name="T3" fmla="*/ 144 h 72"/>
                  <a:gd name="T4" fmla="*/ 16 w 82"/>
                  <a:gd name="T5" fmla="*/ 44 h 72"/>
                  <a:gd name="T6" fmla="*/ 80 w 82"/>
                  <a:gd name="T7" fmla="*/ 27 h 72"/>
                  <a:gd name="T8" fmla="*/ 179 w 82"/>
                  <a:gd name="T9" fmla="*/ 124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72"/>
                  <a:gd name="T17" fmla="*/ 82 w 82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72">
                    <a:moveTo>
                      <a:pt x="78" y="56"/>
                    </a:moveTo>
                    <a:cubicBezTo>
                      <a:pt x="82" y="69"/>
                      <a:pt x="71" y="72"/>
                      <a:pt x="53" y="64"/>
                    </a:cubicBezTo>
                    <a:cubicBezTo>
                      <a:pt x="34" y="55"/>
                      <a:pt x="13" y="36"/>
                      <a:pt x="7" y="20"/>
                    </a:cubicBezTo>
                    <a:cubicBezTo>
                      <a:pt x="0" y="4"/>
                      <a:pt x="13" y="0"/>
                      <a:pt x="35" y="12"/>
                    </a:cubicBezTo>
                    <a:cubicBezTo>
                      <a:pt x="55" y="23"/>
                      <a:pt x="74" y="43"/>
                      <a:pt x="78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9" name="Freeform 68"/>
              <p:cNvSpPr>
                <a:spLocks/>
              </p:cNvSpPr>
              <p:nvPr/>
            </p:nvSpPr>
            <p:spPr bwMode="auto">
              <a:xfrm>
                <a:off x="1636" y="2955"/>
                <a:ext cx="116" cy="95"/>
              </a:xfrm>
              <a:custGeom>
                <a:avLst/>
                <a:gdLst>
                  <a:gd name="T0" fmla="*/ 189 w 89"/>
                  <a:gd name="T1" fmla="*/ 118 h 73"/>
                  <a:gd name="T2" fmla="*/ 136 w 89"/>
                  <a:gd name="T3" fmla="*/ 147 h 73"/>
                  <a:gd name="T4" fmla="*/ 16 w 89"/>
                  <a:gd name="T5" fmla="*/ 46 h 73"/>
                  <a:gd name="T6" fmla="*/ 100 w 89"/>
                  <a:gd name="T7" fmla="*/ 29 h 73"/>
                  <a:gd name="T8" fmla="*/ 189 w 89"/>
                  <a:gd name="T9" fmla="*/ 118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73"/>
                  <a:gd name="T17" fmla="*/ 89 w 89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73">
                    <a:moveTo>
                      <a:pt x="85" y="54"/>
                    </a:moveTo>
                    <a:cubicBezTo>
                      <a:pt x="89" y="67"/>
                      <a:pt x="79" y="73"/>
                      <a:pt x="61" y="67"/>
                    </a:cubicBezTo>
                    <a:cubicBezTo>
                      <a:pt x="39" y="61"/>
                      <a:pt x="12" y="39"/>
                      <a:pt x="7" y="21"/>
                    </a:cubicBezTo>
                    <a:cubicBezTo>
                      <a:pt x="0" y="2"/>
                      <a:pt x="21" y="0"/>
                      <a:pt x="45" y="13"/>
                    </a:cubicBezTo>
                    <a:cubicBezTo>
                      <a:pt x="66" y="24"/>
                      <a:pt x="82" y="42"/>
                      <a:pt x="8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0" name="Freeform 69"/>
              <p:cNvSpPr>
                <a:spLocks/>
              </p:cNvSpPr>
              <p:nvPr/>
            </p:nvSpPr>
            <p:spPr bwMode="auto">
              <a:xfrm>
                <a:off x="1339" y="2889"/>
                <a:ext cx="99" cy="88"/>
              </a:xfrm>
              <a:custGeom>
                <a:avLst/>
                <a:gdLst>
                  <a:gd name="T0" fmla="*/ 159 w 76"/>
                  <a:gd name="T1" fmla="*/ 116 h 67"/>
                  <a:gd name="T2" fmla="*/ 116 w 76"/>
                  <a:gd name="T3" fmla="*/ 138 h 67"/>
                  <a:gd name="T4" fmla="*/ 17 w 76"/>
                  <a:gd name="T5" fmla="*/ 45 h 67"/>
                  <a:gd name="T6" fmla="*/ 73 w 76"/>
                  <a:gd name="T7" fmla="*/ 24 h 67"/>
                  <a:gd name="T8" fmla="*/ 159 w 76"/>
                  <a:gd name="T9" fmla="*/ 116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67"/>
                  <a:gd name="T17" fmla="*/ 76 w 76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67">
                    <a:moveTo>
                      <a:pt x="72" y="51"/>
                    </a:moveTo>
                    <a:cubicBezTo>
                      <a:pt x="76" y="63"/>
                      <a:pt x="67" y="67"/>
                      <a:pt x="52" y="61"/>
                    </a:cubicBezTo>
                    <a:cubicBezTo>
                      <a:pt x="35" y="53"/>
                      <a:pt x="14" y="35"/>
                      <a:pt x="8" y="20"/>
                    </a:cubicBezTo>
                    <a:cubicBezTo>
                      <a:pt x="0" y="4"/>
                      <a:pt x="12" y="0"/>
                      <a:pt x="33" y="11"/>
                    </a:cubicBezTo>
                    <a:cubicBezTo>
                      <a:pt x="51" y="21"/>
                      <a:pt x="68" y="39"/>
                      <a:pt x="72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1" name="Freeform 70"/>
              <p:cNvSpPr>
                <a:spLocks/>
              </p:cNvSpPr>
              <p:nvPr/>
            </p:nvSpPr>
            <p:spPr bwMode="auto">
              <a:xfrm>
                <a:off x="1376" y="3001"/>
                <a:ext cx="105" cy="92"/>
              </a:xfrm>
              <a:custGeom>
                <a:avLst/>
                <a:gdLst>
                  <a:gd name="T0" fmla="*/ 169 w 81"/>
                  <a:gd name="T1" fmla="*/ 119 h 71"/>
                  <a:gd name="T2" fmla="*/ 119 w 81"/>
                  <a:gd name="T3" fmla="*/ 140 h 71"/>
                  <a:gd name="T4" fmla="*/ 17 w 81"/>
                  <a:gd name="T5" fmla="*/ 45 h 71"/>
                  <a:gd name="T6" fmla="*/ 74 w 81"/>
                  <a:gd name="T7" fmla="*/ 27 h 71"/>
                  <a:gd name="T8" fmla="*/ 169 w 81"/>
                  <a:gd name="T9" fmla="*/ 119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71"/>
                  <a:gd name="T17" fmla="*/ 81 w 81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71">
                    <a:moveTo>
                      <a:pt x="77" y="55"/>
                    </a:moveTo>
                    <a:cubicBezTo>
                      <a:pt x="81" y="67"/>
                      <a:pt x="72" y="71"/>
                      <a:pt x="55" y="64"/>
                    </a:cubicBezTo>
                    <a:cubicBezTo>
                      <a:pt x="36" y="55"/>
                      <a:pt x="15" y="36"/>
                      <a:pt x="8" y="21"/>
                    </a:cubicBezTo>
                    <a:cubicBezTo>
                      <a:pt x="0" y="4"/>
                      <a:pt x="13" y="0"/>
                      <a:pt x="34" y="12"/>
                    </a:cubicBezTo>
                    <a:cubicBezTo>
                      <a:pt x="54" y="22"/>
                      <a:pt x="73" y="42"/>
                      <a:pt x="77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2" name="Freeform 71"/>
              <p:cNvSpPr>
                <a:spLocks/>
              </p:cNvSpPr>
              <p:nvPr/>
            </p:nvSpPr>
            <p:spPr bwMode="auto">
              <a:xfrm>
                <a:off x="1295" y="2768"/>
                <a:ext cx="109" cy="98"/>
              </a:xfrm>
              <a:custGeom>
                <a:avLst/>
                <a:gdLst>
                  <a:gd name="T0" fmla="*/ 181 w 83"/>
                  <a:gd name="T1" fmla="*/ 133 h 75"/>
                  <a:gd name="T2" fmla="*/ 114 w 83"/>
                  <a:gd name="T3" fmla="*/ 144 h 75"/>
                  <a:gd name="T4" fmla="*/ 14 w 83"/>
                  <a:gd name="T5" fmla="*/ 43 h 75"/>
                  <a:gd name="T6" fmla="*/ 77 w 83"/>
                  <a:gd name="T7" fmla="*/ 24 h 75"/>
                  <a:gd name="T8" fmla="*/ 181 w 83"/>
                  <a:gd name="T9" fmla="*/ 133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75"/>
                  <a:gd name="T17" fmla="*/ 83 w 83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75">
                    <a:moveTo>
                      <a:pt x="80" y="60"/>
                    </a:moveTo>
                    <a:cubicBezTo>
                      <a:pt x="83" y="74"/>
                      <a:pt x="69" y="75"/>
                      <a:pt x="50" y="64"/>
                    </a:cubicBezTo>
                    <a:cubicBezTo>
                      <a:pt x="30" y="53"/>
                      <a:pt x="11" y="34"/>
                      <a:pt x="6" y="19"/>
                    </a:cubicBezTo>
                    <a:cubicBezTo>
                      <a:pt x="0" y="4"/>
                      <a:pt x="12" y="0"/>
                      <a:pt x="34" y="11"/>
                    </a:cubicBezTo>
                    <a:cubicBezTo>
                      <a:pt x="55" y="23"/>
                      <a:pt x="76" y="46"/>
                      <a:pt x="80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3" name="Freeform 72"/>
              <p:cNvSpPr>
                <a:spLocks/>
              </p:cNvSpPr>
              <p:nvPr/>
            </p:nvSpPr>
            <p:spPr bwMode="auto">
              <a:xfrm>
                <a:off x="1673" y="3076"/>
                <a:ext cx="114" cy="98"/>
              </a:xfrm>
              <a:custGeom>
                <a:avLst/>
                <a:gdLst>
                  <a:gd name="T0" fmla="*/ 187 w 87"/>
                  <a:gd name="T1" fmla="*/ 132 h 75"/>
                  <a:gd name="T2" fmla="*/ 123 w 87"/>
                  <a:gd name="T3" fmla="*/ 146 h 75"/>
                  <a:gd name="T4" fmla="*/ 13 w 87"/>
                  <a:gd name="T5" fmla="*/ 44 h 75"/>
                  <a:gd name="T6" fmla="*/ 86 w 87"/>
                  <a:gd name="T7" fmla="*/ 27 h 75"/>
                  <a:gd name="T8" fmla="*/ 187 w 87"/>
                  <a:gd name="T9" fmla="*/ 132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75"/>
                  <a:gd name="T17" fmla="*/ 87 w 87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75">
                    <a:moveTo>
                      <a:pt x="83" y="59"/>
                    </a:moveTo>
                    <a:cubicBezTo>
                      <a:pt x="87" y="72"/>
                      <a:pt x="75" y="75"/>
                      <a:pt x="55" y="66"/>
                    </a:cubicBezTo>
                    <a:cubicBezTo>
                      <a:pt x="35" y="57"/>
                      <a:pt x="12" y="36"/>
                      <a:pt x="6" y="20"/>
                    </a:cubicBezTo>
                    <a:cubicBezTo>
                      <a:pt x="0" y="3"/>
                      <a:pt x="15" y="0"/>
                      <a:pt x="38" y="12"/>
                    </a:cubicBezTo>
                    <a:cubicBezTo>
                      <a:pt x="60" y="24"/>
                      <a:pt x="80" y="45"/>
                      <a:pt x="83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" name="Freeform 73"/>
              <p:cNvSpPr>
                <a:spLocks/>
              </p:cNvSpPr>
              <p:nvPr/>
            </p:nvSpPr>
            <p:spPr bwMode="auto">
              <a:xfrm>
                <a:off x="1709" y="3196"/>
                <a:ext cx="108" cy="91"/>
              </a:xfrm>
              <a:custGeom>
                <a:avLst/>
                <a:gdLst>
                  <a:gd name="T0" fmla="*/ 176 w 83"/>
                  <a:gd name="T1" fmla="*/ 127 h 69"/>
                  <a:gd name="T2" fmla="*/ 115 w 83"/>
                  <a:gd name="T3" fmla="*/ 140 h 69"/>
                  <a:gd name="T4" fmla="*/ 12 w 83"/>
                  <a:gd name="T5" fmla="*/ 38 h 69"/>
                  <a:gd name="T6" fmla="*/ 83 w 83"/>
                  <a:gd name="T7" fmla="*/ 28 h 69"/>
                  <a:gd name="T8" fmla="*/ 176 w 83"/>
                  <a:gd name="T9" fmla="*/ 127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69"/>
                  <a:gd name="T17" fmla="*/ 83 w 83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69">
                    <a:moveTo>
                      <a:pt x="80" y="55"/>
                    </a:moveTo>
                    <a:cubicBezTo>
                      <a:pt x="83" y="67"/>
                      <a:pt x="71" y="69"/>
                      <a:pt x="52" y="61"/>
                    </a:cubicBezTo>
                    <a:cubicBezTo>
                      <a:pt x="32" y="51"/>
                      <a:pt x="10" y="32"/>
                      <a:pt x="5" y="17"/>
                    </a:cubicBezTo>
                    <a:cubicBezTo>
                      <a:pt x="0" y="2"/>
                      <a:pt x="16" y="0"/>
                      <a:pt x="38" y="12"/>
                    </a:cubicBezTo>
                    <a:cubicBezTo>
                      <a:pt x="59" y="23"/>
                      <a:pt x="77" y="42"/>
                      <a:pt x="80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75" name="Group 225"/>
          <p:cNvGrpSpPr>
            <a:grpSpLocks/>
          </p:cNvGrpSpPr>
          <p:nvPr/>
        </p:nvGrpSpPr>
        <p:grpSpPr bwMode="auto">
          <a:xfrm>
            <a:off x="3429000" y="5070475"/>
            <a:ext cx="2351088" cy="2797175"/>
            <a:chOff x="0" y="2350"/>
            <a:chExt cx="1481" cy="1762"/>
          </a:xfrm>
        </p:grpSpPr>
        <p:sp>
          <p:nvSpPr>
            <p:cNvPr id="176" name="Freeform 75"/>
            <p:cNvSpPr>
              <a:spLocks/>
            </p:cNvSpPr>
            <p:nvPr/>
          </p:nvSpPr>
          <p:spPr bwMode="auto">
            <a:xfrm flipV="1">
              <a:off x="219" y="3226"/>
              <a:ext cx="1015" cy="886"/>
            </a:xfrm>
            <a:custGeom>
              <a:avLst/>
              <a:gdLst>
                <a:gd name="T0" fmla="*/ 153 w 1835"/>
                <a:gd name="T1" fmla="*/ 0 h 1602"/>
                <a:gd name="T2" fmla="*/ 47 w 1835"/>
                <a:gd name="T3" fmla="*/ 32 h 1602"/>
                <a:gd name="T4" fmla="*/ 0 w 1835"/>
                <a:gd name="T5" fmla="*/ 212 h 1602"/>
                <a:gd name="T6" fmla="*/ 157 w 1835"/>
                <a:gd name="T7" fmla="*/ 271 h 1602"/>
                <a:gd name="T8" fmla="*/ 269 w 1835"/>
                <a:gd name="T9" fmla="*/ 262 h 1602"/>
                <a:gd name="T10" fmla="*/ 310 w 1835"/>
                <a:gd name="T11" fmla="*/ 74 h 1602"/>
                <a:gd name="T12" fmla="*/ 153 w 1835"/>
                <a:gd name="T13" fmla="*/ 0 h 16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35"/>
                <a:gd name="T22" fmla="*/ 0 h 1602"/>
                <a:gd name="T23" fmla="*/ 1835 w 1835"/>
                <a:gd name="T24" fmla="*/ 1602 h 16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35" h="1602">
                  <a:moveTo>
                    <a:pt x="902" y="0"/>
                  </a:moveTo>
                  <a:lnTo>
                    <a:pt x="278" y="189"/>
                  </a:lnTo>
                  <a:lnTo>
                    <a:pt x="0" y="1255"/>
                  </a:lnTo>
                  <a:lnTo>
                    <a:pt x="926" y="1602"/>
                  </a:lnTo>
                  <a:lnTo>
                    <a:pt x="1592" y="1547"/>
                  </a:lnTo>
                  <a:lnTo>
                    <a:pt x="1835" y="437"/>
                  </a:lnTo>
                  <a:lnTo>
                    <a:pt x="902" y="0"/>
                  </a:lnTo>
                  <a:close/>
                </a:path>
              </a:pathLst>
            </a:custGeom>
            <a:gradFill rotWithShape="0">
              <a:gsLst>
                <a:gs pos="0">
                  <a:srgbClr val="CB7B7B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77" name="Picture 215"/>
            <p:cNvPicPr>
              <a:picLocks noChangeAspect="1" noChangeArrowheads="1"/>
            </p:cNvPicPr>
            <p:nvPr/>
          </p:nvPicPr>
          <p:blipFill>
            <a:blip r:embed="rId2" cstate="print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51"/>
              <a:ext cx="148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8" name="Group 207"/>
            <p:cNvGrpSpPr>
              <a:grpSpLocks/>
            </p:cNvGrpSpPr>
            <p:nvPr/>
          </p:nvGrpSpPr>
          <p:grpSpPr bwMode="auto">
            <a:xfrm>
              <a:off x="219" y="2350"/>
              <a:ext cx="1015" cy="886"/>
              <a:chOff x="219" y="2350"/>
              <a:chExt cx="1015" cy="886"/>
            </a:xfrm>
          </p:grpSpPr>
          <p:sp>
            <p:nvSpPr>
              <p:cNvPr id="179" name="Freeform 77"/>
              <p:cNvSpPr>
                <a:spLocks/>
              </p:cNvSpPr>
              <p:nvPr/>
            </p:nvSpPr>
            <p:spPr bwMode="auto">
              <a:xfrm>
                <a:off x="219" y="2994"/>
                <a:ext cx="881" cy="242"/>
              </a:xfrm>
              <a:custGeom>
                <a:avLst/>
                <a:gdLst>
                  <a:gd name="T0" fmla="*/ 270 w 1592"/>
                  <a:gd name="T1" fmla="*/ 65 h 437"/>
                  <a:gd name="T2" fmla="*/ 157 w 1592"/>
                  <a:gd name="T3" fmla="*/ 74 h 437"/>
                  <a:gd name="T4" fmla="*/ 0 w 1592"/>
                  <a:gd name="T5" fmla="*/ 16 h 437"/>
                  <a:gd name="T6" fmla="*/ 104 w 1592"/>
                  <a:gd name="T7" fmla="*/ 0 h 437"/>
                  <a:gd name="T8" fmla="*/ 270 w 1592"/>
                  <a:gd name="T9" fmla="*/ 65 h 4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2"/>
                  <a:gd name="T16" fmla="*/ 0 h 437"/>
                  <a:gd name="T17" fmla="*/ 1592 w 1592"/>
                  <a:gd name="T18" fmla="*/ 437 h 4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2" h="437">
                    <a:moveTo>
                      <a:pt x="1592" y="382"/>
                    </a:moveTo>
                    <a:lnTo>
                      <a:pt x="925" y="437"/>
                    </a:lnTo>
                    <a:lnTo>
                      <a:pt x="0" y="90"/>
                    </a:lnTo>
                    <a:lnTo>
                      <a:pt x="614" y="0"/>
                    </a:lnTo>
                    <a:lnTo>
                      <a:pt x="1592" y="382"/>
                    </a:lnTo>
                    <a:close/>
                  </a:path>
                </a:pathLst>
              </a:custGeom>
              <a:solidFill>
                <a:srgbClr val="A8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" name="Freeform 78"/>
              <p:cNvSpPr>
                <a:spLocks/>
              </p:cNvSpPr>
              <p:nvPr/>
            </p:nvSpPr>
            <p:spPr bwMode="auto">
              <a:xfrm>
                <a:off x="219" y="2350"/>
                <a:ext cx="499" cy="694"/>
              </a:xfrm>
              <a:custGeom>
                <a:avLst/>
                <a:gdLst>
                  <a:gd name="T0" fmla="*/ 104 w 902"/>
                  <a:gd name="T1" fmla="*/ 197 h 1255"/>
                  <a:gd name="T2" fmla="*/ 0 w 902"/>
                  <a:gd name="T3" fmla="*/ 212 h 1255"/>
                  <a:gd name="T4" fmla="*/ 47 w 902"/>
                  <a:gd name="T5" fmla="*/ 32 h 1255"/>
                  <a:gd name="T6" fmla="*/ 153 w 902"/>
                  <a:gd name="T7" fmla="*/ 0 h 1255"/>
                  <a:gd name="T8" fmla="*/ 104 w 902"/>
                  <a:gd name="T9" fmla="*/ 197 h 1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2"/>
                  <a:gd name="T16" fmla="*/ 0 h 1255"/>
                  <a:gd name="T17" fmla="*/ 902 w 902"/>
                  <a:gd name="T18" fmla="*/ 1255 h 1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2" h="1255">
                    <a:moveTo>
                      <a:pt x="614" y="1165"/>
                    </a:moveTo>
                    <a:lnTo>
                      <a:pt x="0" y="1255"/>
                    </a:lnTo>
                    <a:lnTo>
                      <a:pt x="278" y="189"/>
                    </a:lnTo>
                    <a:lnTo>
                      <a:pt x="902" y="0"/>
                    </a:lnTo>
                    <a:lnTo>
                      <a:pt x="614" y="1165"/>
                    </a:lnTo>
                    <a:close/>
                  </a:path>
                </a:pathLst>
              </a:custGeom>
              <a:solidFill>
                <a:srgbClr val="C4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" name="Freeform 79"/>
              <p:cNvSpPr>
                <a:spLocks/>
              </p:cNvSpPr>
              <p:nvPr/>
            </p:nvSpPr>
            <p:spPr bwMode="auto">
              <a:xfrm>
                <a:off x="559" y="2350"/>
                <a:ext cx="675" cy="856"/>
              </a:xfrm>
              <a:custGeom>
                <a:avLst/>
                <a:gdLst>
                  <a:gd name="T0" fmla="*/ 206 w 1221"/>
                  <a:gd name="T1" fmla="*/ 74 h 1547"/>
                  <a:gd name="T2" fmla="*/ 165 w 1221"/>
                  <a:gd name="T3" fmla="*/ 262 h 1547"/>
                  <a:gd name="T4" fmla="*/ 0 w 1221"/>
                  <a:gd name="T5" fmla="*/ 198 h 1547"/>
                  <a:gd name="T6" fmla="*/ 49 w 1221"/>
                  <a:gd name="T7" fmla="*/ 0 h 1547"/>
                  <a:gd name="T8" fmla="*/ 206 w 1221"/>
                  <a:gd name="T9" fmla="*/ 74 h 15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1"/>
                  <a:gd name="T16" fmla="*/ 0 h 1547"/>
                  <a:gd name="T17" fmla="*/ 1221 w 1221"/>
                  <a:gd name="T18" fmla="*/ 1547 h 15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1" h="1547">
                    <a:moveTo>
                      <a:pt x="1221" y="437"/>
                    </a:moveTo>
                    <a:lnTo>
                      <a:pt x="978" y="1547"/>
                    </a:lnTo>
                    <a:lnTo>
                      <a:pt x="0" y="1165"/>
                    </a:lnTo>
                    <a:lnTo>
                      <a:pt x="288" y="0"/>
                    </a:lnTo>
                    <a:lnTo>
                      <a:pt x="1221" y="437"/>
                    </a:lnTo>
                    <a:close/>
                  </a:path>
                </a:pathLst>
              </a:custGeom>
              <a:solidFill>
                <a:srgbClr val="D0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2" name="Freeform 80"/>
              <p:cNvSpPr>
                <a:spLocks/>
              </p:cNvSpPr>
              <p:nvPr/>
            </p:nvSpPr>
            <p:spPr bwMode="auto">
              <a:xfrm>
                <a:off x="731" y="3075"/>
                <a:ext cx="369" cy="161"/>
              </a:xfrm>
              <a:custGeom>
                <a:avLst/>
                <a:gdLst>
                  <a:gd name="T0" fmla="*/ 11 w 667"/>
                  <a:gd name="T1" fmla="*/ 0 h 291"/>
                  <a:gd name="T2" fmla="*/ 0 w 667"/>
                  <a:gd name="T3" fmla="*/ 49 h 291"/>
                  <a:gd name="T4" fmla="*/ 113 w 667"/>
                  <a:gd name="T5" fmla="*/ 40 h 291"/>
                  <a:gd name="T6" fmla="*/ 11 w 667"/>
                  <a:gd name="T7" fmla="*/ 0 h 2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7"/>
                  <a:gd name="T13" fmla="*/ 0 h 291"/>
                  <a:gd name="T14" fmla="*/ 667 w 667"/>
                  <a:gd name="T15" fmla="*/ 291 h 2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7" h="291">
                    <a:moveTo>
                      <a:pt x="64" y="0"/>
                    </a:moveTo>
                    <a:lnTo>
                      <a:pt x="0" y="291"/>
                    </a:lnTo>
                    <a:lnTo>
                      <a:pt x="667" y="236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92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3" name="Freeform 81"/>
              <p:cNvSpPr>
                <a:spLocks/>
              </p:cNvSpPr>
              <p:nvPr/>
            </p:nvSpPr>
            <p:spPr bwMode="auto">
              <a:xfrm>
                <a:off x="373" y="2350"/>
                <a:ext cx="345" cy="233"/>
              </a:xfrm>
              <a:custGeom>
                <a:avLst/>
                <a:gdLst>
                  <a:gd name="T0" fmla="*/ 0 w 624"/>
                  <a:gd name="T1" fmla="*/ 32 h 421"/>
                  <a:gd name="T2" fmla="*/ 88 w 624"/>
                  <a:gd name="T3" fmla="*/ 71 h 421"/>
                  <a:gd name="T4" fmla="*/ 106 w 624"/>
                  <a:gd name="T5" fmla="*/ 0 h 421"/>
                  <a:gd name="T6" fmla="*/ 0 w 624"/>
                  <a:gd name="T7" fmla="*/ 32 h 4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421"/>
                  <a:gd name="T14" fmla="*/ 624 w 624"/>
                  <a:gd name="T15" fmla="*/ 421 h 4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421">
                    <a:moveTo>
                      <a:pt x="0" y="189"/>
                    </a:moveTo>
                    <a:lnTo>
                      <a:pt x="520" y="421"/>
                    </a:lnTo>
                    <a:lnTo>
                      <a:pt x="624" y="0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AF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" name="Freeform 82"/>
              <p:cNvSpPr>
                <a:spLocks/>
              </p:cNvSpPr>
              <p:nvPr/>
            </p:nvSpPr>
            <p:spPr bwMode="auto">
              <a:xfrm>
                <a:off x="766" y="2592"/>
                <a:ext cx="468" cy="614"/>
              </a:xfrm>
              <a:custGeom>
                <a:avLst/>
                <a:gdLst>
                  <a:gd name="T0" fmla="*/ 28 w 846"/>
                  <a:gd name="T1" fmla="*/ 24 h 1110"/>
                  <a:gd name="T2" fmla="*/ 143 w 846"/>
                  <a:gd name="T3" fmla="*/ 0 h 1110"/>
                  <a:gd name="T4" fmla="*/ 102 w 846"/>
                  <a:gd name="T5" fmla="*/ 188 h 1110"/>
                  <a:gd name="T6" fmla="*/ 0 w 846"/>
                  <a:gd name="T7" fmla="*/ 148 h 1110"/>
                  <a:gd name="T8" fmla="*/ 28 w 846"/>
                  <a:gd name="T9" fmla="*/ 24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6"/>
                  <a:gd name="T16" fmla="*/ 0 h 1110"/>
                  <a:gd name="T17" fmla="*/ 846 w 846"/>
                  <a:gd name="T18" fmla="*/ 1110 h 1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6" h="1110">
                    <a:moveTo>
                      <a:pt x="168" y="142"/>
                    </a:moveTo>
                    <a:lnTo>
                      <a:pt x="846" y="0"/>
                    </a:lnTo>
                    <a:lnTo>
                      <a:pt x="603" y="1110"/>
                    </a:lnTo>
                    <a:lnTo>
                      <a:pt x="0" y="874"/>
                    </a:lnTo>
                    <a:lnTo>
                      <a:pt x="168" y="142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" name="Freeform 83"/>
              <p:cNvSpPr>
                <a:spLocks/>
              </p:cNvSpPr>
              <p:nvPr/>
            </p:nvSpPr>
            <p:spPr bwMode="auto">
              <a:xfrm>
                <a:off x="660" y="2350"/>
                <a:ext cx="574" cy="320"/>
              </a:xfrm>
              <a:custGeom>
                <a:avLst/>
                <a:gdLst>
                  <a:gd name="T0" fmla="*/ 0 w 1037"/>
                  <a:gd name="T1" fmla="*/ 71 h 579"/>
                  <a:gd name="T2" fmla="*/ 61 w 1037"/>
                  <a:gd name="T3" fmla="*/ 98 h 579"/>
                  <a:gd name="T4" fmla="*/ 176 w 1037"/>
                  <a:gd name="T5" fmla="*/ 74 h 579"/>
                  <a:gd name="T6" fmla="*/ 18 w 1037"/>
                  <a:gd name="T7" fmla="*/ 0 h 579"/>
                  <a:gd name="T8" fmla="*/ 0 w 1037"/>
                  <a:gd name="T9" fmla="*/ 71 h 5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7"/>
                  <a:gd name="T16" fmla="*/ 0 h 579"/>
                  <a:gd name="T17" fmla="*/ 1037 w 1037"/>
                  <a:gd name="T18" fmla="*/ 579 h 5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7" h="579">
                    <a:moveTo>
                      <a:pt x="0" y="421"/>
                    </a:moveTo>
                    <a:lnTo>
                      <a:pt x="359" y="579"/>
                    </a:lnTo>
                    <a:lnTo>
                      <a:pt x="1037" y="437"/>
                    </a:lnTo>
                    <a:lnTo>
                      <a:pt x="104" y="0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BA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" name="Freeform 84"/>
              <p:cNvSpPr>
                <a:spLocks/>
              </p:cNvSpPr>
              <p:nvPr/>
            </p:nvSpPr>
            <p:spPr bwMode="auto">
              <a:xfrm>
                <a:off x="523" y="3015"/>
                <a:ext cx="146" cy="51"/>
              </a:xfrm>
              <a:custGeom>
                <a:avLst/>
                <a:gdLst>
                  <a:gd name="T0" fmla="*/ 181 w 112"/>
                  <a:gd name="T1" fmla="*/ 31 h 39"/>
                  <a:gd name="T2" fmla="*/ 211 w 112"/>
                  <a:gd name="T3" fmla="*/ 82 h 39"/>
                  <a:gd name="T4" fmla="*/ 65 w 112"/>
                  <a:gd name="T5" fmla="*/ 56 h 39"/>
                  <a:gd name="T6" fmla="*/ 27 w 112"/>
                  <a:gd name="T7" fmla="*/ 9 h 39"/>
                  <a:gd name="T8" fmla="*/ 181 w 112"/>
                  <a:gd name="T9" fmla="*/ 31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39"/>
                  <a:gd name="T17" fmla="*/ 112 w 112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39">
                    <a:moveTo>
                      <a:pt x="82" y="14"/>
                    </a:moveTo>
                    <a:cubicBezTo>
                      <a:pt x="107" y="24"/>
                      <a:pt x="112" y="34"/>
                      <a:pt x="95" y="37"/>
                    </a:cubicBezTo>
                    <a:cubicBezTo>
                      <a:pt x="79" y="39"/>
                      <a:pt x="50" y="33"/>
                      <a:pt x="29" y="25"/>
                    </a:cubicBezTo>
                    <a:cubicBezTo>
                      <a:pt x="8" y="16"/>
                      <a:pt x="0" y="7"/>
                      <a:pt x="12" y="4"/>
                    </a:cubicBezTo>
                    <a:cubicBezTo>
                      <a:pt x="26" y="0"/>
                      <a:pt x="57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" name="Freeform 85"/>
              <p:cNvSpPr>
                <a:spLocks/>
              </p:cNvSpPr>
              <p:nvPr/>
            </p:nvSpPr>
            <p:spPr bwMode="auto">
              <a:xfrm>
                <a:off x="709" y="3086"/>
                <a:ext cx="142" cy="48"/>
              </a:xfrm>
              <a:custGeom>
                <a:avLst/>
                <a:gdLst>
                  <a:gd name="T0" fmla="*/ 181 w 109"/>
                  <a:gd name="T1" fmla="*/ 30 h 37"/>
                  <a:gd name="T2" fmla="*/ 202 w 109"/>
                  <a:gd name="T3" fmla="*/ 75 h 37"/>
                  <a:gd name="T4" fmla="*/ 61 w 109"/>
                  <a:gd name="T5" fmla="*/ 52 h 37"/>
                  <a:gd name="T6" fmla="*/ 27 w 109"/>
                  <a:gd name="T7" fmla="*/ 8 h 37"/>
                  <a:gd name="T8" fmla="*/ 181 w 109"/>
                  <a:gd name="T9" fmla="*/ 3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7"/>
                  <a:gd name="T17" fmla="*/ 109 w 109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7">
                    <a:moveTo>
                      <a:pt x="82" y="14"/>
                    </a:moveTo>
                    <a:cubicBezTo>
                      <a:pt x="105" y="23"/>
                      <a:pt x="109" y="33"/>
                      <a:pt x="91" y="35"/>
                    </a:cubicBezTo>
                    <a:cubicBezTo>
                      <a:pt x="76" y="37"/>
                      <a:pt x="48" y="32"/>
                      <a:pt x="28" y="24"/>
                    </a:cubicBezTo>
                    <a:cubicBezTo>
                      <a:pt x="7" y="16"/>
                      <a:pt x="0" y="7"/>
                      <a:pt x="12" y="4"/>
                    </a:cubicBezTo>
                    <a:cubicBezTo>
                      <a:pt x="26" y="0"/>
                      <a:pt x="58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" name="Freeform 86"/>
              <p:cNvSpPr>
                <a:spLocks/>
              </p:cNvSpPr>
              <p:nvPr/>
            </p:nvSpPr>
            <p:spPr bwMode="auto">
              <a:xfrm>
                <a:off x="884" y="3155"/>
                <a:ext cx="141" cy="46"/>
              </a:xfrm>
              <a:custGeom>
                <a:avLst/>
                <a:gdLst>
                  <a:gd name="T0" fmla="*/ 188 w 108"/>
                  <a:gd name="T1" fmla="*/ 32 h 35"/>
                  <a:gd name="T2" fmla="*/ 197 w 108"/>
                  <a:gd name="T3" fmla="*/ 78 h 35"/>
                  <a:gd name="T4" fmla="*/ 57 w 108"/>
                  <a:gd name="T5" fmla="*/ 51 h 35"/>
                  <a:gd name="T6" fmla="*/ 29 w 108"/>
                  <a:gd name="T7" fmla="*/ 9 h 35"/>
                  <a:gd name="T8" fmla="*/ 188 w 108"/>
                  <a:gd name="T9" fmla="*/ 32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35"/>
                  <a:gd name="T17" fmla="*/ 108 w 108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35">
                    <a:moveTo>
                      <a:pt x="84" y="14"/>
                    </a:moveTo>
                    <a:cubicBezTo>
                      <a:pt x="107" y="23"/>
                      <a:pt x="108" y="32"/>
                      <a:pt x="89" y="34"/>
                    </a:cubicBezTo>
                    <a:cubicBezTo>
                      <a:pt x="72" y="35"/>
                      <a:pt x="44" y="30"/>
                      <a:pt x="26" y="23"/>
                    </a:cubicBezTo>
                    <a:cubicBezTo>
                      <a:pt x="7" y="16"/>
                      <a:pt x="0" y="7"/>
                      <a:pt x="13" y="4"/>
                    </a:cubicBezTo>
                    <a:cubicBezTo>
                      <a:pt x="28" y="0"/>
                      <a:pt x="60" y="5"/>
                      <a:pt x="84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" name="Freeform 87"/>
              <p:cNvSpPr>
                <a:spLocks/>
              </p:cNvSpPr>
              <p:nvPr/>
            </p:nvSpPr>
            <p:spPr bwMode="auto">
              <a:xfrm>
                <a:off x="588" y="3104"/>
                <a:ext cx="139" cy="43"/>
              </a:xfrm>
              <a:custGeom>
                <a:avLst/>
                <a:gdLst>
                  <a:gd name="T0" fmla="*/ 186 w 106"/>
                  <a:gd name="T1" fmla="*/ 30 h 33"/>
                  <a:gd name="T2" fmla="*/ 203 w 106"/>
                  <a:gd name="T3" fmla="*/ 68 h 33"/>
                  <a:gd name="T4" fmla="*/ 66 w 106"/>
                  <a:gd name="T5" fmla="*/ 46 h 33"/>
                  <a:gd name="T6" fmla="*/ 29 w 106"/>
                  <a:gd name="T7" fmla="*/ 7 h 33"/>
                  <a:gd name="T8" fmla="*/ 186 w 106"/>
                  <a:gd name="T9" fmla="*/ 3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33"/>
                  <a:gd name="T17" fmla="*/ 106 w 106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33">
                    <a:moveTo>
                      <a:pt x="82" y="14"/>
                    </a:moveTo>
                    <a:cubicBezTo>
                      <a:pt x="103" y="23"/>
                      <a:pt x="106" y="30"/>
                      <a:pt x="90" y="31"/>
                    </a:cubicBezTo>
                    <a:cubicBezTo>
                      <a:pt x="75" y="33"/>
                      <a:pt x="49" y="28"/>
                      <a:pt x="29" y="21"/>
                    </a:cubicBezTo>
                    <a:cubicBezTo>
                      <a:pt x="8" y="14"/>
                      <a:pt x="0" y="5"/>
                      <a:pt x="13" y="3"/>
                    </a:cubicBezTo>
                    <a:cubicBezTo>
                      <a:pt x="27" y="0"/>
                      <a:pt x="59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0" name="Freeform 88"/>
              <p:cNvSpPr>
                <a:spLocks/>
              </p:cNvSpPr>
              <p:nvPr/>
            </p:nvSpPr>
            <p:spPr bwMode="auto">
              <a:xfrm>
                <a:off x="640" y="3178"/>
                <a:ext cx="140" cy="45"/>
              </a:xfrm>
              <a:custGeom>
                <a:avLst/>
                <a:gdLst>
                  <a:gd name="T0" fmla="*/ 183 w 107"/>
                  <a:gd name="T1" fmla="*/ 33 h 34"/>
                  <a:gd name="T2" fmla="*/ 201 w 107"/>
                  <a:gd name="T3" fmla="*/ 77 h 34"/>
                  <a:gd name="T4" fmla="*/ 63 w 107"/>
                  <a:gd name="T5" fmla="*/ 50 h 34"/>
                  <a:gd name="T6" fmla="*/ 29 w 107"/>
                  <a:gd name="T7" fmla="*/ 7 h 34"/>
                  <a:gd name="T8" fmla="*/ 183 w 107"/>
                  <a:gd name="T9" fmla="*/ 33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34"/>
                  <a:gd name="T17" fmla="*/ 107 w 107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34">
                    <a:moveTo>
                      <a:pt x="82" y="14"/>
                    </a:moveTo>
                    <a:cubicBezTo>
                      <a:pt x="105" y="23"/>
                      <a:pt x="107" y="32"/>
                      <a:pt x="90" y="33"/>
                    </a:cubicBezTo>
                    <a:cubicBezTo>
                      <a:pt x="75" y="34"/>
                      <a:pt x="48" y="29"/>
                      <a:pt x="28" y="22"/>
                    </a:cubicBezTo>
                    <a:cubicBezTo>
                      <a:pt x="8" y="14"/>
                      <a:pt x="0" y="6"/>
                      <a:pt x="13" y="3"/>
                    </a:cubicBezTo>
                    <a:cubicBezTo>
                      <a:pt x="26" y="0"/>
                      <a:pt x="59" y="5"/>
                      <a:pt x="8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1" name="Freeform 89"/>
              <p:cNvSpPr>
                <a:spLocks/>
              </p:cNvSpPr>
              <p:nvPr/>
            </p:nvSpPr>
            <p:spPr bwMode="auto">
              <a:xfrm>
                <a:off x="472" y="3117"/>
                <a:ext cx="142" cy="43"/>
              </a:xfrm>
              <a:custGeom>
                <a:avLst/>
                <a:gdLst>
                  <a:gd name="T0" fmla="*/ 189 w 109"/>
                  <a:gd name="T1" fmla="*/ 30 h 33"/>
                  <a:gd name="T2" fmla="*/ 211 w 109"/>
                  <a:gd name="T3" fmla="*/ 68 h 33"/>
                  <a:gd name="T4" fmla="*/ 73 w 109"/>
                  <a:gd name="T5" fmla="*/ 46 h 33"/>
                  <a:gd name="T6" fmla="*/ 34 w 109"/>
                  <a:gd name="T7" fmla="*/ 5 h 33"/>
                  <a:gd name="T8" fmla="*/ 189 w 109"/>
                  <a:gd name="T9" fmla="*/ 3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33"/>
                  <a:gd name="T17" fmla="*/ 109 w 109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33">
                    <a:moveTo>
                      <a:pt x="85" y="14"/>
                    </a:moveTo>
                    <a:cubicBezTo>
                      <a:pt x="105" y="22"/>
                      <a:pt x="109" y="30"/>
                      <a:pt x="95" y="31"/>
                    </a:cubicBezTo>
                    <a:cubicBezTo>
                      <a:pt x="81" y="33"/>
                      <a:pt x="55" y="29"/>
                      <a:pt x="33" y="21"/>
                    </a:cubicBezTo>
                    <a:cubicBezTo>
                      <a:pt x="10" y="13"/>
                      <a:pt x="0" y="4"/>
                      <a:pt x="15" y="2"/>
                    </a:cubicBezTo>
                    <a:cubicBezTo>
                      <a:pt x="30" y="0"/>
                      <a:pt x="62" y="5"/>
                      <a:pt x="85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2" name="Freeform 90"/>
              <p:cNvSpPr>
                <a:spLocks/>
              </p:cNvSpPr>
              <p:nvPr/>
            </p:nvSpPr>
            <p:spPr bwMode="auto">
              <a:xfrm>
                <a:off x="295" y="3048"/>
                <a:ext cx="143" cy="47"/>
              </a:xfrm>
              <a:custGeom>
                <a:avLst/>
                <a:gdLst>
                  <a:gd name="T0" fmla="*/ 181 w 110"/>
                  <a:gd name="T1" fmla="*/ 34 h 36"/>
                  <a:gd name="T2" fmla="*/ 209 w 110"/>
                  <a:gd name="T3" fmla="*/ 78 h 36"/>
                  <a:gd name="T4" fmla="*/ 73 w 110"/>
                  <a:gd name="T5" fmla="*/ 51 h 36"/>
                  <a:gd name="T6" fmla="*/ 27 w 110"/>
                  <a:gd name="T7" fmla="*/ 7 h 36"/>
                  <a:gd name="T8" fmla="*/ 181 w 110"/>
                  <a:gd name="T9" fmla="*/ 34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"/>
                  <a:gd name="T16" fmla="*/ 0 h 36"/>
                  <a:gd name="T17" fmla="*/ 110 w 11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" h="36">
                    <a:moveTo>
                      <a:pt x="82" y="15"/>
                    </a:moveTo>
                    <a:cubicBezTo>
                      <a:pt x="105" y="25"/>
                      <a:pt x="110" y="33"/>
                      <a:pt x="95" y="35"/>
                    </a:cubicBezTo>
                    <a:cubicBezTo>
                      <a:pt x="82" y="36"/>
                      <a:pt x="55" y="31"/>
                      <a:pt x="33" y="23"/>
                    </a:cubicBezTo>
                    <a:cubicBezTo>
                      <a:pt x="11" y="15"/>
                      <a:pt x="0" y="6"/>
                      <a:pt x="12" y="3"/>
                    </a:cubicBezTo>
                    <a:cubicBezTo>
                      <a:pt x="25" y="0"/>
                      <a:pt x="57" y="6"/>
                      <a:pt x="82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" name="Freeform 91"/>
              <p:cNvSpPr>
                <a:spLocks/>
              </p:cNvSpPr>
              <p:nvPr/>
            </p:nvSpPr>
            <p:spPr bwMode="auto">
              <a:xfrm>
                <a:off x="834" y="2706"/>
                <a:ext cx="149" cy="159"/>
              </a:xfrm>
              <a:custGeom>
                <a:avLst/>
                <a:gdLst>
                  <a:gd name="T0" fmla="*/ 227 w 114"/>
                  <a:gd name="T1" fmla="*/ 177 h 122"/>
                  <a:gd name="T2" fmla="*/ 78 w 114"/>
                  <a:gd name="T3" fmla="*/ 246 h 122"/>
                  <a:gd name="T4" fmla="*/ 27 w 114"/>
                  <a:gd name="T5" fmla="*/ 90 h 122"/>
                  <a:gd name="T6" fmla="*/ 176 w 114"/>
                  <a:gd name="T7" fmla="*/ 22 h 122"/>
                  <a:gd name="T8" fmla="*/ 227 w 114"/>
                  <a:gd name="T9" fmla="*/ 177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22"/>
                  <a:gd name="T17" fmla="*/ 114 w 114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22">
                    <a:moveTo>
                      <a:pt x="102" y="80"/>
                    </a:moveTo>
                    <a:cubicBezTo>
                      <a:pt x="90" y="108"/>
                      <a:pt x="60" y="122"/>
                      <a:pt x="35" y="111"/>
                    </a:cubicBezTo>
                    <a:cubicBezTo>
                      <a:pt x="10" y="100"/>
                      <a:pt x="0" y="69"/>
                      <a:pt x="12" y="41"/>
                    </a:cubicBezTo>
                    <a:cubicBezTo>
                      <a:pt x="24" y="13"/>
                      <a:pt x="54" y="0"/>
                      <a:pt x="79" y="10"/>
                    </a:cubicBezTo>
                    <a:cubicBezTo>
                      <a:pt x="104" y="21"/>
                      <a:pt x="114" y="53"/>
                      <a:pt x="102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" name="Freeform 92"/>
              <p:cNvSpPr>
                <a:spLocks/>
              </p:cNvSpPr>
              <p:nvPr/>
            </p:nvSpPr>
            <p:spPr bwMode="auto">
              <a:xfrm>
                <a:off x="657" y="2627"/>
                <a:ext cx="148" cy="159"/>
              </a:xfrm>
              <a:custGeom>
                <a:avLst/>
                <a:gdLst>
                  <a:gd name="T0" fmla="*/ 222 w 114"/>
                  <a:gd name="T1" fmla="*/ 180 h 122"/>
                  <a:gd name="T2" fmla="*/ 75 w 114"/>
                  <a:gd name="T3" fmla="*/ 248 h 122"/>
                  <a:gd name="T4" fmla="*/ 29 w 114"/>
                  <a:gd name="T5" fmla="*/ 94 h 122"/>
                  <a:gd name="T6" fmla="*/ 174 w 114"/>
                  <a:gd name="T7" fmla="*/ 23 h 122"/>
                  <a:gd name="T8" fmla="*/ 222 w 114"/>
                  <a:gd name="T9" fmla="*/ 18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22"/>
                  <a:gd name="T17" fmla="*/ 114 w 114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22">
                    <a:moveTo>
                      <a:pt x="102" y="81"/>
                    </a:moveTo>
                    <a:cubicBezTo>
                      <a:pt x="89" y="108"/>
                      <a:pt x="60" y="122"/>
                      <a:pt x="35" y="112"/>
                    </a:cubicBezTo>
                    <a:cubicBezTo>
                      <a:pt x="10" y="101"/>
                      <a:pt x="0" y="70"/>
                      <a:pt x="13" y="42"/>
                    </a:cubicBezTo>
                    <a:cubicBezTo>
                      <a:pt x="25" y="14"/>
                      <a:pt x="55" y="0"/>
                      <a:pt x="79" y="11"/>
                    </a:cubicBezTo>
                    <a:cubicBezTo>
                      <a:pt x="104" y="21"/>
                      <a:pt x="114" y="53"/>
                      <a:pt x="102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Freeform 93"/>
              <p:cNvSpPr>
                <a:spLocks/>
              </p:cNvSpPr>
              <p:nvPr/>
            </p:nvSpPr>
            <p:spPr bwMode="auto">
              <a:xfrm>
                <a:off x="600" y="2839"/>
                <a:ext cx="156" cy="166"/>
              </a:xfrm>
              <a:custGeom>
                <a:avLst/>
                <a:gdLst>
                  <a:gd name="T0" fmla="*/ 239 w 119"/>
                  <a:gd name="T1" fmla="*/ 188 h 127"/>
                  <a:gd name="T2" fmla="*/ 84 w 119"/>
                  <a:gd name="T3" fmla="*/ 260 h 127"/>
                  <a:gd name="T4" fmla="*/ 29 w 119"/>
                  <a:gd name="T5" fmla="*/ 95 h 127"/>
                  <a:gd name="T6" fmla="*/ 184 w 119"/>
                  <a:gd name="T7" fmla="*/ 27 h 127"/>
                  <a:gd name="T8" fmla="*/ 239 w 119"/>
                  <a:gd name="T9" fmla="*/ 188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127"/>
                  <a:gd name="T17" fmla="*/ 119 w 119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127">
                    <a:moveTo>
                      <a:pt x="106" y="84"/>
                    </a:moveTo>
                    <a:cubicBezTo>
                      <a:pt x="94" y="113"/>
                      <a:pt x="62" y="127"/>
                      <a:pt x="37" y="116"/>
                    </a:cubicBezTo>
                    <a:cubicBezTo>
                      <a:pt x="11" y="105"/>
                      <a:pt x="0" y="72"/>
                      <a:pt x="13" y="43"/>
                    </a:cubicBezTo>
                    <a:cubicBezTo>
                      <a:pt x="25" y="15"/>
                      <a:pt x="56" y="0"/>
                      <a:pt x="82" y="12"/>
                    </a:cubicBezTo>
                    <a:cubicBezTo>
                      <a:pt x="108" y="23"/>
                      <a:pt x="119" y="55"/>
                      <a:pt x="106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6" name="Freeform 94"/>
              <p:cNvSpPr>
                <a:spLocks/>
              </p:cNvSpPr>
              <p:nvPr/>
            </p:nvSpPr>
            <p:spPr bwMode="auto">
              <a:xfrm>
                <a:off x="704" y="2413"/>
                <a:ext cx="159" cy="167"/>
              </a:xfrm>
              <a:custGeom>
                <a:avLst/>
                <a:gdLst>
                  <a:gd name="T0" fmla="*/ 241 w 122"/>
                  <a:gd name="T1" fmla="*/ 189 h 128"/>
                  <a:gd name="T2" fmla="*/ 85 w 122"/>
                  <a:gd name="T3" fmla="*/ 261 h 128"/>
                  <a:gd name="T4" fmla="*/ 29 w 122"/>
                  <a:gd name="T5" fmla="*/ 95 h 128"/>
                  <a:gd name="T6" fmla="*/ 185 w 122"/>
                  <a:gd name="T7" fmla="*/ 23 h 128"/>
                  <a:gd name="T8" fmla="*/ 241 w 122"/>
                  <a:gd name="T9" fmla="*/ 189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"/>
                  <a:gd name="T16" fmla="*/ 0 h 128"/>
                  <a:gd name="T17" fmla="*/ 122 w 122"/>
                  <a:gd name="T18" fmla="*/ 128 h 1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" h="128">
                    <a:moveTo>
                      <a:pt x="109" y="85"/>
                    </a:moveTo>
                    <a:cubicBezTo>
                      <a:pt x="96" y="114"/>
                      <a:pt x="64" y="128"/>
                      <a:pt x="38" y="117"/>
                    </a:cubicBezTo>
                    <a:cubicBezTo>
                      <a:pt x="11" y="105"/>
                      <a:pt x="0" y="72"/>
                      <a:pt x="13" y="43"/>
                    </a:cubicBezTo>
                    <a:cubicBezTo>
                      <a:pt x="25" y="14"/>
                      <a:pt x="57" y="0"/>
                      <a:pt x="84" y="11"/>
                    </a:cubicBezTo>
                    <a:cubicBezTo>
                      <a:pt x="110" y="23"/>
                      <a:pt x="122" y="56"/>
                      <a:pt x="109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7" name="Freeform 95"/>
              <p:cNvSpPr>
                <a:spLocks/>
              </p:cNvSpPr>
              <p:nvPr/>
            </p:nvSpPr>
            <p:spPr bwMode="auto">
              <a:xfrm>
                <a:off x="1016" y="2786"/>
                <a:ext cx="136" cy="147"/>
              </a:xfrm>
              <a:custGeom>
                <a:avLst/>
                <a:gdLst>
                  <a:gd name="T0" fmla="*/ 209 w 104"/>
                  <a:gd name="T1" fmla="*/ 167 h 112"/>
                  <a:gd name="T2" fmla="*/ 72 w 104"/>
                  <a:gd name="T3" fmla="*/ 231 h 112"/>
                  <a:gd name="T4" fmla="*/ 24 w 104"/>
                  <a:gd name="T5" fmla="*/ 87 h 112"/>
                  <a:gd name="T6" fmla="*/ 161 w 104"/>
                  <a:gd name="T7" fmla="*/ 22 h 112"/>
                  <a:gd name="T8" fmla="*/ 209 w 104"/>
                  <a:gd name="T9" fmla="*/ 16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12"/>
                  <a:gd name="T17" fmla="*/ 104 w 10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12">
                    <a:moveTo>
                      <a:pt x="93" y="74"/>
                    </a:moveTo>
                    <a:cubicBezTo>
                      <a:pt x="82" y="99"/>
                      <a:pt x="54" y="112"/>
                      <a:pt x="32" y="102"/>
                    </a:cubicBezTo>
                    <a:cubicBezTo>
                      <a:pt x="9" y="92"/>
                      <a:pt x="0" y="64"/>
                      <a:pt x="11" y="38"/>
                    </a:cubicBezTo>
                    <a:cubicBezTo>
                      <a:pt x="22" y="12"/>
                      <a:pt x="50" y="0"/>
                      <a:pt x="72" y="10"/>
                    </a:cubicBezTo>
                    <a:cubicBezTo>
                      <a:pt x="95" y="19"/>
                      <a:pt x="104" y="48"/>
                      <a:pt x="93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8" name="Freeform 96"/>
              <p:cNvSpPr>
                <a:spLocks/>
              </p:cNvSpPr>
              <p:nvPr/>
            </p:nvSpPr>
            <p:spPr bwMode="auto">
              <a:xfrm>
                <a:off x="1059" y="2579"/>
                <a:ext cx="141" cy="152"/>
              </a:xfrm>
              <a:custGeom>
                <a:avLst/>
                <a:gdLst>
                  <a:gd name="T0" fmla="*/ 217 w 108"/>
                  <a:gd name="T1" fmla="*/ 173 h 116"/>
                  <a:gd name="T2" fmla="*/ 74 w 108"/>
                  <a:gd name="T3" fmla="*/ 238 h 116"/>
                  <a:gd name="T4" fmla="*/ 27 w 108"/>
                  <a:gd name="T5" fmla="*/ 89 h 116"/>
                  <a:gd name="T6" fmla="*/ 167 w 108"/>
                  <a:gd name="T7" fmla="*/ 24 h 116"/>
                  <a:gd name="T8" fmla="*/ 217 w 108"/>
                  <a:gd name="T9" fmla="*/ 173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16"/>
                  <a:gd name="T17" fmla="*/ 108 w 10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16">
                    <a:moveTo>
                      <a:pt x="97" y="77"/>
                    </a:moveTo>
                    <a:cubicBezTo>
                      <a:pt x="85" y="103"/>
                      <a:pt x="57" y="116"/>
                      <a:pt x="34" y="106"/>
                    </a:cubicBezTo>
                    <a:cubicBezTo>
                      <a:pt x="10" y="96"/>
                      <a:pt x="0" y="66"/>
                      <a:pt x="12" y="40"/>
                    </a:cubicBezTo>
                    <a:cubicBezTo>
                      <a:pt x="23" y="13"/>
                      <a:pt x="52" y="0"/>
                      <a:pt x="75" y="11"/>
                    </a:cubicBezTo>
                    <a:cubicBezTo>
                      <a:pt x="99" y="21"/>
                      <a:pt x="108" y="50"/>
                      <a:pt x="97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9" name="Freeform 97"/>
              <p:cNvSpPr>
                <a:spLocks/>
              </p:cNvSpPr>
              <p:nvPr/>
            </p:nvSpPr>
            <p:spPr bwMode="auto">
              <a:xfrm>
                <a:off x="967" y="2993"/>
                <a:ext cx="136" cy="149"/>
              </a:xfrm>
              <a:custGeom>
                <a:avLst/>
                <a:gdLst>
                  <a:gd name="T0" fmla="*/ 209 w 104"/>
                  <a:gd name="T1" fmla="*/ 167 h 114"/>
                  <a:gd name="T2" fmla="*/ 72 w 104"/>
                  <a:gd name="T3" fmla="*/ 233 h 114"/>
                  <a:gd name="T4" fmla="*/ 27 w 104"/>
                  <a:gd name="T5" fmla="*/ 88 h 114"/>
                  <a:gd name="T6" fmla="*/ 162 w 104"/>
                  <a:gd name="T7" fmla="*/ 22 h 114"/>
                  <a:gd name="T8" fmla="*/ 209 w 104"/>
                  <a:gd name="T9" fmla="*/ 16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14"/>
                  <a:gd name="T17" fmla="*/ 104 w 10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14">
                    <a:moveTo>
                      <a:pt x="93" y="75"/>
                    </a:moveTo>
                    <a:cubicBezTo>
                      <a:pt x="82" y="101"/>
                      <a:pt x="55" y="114"/>
                      <a:pt x="32" y="104"/>
                    </a:cubicBezTo>
                    <a:cubicBezTo>
                      <a:pt x="10" y="94"/>
                      <a:pt x="0" y="65"/>
                      <a:pt x="12" y="39"/>
                    </a:cubicBezTo>
                    <a:cubicBezTo>
                      <a:pt x="23" y="13"/>
                      <a:pt x="50" y="0"/>
                      <a:pt x="73" y="10"/>
                    </a:cubicBezTo>
                    <a:cubicBezTo>
                      <a:pt x="95" y="20"/>
                      <a:pt x="104" y="49"/>
                      <a:pt x="93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0" name="Freeform 98"/>
              <p:cNvSpPr>
                <a:spLocks/>
              </p:cNvSpPr>
              <p:nvPr/>
            </p:nvSpPr>
            <p:spPr bwMode="auto">
              <a:xfrm>
                <a:off x="411" y="2632"/>
                <a:ext cx="98" cy="152"/>
              </a:xfrm>
              <a:custGeom>
                <a:avLst/>
                <a:gdLst>
                  <a:gd name="T0" fmla="*/ 152 w 75"/>
                  <a:gd name="T1" fmla="*/ 113 h 116"/>
                  <a:gd name="T2" fmla="*/ 51 w 75"/>
                  <a:gd name="T3" fmla="*/ 254 h 116"/>
                  <a:gd name="T4" fmla="*/ 16 w 75"/>
                  <a:gd name="T5" fmla="*/ 151 h 116"/>
                  <a:gd name="T6" fmla="*/ 111 w 75"/>
                  <a:gd name="T7" fmla="*/ 13 h 116"/>
                  <a:gd name="T8" fmla="*/ 152 w 75"/>
                  <a:gd name="T9" fmla="*/ 113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116"/>
                  <a:gd name="T17" fmla="*/ 75 w 75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116">
                    <a:moveTo>
                      <a:pt x="68" y="50"/>
                    </a:moveTo>
                    <a:cubicBezTo>
                      <a:pt x="60" y="81"/>
                      <a:pt x="40" y="109"/>
                      <a:pt x="23" y="113"/>
                    </a:cubicBezTo>
                    <a:cubicBezTo>
                      <a:pt x="6" y="116"/>
                      <a:pt x="0" y="96"/>
                      <a:pt x="7" y="67"/>
                    </a:cubicBezTo>
                    <a:cubicBezTo>
                      <a:pt x="15" y="38"/>
                      <a:pt x="34" y="11"/>
                      <a:pt x="50" y="6"/>
                    </a:cubicBezTo>
                    <a:cubicBezTo>
                      <a:pt x="67" y="0"/>
                      <a:pt x="75" y="20"/>
                      <a:pt x="68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Freeform 99"/>
              <p:cNvSpPr>
                <a:spLocks/>
              </p:cNvSpPr>
              <p:nvPr/>
            </p:nvSpPr>
            <p:spPr bwMode="auto">
              <a:xfrm>
                <a:off x="303" y="2660"/>
                <a:ext cx="94" cy="147"/>
              </a:xfrm>
              <a:custGeom>
                <a:avLst/>
                <a:gdLst>
                  <a:gd name="T0" fmla="*/ 144 w 72"/>
                  <a:gd name="T1" fmla="*/ 108 h 113"/>
                  <a:gd name="T2" fmla="*/ 46 w 72"/>
                  <a:gd name="T3" fmla="*/ 242 h 113"/>
                  <a:gd name="T4" fmla="*/ 17 w 72"/>
                  <a:gd name="T5" fmla="*/ 144 h 113"/>
                  <a:gd name="T6" fmla="*/ 110 w 72"/>
                  <a:gd name="T7" fmla="*/ 12 h 113"/>
                  <a:gd name="T8" fmla="*/ 144 w 72"/>
                  <a:gd name="T9" fmla="*/ 108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13"/>
                  <a:gd name="T17" fmla="*/ 72 w 72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13">
                    <a:moveTo>
                      <a:pt x="64" y="49"/>
                    </a:moveTo>
                    <a:cubicBezTo>
                      <a:pt x="56" y="79"/>
                      <a:pt x="37" y="106"/>
                      <a:pt x="21" y="110"/>
                    </a:cubicBezTo>
                    <a:cubicBezTo>
                      <a:pt x="6" y="113"/>
                      <a:pt x="0" y="93"/>
                      <a:pt x="8" y="65"/>
                    </a:cubicBezTo>
                    <a:cubicBezTo>
                      <a:pt x="15" y="37"/>
                      <a:pt x="33" y="10"/>
                      <a:pt x="49" y="5"/>
                    </a:cubicBezTo>
                    <a:cubicBezTo>
                      <a:pt x="65" y="0"/>
                      <a:pt x="72" y="20"/>
                      <a:pt x="64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Freeform 100"/>
              <p:cNvSpPr>
                <a:spLocks/>
              </p:cNvSpPr>
              <p:nvPr/>
            </p:nvSpPr>
            <p:spPr bwMode="auto">
              <a:xfrm>
                <a:off x="357" y="2471"/>
                <a:ext cx="90" cy="135"/>
              </a:xfrm>
              <a:custGeom>
                <a:avLst/>
                <a:gdLst>
                  <a:gd name="T0" fmla="*/ 138 w 69"/>
                  <a:gd name="T1" fmla="*/ 96 h 104"/>
                  <a:gd name="T2" fmla="*/ 44 w 69"/>
                  <a:gd name="T3" fmla="*/ 221 h 104"/>
                  <a:gd name="T4" fmla="*/ 16 w 69"/>
                  <a:gd name="T5" fmla="*/ 134 h 104"/>
                  <a:gd name="T6" fmla="*/ 102 w 69"/>
                  <a:gd name="T7" fmla="*/ 13 h 104"/>
                  <a:gd name="T8" fmla="*/ 138 w 69"/>
                  <a:gd name="T9" fmla="*/ 96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4"/>
                  <a:gd name="T17" fmla="*/ 69 w 69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4">
                    <a:moveTo>
                      <a:pt x="62" y="44"/>
                    </a:moveTo>
                    <a:cubicBezTo>
                      <a:pt x="54" y="72"/>
                      <a:pt x="36" y="97"/>
                      <a:pt x="20" y="101"/>
                    </a:cubicBezTo>
                    <a:cubicBezTo>
                      <a:pt x="6" y="104"/>
                      <a:pt x="0" y="86"/>
                      <a:pt x="7" y="61"/>
                    </a:cubicBezTo>
                    <a:cubicBezTo>
                      <a:pt x="14" y="36"/>
                      <a:pt x="31" y="11"/>
                      <a:pt x="46" y="6"/>
                    </a:cubicBezTo>
                    <a:cubicBezTo>
                      <a:pt x="62" y="0"/>
                      <a:pt x="69" y="17"/>
                      <a:pt x="62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3" name="Freeform 101"/>
              <p:cNvSpPr>
                <a:spLocks/>
              </p:cNvSpPr>
              <p:nvPr/>
            </p:nvSpPr>
            <p:spPr bwMode="auto">
              <a:xfrm>
                <a:off x="253" y="2865"/>
                <a:ext cx="90" cy="138"/>
              </a:xfrm>
              <a:custGeom>
                <a:avLst/>
                <a:gdLst>
                  <a:gd name="T0" fmla="*/ 138 w 69"/>
                  <a:gd name="T1" fmla="*/ 105 h 106"/>
                  <a:gd name="T2" fmla="*/ 46 w 69"/>
                  <a:gd name="T3" fmla="*/ 229 h 106"/>
                  <a:gd name="T4" fmla="*/ 16 w 69"/>
                  <a:gd name="T5" fmla="*/ 129 h 106"/>
                  <a:gd name="T6" fmla="*/ 104 w 69"/>
                  <a:gd name="T7" fmla="*/ 7 h 106"/>
                  <a:gd name="T8" fmla="*/ 138 w 69"/>
                  <a:gd name="T9" fmla="*/ 105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6"/>
                  <a:gd name="T17" fmla="*/ 69 w 69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6">
                    <a:moveTo>
                      <a:pt x="62" y="48"/>
                    </a:moveTo>
                    <a:cubicBezTo>
                      <a:pt x="54" y="77"/>
                      <a:pt x="36" y="102"/>
                      <a:pt x="21" y="104"/>
                    </a:cubicBezTo>
                    <a:cubicBezTo>
                      <a:pt x="6" y="106"/>
                      <a:pt x="0" y="85"/>
                      <a:pt x="7" y="58"/>
                    </a:cubicBezTo>
                    <a:cubicBezTo>
                      <a:pt x="15" y="31"/>
                      <a:pt x="32" y="7"/>
                      <a:pt x="47" y="3"/>
                    </a:cubicBezTo>
                    <a:cubicBezTo>
                      <a:pt x="62" y="0"/>
                      <a:pt x="69" y="20"/>
                      <a:pt x="62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4" name="Freeform 102"/>
              <p:cNvSpPr>
                <a:spLocks/>
              </p:cNvSpPr>
              <p:nvPr/>
            </p:nvSpPr>
            <p:spPr bwMode="auto">
              <a:xfrm>
                <a:off x="528" y="2606"/>
                <a:ext cx="104" cy="152"/>
              </a:xfrm>
              <a:custGeom>
                <a:avLst/>
                <a:gdLst>
                  <a:gd name="T0" fmla="*/ 161 w 79"/>
                  <a:gd name="T1" fmla="*/ 117 h 116"/>
                  <a:gd name="T2" fmla="*/ 57 w 79"/>
                  <a:gd name="T3" fmla="*/ 254 h 116"/>
                  <a:gd name="T4" fmla="*/ 16 w 79"/>
                  <a:gd name="T5" fmla="*/ 151 h 116"/>
                  <a:gd name="T6" fmla="*/ 118 w 79"/>
                  <a:gd name="T7" fmla="*/ 13 h 116"/>
                  <a:gd name="T8" fmla="*/ 161 w 79"/>
                  <a:gd name="T9" fmla="*/ 11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16"/>
                  <a:gd name="T17" fmla="*/ 79 w 79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16">
                    <a:moveTo>
                      <a:pt x="71" y="52"/>
                    </a:moveTo>
                    <a:cubicBezTo>
                      <a:pt x="64" y="82"/>
                      <a:pt x="43" y="109"/>
                      <a:pt x="25" y="113"/>
                    </a:cubicBezTo>
                    <a:cubicBezTo>
                      <a:pt x="8" y="116"/>
                      <a:pt x="0" y="96"/>
                      <a:pt x="7" y="67"/>
                    </a:cubicBezTo>
                    <a:cubicBezTo>
                      <a:pt x="14" y="38"/>
                      <a:pt x="34" y="11"/>
                      <a:pt x="52" y="6"/>
                    </a:cubicBezTo>
                    <a:cubicBezTo>
                      <a:pt x="70" y="0"/>
                      <a:pt x="79" y="21"/>
                      <a:pt x="71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" name="Freeform 103"/>
              <p:cNvSpPr>
                <a:spLocks/>
              </p:cNvSpPr>
              <p:nvPr/>
            </p:nvSpPr>
            <p:spPr bwMode="auto">
              <a:xfrm>
                <a:off x="574" y="2393"/>
                <a:ext cx="111" cy="162"/>
              </a:xfrm>
              <a:custGeom>
                <a:avLst/>
                <a:gdLst>
                  <a:gd name="T0" fmla="*/ 172 w 85"/>
                  <a:gd name="T1" fmla="*/ 116 h 124"/>
                  <a:gd name="T2" fmla="*/ 60 w 85"/>
                  <a:gd name="T3" fmla="*/ 268 h 124"/>
                  <a:gd name="T4" fmla="*/ 17 w 85"/>
                  <a:gd name="T5" fmla="*/ 162 h 124"/>
                  <a:gd name="T6" fmla="*/ 123 w 85"/>
                  <a:gd name="T7" fmla="*/ 16 h 124"/>
                  <a:gd name="T8" fmla="*/ 172 w 85"/>
                  <a:gd name="T9" fmla="*/ 116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124"/>
                  <a:gd name="T17" fmla="*/ 85 w 85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124">
                    <a:moveTo>
                      <a:pt x="77" y="52"/>
                    </a:moveTo>
                    <a:cubicBezTo>
                      <a:pt x="69" y="84"/>
                      <a:pt x="46" y="115"/>
                      <a:pt x="27" y="120"/>
                    </a:cubicBezTo>
                    <a:cubicBezTo>
                      <a:pt x="8" y="124"/>
                      <a:pt x="0" y="103"/>
                      <a:pt x="8" y="73"/>
                    </a:cubicBezTo>
                    <a:cubicBezTo>
                      <a:pt x="16" y="44"/>
                      <a:pt x="37" y="15"/>
                      <a:pt x="55" y="7"/>
                    </a:cubicBezTo>
                    <a:cubicBezTo>
                      <a:pt x="75" y="0"/>
                      <a:pt x="85" y="19"/>
                      <a:pt x="77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" name="Freeform 104"/>
              <p:cNvSpPr>
                <a:spLocks/>
              </p:cNvSpPr>
              <p:nvPr/>
            </p:nvSpPr>
            <p:spPr bwMode="auto">
              <a:xfrm>
                <a:off x="471" y="2811"/>
                <a:ext cx="110" cy="165"/>
              </a:xfrm>
              <a:custGeom>
                <a:avLst/>
                <a:gdLst>
                  <a:gd name="T0" fmla="*/ 168 w 84"/>
                  <a:gd name="T1" fmla="*/ 131 h 126"/>
                  <a:gd name="T2" fmla="*/ 56 w 84"/>
                  <a:gd name="T3" fmla="*/ 278 h 126"/>
                  <a:gd name="T4" fmla="*/ 16 w 84"/>
                  <a:gd name="T5" fmla="*/ 160 h 126"/>
                  <a:gd name="T6" fmla="*/ 123 w 84"/>
                  <a:gd name="T7" fmla="*/ 9 h 126"/>
                  <a:gd name="T8" fmla="*/ 168 w 84"/>
                  <a:gd name="T9" fmla="*/ 13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26"/>
                  <a:gd name="T17" fmla="*/ 84 w 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26">
                    <a:moveTo>
                      <a:pt x="75" y="58"/>
                    </a:moveTo>
                    <a:cubicBezTo>
                      <a:pt x="67" y="92"/>
                      <a:pt x="44" y="122"/>
                      <a:pt x="25" y="124"/>
                    </a:cubicBezTo>
                    <a:cubicBezTo>
                      <a:pt x="7" y="126"/>
                      <a:pt x="0" y="102"/>
                      <a:pt x="7" y="71"/>
                    </a:cubicBezTo>
                    <a:cubicBezTo>
                      <a:pt x="15" y="38"/>
                      <a:pt x="36" y="9"/>
                      <a:pt x="55" y="4"/>
                    </a:cubicBezTo>
                    <a:cubicBezTo>
                      <a:pt x="75" y="0"/>
                      <a:pt x="84" y="24"/>
                      <a:pt x="75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208" name="TextBox 5"/>
          <p:cNvSpPr txBox="1">
            <a:spLocks noChangeArrowheads="1"/>
          </p:cNvSpPr>
          <p:nvPr/>
        </p:nvSpPr>
        <p:spPr bwMode="auto">
          <a:xfrm>
            <a:off x="500063" y="3228975"/>
            <a:ext cx="4429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5400" b="1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kumimoji="0" lang="en-US" altLang="ko-KR" sz="5400" b="1" baseline="0" dirty="0">
                <a:latin typeface="맑은 고딕" pitchFamily="50" charset="-127"/>
                <a:ea typeface="맑은 고딕" pitchFamily="50" charset="-127"/>
              </a:rPr>
              <a:t> ??</a:t>
            </a:r>
            <a:endParaRPr kumimoji="0" lang="en-US" altLang="ko-KR" sz="5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92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82352"/>
          </a:xfrm>
        </p:spPr>
        <p:txBody>
          <a:bodyPr anchor="ctr"/>
          <a:lstStyle>
            <a:lvl1pPr>
              <a:defRPr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34150" y="6580738"/>
            <a:ext cx="1669576" cy="268774"/>
          </a:xfrm>
        </p:spPr>
        <p:txBody>
          <a:bodyPr/>
          <a:lstStyle>
            <a:lvl1pPr algn="r">
              <a:defRPr/>
            </a:lvl1pPr>
          </a:lstStyle>
          <a:p>
            <a:fld id="{ACDF6120-F1F0-4C60-9FE9-39AC71A9C79D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12526" y="6580738"/>
            <a:ext cx="3505200" cy="26877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1542" y="6580738"/>
            <a:ext cx="1046184" cy="268774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7978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01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26988"/>
            <a:ext cx="9144000" cy="14287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7938" y="-26988"/>
            <a:ext cx="2786062" cy="1428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385936"/>
          </a:xfrm>
        </p:spPr>
        <p:txBody>
          <a:bodyPr anchor="ctr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" y="6389357"/>
            <a:ext cx="1264128" cy="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1285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26988"/>
            <a:ext cx="9144000" cy="14287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57938" y="-26988"/>
            <a:ext cx="2786062" cy="1428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11/7/2023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4041648" cy="50435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340768"/>
            <a:ext cx="4041648" cy="50435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4552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5"/>
            <a:ext cx="4040188" cy="558899"/>
          </a:xfrm>
          <a:noFill/>
          <a:ln>
            <a:noFill/>
          </a:ln>
        </p:spPr>
        <p:txBody>
          <a:bodyPr lIns="91440" anchor="ctr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412776"/>
            <a:ext cx="4041775" cy="568424"/>
          </a:xfrm>
          <a:noFill/>
          <a:ln>
            <a:noFill/>
          </a:ln>
        </p:spPr>
        <p:txBody>
          <a:bodyPr lIns="91440" anchor="ctr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11/7/2023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599"/>
            <a:ext cx="4038600" cy="420129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2012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1893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285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26988"/>
            <a:ext cx="9144000" cy="142876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57938" y="-26988"/>
            <a:ext cx="2786062" cy="1428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11/7/2023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370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285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26988"/>
            <a:ext cx="9144000" cy="14287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57938" y="-26988"/>
            <a:ext cx="2786062" cy="1428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4285"/>
            <a:ext cx="1264128" cy="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178164" y="0"/>
            <a:ext cx="2965835" cy="1285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78164" y="-26988"/>
            <a:ext cx="2965835" cy="14287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40346" y="-26988"/>
            <a:ext cx="903653" cy="1428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412776"/>
            <a:ext cx="2514600" cy="49289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11/7/2023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713680" y="3877260"/>
            <a:ext cx="4928969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32655"/>
            <a:ext cx="5715000" cy="6009089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24" name="직선 연결선 23"/>
          <p:cNvSpPr>
            <a:spLocks noChangeShapeType="1"/>
          </p:cNvSpPr>
          <p:nvPr/>
        </p:nvSpPr>
        <p:spPr bwMode="auto">
          <a:xfrm rot="5400000">
            <a:off x="3713680" y="3877260"/>
            <a:ext cx="4928969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4285"/>
            <a:ext cx="1264128" cy="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9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1285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-26988"/>
            <a:ext cx="9144000" cy="14287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57938" y="-26988"/>
            <a:ext cx="2786062" cy="1428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1489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440066"/>
          </a:xfrm>
          <a:noFill/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340768"/>
            <a:ext cx="8229600" cy="432048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11/7/2023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260648"/>
            <a:ext cx="182880" cy="92600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4285"/>
            <a:ext cx="1264128" cy="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8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1285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-26988"/>
            <a:ext cx="9144000" cy="14287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57938" y="-26988"/>
            <a:ext cx="2786062" cy="1428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9468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948263" y="6594062"/>
            <a:ext cx="1749057" cy="242168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DF6120-F1F0-4C60-9FE9-39AC71A9C79D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771800" y="6594562"/>
            <a:ext cx="3505200" cy="241126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573434" y="6592940"/>
            <a:ext cx="1018530" cy="248286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05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4285"/>
            <a:ext cx="1264128" cy="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5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110000"/>
        <a:buFont typeface="Wingdings" pitchFamily="2" charset="2"/>
        <a:buChar char="§"/>
        <a:defRPr kumimoji="0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110000"/>
        <a:buFont typeface="Wingdings" pitchFamily="2" charset="2"/>
        <a:buChar char="§"/>
        <a:defRPr kumimoji="0"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110000"/>
        <a:buFont typeface="Wingdings" pitchFamily="2" charset="2"/>
        <a:buChar char="§"/>
        <a:defRPr kumimoji="0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110000"/>
        <a:buFont typeface="Wingdings" pitchFamily="2" charset="2"/>
        <a:buChar char="§"/>
        <a:defRPr kumimoji="0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110000"/>
        <a:buFont typeface="Wingdings" pitchFamily="2" charset="2"/>
        <a:buChar char="§"/>
        <a:defRPr kumimoji="0"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0.png"/><Relationship Id="rId7" Type="http://schemas.openxmlformats.org/officeDocument/2006/relationships/image" Target="../media/image32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5.png"/><Relationship Id="rId7" Type="http://schemas.openxmlformats.org/officeDocument/2006/relationships/image" Target="../media/image47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4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54.png"/><Relationship Id="rId7" Type="http://schemas.openxmlformats.org/officeDocument/2006/relationships/image" Target="../media/image56.w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5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1145" y="2478397"/>
            <a:ext cx="6858000" cy="1060976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Chapter 05. </a:t>
            </a:r>
            <a:r>
              <a:rPr lang="ko-KR" altLang="en-US" dirty="0">
                <a:latin typeface="+mn-ea"/>
              </a:rPr>
              <a:t>큐</a:t>
            </a:r>
            <a:r>
              <a:rPr lang="en-US" altLang="ko-KR" dirty="0">
                <a:latin typeface="+mn-ea"/>
              </a:rPr>
              <a:t>(Queue)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원형 큐의 소개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2125" y="2780928"/>
            <a:ext cx="2200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3068960"/>
            <a:ext cx="2088232" cy="109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줄무늬가 있는 오른쪽 화살표 12"/>
          <p:cNvSpPr/>
          <p:nvPr/>
        </p:nvSpPr>
        <p:spPr>
          <a:xfrm>
            <a:off x="4139952" y="3284984"/>
            <a:ext cx="343082" cy="30878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3717032"/>
            <a:ext cx="2880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배열의 머리와 끝을 연결한 구조를 </a:t>
            </a:r>
            <a:endParaRPr kumimoji="0" lang="en-US" altLang="ko-KR" sz="13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itchFamily="18" charset="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원의 형태로 바라본다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475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원형 큐의 단순한 연산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9023"/>
            <a:ext cx="5328592" cy="200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7025" y="4203610"/>
            <a:ext cx="5281439" cy="203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940152" y="1715047"/>
            <a:ext cx="28083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단순 배열 큐와 마찬가지로 </a:t>
            </a: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R</a:t>
            </a: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이 이동한 다음에 데이터 저장</a:t>
            </a: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4437112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단순 배열 큐와 마찬가지로 </a:t>
            </a: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F</a:t>
            </a: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가 가리키는 데이터 반환 후 </a:t>
            </a: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F </a:t>
            </a: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이동</a:t>
            </a: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854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원형 큐의 단순한 연산의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문제점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5015" y="1556792"/>
            <a:ext cx="22574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1823" y="3789040"/>
            <a:ext cx="1952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074963"/>
            <a:ext cx="4680520" cy="180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1700808"/>
            <a:ext cx="4752528" cy="178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줄무늬가 있는 오른쪽 화살표 8"/>
          <p:cNvSpPr/>
          <p:nvPr/>
        </p:nvSpPr>
        <p:spPr>
          <a:xfrm>
            <a:off x="5652120" y="2420888"/>
            <a:ext cx="343082" cy="30878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줄무늬가 있는 오른쪽 화살표 9"/>
          <p:cNvSpPr/>
          <p:nvPr/>
        </p:nvSpPr>
        <p:spPr>
          <a:xfrm>
            <a:off x="5652120" y="4725144"/>
            <a:ext cx="343082" cy="30878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1917993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꽉 채운다</a:t>
            </a: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2080" y="4221088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텅 비운다</a:t>
            </a: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13" name="타원 12"/>
          <p:cNvSpPr/>
          <p:nvPr/>
        </p:nvSpPr>
        <p:spPr>
          <a:xfrm>
            <a:off x="6588224" y="1452532"/>
            <a:ext cx="432048" cy="43204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516216" y="3284984"/>
            <a:ext cx="432048" cy="43204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27980" y="5431972"/>
            <a:ext cx="432048" cy="43204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172400" y="5445224"/>
            <a:ext cx="432048" cy="43204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8912" y="5861298"/>
            <a:ext cx="591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두 상태의 </a:t>
            </a:r>
            <a:r>
              <a:rPr lang="en-US" altLang="ko-KR" sz="1600" dirty="0"/>
              <a:t>F</a:t>
            </a:r>
            <a:r>
              <a:rPr lang="ko-KR" altLang="en-US" sz="1600" dirty="0"/>
              <a:t>와</a:t>
            </a:r>
            <a:r>
              <a:rPr lang="en-US" altLang="ko-KR" sz="1600" dirty="0"/>
              <a:t> R</a:t>
            </a:r>
            <a:r>
              <a:rPr lang="ko-KR" altLang="en-US" sz="1600" dirty="0"/>
              <a:t>의 관계가 같다</a:t>
            </a:r>
            <a:r>
              <a:rPr lang="en-US" altLang="ko-KR" sz="1600" dirty="0"/>
              <a:t>.. </a:t>
            </a:r>
            <a:r>
              <a:rPr lang="ko-KR" altLang="en-US" sz="1600" dirty="0"/>
              <a:t>두 관계만으로는 꽉 찼는지 비었는지를 판단하기 어려움이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267866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F==R : </a:t>
            </a:r>
            <a:r>
              <a:rPr lang="ko-KR" altLang="en-US" dirty="0"/>
              <a:t>데이터가 하나이다</a:t>
            </a:r>
            <a:r>
              <a:rPr lang="en-US" altLang="ko-KR" dirty="0"/>
              <a:t>.. </a:t>
            </a:r>
            <a:r>
              <a:rPr lang="ko-KR" altLang="en-US" dirty="0"/>
              <a:t>나머지 모든 공간을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13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원형 큐의 문제점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해결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826" y="1520391"/>
            <a:ext cx="67437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1004" y="3933056"/>
            <a:ext cx="2133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줄무늬가 있는 오른쪽 화살표 6"/>
          <p:cNvSpPr/>
          <p:nvPr/>
        </p:nvSpPr>
        <p:spPr>
          <a:xfrm rot="5400000">
            <a:off x="6046269" y="3688134"/>
            <a:ext cx="343082" cy="30878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3661573"/>
            <a:ext cx="39604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데이터가 하나 존재하는 경우 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F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와 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R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이 같은 위치를 가리켰는데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, 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초기화 직후에 이 상태가 되게 한다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441" y="4536782"/>
            <a:ext cx="34563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그냥 하나 비운 상태에서 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FULL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로 인정한다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! 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그러면 </a:t>
            </a:r>
            <a:r>
              <a:rPr kumimoji="0" lang="en-US" altLang="ko-KR" sz="1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Empty</a:t>
            </a:r>
            <a:r>
              <a:rPr kumimoji="0" lang="ko-KR" altLang="en-US" sz="1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와 </a:t>
            </a:r>
            <a:r>
              <a:rPr kumimoji="0" lang="en-US" altLang="ko-KR" sz="1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Full</a:t>
            </a:r>
            <a:r>
              <a:rPr kumimoji="0" lang="ko-KR" altLang="en-US" sz="1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의 구분이 가능하다</a:t>
            </a:r>
            <a:r>
              <a:rPr kumimoji="0" lang="en-US" altLang="ko-KR" sz="13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1752" y="1604732"/>
            <a:ext cx="205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저장 공간 하나를 잃고 </a:t>
            </a:r>
            <a:endParaRPr kumimoji="0" lang="en-US" altLang="ko-KR" sz="1600" dirty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문제점을 해결한다</a:t>
            </a: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1267866"/>
            <a:ext cx="885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F==R : </a:t>
            </a:r>
            <a:r>
              <a:rPr lang="ko-KR" altLang="en-US" dirty="0"/>
              <a:t>데이터가 하나이다</a:t>
            </a:r>
            <a:r>
              <a:rPr lang="en-US" altLang="ko-KR" dirty="0"/>
              <a:t>? </a:t>
            </a:r>
            <a:r>
              <a:rPr lang="ko-KR" altLang="en-US" b="1" u="sng" dirty="0">
                <a:solidFill>
                  <a:srgbClr val="FF0000"/>
                </a:solidFill>
              </a:rPr>
              <a:t>데이터가 </a:t>
            </a:r>
            <a:r>
              <a:rPr lang="ko-KR" altLang="en-US" b="1" u="sng" dirty="0" err="1">
                <a:solidFill>
                  <a:srgbClr val="FF0000"/>
                </a:solidFill>
              </a:rPr>
              <a:t>없다</a:t>
            </a:r>
            <a:r>
              <a:rPr lang="ko-KR" altLang="en-US" dirty="0" err="1"/>
              <a:t>로</a:t>
            </a:r>
            <a:r>
              <a:rPr lang="ko-KR" altLang="en-US" dirty="0"/>
              <a:t> 결정</a:t>
            </a:r>
            <a:r>
              <a:rPr lang="en-US" altLang="ko-KR" dirty="0"/>
              <a:t>!!.. </a:t>
            </a:r>
            <a:r>
              <a:rPr lang="ko-KR" altLang="en-US" dirty="0"/>
              <a:t>메모리 공간 하나를 버리겠다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99220" y="5386729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R==F : Empty</a:t>
            </a:r>
          </a:p>
          <a:p>
            <a:r>
              <a:rPr lang="en-US" altLang="ko-KR" dirty="0"/>
              <a:t>R+1==F : Full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2853" y="606362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빈공간</a:t>
            </a:r>
            <a:r>
              <a:rPr lang="ko-KR" altLang="en-US" dirty="0"/>
              <a:t> 하나는 </a:t>
            </a:r>
            <a:r>
              <a:rPr lang="en-US" altLang="ko-KR" dirty="0"/>
              <a:t>25%.. </a:t>
            </a:r>
            <a:r>
              <a:rPr lang="ko-KR" altLang="en-US" dirty="0"/>
              <a:t>아깝지 아니한가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06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원형 큐의 구현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헤더파일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3568" y="1268760"/>
            <a:ext cx="4572000" cy="491442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#define QUE_LEN 100</a:t>
            </a: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typedef int Data;</a:t>
            </a: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typedef struct _</a:t>
            </a:r>
            <a:r>
              <a:rPr kumimoji="0" lang="en-US" altLang="ko-KR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cQueue</a:t>
            </a:r>
            <a:endParaRPr kumimoji="0" lang="en-US" altLang="ko-KR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int front;</a:t>
            </a:r>
            <a:endParaRPr kumimoji="0" lang="ko-KR" altLang="en-US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int rear;</a:t>
            </a:r>
            <a:endParaRPr kumimoji="0" lang="ko-KR" altLang="en-US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Data </a:t>
            </a:r>
            <a:r>
              <a:rPr kumimoji="0" lang="en-US" altLang="ko-KR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queArr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[QUE_LEN];</a:t>
            </a: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kumimoji="0" lang="en-US" altLang="ko-KR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CQueue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typedef </a:t>
            </a:r>
            <a:r>
              <a:rPr kumimoji="0" lang="en-US" altLang="ko-KR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CQueue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Queue;</a:t>
            </a: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kumimoji="0" lang="en-US" altLang="ko-KR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QueueInit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(Queue * </a:t>
            </a:r>
            <a:r>
              <a:rPr kumimoji="0" lang="en-US" altLang="ko-KR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pq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int </a:t>
            </a:r>
            <a:r>
              <a:rPr kumimoji="0" lang="en-US" altLang="ko-KR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QIsEmpty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(Queue * </a:t>
            </a:r>
            <a:r>
              <a:rPr kumimoji="0" lang="en-US" altLang="ko-KR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pq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pt-BR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Enqueue(Queue * pq, Data data);</a:t>
            </a: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Dequeue(Queue * </a:t>
            </a:r>
            <a:r>
              <a:rPr kumimoji="0" lang="en-US" altLang="ko-KR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pq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fontAlgn="auto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kumimoji="0" lang="en-US" altLang="ko-KR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QPeek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(Queue * </a:t>
            </a:r>
            <a:r>
              <a:rPr kumimoji="0" lang="en-US" altLang="ko-KR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pq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kumimoji="0" lang="ko-KR" altLang="en-US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060848"/>
            <a:ext cx="2133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타원 14"/>
          <p:cNvSpPr/>
          <p:nvPr/>
        </p:nvSpPr>
        <p:spPr>
          <a:xfrm>
            <a:off x="5030552" y="2132856"/>
            <a:ext cx="432048" cy="43204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990796" y="3972812"/>
            <a:ext cx="432048" cy="43204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1908313" y="2277166"/>
            <a:ext cx="3114261" cy="505791"/>
          </a:xfrm>
          <a:custGeom>
            <a:avLst/>
            <a:gdLst>
              <a:gd name="connsiteX0" fmla="*/ 0 w 3114261"/>
              <a:gd name="connsiteY0" fmla="*/ 505791 h 505791"/>
              <a:gd name="connsiteX1" fmla="*/ 1590261 w 3114261"/>
              <a:gd name="connsiteY1" fmla="*/ 466034 h 505791"/>
              <a:gd name="connsiteX2" fmla="*/ 2173356 w 3114261"/>
              <a:gd name="connsiteY2" fmla="*/ 68469 h 505791"/>
              <a:gd name="connsiteX3" fmla="*/ 3114261 w 3114261"/>
              <a:gd name="connsiteY3" fmla="*/ 55217 h 50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4261" h="505791">
                <a:moveTo>
                  <a:pt x="0" y="505791"/>
                </a:moveTo>
                <a:lnTo>
                  <a:pt x="1590261" y="466034"/>
                </a:lnTo>
                <a:cubicBezTo>
                  <a:pt x="1952487" y="393147"/>
                  <a:pt x="1919356" y="136938"/>
                  <a:pt x="2173356" y="68469"/>
                </a:cubicBezTo>
                <a:cubicBezTo>
                  <a:pt x="2427356" y="0"/>
                  <a:pt x="2770808" y="27608"/>
                  <a:pt x="3114261" y="55217"/>
                </a:cubicBezTo>
              </a:path>
            </a:pathLst>
          </a:custGeom>
          <a:ln w="1905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1802296" y="3054626"/>
            <a:ext cx="3233530" cy="974035"/>
          </a:xfrm>
          <a:custGeom>
            <a:avLst/>
            <a:gdLst>
              <a:gd name="connsiteX0" fmla="*/ 0 w 3233530"/>
              <a:gd name="connsiteY0" fmla="*/ 6626 h 974035"/>
              <a:gd name="connsiteX1" fmla="*/ 1736034 w 3233530"/>
              <a:gd name="connsiteY1" fmla="*/ 125896 h 974035"/>
              <a:gd name="connsiteX2" fmla="*/ 2703443 w 3233530"/>
              <a:gd name="connsiteY2" fmla="*/ 762000 h 974035"/>
              <a:gd name="connsiteX3" fmla="*/ 3233530 w 3233530"/>
              <a:gd name="connsiteY3" fmla="*/ 974035 h 97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3530" h="974035">
                <a:moveTo>
                  <a:pt x="0" y="6626"/>
                </a:moveTo>
                <a:cubicBezTo>
                  <a:pt x="642730" y="3313"/>
                  <a:pt x="1285460" y="0"/>
                  <a:pt x="1736034" y="125896"/>
                </a:cubicBezTo>
                <a:cubicBezTo>
                  <a:pt x="2186608" y="251792"/>
                  <a:pt x="2453860" y="620644"/>
                  <a:pt x="2703443" y="762000"/>
                </a:cubicBezTo>
                <a:cubicBezTo>
                  <a:pt x="2953026" y="903356"/>
                  <a:pt x="3093278" y="938695"/>
                  <a:pt x="3233530" y="974035"/>
                </a:cubicBezTo>
              </a:path>
            </a:pathLst>
          </a:custGeom>
          <a:ln w="1905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97125" y="3054626"/>
            <a:ext cx="816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queArr</a:t>
            </a:r>
            <a:endParaRPr kumimoji="0" lang="ko-KR" altLang="en-US" sz="1600" dirty="0">
              <a:solidFill>
                <a:srgbClr val="C00000"/>
              </a:solidFill>
              <a:latin typeface="Gill Sans MT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" y="2060848"/>
            <a:ext cx="2809655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0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원형 큐의 구현</a:t>
            </a:r>
            <a:r>
              <a:rPr lang="en-US" altLang="ko-KR" dirty="0">
                <a:latin typeface="+mn-ea"/>
                <a:ea typeface="+mn-ea"/>
              </a:rPr>
              <a:t>: Helper Function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38302"/>
            <a:ext cx="2520280" cy="205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611560" y="2194286"/>
            <a:ext cx="2880320" cy="2376264"/>
          </a:xfrm>
          <a:prstGeom prst="roundRect">
            <a:avLst>
              <a:gd name="adj" fmla="val 840"/>
            </a:avLst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3183959"/>
            <a:ext cx="5293096" cy="82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//F</a:t>
            </a:r>
            <a:r>
              <a:rPr kumimoji="0"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나 </a:t>
            </a:r>
            <a:r>
              <a:rPr kumimoji="0"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R</a:t>
            </a:r>
            <a:r>
              <a:rPr kumimoji="0"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이 </a:t>
            </a:r>
            <a:r>
              <a:rPr kumimoji="0" lang="ko-KR" altLang="en-US" sz="13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한칸</a:t>
            </a:r>
            <a:r>
              <a:rPr kumimoji="0"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 이동했을 때</a:t>
            </a:r>
            <a:r>
              <a:rPr kumimoji="0"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,  </a:t>
            </a:r>
            <a:r>
              <a:rPr kumimoji="0"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배열의 인덱스의 값 반환 함수</a:t>
            </a:r>
            <a:endParaRPr kumimoji="0" lang="en-US" altLang="ko-KR" sz="1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itchFamily="18" charset="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// 0</a:t>
            </a:r>
            <a:r>
              <a:rPr kumimoji="0"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이 되거나 </a:t>
            </a:r>
            <a:r>
              <a:rPr kumimoji="0"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+1</a:t>
            </a:r>
            <a:r>
              <a:rPr kumimoji="0"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이 되거나</a:t>
            </a:r>
            <a:r>
              <a:rPr kumimoji="0"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479715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위 함수의 정의를 통해서 원형 큐의 나머지 구현은 매우 간단해진다</a:t>
            </a:r>
            <a:r>
              <a:rPr kumimoji="0" lang="en-US" altLang="ko-KR" sz="160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endParaRPr kumimoji="0" lang="en-US" altLang="ko-KR" sz="1600" dirty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4453" y="2941203"/>
            <a:ext cx="38683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+mn-ea"/>
                <a:ea typeface="+mn-ea"/>
              </a:rPr>
              <a:t>// </a:t>
            </a:r>
            <a:r>
              <a:rPr kumimoji="0" lang="en-US" altLang="ko-KR" sz="1300" dirty="0">
                <a:solidFill>
                  <a:srgbClr val="FF0000"/>
                </a:solidFill>
                <a:latin typeface="+mn-ea"/>
                <a:ea typeface="+mn-ea"/>
                <a:cs typeface="한컴바탕" pitchFamily="18" charset="2"/>
              </a:rPr>
              <a:t>QUE_LEN-1 </a:t>
            </a:r>
            <a:r>
              <a:rPr kumimoji="0"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: </a:t>
            </a:r>
            <a:r>
              <a:rPr kumimoji="0"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배열의</a:t>
            </a:r>
            <a:r>
              <a:rPr kumimoji="0"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 </a:t>
            </a:r>
            <a:r>
              <a:rPr kumimoji="0"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마지막 요소의 인덱스 값</a:t>
            </a:r>
            <a:r>
              <a:rPr kumimoji="0"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  <a:sym typeface="Wingdings" panose="05000000000000000000" pitchFamily="2" charset="2"/>
              </a:rPr>
              <a:t> </a:t>
            </a:r>
            <a:endParaRPr kumimoji="0" lang="ko-KR" altLang="en-US" sz="1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550" y="1223755"/>
            <a:ext cx="70740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큐의 연산에 의해서 </a:t>
            </a:r>
            <a:r>
              <a:rPr kumimoji="0"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F(front)</a:t>
            </a:r>
            <a:r>
              <a:rPr kumimoji="0" lang="ko-KR" altLang="en-US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와 </a:t>
            </a:r>
            <a:r>
              <a:rPr kumimoji="0"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R(rear)</a:t>
            </a:r>
            <a:r>
              <a:rPr kumimoji="0" lang="ko-KR" altLang="en-US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이 이동할 때 이동해야 할 위치를 알려주는 함수</a:t>
            </a:r>
            <a:r>
              <a:rPr kumimoji="0"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!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원형 큐를 완성하게 하는 실질적인 함수이다</a:t>
            </a:r>
            <a:r>
              <a:rPr kumimoji="0"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952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원형 큐의 구현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함수의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정의</a:t>
            </a:r>
            <a:r>
              <a:rPr lang="en-US" altLang="ko-KR" dirty="0">
                <a:latin typeface="+mn-ea"/>
                <a:ea typeface="+mn-ea"/>
              </a:rPr>
              <a:t>1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348880"/>
            <a:ext cx="19716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789040"/>
            <a:ext cx="2133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628800"/>
            <a:ext cx="282751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212976"/>
            <a:ext cx="2880320" cy="19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자유형 11"/>
          <p:cNvSpPr/>
          <p:nvPr/>
        </p:nvSpPr>
        <p:spPr>
          <a:xfrm>
            <a:off x="3347864" y="2204864"/>
            <a:ext cx="4426226" cy="3896140"/>
          </a:xfrm>
          <a:custGeom>
            <a:avLst/>
            <a:gdLst>
              <a:gd name="connsiteX0" fmla="*/ 4426226 w 4426226"/>
              <a:gd name="connsiteY0" fmla="*/ 0 h 3896140"/>
              <a:gd name="connsiteX1" fmla="*/ 2637183 w 4426226"/>
              <a:gd name="connsiteY1" fmla="*/ 2133600 h 3896140"/>
              <a:gd name="connsiteX2" fmla="*/ 901148 w 4426226"/>
              <a:gd name="connsiteY2" fmla="*/ 2915479 h 3896140"/>
              <a:gd name="connsiteX3" fmla="*/ 0 w 4426226"/>
              <a:gd name="connsiteY3" fmla="*/ 3896140 h 389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6226" h="3896140">
                <a:moveTo>
                  <a:pt x="4426226" y="0"/>
                </a:moveTo>
                <a:cubicBezTo>
                  <a:pt x="3825461" y="823843"/>
                  <a:pt x="3224696" y="1647687"/>
                  <a:pt x="2637183" y="2133600"/>
                </a:cubicBezTo>
                <a:cubicBezTo>
                  <a:pt x="2049670" y="2619513"/>
                  <a:pt x="1340678" y="2621722"/>
                  <a:pt x="901148" y="2915479"/>
                </a:cubicBezTo>
                <a:cubicBezTo>
                  <a:pt x="461618" y="3209236"/>
                  <a:pt x="230809" y="3552688"/>
                  <a:pt x="0" y="3896140"/>
                </a:cubicBezTo>
              </a:path>
            </a:pathLst>
          </a:custGeom>
          <a:ln w="1905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2966" y="4283512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R==F : Empty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9952" y="2091772"/>
            <a:ext cx="372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//front</a:t>
            </a:r>
            <a:r>
              <a:rPr lang="ko-KR" altLang="en-US" sz="1400" b="1" dirty="0">
                <a:solidFill>
                  <a:srgbClr val="FF0000"/>
                </a:solidFill>
              </a:rPr>
              <a:t>와 </a:t>
            </a:r>
            <a:r>
              <a:rPr lang="en-US" altLang="ko-KR" sz="1400" b="1" dirty="0">
                <a:solidFill>
                  <a:srgbClr val="FF0000"/>
                </a:solidFill>
              </a:rPr>
              <a:t>rear</a:t>
            </a:r>
            <a:r>
              <a:rPr lang="ko-KR" altLang="en-US" sz="1400" b="1" dirty="0">
                <a:solidFill>
                  <a:srgbClr val="FF0000"/>
                </a:solidFill>
              </a:rPr>
              <a:t>가 같은 곳을 </a:t>
            </a:r>
            <a:r>
              <a:rPr lang="ko-KR" altLang="en-US" sz="1400" b="1" dirty="0" err="1">
                <a:solidFill>
                  <a:srgbClr val="FF0000"/>
                </a:solidFill>
              </a:rPr>
              <a:t>가르키게</a:t>
            </a:r>
            <a:r>
              <a:rPr lang="ko-KR" altLang="en-US" sz="1400" b="1" dirty="0">
                <a:solidFill>
                  <a:srgbClr val="FF0000"/>
                </a:solidFill>
              </a:rPr>
              <a:t> 초기화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66112" y="5929320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R+1 == F : FULL</a:t>
            </a:r>
          </a:p>
        </p:txBody>
      </p:sp>
    </p:spTree>
    <p:extLst>
      <p:ext uri="{BB962C8B-B14F-4D97-AF65-F5344CB8AC3E}">
        <p14:creationId xmlns:p14="http://schemas.microsoft.com/office/powerpoint/2010/main" val="125017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원형 큐의 구현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함수의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정의</a:t>
            </a:r>
            <a:r>
              <a:rPr lang="en-US" altLang="ko-KR" dirty="0">
                <a:latin typeface="+mn-ea"/>
                <a:ea typeface="+mn-ea"/>
              </a:rPr>
              <a:t>2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412777"/>
            <a:ext cx="3600399" cy="232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0469" y="3463671"/>
            <a:ext cx="3495987" cy="258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268760"/>
            <a:ext cx="4032448" cy="179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39552" y="3855287"/>
            <a:ext cx="39604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rear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을 이동시키고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(</a:t>
            </a:r>
            <a:r>
              <a:rPr kumimoji="0" lang="en-US" altLang="ko-KR" sz="13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NextPosIdx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 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함수의 호출을 통해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),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그 위치에 데이터 저장</a:t>
            </a:r>
            <a:endParaRPr kumimoji="0" lang="en-US" altLang="ko-KR" sz="13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5400799"/>
            <a:ext cx="41764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front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를 이동시키고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(</a:t>
            </a:r>
            <a:r>
              <a:rPr kumimoji="0" lang="en-US" altLang="ko-KR" sz="13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NextPosIdx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 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함수의 호출을 통해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), 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그 위치의 데이터 반환</a:t>
            </a:r>
            <a:endParaRPr kumimoji="0" lang="en-US" altLang="ko-KR" sz="13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4767535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두 연산 모두 </a:t>
            </a:r>
            <a:r>
              <a:rPr kumimoji="0"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rear</a:t>
            </a:r>
            <a:r>
              <a:rPr kumimoji="0"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와 </a:t>
            </a:r>
            <a:r>
              <a:rPr kumimoji="0"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front</a:t>
            </a:r>
            <a:r>
              <a:rPr kumimoji="0"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를 우선 이동시키는 구조이다</a:t>
            </a:r>
            <a:r>
              <a:rPr kumimoji="0"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17994" y="15565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R+1==F : Full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0181" y="3022461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//0 or rear+1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60997" y="5075311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//0 or front+1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2740" y="6224890"/>
            <a:ext cx="4357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Dequeue</a:t>
            </a:r>
            <a:r>
              <a:rPr lang="ko-KR" altLang="en-US" sz="1200" b="1" dirty="0">
                <a:solidFill>
                  <a:srgbClr val="FF0000"/>
                </a:solidFill>
              </a:rPr>
              <a:t>에서 데이터를 반환한 후 값을 삭제할 필요는 없다</a:t>
            </a:r>
            <a:r>
              <a:rPr lang="en-US" altLang="ko-KR" sz="1200" b="1" dirty="0">
                <a:solidFill>
                  <a:srgbClr val="FF0000"/>
                </a:solidFill>
              </a:rPr>
              <a:t>!!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74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원형 큐의 실행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91625" y="5387280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9FB8CD">
                    <a:lumMod val="50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실행결과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35917" y="1700808"/>
            <a:ext cx="3024336" cy="9694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 err="1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CircularQueue.h</a:t>
            </a:r>
            <a:r>
              <a:rPr kumimoji="0" lang="en-US" altLang="ko-KR" sz="16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 err="1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CircularQueue.c</a:t>
            </a:r>
            <a:r>
              <a:rPr kumimoji="0" lang="en-US" altLang="ko-KR" sz="17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 err="1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CircularQueueMain.c</a:t>
            </a:r>
            <a:endParaRPr kumimoji="0" lang="en-US" altLang="ko-KR" sz="1700" b="1" cap="all" dirty="0">
              <a:ln/>
              <a:solidFill>
                <a:srgbClr val="727CA3"/>
              </a:solidFill>
              <a:effectLst>
                <a:outerShdw blurRad="19685" dist="12700" dir="5400000" algn="tl" rotWithShape="0">
                  <a:srgbClr val="727CA3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Gill Sans MT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35441" y="5301208"/>
            <a:ext cx="1656184" cy="518120"/>
          </a:xfrm>
          <a:prstGeom prst="roundRect">
            <a:avLst>
              <a:gd name="adj" fmla="val 2899"/>
            </a:avLst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Maiandra GD" pitchFamily="34" charset="0"/>
              </a:rPr>
              <a:t>   </a:t>
            </a:r>
            <a:endParaRPr kumimoji="0" lang="ko-KR" altLang="en-US" sz="1600" dirty="0">
              <a:solidFill>
                <a:prstClr val="black"/>
              </a:solidFill>
              <a:latin typeface="Maiandra GD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96136" y="1825824"/>
            <a:ext cx="180850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원형</a:t>
            </a:r>
            <a:r>
              <a:rPr kumimoji="0"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큐의 구현 결과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5748085" y="1772816"/>
            <a:ext cx="45719" cy="432048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04227" y="2221414"/>
            <a:ext cx="1608133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kumimoji="0" lang="ko-KR" altLang="en-US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정의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3384376" cy="41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5373216"/>
            <a:ext cx="146364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550558"/>
              </p:ext>
            </p:extLst>
          </p:nvPr>
        </p:nvGraphicFramePr>
        <p:xfrm>
          <a:off x="4179346" y="4344041"/>
          <a:ext cx="18446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1845360" imgH="705600" progId="Package">
                  <p:embed/>
                </p:oleObj>
              </mc:Choice>
              <mc:Fallback>
                <p:oleObj name="포장기 셸 개체" showAsIcon="1" r:id="rId4" imgW="1845360" imgH="705600" progId="Package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346" y="4344041"/>
                        <a:ext cx="18446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521977"/>
              </p:ext>
            </p:extLst>
          </p:nvPr>
        </p:nvGraphicFramePr>
        <p:xfrm>
          <a:off x="4327406" y="2834774"/>
          <a:ext cx="14001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6" imgW="1400400" imgH="705600" progId="Package">
                  <p:embed/>
                </p:oleObj>
              </mc:Choice>
              <mc:Fallback>
                <p:oleObj name="포장기 셸 개체" showAsIcon="1" r:id="rId6" imgW="1400400" imgH="705600" progId="Package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406" y="2834774"/>
                        <a:ext cx="14001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258940"/>
              </p:ext>
            </p:extLst>
          </p:nvPr>
        </p:nvGraphicFramePr>
        <p:xfrm>
          <a:off x="4395247" y="3553119"/>
          <a:ext cx="14128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8" imgW="1413360" imgH="705600" progId="Package">
                  <p:embed/>
                </p:oleObj>
              </mc:Choice>
              <mc:Fallback>
                <p:oleObj name="포장기 셸 개체" showAsIcon="1" r:id="rId8" imgW="1413360" imgH="705600" progId="Package">
                  <p:embed/>
                  <p:pic>
                    <p:nvPicPr>
                      <p:cNvPr id="9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247" y="3553119"/>
                        <a:ext cx="14128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171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Autofit/>
          </a:bodyPr>
          <a:lstStyle/>
          <a:p>
            <a:r>
              <a:rPr lang="ko-KR" altLang="en-US" sz="2900" dirty="0">
                <a:latin typeface="+mn-ea"/>
                <a:ea typeface="+mn-ea"/>
              </a:rPr>
              <a:t>연결 리스트 기반 큐의 헤더파일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23811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340768"/>
            <a:ext cx="3672408" cy="218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67544" y="4941168"/>
            <a:ext cx="576064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“스택과 큐의 유일한 차이점이 앞에서 꺼내느냐 뒤에서 꺼내느냐에 있으니</a:t>
            </a:r>
            <a:r>
              <a:rPr kumimoji="0"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이전에 구현해 놓은 스택을 대상으로 꺼내는 방법만 조금 변경하면 큐가 될 것 같다</a:t>
            </a:r>
            <a:r>
              <a:rPr kumimoji="0"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  <a:endParaRPr kumimoji="0" lang="ko-KR" altLang="en-US" sz="1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6228184" y="5085184"/>
            <a:ext cx="144016" cy="864096"/>
          </a:xfrm>
          <a:prstGeom prst="rightBrac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31550" y="5301208"/>
            <a:ext cx="2460930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리스트 기반 큐의 경우</a:t>
            </a:r>
            <a:r>
              <a:rPr kumimoji="0"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1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7904" y="3933056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 기반의 구현보다 연결 리스트 기반의 구현에서 논의할 내용이 더 적다</a:t>
            </a:r>
            <a:r>
              <a:rPr kumimoji="0"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6745" y="3933056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</a:t>
            </a:r>
            <a:r>
              <a:rPr lang="ko-KR" altLang="en-US" sz="1400" dirty="0"/>
              <a:t>노드 삭제 담당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5459" y="4163888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</a:t>
            </a:r>
            <a:r>
              <a:rPr lang="ko-KR" altLang="en-US" sz="1400" dirty="0"/>
              <a:t>노드 삽입 담당</a:t>
            </a:r>
          </a:p>
        </p:txBody>
      </p:sp>
    </p:spTree>
    <p:extLst>
      <p:ext uri="{BB962C8B-B14F-4D97-AF65-F5344CB8AC3E}">
        <p14:creationId xmlns:p14="http://schemas.microsoft.com/office/powerpoint/2010/main" val="156555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99592" y="3573016"/>
            <a:ext cx="6696744" cy="20882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05-1: 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ko-KR" altLang="en-US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큐의 이해와 </a:t>
            </a:r>
            <a:r>
              <a:rPr kumimoji="0" lang="en-US" altLang="ko-KR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ADT </a:t>
            </a:r>
            <a:r>
              <a:rPr kumimoji="0" lang="ko-KR" altLang="en-US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US" altLang="ko-KR" sz="2900" dirty="0">
                <a:latin typeface="+mn-ea"/>
                <a:ea typeface="+mn-ea"/>
              </a:rPr>
              <a:t>Chapter 07. </a:t>
            </a:r>
            <a:r>
              <a:rPr lang="ko-KR" altLang="en-US" sz="2900" dirty="0">
                <a:latin typeface="+mn-ea"/>
                <a:ea typeface="+mn-ea"/>
              </a:rPr>
              <a:t>큐</a:t>
            </a:r>
            <a:r>
              <a:rPr lang="en-US" altLang="ko-KR" sz="2900" dirty="0">
                <a:latin typeface="+mn-ea"/>
                <a:ea typeface="+mn-ea"/>
              </a:rPr>
              <a:t>(Queue)</a:t>
            </a:r>
            <a:endParaRPr lang="ko-KR" altLang="en-US" sz="2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2495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99592" y="3573016"/>
            <a:ext cx="6696744" cy="20882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05-3: 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ko-KR" altLang="en-US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큐의 연결 리스트 기반 구현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US" altLang="ko-KR" sz="2900" dirty="0">
                <a:latin typeface="+mn-ea"/>
                <a:ea typeface="+mn-ea"/>
              </a:rPr>
              <a:t>Chapter 05. </a:t>
            </a:r>
            <a:r>
              <a:rPr lang="ko-KR" altLang="en-US" sz="2900" dirty="0">
                <a:latin typeface="+mn-ea"/>
                <a:ea typeface="+mn-ea"/>
              </a:rPr>
              <a:t>큐</a:t>
            </a:r>
            <a:r>
              <a:rPr lang="en-US" altLang="ko-KR" sz="2900" dirty="0">
                <a:latin typeface="+mn-ea"/>
                <a:ea typeface="+mn-ea"/>
              </a:rPr>
              <a:t>(Queue)</a:t>
            </a:r>
            <a:endParaRPr lang="ko-KR" altLang="en-US" sz="2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511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277864"/>
            <a:ext cx="8229600" cy="756320"/>
          </a:xfrm>
        </p:spPr>
        <p:txBody>
          <a:bodyPr>
            <a:noAutofit/>
          </a:bodyPr>
          <a:lstStyle/>
          <a:p>
            <a:r>
              <a:rPr lang="ko-KR" altLang="en-US" sz="2900" dirty="0">
                <a:latin typeface="+mn-ea"/>
                <a:ea typeface="+mn-ea"/>
              </a:rPr>
              <a:t>연결 리스트 기반 큐의 구현</a:t>
            </a:r>
            <a:r>
              <a:rPr lang="en-US" altLang="ko-KR" sz="2900" dirty="0">
                <a:latin typeface="+mn-ea"/>
                <a:ea typeface="+mn-ea"/>
              </a:rPr>
              <a:t>: </a:t>
            </a:r>
            <a:r>
              <a:rPr lang="ko-KR" altLang="en-US" sz="2900" dirty="0">
                <a:latin typeface="+mn-ea"/>
                <a:ea typeface="+mn-ea"/>
              </a:rPr>
              <a:t>초기화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782" y="1667072"/>
            <a:ext cx="5400600" cy="122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607479"/>
            <a:ext cx="2952328" cy="1564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6955" y="3591091"/>
            <a:ext cx="2520280" cy="196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>
            <a:off x="683568" y="3247439"/>
            <a:ext cx="7920880" cy="0"/>
          </a:xfrm>
          <a:prstGeom prst="line">
            <a:avLst/>
          </a:prstGeom>
          <a:ln w="222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0642" y="4201397"/>
            <a:ext cx="216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//F</a:t>
            </a:r>
            <a:r>
              <a:rPr lang="ko-KR" altLang="en-US" sz="1200" b="1" dirty="0">
                <a:solidFill>
                  <a:srgbClr val="FF0000"/>
                </a:solidFill>
              </a:rPr>
              <a:t>확인해서 </a:t>
            </a:r>
            <a:r>
              <a:rPr lang="en-US" altLang="ko-KR" sz="1200" b="1" dirty="0">
                <a:solidFill>
                  <a:srgbClr val="FF0000"/>
                </a:solidFill>
              </a:rPr>
              <a:t>NULL</a:t>
            </a:r>
            <a:r>
              <a:rPr lang="ko-KR" altLang="en-US" sz="1200" b="1" dirty="0">
                <a:solidFill>
                  <a:srgbClr val="FF0000"/>
                </a:solidFill>
              </a:rPr>
              <a:t>이면 </a:t>
            </a:r>
            <a:r>
              <a:rPr lang="ko-KR" altLang="en-US" sz="1200" b="1" dirty="0" err="1">
                <a:solidFill>
                  <a:srgbClr val="FF0000"/>
                </a:solidFill>
              </a:rPr>
              <a:t>빈것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1497" y="5293657"/>
            <a:ext cx="3627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가지고 비어있는지 여부를 판단한다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 대상에서 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Dequeue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연산에서 하나 남은 노드가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삭제될때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F,R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초기화 되므로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 lvl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확인해도 문제되지 않는다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492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Autofit/>
          </a:bodyPr>
          <a:lstStyle/>
          <a:p>
            <a:r>
              <a:rPr lang="ko-KR" altLang="en-US" sz="2900" dirty="0">
                <a:latin typeface="+mn-ea"/>
                <a:ea typeface="+mn-ea"/>
              </a:rPr>
              <a:t>연결 리스트 기반 큐의 구현</a:t>
            </a:r>
            <a:r>
              <a:rPr lang="en-US" altLang="ko-KR" sz="2900" dirty="0">
                <a:latin typeface="+mn-ea"/>
                <a:ea typeface="+mn-ea"/>
              </a:rPr>
              <a:t>: enqueue</a:t>
            </a:r>
            <a:endParaRPr lang="ko-KR" altLang="en-US" sz="2900" dirty="0">
              <a:latin typeface="+mn-ea"/>
              <a:ea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6478" y="1628800"/>
            <a:ext cx="422399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80168"/>
            <a:ext cx="1800200" cy="108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148969"/>
            <a:ext cx="1800200" cy="143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0072" y="4653136"/>
            <a:ext cx="2565784" cy="135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줄무늬가 있는 오른쪽 화살표 12"/>
          <p:cNvSpPr/>
          <p:nvPr/>
        </p:nvSpPr>
        <p:spPr>
          <a:xfrm rot="5400000">
            <a:off x="1581773" y="2768462"/>
            <a:ext cx="343082" cy="30878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4" name="줄무늬가 있는 오른쪽 화살표 13"/>
          <p:cNvSpPr/>
          <p:nvPr/>
        </p:nvSpPr>
        <p:spPr>
          <a:xfrm rot="5400000">
            <a:off x="1581773" y="4903269"/>
            <a:ext cx="343082" cy="30878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828" y="267930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enqueue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5576" y="472514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enqueue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67744" y="3429000"/>
            <a:ext cx="22322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kumimoji="0" lang="ko-KR" altLang="en-US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0"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kumimoji="0" lang="ko-KR" altLang="en-US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변경이 요구됨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3568" y="5893822"/>
            <a:ext cx="19442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kumimoji="0" lang="ko-KR" altLang="en-US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변경만 요구됨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51920" y="5589240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enqueue</a:t>
            </a:r>
            <a:r>
              <a:rPr kumimoji="0"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의 과정은 </a:t>
            </a:r>
            <a:r>
              <a:rPr kumimoji="0" lang="ko-KR" altLang="en-US" sz="1600" u="sng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두 가지로 나뉜다</a:t>
            </a:r>
            <a:r>
              <a:rPr kumimoji="0" lang="en-US" altLang="ko-KR" sz="1600" u="sng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4205" y="393986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3366FF"/>
                </a:solidFill>
              </a:rPr>
              <a:t>첫번째</a:t>
            </a:r>
            <a:r>
              <a:rPr lang="ko-KR" altLang="en-US" b="1" dirty="0">
                <a:solidFill>
                  <a:srgbClr val="3366FF"/>
                </a:solidFill>
              </a:rPr>
              <a:t> </a:t>
            </a:r>
            <a:r>
              <a:rPr lang="ko-KR" altLang="en-US" b="1" dirty="0" err="1">
                <a:solidFill>
                  <a:srgbClr val="3366FF"/>
                </a:solidFill>
              </a:rPr>
              <a:t>노드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9269" y="598427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3366FF"/>
                </a:solidFill>
              </a:rPr>
              <a:t>두번째</a:t>
            </a:r>
            <a:r>
              <a:rPr lang="ko-KR" altLang="en-US" b="1" dirty="0">
                <a:solidFill>
                  <a:srgbClr val="3366FF"/>
                </a:solidFill>
              </a:rPr>
              <a:t> </a:t>
            </a:r>
            <a:r>
              <a:rPr lang="ko-KR" altLang="en-US" b="1" dirty="0" err="1">
                <a:solidFill>
                  <a:srgbClr val="3366FF"/>
                </a:solidFill>
              </a:rPr>
              <a:t>노드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1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Autofit/>
          </a:bodyPr>
          <a:lstStyle/>
          <a:p>
            <a:r>
              <a:rPr lang="ko-KR" altLang="en-US" sz="2900" dirty="0">
                <a:latin typeface="+mn-ea"/>
                <a:ea typeface="+mn-ea"/>
              </a:rPr>
              <a:t>연결 리스트 기반 큐의 구현</a:t>
            </a:r>
            <a:r>
              <a:rPr lang="en-US" altLang="ko-KR" sz="2900" dirty="0">
                <a:latin typeface="+mn-ea"/>
                <a:ea typeface="+mn-ea"/>
              </a:rPr>
              <a:t>: dequeue </a:t>
            </a:r>
            <a:r>
              <a:rPr lang="ko-KR" altLang="en-US" sz="2900" dirty="0">
                <a:latin typeface="+mn-ea"/>
                <a:ea typeface="+mn-ea"/>
              </a:rPr>
              <a:t>논리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391" y="1716683"/>
            <a:ext cx="6336703" cy="12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390" y="3989143"/>
            <a:ext cx="4824536" cy="119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778382" y="1396855"/>
            <a:ext cx="6390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다음 </a:t>
            </a:r>
            <a:r>
              <a:rPr kumimoji="0"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(2-&gt;next)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가리키게 하고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F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이전에 가리키던 노드를 소멸시킨 결과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2879" y="3662944"/>
            <a:ext cx="756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마찬가지로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F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노드를 가리키게 하고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F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이전에 가리키던 노드를 소멸시킨 결과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3341" y="5523328"/>
            <a:ext cx="6048672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R</a:t>
            </a:r>
            <a:r>
              <a:rPr kumimoji="0"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은 그냥 내버려 둔다</a:t>
            </a:r>
            <a:r>
              <a:rPr kumimoji="0"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 </a:t>
            </a:r>
            <a:r>
              <a:rPr kumimoji="0"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그래야 </a:t>
            </a:r>
            <a:r>
              <a:rPr kumimoji="0"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dequeue</a:t>
            </a:r>
            <a:r>
              <a:rPr kumimoji="0"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의 흐름을 하나로 유지할 수 있다</a:t>
            </a:r>
            <a:r>
              <a:rPr kumimoji="0"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그리고 </a:t>
            </a:r>
            <a:r>
              <a:rPr kumimoji="0"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R</a:t>
            </a:r>
            <a:r>
              <a:rPr kumimoji="0"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은 그냥 내버려 두어도 된다</a:t>
            </a:r>
            <a:r>
              <a:rPr kumimoji="0"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1530" y="2940962"/>
            <a:ext cx="72968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temp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692879" y="2093536"/>
            <a:ext cx="225381" cy="896293"/>
          </a:xfrm>
          <a:custGeom>
            <a:avLst/>
            <a:gdLst>
              <a:gd name="connsiteX0" fmla="*/ 225381 w 225381"/>
              <a:gd name="connsiteY0" fmla="*/ 0 h 896293"/>
              <a:gd name="connsiteX1" fmla="*/ 26204 w 225381"/>
              <a:gd name="connsiteY1" fmla="*/ 307818 h 896293"/>
              <a:gd name="connsiteX2" fmla="*/ 8097 w 225381"/>
              <a:gd name="connsiteY2" fmla="*/ 896293 h 89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381" h="896293">
                <a:moveTo>
                  <a:pt x="225381" y="0"/>
                </a:moveTo>
                <a:cubicBezTo>
                  <a:pt x="143899" y="79218"/>
                  <a:pt x="62418" y="158436"/>
                  <a:pt x="26204" y="307818"/>
                </a:cubicBezTo>
                <a:cubicBezTo>
                  <a:pt x="-10010" y="457200"/>
                  <a:pt x="-957" y="676746"/>
                  <a:pt x="8097" y="89629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063115" y="2935509"/>
            <a:ext cx="126749" cy="217283"/>
          </a:xfrm>
          <a:custGeom>
            <a:avLst/>
            <a:gdLst>
              <a:gd name="connsiteX0" fmla="*/ 0 w 126749"/>
              <a:gd name="connsiteY0" fmla="*/ 217283 h 217283"/>
              <a:gd name="connsiteX1" fmla="*/ 90535 w 126749"/>
              <a:gd name="connsiteY1" fmla="*/ 153909 h 217283"/>
              <a:gd name="connsiteX2" fmla="*/ 126749 w 126749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49" h="217283">
                <a:moveTo>
                  <a:pt x="0" y="217283"/>
                </a:moveTo>
                <a:cubicBezTo>
                  <a:pt x="34705" y="203703"/>
                  <a:pt x="69410" y="190123"/>
                  <a:pt x="90535" y="153909"/>
                </a:cubicBezTo>
                <a:cubicBezTo>
                  <a:pt x="111660" y="117695"/>
                  <a:pt x="119204" y="58847"/>
                  <a:pt x="126749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87755" y="2320092"/>
            <a:ext cx="226368" cy="192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95282" y="3086770"/>
            <a:ext cx="226368" cy="192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1434307" y="2078448"/>
            <a:ext cx="561315" cy="440601"/>
          </a:xfrm>
          <a:custGeom>
            <a:avLst/>
            <a:gdLst>
              <a:gd name="connsiteX0" fmla="*/ 0 w 561315"/>
              <a:gd name="connsiteY0" fmla="*/ 6035 h 440601"/>
              <a:gd name="connsiteX1" fmla="*/ 452673 w 561315"/>
              <a:gd name="connsiteY1" fmla="*/ 60356 h 440601"/>
              <a:gd name="connsiteX2" fmla="*/ 561315 w 561315"/>
              <a:gd name="connsiteY2" fmla="*/ 440601 h 44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315" h="440601">
                <a:moveTo>
                  <a:pt x="0" y="6035"/>
                </a:moveTo>
                <a:cubicBezTo>
                  <a:pt x="179560" y="-3019"/>
                  <a:pt x="359121" y="-12072"/>
                  <a:pt x="452673" y="60356"/>
                </a:cubicBezTo>
                <a:cubicBezTo>
                  <a:pt x="546225" y="132784"/>
                  <a:pt x="553770" y="286692"/>
                  <a:pt x="561315" y="44060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778382" y="1891881"/>
            <a:ext cx="226368" cy="192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022" y="3276403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3366FF"/>
                </a:solidFill>
              </a:rPr>
              <a:t>단계 </a:t>
            </a:r>
            <a:r>
              <a:rPr lang="en-US" altLang="ko-KR" sz="1400" b="1" dirty="0">
                <a:solidFill>
                  <a:srgbClr val="3366FF"/>
                </a:solidFill>
              </a:rPr>
              <a:t>: </a:t>
            </a:r>
            <a:r>
              <a:rPr lang="ko-KR" altLang="en-US" sz="1400" b="1" dirty="0">
                <a:solidFill>
                  <a:srgbClr val="3366FF"/>
                </a:solidFill>
              </a:rPr>
              <a:t>백업</a:t>
            </a:r>
            <a:r>
              <a:rPr lang="en-US" altLang="ko-KR" sz="1400" b="1" dirty="0">
                <a:solidFill>
                  <a:srgbClr val="3366FF"/>
                </a:solidFill>
              </a:rPr>
              <a:t> </a:t>
            </a:r>
            <a:r>
              <a:rPr lang="en-US" altLang="ko-KR" sz="1400" b="1" dirty="0">
                <a:solidFill>
                  <a:srgbClr val="3366FF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b="1" dirty="0">
                <a:solidFill>
                  <a:srgbClr val="3366FF"/>
                </a:solidFill>
              </a:rPr>
              <a:t> </a:t>
            </a:r>
            <a:r>
              <a:rPr lang="ko-KR" altLang="en-US" sz="1400" b="1" dirty="0">
                <a:solidFill>
                  <a:srgbClr val="3366FF"/>
                </a:solidFill>
              </a:rPr>
              <a:t>이동 </a:t>
            </a:r>
            <a:r>
              <a:rPr lang="en-US" altLang="ko-KR" sz="1400" b="1" dirty="0">
                <a:solidFill>
                  <a:srgbClr val="3366FF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b="1" dirty="0">
                <a:solidFill>
                  <a:srgbClr val="3366FF"/>
                </a:solidFill>
              </a:rPr>
              <a:t> </a:t>
            </a:r>
            <a:r>
              <a:rPr lang="ko-KR" altLang="en-US" sz="1400" b="1" dirty="0">
                <a:solidFill>
                  <a:srgbClr val="3366FF"/>
                </a:solidFill>
              </a:rPr>
              <a:t>삭제</a:t>
            </a:r>
          </a:p>
        </p:txBody>
      </p:sp>
      <p:sp>
        <p:nvSpPr>
          <p:cNvPr id="11" name="자유형 10"/>
          <p:cNvSpPr/>
          <p:nvPr/>
        </p:nvSpPr>
        <p:spPr>
          <a:xfrm>
            <a:off x="1253238" y="4936325"/>
            <a:ext cx="1059764" cy="457018"/>
          </a:xfrm>
          <a:custGeom>
            <a:avLst/>
            <a:gdLst>
              <a:gd name="connsiteX0" fmla="*/ 1059255 w 1059764"/>
              <a:gd name="connsiteY0" fmla="*/ 0 h 457018"/>
              <a:gd name="connsiteX1" fmla="*/ 887239 w 1059764"/>
              <a:gd name="connsiteY1" fmla="*/ 452673 h 457018"/>
              <a:gd name="connsiteX2" fmla="*/ 0 w 1059764"/>
              <a:gd name="connsiteY2" fmla="*/ 190122 h 45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764" h="457018">
                <a:moveTo>
                  <a:pt x="1059255" y="0"/>
                </a:moveTo>
                <a:cubicBezTo>
                  <a:pt x="1061518" y="210493"/>
                  <a:pt x="1063781" y="420986"/>
                  <a:pt x="887239" y="452673"/>
                </a:cubicBezTo>
                <a:cubicBezTo>
                  <a:pt x="710697" y="484360"/>
                  <a:pt x="355348" y="337241"/>
                  <a:pt x="0" y="19012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09405" y="5123506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F=6-&gt;next </a:t>
            </a:r>
            <a:r>
              <a:rPr lang="en-US" altLang="ko-KR" sz="1400" b="1" dirty="0">
                <a:sym typeface="Wingdings" panose="05000000000000000000" pitchFamily="2" charset="2"/>
              </a:rPr>
              <a:t> F=NULL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237183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Autofit/>
          </a:bodyPr>
          <a:lstStyle/>
          <a:p>
            <a:r>
              <a:rPr lang="ko-KR" altLang="en-US" sz="2900" dirty="0">
                <a:latin typeface="+mn-ea"/>
                <a:ea typeface="+mn-ea"/>
              </a:rPr>
              <a:t>연결 리스트 기반 </a:t>
            </a:r>
            <a:r>
              <a:rPr lang="ko-KR" altLang="en-US" sz="2900">
                <a:latin typeface="+mn-ea"/>
                <a:ea typeface="+mn-ea"/>
              </a:rPr>
              <a:t>큐의 실행</a:t>
            </a:r>
            <a:endParaRPr lang="ko-KR" altLang="en-US" sz="2900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5387280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9FB8CD">
                    <a:lumMod val="50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실행결과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00468" y="1700808"/>
            <a:ext cx="3024336" cy="9694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 err="1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ListBaseQueue.h</a:t>
            </a:r>
            <a:r>
              <a:rPr kumimoji="0" lang="en-US" altLang="ko-KR" sz="16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 err="1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ListBaseQueue.c</a:t>
            </a:r>
            <a:r>
              <a:rPr kumimoji="0" lang="en-US" altLang="ko-KR" sz="17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 err="1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ListBaseQueueMain.c</a:t>
            </a:r>
            <a:endParaRPr kumimoji="0" lang="en-US" altLang="ko-KR" sz="1700" b="1" cap="all" dirty="0">
              <a:ln/>
              <a:solidFill>
                <a:srgbClr val="727CA3"/>
              </a:solidFill>
              <a:effectLst>
                <a:outerShdw blurRad="19685" dist="12700" dir="5400000" algn="tl" rotWithShape="0">
                  <a:srgbClr val="727CA3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Gill Sans MT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99992" y="5301208"/>
            <a:ext cx="1656184" cy="518120"/>
          </a:xfrm>
          <a:prstGeom prst="roundRect">
            <a:avLst>
              <a:gd name="adj" fmla="val 2899"/>
            </a:avLst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Maiandra GD" pitchFamily="34" charset="0"/>
              </a:rPr>
              <a:t>   </a:t>
            </a:r>
            <a:endParaRPr kumimoji="0" lang="ko-KR" altLang="en-US" sz="1600" dirty="0">
              <a:solidFill>
                <a:prstClr val="black"/>
              </a:solidFill>
              <a:latin typeface="Maiandra GD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60687" y="1825824"/>
            <a:ext cx="28312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리스트 기반 큐의 구현결과</a:t>
            </a:r>
          </a:p>
        </p:txBody>
      </p:sp>
      <p:sp>
        <p:nvSpPr>
          <p:cNvPr id="19" name="오른쪽 중괄호 18"/>
          <p:cNvSpPr/>
          <p:nvPr/>
        </p:nvSpPr>
        <p:spPr>
          <a:xfrm>
            <a:off x="6012636" y="1772816"/>
            <a:ext cx="45719" cy="432048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8778" y="2221414"/>
            <a:ext cx="1608133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kumimoji="0" lang="ko-KR" altLang="en-US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정의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0527" y="5373216"/>
            <a:ext cx="146364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356211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991690"/>
              </p:ext>
            </p:extLst>
          </p:nvPr>
        </p:nvGraphicFramePr>
        <p:xfrm>
          <a:off x="4495655" y="4340225"/>
          <a:ext cx="18589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1858320" imgH="705600" progId="Package">
                  <p:embed/>
                </p:oleObj>
              </mc:Choice>
              <mc:Fallback>
                <p:oleObj name="포장기 셸 개체" showAsIcon="1" r:id="rId4" imgW="1858320" imgH="705600" progId="Package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655" y="4340225"/>
                        <a:ext cx="185896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725988"/>
              </p:ext>
            </p:extLst>
          </p:nvPr>
        </p:nvGraphicFramePr>
        <p:xfrm>
          <a:off x="4657725" y="2835972"/>
          <a:ext cx="14128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6" imgW="1413360" imgH="705600" progId="Package">
                  <p:embed/>
                </p:oleObj>
              </mc:Choice>
              <mc:Fallback>
                <p:oleObj name="포장기 셸 개체" showAsIcon="1" r:id="rId6" imgW="1413360" imgH="705600" progId="Package">
                  <p:embed/>
                  <p:pic>
                    <p:nvPicPr>
                      <p:cNvPr id="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2835972"/>
                        <a:ext cx="14128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816828"/>
              </p:ext>
            </p:extLst>
          </p:nvPr>
        </p:nvGraphicFramePr>
        <p:xfrm>
          <a:off x="4644306" y="3599371"/>
          <a:ext cx="14398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8" imgW="1439640" imgH="705600" progId="Package">
                  <p:embed/>
                </p:oleObj>
              </mc:Choice>
              <mc:Fallback>
                <p:oleObj name="포장기 셸 개체" showAsIcon="1" r:id="rId8" imgW="1439640" imgH="705600" progId="Package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306" y="3599371"/>
                        <a:ext cx="143986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4070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Autofit/>
          </a:bodyPr>
          <a:lstStyle/>
          <a:p>
            <a:r>
              <a:rPr lang="ko-KR" altLang="en-US" sz="2900" dirty="0">
                <a:latin typeface="+mn-ea"/>
                <a:ea typeface="+mn-ea"/>
              </a:rPr>
              <a:t>연결 리스트 기반 큐의 구현</a:t>
            </a:r>
            <a:r>
              <a:rPr lang="en-US" altLang="ko-KR" sz="2900" dirty="0">
                <a:latin typeface="+mn-ea"/>
                <a:ea typeface="+mn-ea"/>
              </a:rPr>
              <a:t>: dequeue </a:t>
            </a:r>
            <a:r>
              <a:rPr lang="ko-KR" altLang="en-US" sz="2900" dirty="0">
                <a:latin typeface="+mn-ea"/>
                <a:ea typeface="+mn-ea"/>
              </a:rPr>
              <a:t>정의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344617"/>
            <a:ext cx="363288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1416625"/>
            <a:ext cx="2376264" cy="114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864897"/>
            <a:ext cx="24677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줄무늬가 있는 오른쪽 화살표 13"/>
          <p:cNvSpPr/>
          <p:nvPr/>
        </p:nvSpPr>
        <p:spPr>
          <a:xfrm rot="5400000">
            <a:off x="2013821" y="3106918"/>
            <a:ext cx="343082" cy="30878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292879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enqueue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0232" y="4584977"/>
            <a:ext cx="248376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F</a:t>
            </a:r>
            <a:r>
              <a:rPr kumimoji="0"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가 다음 노드를 가리키게 하고</a:t>
            </a:r>
            <a:r>
              <a:rPr kumimoji="0"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51920" y="4801001"/>
            <a:ext cx="144016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노드를 삭제한다</a:t>
            </a:r>
            <a:r>
              <a:rPr kumimoji="0"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 rot="20071231">
            <a:off x="4099220" y="406981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Backup!!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8516" y="5786100"/>
            <a:ext cx="5658921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FF0000"/>
                </a:solidFill>
              </a:rPr>
              <a:t>첫번째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노드의</a:t>
            </a:r>
            <a:r>
              <a:rPr lang="ko-KR" altLang="en-US" sz="1400" b="1" dirty="0">
                <a:solidFill>
                  <a:srgbClr val="FF0000"/>
                </a:solidFill>
              </a:rPr>
              <a:t> 삭제와 </a:t>
            </a:r>
            <a:r>
              <a:rPr lang="ko-KR" altLang="en-US" sz="1400" b="1" dirty="0" err="1">
                <a:solidFill>
                  <a:srgbClr val="FF0000"/>
                </a:solidFill>
              </a:rPr>
              <a:t>두번째</a:t>
            </a:r>
            <a:r>
              <a:rPr lang="ko-KR" altLang="en-US" sz="1400" b="1" dirty="0">
                <a:solidFill>
                  <a:srgbClr val="FF0000"/>
                </a:solidFill>
              </a:rPr>
              <a:t> 이후의 삭제를 구분하지 않고 작성한 예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3366FF"/>
                </a:solidFill>
              </a:rPr>
              <a:t>“</a:t>
            </a:r>
            <a:r>
              <a:rPr lang="ko-KR" altLang="en-US" sz="1400" b="1" dirty="0">
                <a:solidFill>
                  <a:srgbClr val="3366FF"/>
                </a:solidFill>
              </a:rPr>
              <a:t>백업</a:t>
            </a:r>
            <a:r>
              <a:rPr lang="en-US" altLang="ko-KR" sz="1400" b="1" dirty="0">
                <a:solidFill>
                  <a:srgbClr val="3366FF"/>
                </a:solidFill>
              </a:rPr>
              <a:t> - </a:t>
            </a:r>
            <a:r>
              <a:rPr lang="ko-KR" altLang="en-US" sz="1400" b="1" dirty="0">
                <a:solidFill>
                  <a:srgbClr val="3366FF"/>
                </a:solidFill>
              </a:rPr>
              <a:t>이동 </a:t>
            </a:r>
            <a:r>
              <a:rPr lang="en-US" altLang="ko-KR" sz="1400" b="1" dirty="0">
                <a:solidFill>
                  <a:srgbClr val="3366FF"/>
                </a:solidFill>
              </a:rPr>
              <a:t>– </a:t>
            </a:r>
            <a:r>
              <a:rPr lang="ko-KR" altLang="en-US" sz="1400" b="1" dirty="0">
                <a:solidFill>
                  <a:srgbClr val="3366FF"/>
                </a:solidFill>
              </a:rPr>
              <a:t>삭제</a:t>
            </a:r>
            <a:r>
              <a:rPr lang="en-US" altLang="ko-KR" sz="1400" b="1" dirty="0">
                <a:solidFill>
                  <a:srgbClr val="3366FF"/>
                </a:solidFill>
              </a:rPr>
              <a:t>” </a:t>
            </a:r>
            <a:r>
              <a:rPr lang="ko-KR" altLang="en-US" sz="1400" b="1" dirty="0">
                <a:solidFill>
                  <a:srgbClr val="3366FF"/>
                </a:solidFill>
              </a:rPr>
              <a:t>이용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76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Autofit/>
          </a:bodyPr>
          <a:lstStyle/>
          <a:p>
            <a:r>
              <a:rPr lang="ko-KR" altLang="en-US" sz="2900" dirty="0">
                <a:latin typeface="+mn-ea"/>
                <a:ea typeface="+mn-ea"/>
              </a:rPr>
              <a:t>시뮬레이션의 주제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1412776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7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버거</a:t>
            </a:r>
            <a:r>
              <a:rPr kumimoji="0" lang="ko-KR" altLang="en-US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가게 </a:t>
            </a:r>
            <a:r>
              <a:rPr kumimoji="0" lang="ko-KR" altLang="en-US" sz="17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대기실를</a:t>
            </a:r>
            <a:r>
              <a:rPr kumimoji="0" lang="ko-KR" altLang="en-US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만들고 싶다</a:t>
            </a:r>
            <a:r>
              <a:rPr kumimoji="0" lang="en-US" altLang="ko-KR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 점심시간 </a:t>
            </a:r>
            <a:r>
              <a:rPr kumimoji="0" lang="en-US" altLang="ko-KR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동안에는 고객이 </a:t>
            </a:r>
            <a:r>
              <a:rPr kumimoji="0" lang="en-US" altLang="ko-KR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kumimoji="0" lang="ko-KR" altLang="en-US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초당 </a:t>
            </a:r>
            <a:r>
              <a:rPr kumimoji="0" lang="en-US" altLang="ko-KR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주문을 한다</a:t>
            </a:r>
            <a:r>
              <a:rPr kumimoji="0" lang="en-US" altLang="ko-KR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 종류별 햄버거를 만드는데 걸리는 시간은 다음과 같다</a:t>
            </a:r>
            <a:r>
              <a:rPr kumimoji="0" lang="en-US" altLang="ko-KR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∙ </a:t>
            </a:r>
            <a:r>
              <a:rPr kumimoji="0" lang="ko-KR" altLang="en-US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치즈버거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12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  <a:endParaRPr kumimoji="0" lang="en-US" altLang="ko-KR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∙ </a:t>
            </a:r>
            <a:r>
              <a:rPr kumimoji="0" lang="ko-KR" altLang="en-US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불고기버거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15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  <a:endParaRPr kumimoji="0" lang="en-US" altLang="ko-KR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∙ </a:t>
            </a:r>
            <a:r>
              <a:rPr kumimoji="0" lang="ko-KR" altLang="en-US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더블버거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24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1026" name="Picture 2" descr="C:\Documents and Settings\yoon\Local Settings\Temporary Internet Files\Content.IE5\OVYRMSK6\MC90023760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412776"/>
            <a:ext cx="1737193" cy="1512168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611560" y="4365104"/>
            <a:ext cx="7128792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수용인원이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명인 공간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안정적으로 고객을 수용할 확률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50%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수용인원이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명인 공간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안정적으로 고객을 수용할 확률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70%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수용인원이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명인 공간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안정적으로 고객을 수용할 확률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90%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수용인원이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명인 공간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안정적으로 고객을 수용할 확률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endParaRPr kumimoji="0"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580274"/>
            <a:ext cx="70567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5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할 상황</a:t>
            </a:r>
            <a:r>
              <a:rPr kumimoji="0" lang="en-US" altLang="ko-KR" sz="15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5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상황에서 대기실의 크기를 결정하는데 필요한 정보를 추출하는 것이 목적</a:t>
            </a:r>
            <a:r>
              <a:rPr kumimoji="0" lang="en-US" altLang="ko-KR" sz="15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952" y="5654714"/>
            <a:ext cx="532020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5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시뮬레이션을 통해서 추출된 정보의 형태</a:t>
            </a:r>
            <a:r>
              <a:rPr kumimoji="0" lang="en-US" altLang="ko-KR" sz="15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179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99592" y="3573016"/>
            <a:ext cx="6696744" cy="20882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05-5: 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ko-KR" altLang="en-US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덱</a:t>
            </a:r>
            <a:r>
              <a:rPr kumimoji="0" lang="en-US" altLang="ko-KR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(Deque)</a:t>
            </a:r>
            <a:r>
              <a:rPr kumimoji="0" lang="ko-KR" altLang="en-US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 이해와</a:t>
            </a:r>
            <a:r>
              <a:rPr kumimoji="0" lang="en-US" altLang="ko-KR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US" altLang="ko-KR" sz="2900" dirty="0">
                <a:latin typeface="+mn-ea"/>
                <a:ea typeface="+mn-ea"/>
              </a:rPr>
              <a:t>Chapter 05. </a:t>
            </a:r>
            <a:r>
              <a:rPr lang="ko-KR" altLang="en-US" sz="2900" dirty="0">
                <a:latin typeface="+mn-ea"/>
                <a:ea typeface="+mn-ea"/>
              </a:rPr>
              <a:t>큐</a:t>
            </a:r>
            <a:r>
              <a:rPr lang="en-US" altLang="ko-KR" sz="2900" dirty="0">
                <a:latin typeface="+mn-ea"/>
                <a:ea typeface="+mn-ea"/>
              </a:rPr>
              <a:t>(Queue)</a:t>
            </a:r>
            <a:endParaRPr lang="ko-KR" altLang="en-US" sz="2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0408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99592" y="3573016"/>
            <a:ext cx="6696744" cy="20882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05-4: 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ko-KR" altLang="en-US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큐의 활용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US" altLang="ko-KR" sz="2900" dirty="0">
                <a:latin typeface="+mn-ea"/>
                <a:ea typeface="+mn-ea"/>
              </a:rPr>
              <a:t>Chapter 05. </a:t>
            </a:r>
            <a:r>
              <a:rPr lang="ko-KR" altLang="en-US" sz="2900" dirty="0">
                <a:latin typeface="+mn-ea"/>
                <a:ea typeface="+mn-ea"/>
              </a:rPr>
              <a:t>큐</a:t>
            </a:r>
            <a:r>
              <a:rPr lang="en-US" altLang="ko-KR" sz="2900" dirty="0">
                <a:latin typeface="+mn-ea"/>
                <a:ea typeface="+mn-ea"/>
              </a:rPr>
              <a:t>(Queue)</a:t>
            </a:r>
            <a:endParaRPr lang="ko-KR" altLang="en-US" sz="2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3188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Autofit/>
          </a:bodyPr>
          <a:lstStyle/>
          <a:p>
            <a:r>
              <a:rPr lang="ko-KR" altLang="en-US" sz="2900" dirty="0">
                <a:latin typeface="+mn-ea"/>
                <a:ea typeface="+mn-ea"/>
              </a:rPr>
              <a:t>시뮬레이션 예제의 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1527200"/>
            <a:ext cx="8208912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점심시간은 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시간이고 그 동안 고객은 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초에 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주문을 하는 것으로 간주한다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명의 고객은 하나의 버거 만을 주문한다고 가정한다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주문하는 메뉴에는 가중치를 두지 않는다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고객은 무작위로 메뉴를 선택한다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햄버거를 만드는 사람은 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명이다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동시에 둘 이상의 버거가 만들어지지 않는다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주문한 메뉴를 받을 다음 고객은 대기실에서 나와서 대기한다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1484784"/>
            <a:ext cx="8280920" cy="2232248"/>
          </a:xfrm>
          <a:prstGeom prst="roundRect">
            <a:avLst>
              <a:gd name="adj" fmla="val 3724"/>
            </a:avLst>
          </a:prstGeom>
          <a:noFill/>
          <a:ln w="222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4481181"/>
            <a:ext cx="3024336" cy="11800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 err="1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CircularQueue.h</a:t>
            </a:r>
            <a:r>
              <a:rPr kumimoji="0" lang="en-US" altLang="ko-KR" sz="16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 err="1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CircularQueue.c</a:t>
            </a:r>
            <a:r>
              <a:rPr kumimoji="0" lang="en-US" altLang="ko-KR" sz="17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 err="1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HambugerSim.c</a:t>
            </a:r>
            <a:endParaRPr kumimoji="0" lang="en-US" altLang="ko-KR" sz="1700" b="1" cap="all" dirty="0">
              <a:ln/>
              <a:solidFill>
                <a:srgbClr val="727CA3"/>
              </a:solidFill>
              <a:effectLst>
                <a:outerShdw blurRad="19685" dist="12700" dir="5400000" algn="tl" rotWithShape="0">
                  <a:srgbClr val="727CA3">
                    <a:satMod val="130000"/>
                    <a:alpha val="60000"/>
                  </a:srgbClr>
                </a:outerShdw>
                <a:reflection blurRad="10000" stA="55000" endPos="48000" dist="500" dir="5400000" sy="-100000" algn="bl" rotWithShape="0"/>
              </a:effectLst>
              <a:latin typeface="Gill Sans MT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5936" y="4149080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9FB8CD">
                    <a:lumMod val="50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실행결과</a:t>
            </a:r>
            <a:r>
              <a:rPr kumimoji="0" lang="en-US" altLang="ko-KR" sz="1600" dirty="0">
                <a:solidFill>
                  <a:srgbClr val="9FB8CD">
                    <a:lumMod val="50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kumimoji="0" lang="ko-KR" altLang="en-US" sz="1600" dirty="0">
              <a:solidFill>
                <a:srgbClr val="9FB8CD">
                  <a:lumMod val="50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687979"/>
            <a:ext cx="2384167" cy="126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5117182"/>
            <a:ext cx="2305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876256" y="4149080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9FB8CD">
                    <a:lumMod val="50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실행결과</a:t>
            </a:r>
            <a:r>
              <a:rPr kumimoji="0" lang="en-US" altLang="ko-KR" sz="1600" dirty="0">
                <a:solidFill>
                  <a:srgbClr val="9FB8CD">
                    <a:lumMod val="50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kumimoji="0" lang="ko-KR" altLang="en-US" sz="1600" dirty="0">
              <a:solidFill>
                <a:srgbClr val="9FB8CD">
                  <a:lumMod val="50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55776" y="4581128"/>
            <a:ext cx="2736304" cy="1512168"/>
          </a:xfrm>
          <a:prstGeom prst="roundRect">
            <a:avLst>
              <a:gd name="adj" fmla="val 2899"/>
            </a:avLst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Maiandra GD" pitchFamily="34" charset="0"/>
              </a:rPr>
              <a:t>   </a:t>
            </a:r>
            <a:endParaRPr kumimoji="0" lang="ko-KR" altLang="en-US" sz="1600" dirty="0">
              <a:solidFill>
                <a:prstClr val="black"/>
              </a:solidFill>
              <a:latin typeface="Maiandra GD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36096" y="4581128"/>
            <a:ext cx="2736304" cy="1512168"/>
          </a:xfrm>
          <a:prstGeom prst="roundRect">
            <a:avLst>
              <a:gd name="adj" fmla="val 2899"/>
            </a:avLst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Maiandra GD" pitchFamily="34" charset="0"/>
              </a:rPr>
              <a:t>   </a:t>
            </a:r>
            <a:endParaRPr kumimoji="0" lang="ko-KR" altLang="en-US" sz="1600" dirty="0">
              <a:solidFill>
                <a:prstClr val="black"/>
              </a:solidFill>
              <a:latin typeface="Maiandra GD" pitchFamily="34" charset="0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476808"/>
              </p:ext>
            </p:extLst>
          </p:nvPr>
        </p:nvGraphicFramePr>
        <p:xfrm>
          <a:off x="7541369" y="6070695"/>
          <a:ext cx="12620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1262160" imgH="540000" progId="Package">
                  <p:embed/>
                </p:oleObj>
              </mc:Choice>
              <mc:Fallback>
                <p:oleObj name="포장기 셸 개체" showAsIcon="1" r:id="rId4" imgW="1262160" imgH="540000" progId="Package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1369" y="6070695"/>
                        <a:ext cx="126206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749339"/>
              </p:ext>
            </p:extLst>
          </p:nvPr>
        </p:nvGraphicFramePr>
        <p:xfrm>
          <a:off x="92797" y="3836588"/>
          <a:ext cx="14001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6" imgW="1400400" imgH="705600" progId="Package">
                  <p:embed/>
                </p:oleObj>
              </mc:Choice>
              <mc:Fallback>
                <p:oleObj name="포장기 셸 개체" showAsIcon="1" r:id="rId6" imgW="1400400" imgH="705600" progId="Package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97" y="3836588"/>
                        <a:ext cx="14001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495118"/>
              </p:ext>
            </p:extLst>
          </p:nvPr>
        </p:nvGraphicFramePr>
        <p:xfrm>
          <a:off x="1445683" y="3833813"/>
          <a:ext cx="132207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8" imgW="1505160" imgH="705600" progId="Package">
                  <p:embed/>
                </p:oleObj>
              </mc:Choice>
              <mc:Fallback>
                <p:oleObj name="포장기 셸 개체" showAsIcon="1" r:id="rId8" imgW="1505160" imgH="705600" progId="Package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683" y="3833813"/>
                        <a:ext cx="132207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616760"/>
              </p:ext>
            </p:extLst>
          </p:nvPr>
        </p:nvGraphicFramePr>
        <p:xfrm>
          <a:off x="2798183" y="3833912"/>
          <a:ext cx="14128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0" imgW="1413360" imgH="705600" progId="Package">
                  <p:embed/>
                </p:oleObj>
              </mc:Choice>
              <mc:Fallback>
                <p:oleObj name="포장기 셸 개체" showAsIcon="1" r:id="rId10" imgW="1413360" imgH="705600" progId="Package">
                  <p:embed/>
                  <p:pic>
                    <p:nvPicPr>
                      <p:cNvPr id="1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183" y="3833912"/>
                        <a:ext cx="14128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72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큐</a:t>
            </a:r>
            <a:r>
              <a:rPr lang="en-US" altLang="ko-KR" dirty="0">
                <a:latin typeface="+mn-ea"/>
                <a:ea typeface="+mn-ea"/>
              </a:rPr>
              <a:t>(Stack)</a:t>
            </a:r>
            <a:r>
              <a:rPr lang="ko-KR" altLang="en-US" dirty="0">
                <a:latin typeface="+mn-ea"/>
                <a:ea typeface="+mn-ea"/>
              </a:rPr>
              <a:t>의 이해와 </a:t>
            </a:r>
            <a:r>
              <a:rPr lang="en-US" altLang="ko-KR" dirty="0">
                <a:latin typeface="+mn-ea"/>
                <a:ea typeface="+mn-ea"/>
              </a:rPr>
              <a:t>ADT </a:t>
            </a:r>
            <a:r>
              <a:rPr lang="ko-KR" altLang="en-US" dirty="0">
                <a:latin typeface="+mn-ea"/>
                <a:ea typeface="+mn-ea"/>
              </a:rPr>
              <a:t>정의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59424" y="1937881"/>
            <a:ext cx="478904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5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큐는 </a:t>
            </a:r>
            <a:r>
              <a:rPr kumimoji="0" lang="en-US" altLang="ko-KR" sz="15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‘FIFO(First-in, First-out) </a:t>
            </a:r>
            <a:r>
              <a:rPr kumimoji="0" lang="ko-KR" altLang="en-US" sz="15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kumimoji="0" lang="en-US" altLang="ko-KR" sz="15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kumimoji="0" lang="ko-KR" altLang="en-US" sz="15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자료구조이다</a:t>
            </a:r>
            <a:r>
              <a:rPr kumimoji="0" lang="en-US" altLang="ko-KR" sz="15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5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 먼저 들어간 것이 먼저 나오는</a:t>
            </a:r>
            <a:r>
              <a:rPr kumimoji="0" lang="en-US" altLang="ko-KR" sz="15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en-US" sz="15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일종의 </a:t>
            </a:r>
            <a:r>
              <a:rPr kumimoji="0" lang="ko-KR" altLang="en-US" sz="15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줄서기</a:t>
            </a:r>
            <a:r>
              <a:rPr kumimoji="0" lang="ko-KR" altLang="en-US" sz="15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비유할 수 있는 자료구조이다</a:t>
            </a:r>
            <a:r>
              <a:rPr kumimoji="0" lang="en-US" altLang="ko-KR" sz="15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5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486916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큐는 </a:t>
            </a:r>
            <a:r>
              <a:rPr kumimoji="0" lang="ko-KR" altLang="en-US" sz="16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운영체제 관점에서 보면 프로세스나 쓰레드의 관리에 활용이 되는 자료구조</a:t>
            </a: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이다</a:t>
            </a: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이렇듯 운영체제의 구현에도 자료구조가 사용이 된다</a:t>
            </a: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따라서 운영체제의 이해를 위해서는 자료구조에 대한 이해가 선행되어야 한다</a:t>
            </a: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7584" y="3951863"/>
            <a:ext cx="64807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큐에 데이터를 넣는 연산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	</a:t>
            </a:r>
            <a:r>
              <a:rPr kumimoji="0" lang="en-US" altLang="ko-KR" sz="15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enqueue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큐에서 데이터를 꺼내는 연산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	</a:t>
            </a:r>
            <a:r>
              <a:rPr kumimoji="0" lang="en-US" altLang="ko-KR" sz="15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dequeue</a:t>
            </a:r>
            <a:endParaRPr kumimoji="0" lang="ko-KR" altLang="en-US" sz="15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오른쪽 중괄호 20"/>
          <p:cNvSpPr/>
          <p:nvPr/>
        </p:nvSpPr>
        <p:spPr>
          <a:xfrm>
            <a:off x="5436096" y="4149080"/>
            <a:ext cx="144016" cy="504056"/>
          </a:xfrm>
          <a:prstGeom prst="rightBrac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12364" y="4299111"/>
            <a:ext cx="16561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'</a:t>
            </a:r>
            <a:r>
              <a:rPr kumimoji="0" lang="ko-KR" altLang="en-US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큐</a:t>
            </a:r>
            <a:r>
              <a:rPr kumimoji="0" lang="en-US" altLang="ko-KR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'</a:t>
            </a:r>
            <a:r>
              <a:rPr kumimoji="0" lang="ko-KR" altLang="en-US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의 기본 연산</a:t>
            </a:r>
            <a:endParaRPr kumimoji="0" lang="en-US" altLang="ko-KR" sz="1700" dirty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grpSp>
        <p:nvGrpSpPr>
          <p:cNvPr id="9" name="Group 186"/>
          <p:cNvGrpSpPr>
            <a:grpSpLocks/>
          </p:cNvGrpSpPr>
          <p:nvPr/>
        </p:nvGrpSpPr>
        <p:grpSpPr bwMode="auto">
          <a:xfrm>
            <a:off x="1016605" y="1673805"/>
            <a:ext cx="2430270" cy="1828489"/>
            <a:chOff x="1882" y="1842"/>
            <a:chExt cx="1890" cy="1422"/>
          </a:xfrm>
        </p:grpSpPr>
        <p:pic>
          <p:nvPicPr>
            <p:cNvPr id="10" name="Picture 89" descr="MCj024052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2115"/>
              <a:ext cx="711" cy="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90"/>
            <p:cNvSpPr txBox="1">
              <a:spLocks noChangeArrowheads="1"/>
            </p:cNvSpPr>
            <p:nvPr/>
          </p:nvSpPr>
          <p:spPr bwMode="auto">
            <a:xfrm>
              <a:off x="3016" y="1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dirty="0">
                  <a:latin typeface="Forte" panose="03060902040502070203" pitchFamily="66" charset="0"/>
                </a:rPr>
                <a:t>Ticket Box</a:t>
              </a:r>
            </a:p>
          </p:txBody>
        </p:sp>
        <p:grpSp>
          <p:nvGrpSpPr>
            <p:cNvPr id="12" name="Group 91"/>
            <p:cNvGrpSpPr>
              <a:grpSpLocks/>
            </p:cNvGrpSpPr>
            <p:nvPr/>
          </p:nvGrpSpPr>
          <p:grpSpPr bwMode="auto">
            <a:xfrm>
              <a:off x="1882" y="2432"/>
              <a:ext cx="1115" cy="813"/>
              <a:chOff x="1372" y="2403"/>
              <a:chExt cx="1081" cy="661"/>
            </a:xfrm>
          </p:grpSpPr>
          <p:sp>
            <p:nvSpPr>
              <p:cNvPr id="13" name="Freeform 92"/>
              <p:cNvSpPr>
                <a:spLocks/>
              </p:cNvSpPr>
              <p:nvPr/>
            </p:nvSpPr>
            <p:spPr bwMode="auto">
              <a:xfrm>
                <a:off x="1519" y="2774"/>
                <a:ext cx="125" cy="67"/>
              </a:xfrm>
              <a:custGeom>
                <a:avLst/>
                <a:gdLst>
                  <a:gd name="T0" fmla="*/ 19 w 1755"/>
                  <a:gd name="T1" fmla="*/ 6 h 948"/>
                  <a:gd name="T2" fmla="*/ 17 w 1755"/>
                  <a:gd name="T3" fmla="*/ 9 h 948"/>
                  <a:gd name="T4" fmla="*/ 14 w 1755"/>
                  <a:gd name="T5" fmla="*/ 11 h 948"/>
                  <a:gd name="T6" fmla="*/ 11 w 1755"/>
                  <a:gd name="T7" fmla="*/ 15 h 948"/>
                  <a:gd name="T8" fmla="*/ 8 w 1755"/>
                  <a:gd name="T9" fmla="*/ 19 h 948"/>
                  <a:gd name="T10" fmla="*/ 5 w 1755"/>
                  <a:gd name="T11" fmla="*/ 24 h 948"/>
                  <a:gd name="T12" fmla="*/ 3 w 1755"/>
                  <a:gd name="T13" fmla="*/ 29 h 948"/>
                  <a:gd name="T14" fmla="*/ 2 w 1755"/>
                  <a:gd name="T15" fmla="*/ 32 h 948"/>
                  <a:gd name="T16" fmla="*/ 1 w 1755"/>
                  <a:gd name="T17" fmla="*/ 35 h 948"/>
                  <a:gd name="T18" fmla="*/ 1 w 1755"/>
                  <a:gd name="T19" fmla="*/ 37 h 948"/>
                  <a:gd name="T20" fmla="*/ 1 w 1755"/>
                  <a:gd name="T21" fmla="*/ 39 h 948"/>
                  <a:gd name="T22" fmla="*/ 0 w 1755"/>
                  <a:gd name="T23" fmla="*/ 41 h 948"/>
                  <a:gd name="T24" fmla="*/ 0 w 1755"/>
                  <a:gd name="T25" fmla="*/ 43 h 948"/>
                  <a:gd name="T26" fmla="*/ 3 w 1755"/>
                  <a:gd name="T27" fmla="*/ 46 h 948"/>
                  <a:gd name="T28" fmla="*/ 7 w 1755"/>
                  <a:gd name="T29" fmla="*/ 49 h 948"/>
                  <a:gd name="T30" fmla="*/ 13 w 1755"/>
                  <a:gd name="T31" fmla="*/ 53 h 948"/>
                  <a:gd name="T32" fmla="*/ 16 w 1755"/>
                  <a:gd name="T33" fmla="*/ 54 h 948"/>
                  <a:gd name="T34" fmla="*/ 19 w 1755"/>
                  <a:gd name="T35" fmla="*/ 56 h 948"/>
                  <a:gd name="T36" fmla="*/ 23 w 1755"/>
                  <a:gd name="T37" fmla="*/ 57 h 948"/>
                  <a:gd name="T38" fmla="*/ 27 w 1755"/>
                  <a:gd name="T39" fmla="*/ 59 h 948"/>
                  <a:gd name="T40" fmla="*/ 32 w 1755"/>
                  <a:gd name="T41" fmla="*/ 60 h 948"/>
                  <a:gd name="T42" fmla="*/ 37 w 1755"/>
                  <a:gd name="T43" fmla="*/ 62 h 948"/>
                  <a:gd name="T44" fmla="*/ 42 w 1755"/>
                  <a:gd name="T45" fmla="*/ 63 h 948"/>
                  <a:gd name="T46" fmla="*/ 48 w 1755"/>
                  <a:gd name="T47" fmla="*/ 64 h 948"/>
                  <a:gd name="T48" fmla="*/ 55 w 1755"/>
                  <a:gd name="T49" fmla="*/ 65 h 948"/>
                  <a:gd name="T50" fmla="*/ 62 w 1755"/>
                  <a:gd name="T51" fmla="*/ 66 h 948"/>
                  <a:gd name="T52" fmla="*/ 68 w 1755"/>
                  <a:gd name="T53" fmla="*/ 67 h 948"/>
                  <a:gd name="T54" fmla="*/ 75 w 1755"/>
                  <a:gd name="T55" fmla="*/ 67 h 948"/>
                  <a:gd name="T56" fmla="*/ 80 w 1755"/>
                  <a:gd name="T57" fmla="*/ 67 h 948"/>
                  <a:gd name="T58" fmla="*/ 86 w 1755"/>
                  <a:gd name="T59" fmla="*/ 67 h 948"/>
                  <a:gd name="T60" fmla="*/ 91 w 1755"/>
                  <a:gd name="T61" fmla="*/ 66 h 948"/>
                  <a:gd name="T62" fmla="*/ 96 w 1755"/>
                  <a:gd name="T63" fmla="*/ 66 h 948"/>
                  <a:gd name="T64" fmla="*/ 100 w 1755"/>
                  <a:gd name="T65" fmla="*/ 65 h 948"/>
                  <a:gd name="T66" fmla="*/ 103 w 1755"/>
                  <a:gd name="T67" fmla="*/ 64 h 948"/>
                  <a:gd name="T68" fmla="*/ 107 w 1755"/>
                  <a:gd name="T69" fmla="*/ 63 h 948"/>
                  <a:gd name="T70" fmla="*/ 110 w 1755"/>
                  <a:gd name="T71" fmla="*/ 62 h 948"/>
                  <a:gd name="T72" fmla="*/ 113 w 1755"/>
                  <a:gd name="T73" fmla="*/ 61 h 948"/>
                  <a:gd name="T74" fmla="*/ 116 w 1755"/>
                  <a:gd name="T75" fmla="*/ 60 h 948"/>
                  <a:gd name="T76" fmla="*/ 118 w 1755"/>
                  <a:gd name="T77" fmla="*/ 58 h 948"/>
                  <a:gd name="T78" fmla="*/ 120 w 1755"/>
                  <a:gd name="T79" fmla="*/ 57 h 948"/>
                  <a:gd name="T80" fmla="*/ 123 w 1755"/>
                  <a:gd name="T81" fmla="*/ 54 h 948"/>
                  <a:gd name="T82" fmla="*/ 124 w 1755"/>
                  <a:gd name="T83" fmla="*/ 50 h 948"/>
                  <a:gd name="T84" fmla="*/ 125 w 1755"/>
                  <a:gd name="T85" fmla="*/ 47 h 948"/>
                  <a:gd name="T86" fmla="*/ 125 w 1755"/>
                  <a:gd name="T87" fmla="*/ 44 h 948"/>
                  <a:gd name="T88" fmla="*/ 125 w 1755"/>
                  <a:gd name="T89" fmla="*/ 41 h 948"/>
                  <a:gd name="T90" fmla="*/ 125 w 1755"/>
                  <a:gd name="T91" fmla="*/ 38 h 948"/>
                  <a:gd name="T92" fmla="*/ 125 w 1755"/>
                  <a:gd name="T93" fmla="*/ 35 h 948"/>
                  <a:gd name="T94" fmla="*/ 124 w 1755"/>
                  <a:gd name="T95" fmla="*/ 32 h 948"/>
                  <a:gd name="T96" fmla="*/ 123 w 1755"/>
                  <a:gd name="T97" fmla="*/ 28 h 948"/>
                  <a:gd name="T98" fmla="*/ 122 w 1755"/>
                  <a:gd name="T99" fmla="*/ 25 h 948"/>
                  <a:gd name="T100" fmla="*/ 121 w 1755"/>
                  <a:gd name="T101" fmla="*/ 21 h 948"/>
                  <a:gd name="T102" fmla="*/ 120 w 1755"/>
                  <a:gd name="T103" fmla="*/ 17 h 948"/>
                  <a:gd name="T104" fmla="*/ 118 w 1755"/>
                  <a:gd name="T105" fmla="*/ 13 h 948"/>
                  <a:gd name="T106" fmla="*/ 116 w 1755"/>
                  <a:gd name="T107" fmla="*/ 9 h 948"/>
                  <a:gd name="T108" fmla="*/ 113 w 1755"/>
                  <a:gd name="T109" fmla="*/ 5 h 948"/>
                  <a:gd name="T110" fmla="*/ 111 w 1755"/>
                  <a:gd name="T111" fmla="*/ 0 h 94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755" h="948">
                    <a:moveTo>
                      <a:pt x="1554" y="0"/>
                    </a:moveTo>
                    <a:lnTo>
                      <a:pt x="265" y="89"/>
                    </a:lnTo>
                    <a:lnTo>
                      <a:pt x="256" y="98"/>
                    </a:lnTo>
                    <a:lnTo>
                      <a:pt x="233" y="123"/>
                    </a:lnTo>
                    <a:lnTo>
                      <a:pt x="217" y="141"/>
                    </a:lnTo>
                    <a:lnTo>
                      <a:pt x="198" y="162"/>
                    </a:lnTo>
                    <a:lnTo>
                      <a:pt x="179" y="187"/>
                    </a:lnTo>
                    <a:lnTo>
                      <a:pt x="159" y="214"/>
                    </a:lnTo>
                    <a:lnTo>
                      <a:pt x="138" y="243"/>
                    </a:lnTo>
                    <a:lnTo>
                      <a:pt x="117" y="274"/>
                    </a:lnTo>
                    <a:lnTo>
                      <a:pt x="97" y="307"/>
                    </a:lnTo>
                    <a:lnTo>
                      <a:pt x="77" y="342"/>
                    </a:lnTo>
                    <a:lnTo>
                      <a:pt x="59" y="378"/>
                    </a:lnTo>
                    <a:lnTo>
                      <a:pt x="43" y="414"/>
                    </a:lnTo>
                    <a:lnTo>
                      <a:pt x="36" y="433"/>
                    </a:lnTo>
                    <a:lnTo>
                      <a:pt x="30" y="451"/>
                    </a:lnTo>
                    <a:lnTo>
                      <a:pt x="24" y="471"/>
                    </a:lnTo>
                    <a:lnTo>
                      <a:pt x="20" y="489"/>
                    </a:lnTo>
                    <a:lnTo>
                      <a:pt x="17" y="505"/>
                    </a:lnTo>
                    <a:lnTo>
                      <a:pt x="13" y="520"/>
                    </a:lnTo>
                    <a:lnTo>
                      <a:pt x="11" y="535"/>
                    </a:lnTo>
                    <a:lnTo>
                      <a:pt x="8" y="551"/>
                    </a:lnTo>
                    <a:lnTo>
                      <a:pt x="6" y="566"/>
                    </a:lnTo>
                    <a:lnTo>
                      <a:pt x="4" y="581"/>
                    </a:lnTo>
                    <a:lnTo>
                      <a:pt x="2" y="597"/>
                    </a:lnTo>
                    <a:lnTo>
                      <a:pt x="0" y="612"/>
                    </a:lnTo>
                    <a:lnTo>
                      <a:pt x="21" y="632"/>
                    </a:lnTo>
                    <a:lnTo>
                      <a:pt x="44" y="654"/>
                    </a:lnTo>
                    <a:lnTo>
                      <a:pt x="72" y="676"/>
                    </a:lnTo>
                    <a:lnTo>
                      <a:pt x="103" y="698"/>
                    </a:lnTo>
                    <a:lnTo>
                      <a:pt x="138" y="721"/>
                    </a:lnTo>
                    <a:lnTo>
                      <a:pt x="178" y="745"/>
                    </a:lnTo>
                    <a:lnTo>
                      <a:pt x="199" y="757"/>
                    </a:lnTo>
                    <a:lnTo>
                      <a:pt x="223" y="768"/>
                    </a:lnTo>
                    <a:lnTo>
                      <a:pt x="246" y="780"/>
                    </a:lnTo>
                    <a:lnTo>
                      <a:pt x="271" y="791"/>
                    </a:lnTo>
                    <a:lnTo>
                      <a:pt x="297" y="802"/>
                    </a:lnTo>
                    <a:lnTo>
                      <a:pt x="325" y="813"/>
                    </a:lnTo>
                    <a:lnTo>
                      <a:pt x="355" y="824"/>
                    </a:lnTo>
                    <a:lnTo>
                      <a:pt x="385" y="834"/>
                    </a:lnTo>
                    <a:lnTo>
                      <a:pt x="416" y="845"/>
                    </a:lnTo>
                    <a:lnTo>
                      <a:pt x="449" y="855"/>
                    </a:lnTo>
                    <a:lnTo>
                      <a:pt x="484" y="865"/>
                    </a:lnTo>
                    <a:lnTo>
                      <a:pt x="520" y="875"/>
                    </a:lnTo>
                    <a:lnTo>
                      <a:pt x="558" y="884"/>
                    </a:lnTo>
                    <a:lnTo>
                      <a:pt x="596" y="892"/>
                    </a:lnTo>
                    <a:lnTo>
                      <a:pt x="638" y="900"/>
                    </a:lnTo>
                    <a:lnTo>
                      <a:pt x="680" y="908"/>
                    </a:lnTo>
                    <a:lnTo>
                      <a:pt x="723" y="915"/>
                    </a:lnTo>
                    <a:lnTo>
                      <a:pt x="768" y="922"/>
                    </a:lnTo>
                    <a:lnTo>
                      <a:pt x="816" y="928"/>
                    </a:lnTo>
                    <a:lnTo>
                      <a:pt x="865" y="934"/>
                    </a:lnTo>
                    <a:lnTo>
                      <a:pt x="914" y="939"/>
                    </a:lnTo>
                    <a:lnTo>
                      <a:pt x="960" y="942"/>
                    </a:lnTo>
                    <a:lnTo>
                      <a:pt x="1004" y="945"/>
                    </a:lnTo>
                    <a:lnTo>
                      <a:pt x="1048" y="947"/>
                    </a:lnTo>
                    <a:lnTo>
                      <a:pt x="1090" y="948"/>
                    </a:lnTo>
                    <a:lnTo>
                      <a:pt x="1130" y="948"/>
                    </a:lnTo>
                    <a:lnTo>
                      <a:pt x="1168" y="947"/>
                    </a:lnTo>
                    <a:lnTo>
                      <a:pt x="1206" y="946"/>
                    </a:lnTo>
                    <a:lnTo>
                      <a:pt x="1242" y="943"/>
                    </a:lnTo>
                    <a:lnTo>
                      <a:pt x="1276" y="940"/>
                    </a:lnTo>
                    <a:lnTo>
                      <a:pt x="1309" y="937"/>
                    </a:lnTo>
                    <a:lnTo>
                      <a:pt x="1341" y="932"/>
                    </a:lnTo>
                    <a:lnTo>
                      <a:pt x="1371" y="928"/>
                    </a:lnTo>
                    <a:lnTo>
                      <a:pt x="1400" y="922"/>
                    </a:lnTo>
                    <a:lnTo>
                      <a:pt x="1427" y="916"/>
                    </a:lnTo>
                    <a:lnTo>
                      <a:pt x="1453" y="910"/>
                    </a:lnTo>
                    <a:lnTo>
                      <a:pt x="1479" y="903"/>
                    </a:lnTo>
                    <a:lnTo>
                      <a:pt x="1503" y="895"/>
                    </a:lnTo>
                    <a:lnTo>
                      <a:pt x="1525" y="888"/>
                    </a:lnTo>
                    <a:lnTo>
                      <a:pt x="1547" y="880"/>
                    </a:lnTo>
                    <a:lnTo>
                      <a:pt x="1567" y="871"/>
                    </a:lnTo>
                    <a:lnTo>
                      <a:pt x="1586" y="863"/>
                    </a:lnTo>
                    <a:lnTo>
                      <a:pt x="1604" y="853"/>
                    </a:lnTo>
                    <a:lnTo>
                      <a:pt x="1622" y="844"/>
                    </a:lnTo>
                    <a:lnTo>
                      <a:pt x="1638" y="835"/>
                    </a:lnTo>
                    <a:lnTo>
                      <a:pt x="1653" y="826"/>
                    </a:lnTo>
                    <a:lnTo>
                      <a:pt x="1668" y="816"/>
                    </a:lnTo>
                    <a:lnTo>
                      <a:pt x="1681" y="807"/>
                    </a:lnTo>
                    <a:lnTo>
                      <a:pt x="1705" y="788"/>
                    </a:lnTo>
                    <a:lnTo>
                      <a:pt x="1725" y="770"/>
                    </a:lnTo>
                    <a:lnTo>
                      <a:pt x="1735" y="737"/>
                    </a:lnTo>
                    <a:lnTo>
                      <a:pt x="1744" y="701"/>
                    </a:lnTo>
                    <a:lnTo>
                      <a:pt x="1747" y="683"/>
                    </a:lnTo>
                    <a:lnTo>
                      <a:pt x="1750" y="665"/>
                    </a:lnTo>
                    <a:lnTo>
                      <a:pt x="1752" y="646"/>
                    </a:lnTo>
                    <a:lnTo>
                      <a:pt x="1754" y="626"/>
                    </a:lnTo>
                    <a:lnTo>
                      <a:pt x="1755" y="606"/>
                    </a:lnTo>
                    <a:lnTo>
                      <a:pt x="1755" y="585"/>
                    </a:lnTo>
                    <a:lnTo>
                      <a:pt x="1755" y="564"/>
                    </a:lnTo>
                    <a:lnTo>
                      <a:pt x="1754" y="542"/>
                    </a:lnTo>
                    <a:lnTo>
                      <a:pt x="1752" y="520"/>
                    </a:lnTo>
                    <a:lnTo>
                      <a:pt x="1750" y="498"/>
                    </a:lnTo>
                    <a:lnTo>
                      <a:pt x="1747" y="475"/>
                    </a:lnTo>
                    <a:lnTo>
                      <a:pt x="1743" y="450"/>
                    </a:lnTo>
                    <a:lnTo>
                      <a:pt x="1738" y="427"/>
                    </a:lnTo>
                    <a:lnTo>
                      <a:pt x="1732" y="402"/>
                    </a:lnTo>
                    <a:lnTo>
                      <a:pt x="1726" y="377"/>
                    </a:lnTo>
                    <a:lnTo>
                      <a:pt x="1719" y="351"/>
                    </a:lnTo>
                    <a:lnTo>
                      <a:pt x="1710" y="325"/>
                    </a:lnTo>
                    <a:lnTo>
                      <a:pt x="1701" y="298"/>
                    </a:lnTo>
                    <a:lnTo>
                      <a:pt x="1691" y="270"/>
                    </a:lnTo>
                    <a:lnTo>
                      <a:pt x="1680" y="243"/>
                    </a:lnTo>
                    <a:lnTo>
                      <a:pt x="1668" y="215"/>
                    </a:lnTo>
                    <a:lnTo>
                      <a:pt x="1655" y="186"/>
                    </a:lnTo>
                    <a:lnTo>
                      <a:pt x="1641" y="156"/>
                    </a:lnTo>
                    <a:lnTo>
                      <a:pt x="1626" y="126"/>
                    </a:lnTo>
                    <a:lnTo>
                      <a:pt x="1609" y="95"/>
                    </a:lnTo>
                    <a:lnTo>
                      <a:pt x="1592" y="64"/>
                    </a:lnTo>
                    <a:lnTo>
                      <a:pt x="1573" y="32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Freeform 93"/>
              <p:cNvSpPr>
                <a:spLocks/>
              </p:cNvSpPr>
              <p:nvPr/>
            </p:nvSpPr>
            <p:spPr bwMode="auto">
              <a:xfrm>
                <a:off x="1519" y="2817"/>
                <a:ext cx="123" cy="37"/>
              </a:xfrm>
              <a:custGeom>
                <a:avLst/>
                <a:gdLst>
                  <a:gd name="T0" fmla="*/ 58 w 1726"/>
                  <a:gd name="T1" fmla="*/ 23 h 516"/>
                  <a:gd name="T2" fmla="*/ 52 w 1726"/>
                  <a:gd name="T3" fmla="*/ 22 h 516"/>
                  <a:gd name="T4" fmla="*/ 46 w 1726"/>
                  <a:gd name="T5" fmla="*/ 21 h 516"/>
                  <a:gd name="T6" fmla="*/ 40 w 1726"/>
                  <a:gd name="T7" fmla="*/ 20 h 516"/>
                  <a:gd name="T8" fmla="*/ 35 w 1726"/>
                  <a:gd name="T9" fmla="*/ 18 h 516"/>
                  <a:gd name="T10" fmla="*/ 30 w 1726"/>
                  <a:gd name="T11" fmla="*/ 17 h 516"/>
                  <a:gd name="T12" fmla="*/ 25 w 1726"/>
                  <a:gd name="T13" fmla="*/ 15 h 516"/>
                  <a:gd name="T14" fmla="*/ 21 w 1726"/>
                  <a:gd name="T15" fmla="*/ 14 h 516"/>
                  <a:gd name="T16" fmla="*/ 18 w 1726"/>
                  <a:gd name="T17" fmla="*/ 12 h 516"/>
                  <a:gd name="T18" fmla="*/ 14 w 1726"/>
                  <a:gd name="T19" fmla="*/ 10 h 516"/>
                  <a:gd name="T20" fmla="*/ 10 w 1726"/>
                  <a:gd name="T21" fmla="*/ 8 h 516"/>
                  <a:gd name="T22" fmla="*/ 5 w 1726"/>
                  <a:gd name="T23" fmla="*/ 5 h 516"/>
                  <a:gd name="T24" fmla="*/ 2 w 1726"/>
                  <a:gd name="T25" fmla="*/ 1 h 516"/>
                  <a:gd name="T26" fmla="*/ 0 w 1726"/>
                  <a:gd name="T27" fmla="*/ 2 h 516"/>
                  <a:gd name="T28" fmla="*/ 0 w 1726"/>
                  <a:gd name="T29" fmla="*/ 6 h 516"/>
                  <a:gd name="T30" fmla="*/ 1 w 1726"/>
                  <a:gd name="T31" fmla="*/ 9 h 516"/>
                  <a:gd name="T32" fmla="*/ 1 w 1726"/>
                  <a:gd name="T33" fmla="*/ 10 h 516"/>
                  <a:gd name="T34" fmla="*/ 2 w 1726"/>
                  <a:gd name="T35" fmla="*/ 12 h 516"/>
                  <a:gd name="T36" fmla="*/ 3 w 1726"/>
                  <a:gd name="T37" fmla="*/ 14 h 516"/>
                  <a:gd name="T38" fmla="*/ 4 w 1726"/>
                  <a:gd name="T39" fmla="*/ 15 h 516"/>
                  <a:gd name="T40" fmla="*/ 5 w 1726"/>
                  <a:gd name="T41" fmla="*/ 17 h 516"/>
                  <a:gd name="T42" fmla="*/ 7 w 1726"/>
                  <a:gd name="T43" fmla="*/ 19 h 516"/>
                  <a:gd name="T44" fmla="*/ 10 w 1726"/>
                  <a:gd name="T45" fmla="*/ 22 h 516"/>
                  <a:gd name="T46" fmla="*/ 15 w 1726"/>
                  <a:gd name="T47" fmla="*/ 25 h 516"/>
                  <a:gd name="T48" fmla="*/ 20 w 1726"/>
                  <a:gd name="T49" fmla="*/ 28 h 516"/>
                  <a:gd name="T50" fmla="*/ 26 w 1726"/>
                  <a:gd name="T51" fmla="*/ 30 h 516"/>
                  <a:gd name="T52" fmla="*/ 32 w 1726"/>
                  <a:gd name="T53" fmla="*/ 32 h 516"/>
                  <a:gd name="T54" fmla="*/ 38 w 1726"/>
                  <a:gd name="T55" fmla="*/ 34 h 516"/>
                  <a:gd name="T56" fmla="*/ 45 w 1726"/>
                  <a:gd name="T57" fmla="*/ 35 h 516"/>
                  <a:gd name="T58" fmla="*/ 51 w 1726"/>
                  <a:gd name="T59" fmla="*/ 36 h 516"/>
                  <a:gd name="T60" fmla="*/ 58 w 1726"/>
                  <a:gd name="T61" fmla="*/ 37 h 516"/>
                  <a:gd name="T62" fmla="*/ 64 w 1726"/>
                  <a:gd name="T63" fmla="*/ 37 h 516"/>
                  <a:gd name="T64" fmla="*/ 71 w 1726"/>
                  <a:gd name="T65" fmla="*/ 37 h 516"/>
                  <a:gd name="T66" fmla="*/ 77 w 1726"/>
                  <a:gd name="T67" fmla="*/ 37 h 516"/>
                  <a:gd name="T68" fmla="*/ 83 w 1726"/>
                  <a:gd name="T69" fmla="*/ 36 h 516"/>
                  <a:gd name="T70" fmla="*/ 88 w 1726"/>
                  <a:gd name="T71" fmla="*/ 36 h 516"/>
                  <a:gd name="T72" fmla="*/ 93 w 1726"/>
                  <a:gd name="T73" fmla="*/ 35 h 516"/>
                  <a:gd name="T74" fmla="*/ 98 w 1726"/>
                  <a:gd name="T75" fmla="*/ 34 h 516"/>
                  <a:gd name="T76" fmla="*/ 102 w 1726"/>
                  <a:gd name="T77" fmla="*/ 33 h 516"/>
                  <a:gd name="T78" fmla="*/ 105 w 1726"/>
                  <a:gd name="T79" fmla="*/ 32 h 516"/>
                  <a:gd name="T80" fmla="*/ 107 w 1726"/>
                  <a:gd name="T81" fmla="*/ 30 h 516"/>
                  <a:gd name="T82" fmla="*/ 109 w 1726"/>
                  <a:gd name="T83" fmla="*/ 29 h 516"/>
                  <a:gd name="T84" fmla="*/ 112 w 1726"/>
                  <a:gd name="T85" fmla="*/ 27 h 516"/>
                  <a:gd name="T86" fmla="*/ 114 w 1726"/>
                  <a:gd name="T87" fmla="*/ 25 h 516"/>
                  <a:gd name="T88" fmla="*/ 117 w 1726"/>
                  <a:gd name="T89" fmla="*/ 23 h 516"/>
                  <a:gd name="T90" fmla="*/ 119 w 1726"/>
                  <a:gd name="T91" fmla="*/ 20 h 516"/>
                  <a:gd name="T92" fmla="*/ 121 w 1726"/>
                  <a:gd name="T93" fmla="*/ 17 h 516"/>
                  <a:gd name="T94" fmla="*/ 122 w 1726"/>
                  <a:gd name="T95" fmla="*/ 13 h 516"/>
                  <a:gd name="T96" fmla="*/ 122 w 1726"/>
                  <a:gd name="T97" fmla="*/ 13 h 516"/>
                  <a:gd name="T98" fmla="*/ 119 w 1726"/>
                  <a:gd name="T99" fmla="*/ 15 h 516"/>
                  <a:gd name="T100" fmla="*/ 117 w 1726"/>
                  <a:gd name="T101" fmla="*/ 16 h 516"/>
                  <a:gd name="T102" fmla="*/ 114 w 1726"/>
                  <a:gd name="T103" fmla="*/ 17 h 516"/>
                  <a:gd name="T104" fmla="*/ 112 w 1726"/>
                  <a:gd name="T105" fmla="*/ 19 h 516"/>
                  <a:gd name="T106" fmla="*/ 109 w 1726"/>
                  <a:gd name="T107" fmla="*/ 20 h 516"/>
                  <a:gd name="T108" fmla="*/ 105 w 1726"/>
                  <a:gd name="T109" fmla="*/ 21 h 516"/>
                  <a:gd name="T110" fmla="*/ 102 w 1726"/>
                  <a:gd name="T111" fmla="*/ 22 h 516"/>
                  <a:gd name="T112" fmla="*/ 98 w 1726"/>
                  <a:gd name="T113" fmla="*/ 23 h 516"/>
                  <a:gd name="T114" fmla="*/ 93 w 1726"/>
                  <a:gd name="T115" fmla="*/ 23 h 516"/>
                  <a:gd name="T116" fmla="*/ 89 w 1726"/>
                  <a:gd name="T117" fmla="*/ 24 h 516"/>
                  <a:gd name="T118" fmla="*/ 83 w 1726"/>
                  <a:gd name="T119" fmla="*/ 24 h 516"/>
                  <a:gd name="T120" fmla="*/ 78 w 1726"/>
                  <a:gd name="T121" fmla="*/ 24 h 516"/>
                  <a:gd name="T122" fmla="*/ 72 w 1726"/>
                  <a:gd name="T123" fmla="*/ 24 h 516"/>
                  <a:gd name="T124" fmla="*/ 65 w 1726"/>
                  <a:gd name="T125" fmla="*/ 23 h 51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726" h="516">
                    <a:moveTo>
                      <a:pt x="866" y="322"/>
                    </a:moveTo>
                    <a:lnTo>
                      <a:pt x="817" y="316"/>
                    </a:lnTo>
                    <a:lnTo>
                      <a:pt x="769" y="310"/>
                    </a:lnTo>
                    <a:lnTo>
                      <a:pt x="724" y="303"/>
                    </a:lnTo>
                    <a:lnTo>
                      <a:pt x="681" y="296"/>
                    </a:lnTo>
                    <a:lnTo>
                      <a:pt x="639" y="288"/>
                    </a:lnTo>
                    <a:lnTo>
                      <a:pt x="597" y="280"/>
                    </a:lnTo>
                    <a:lnTo>
                      <a:pt x="559" y="272"/>
                    </a:lnTo>
                    <a:lnTo>
                      <a:pt x="521" y="263"/>
                    </a:lnTo>
                    <a:lnTo>
                      <a:pt x="485" y="253"/>
                    </a:lnTo>
                    <a:lnTo>
                      <a:pt x="450" y="243"/>
                    </a:lnTo>
                    <a:lnTo>
                      <a:pt x="417" y="233"/>
                    </a:lnTo>
                    <a:lnTo>
                      <a:pt x="386" y="222"/>
                    </a:lnTo>
                    <a:lnTo>
                      <a:pt x="356" y="212"/>
                    </a:lnTo>
                    <a:lnTo>
                      <a:pt x="326" y="201"/>
                    </a:lnTo>
                    <a:lnTo>
                      <a:pt x="298" y="190"/>
                    </a:lnTo>
                    <a:lnTo>
                      <a:pt x="272" y="179"/>
                    </a:lnTo>
                    <a:lnTo>
                      <a:pt x="247" y="168"/>
                    </a:lnTo>
                    <a:lnTo>
                      <a:pt x="224" y="156"/>
                    </a:lnTo>
                    <a:lnTo>
                      <a:pt x="200" y="145"/>
                    </a:lnTo>
                    <a:lnTo>
                      <a:pt x="179" y="133"/>
                    </a:lnTo>
                    <a:lnTo>
                      <a:pt x="139" y="109"/>
                    </a:lnTo>
                    <a:lnTo>
                      <a:pt x="104" y="86"/>
                    </a:lnTo>
                    <a:lnTo>
                      <a:pt x="73" y="64"/>
                    </a:lnTo>
                    <a:lnTo>
                      <a:pt x="45" y="42"/>
                    </a:lnTo>
                    <a:lnTo>
                      <a:pt x="22" y="20"/>
                    </a:lnTo>
                    <a:lnTo>
                      <a:pt x="1" y="0"/>
                    </a:lnTo>
                    <a:lnTo>
                      <a:pt x="0" y="28"/>
                    </a:lnTo>
                    <a:lnTo>
                      <a:pt x="0" y="56"/>
                    </a:lnTo>
                    <a:lnTo>
                      <a:pt x="2" y="82"/>
                    </a:lnTo>
                    <a:lnTo>
                      <a:pt x="6" y="107"/>
                    </a:lnTo>
                    <a:lnTo>
                      <a:pt x="9" y="120"/>
                    </a:lnTo>
                    <a:lnTo>
                      <a:pt x="12" y="132"/>
                    </a:lnTo>
                    <a:lnTo>
                      <a:pt x="16" y="144"/>
                    </a:lnTo>
                    <a:lnTo>
                      <a:pt x="20" y="156"/>
                    </a:lnTo>
                    <a:lnTo>
                      <a:pt x="25" y="167"/>
                    </a:lnTo>
                    <a:lnTo>
                      <a:pt x="31" y="178"/>
                    </a:lnTo>
                    <a:lnTo>
                      <a:pt x="37" y="190"/>
                    </a:lnTo>
                    <a:lnTo>
                      <a:pt x="44" y="201"/>
                    </a:lnTo>
                    <a:lnTo>
                      <a:pt x="51" y="211"/>
                    </a:lnTo>
                    <a:lnTo>
                      <a:pt x="59" y="222"/>
                    </a:lnTo>
                    <a:lnTo>
                      <a:pt x="69" y="233"/>
                    </a:lnTo>
                    <a:lnTo>
                      <a:pt x="78" y="243"/>
                    </a:lnTo>
                    <a:lnTo>
                      <a:pt x="98" y="265"/>
                    </a:lnTo>
                    <a:lnTo>
                      <a:pt x="121" y="285"/>
                    </a:lnTo>
                    <a:lnTo>
                      <a:pt x="147" y="306"/>
                    </a:lnTo>
                    <a:lnTo>
                      <a:pt x="176" y="326"/>
                    </a:lnTo>
                    <a:lnTo>
                      <a:pt x="209" y="346"/>
                    </a:lnTo>
                    <a:lnTo>
                      <a:pt x="244" y="366"/>
                    </a:lnTo>
                    <a:lnTo>
                      <a:pt x="282" y="387"/>
                    </a:lnTo>
                    <a:lnTo>
                      <a:pt x="321" y="405"/>
                    </a:lnTo>
                    <a:lnTo>
                      <a:pt x="363" y="422"/>
                    </a:lnTo>
                    <a:lnTo>
                      <a:pt x="404" y="437"/>
                    </a:lnTo>
                    <a:lnTo>
                      <a:pt x="447" y="451"/>
                    </a:lnTo>
                    <a:lnTo>
                      <a:pt x="492" y="463"/>
                    </a:lnTo>
                    <a:lnTo>
                      <a:pt x="536" y="473"/>
                    </a:lnTo>
                    <a:lnTo>
                      <a:pt x="581" y="483"/>
                    </a:lnTo>
                    <a:lnTo>
                      <a:pt x="627" y="491"/>
                    </a:lnTo>
                    <a:lnTo>
                      <a:pt x="674" y="498"/>
                    </a:lnTo>
                    <a:lnTo>
                      <a:pt x="720" y="504"/>
                    </a:lnTo>
                    <a:lnTo>
                      <a:pt x="766" y="508"/>
                    </a:lnTo>
                    <a:lnTo>
                      <a:pt x="813" y="512"/>
                    </a:lnTo>
                    <a:lnTo>
                      <a:pt x="858" y="514"/>
                    </a:lnTo>
                    <a:lnTo>
                      <a:pt x="904" y="516"/>
                    </a:lnTo>
                    <a:lnTo>
                      <a:pt x="949" y="516"/>
                    </a:lnTo>
                    <a:lnTo>
                      <a:pt x="994" y="516"/>
                    </a:lnTo>
                    <a:lnTo>
                      <a:pt x="1037" y="514"/>
                    </a:lnTo>
                    <a:lnTo>
                      <a:pt x="1080" y="512"/>
                    </a:lnTo>
                    <a:lnTo>
                      <a:pt x="1122" y="509"/>
                    </a:lnTo>
                    <a:lnTo>
                      <a:pt x="1162" y="506"/>
                    </a:lnTo>
                    <a:lnTo>
                      <a:pt x="1202" y="502"/>
                    </a:lnTo>
                    <a:lnTo>
                      <a:pt x="1239" y="497"/>
                    </a:lnTo>
                    <a:lnTo>
                      <a:pt x="1275" y="491"/>
                    </a:lnTo>
                    <a:lnTo>
                      <a:pt x="1309" y="485"/>
                    </a:lnTo>
                    <a:lnTo>
                      <a:pt x="1342" y="479"/>
                    </a:lnTo>
                    <a:lnTo>
                      <a:pt x="1372" y="472"/>
                    </a:lnTo>
                    <a:lnTo>
                      <a:pt x="1400" y="465"/>
                    </a:lnTo>
                    <a:lnTo>
                      <a:pt x="1426" y="457"/>
                    </a:lnTo>
                    <a:lnTo>
                      <a:pt x="1449" y="450"/>
                    </a:lnTo>
                    <a:lnTo>
                      <a:pt x="1470" y="442"/>
                    </a:lnTo>
                    <a:lnTo>
                      <a:pt x="1489" y="433"/>
                    </a:lnTo>
                    <a:lnTo>
                      <a:pt x="1504" y="425"/>
                    </a:lnTo>
                    <a:lnTo>
                      <a:pt x="1520" y="416"/>
                    </a:lnTo>
                    <a:lnTo>
                      <a:pt x="1536" y="406"/>
                    </a:lnTo>
                    <a:lnTo>
                      <a:pt x="1553" y="394"/>
                    </a:lnTo>
                    <a:lnTo>
                      <a:pt x="1569" y="380"/>
                    </a:lnTo>
                    <a:lnTo>
                      <a:pt x="1586" y="366"/>
                    </a:lnTo>
                    <a:lnTo>
                      <a:pt x="1602" y="351"/>
                    </a:lnTo>
                    <a:lnTo>
                      <a:pt x="1620" y="335"/>
                    </a:lnTo>
                    <a:lnTo>
                      <a:pt x="1635" y="317"/>
                    </a:lnTo>
                    <a:lnTo>
                      <a:pt x="1651" y="298"/>
                    </a:lnTo>
                    <a:lnTo>
                      <a:pt x="1665" y="278"/>
                    </a:lnTo>
                    <a:lnTo>
                      <a:pt x="1679" y="257"/>
                    </a:lnTo>
                    <a:lnTo>
                      <a:pt x="1693" y="233"/>
                    </a:lnTo>
                    <a:lnTo>
                      <a:pt x="1705" y="209"/>
                    </a:lnTo>
                    <a:lnTo>
                      <a:pt x="1716" y="184"/>
                    </a:lnTo>
                    <a:lnTo>
                      <a:pt x="1726" y="158"/>
                    </a:lnTo>
                    <a:lnTo>
                      <a:pt x="1706" y="176"/>
                    </a:lnTo>
                    <a:lnTo>
                      <a:pt x="1682" y="195"/>
                    </a:lnTo>
                    <a:lnTo>
                      <a:pt x="1669" y="204"/>
                    </a:lnTo>
                    <a:lnTo>
                      <a:pt x="1654" y="214"/>
                    </a:lnTo>
                    <a:lnTo>
                      <a:pt x="1639" y="223"/>
                    </a:lnTo>
                    <a:lnTo>
                      <a:pt x="1623" y="232"/>
                    </a:lnTo>
                    <a:lnTo>
                      <a:pt x="1605" y="241"/>
                    </a:lnTo>
                    <a:lnTo>
                      <a:pt x="1587" y="251"/>
                    </a:lnTo>
                    <a:lnTo>
                      <a:pt x="1568" y="259"/>
                    </a:lnTo>
                    <a:lnTo>
                      <a:pt x="1548" y="268"/>
                    </a:lnTo>
                    <a:lnTo>
                      <a:pt x="1526" y="276"/>
                    </a:lnTo>
                    <a:lnTo>
                      <a:pt x="1504" y="283"/>
                    </a:lnTo>
                    <a:lnTo>
                      <a:pt x="1480" y="291"/>
                    </a:lnTo>
                    <a:lnTo>
                      <a:pt x="1454" y="298"/>
                    </a:lnTo>
                    <a:lnTo>
                      <a:pt x="1428" y="304"/>
                    </a:lnTo>
                    <a:lnTo>
                      <a:pt x="1401" y="310"/>
                    </a:lnTo>
                    <a:lnTo>
                      <a:pt x="1372" y="316"/>
                    </a:lnTo>
                    <a:lnTo>
                      <a:pt x="1342" y="320"/>
                    </a:lnTo>
                    <a:lnTo>
                      <a:pt x="1310" y="325"/>
                    </a:lnTo>
                    <a:lnTo>
                      <a:pt x="1277" y="328"/>
                    </a:lnTo>
                    <a:lnTo>
                      <a:pt x="1243" y="331"/>
                    </a:lnTo>
                    <a:lnTo>
                      <a:pt x="1207" y="334"/>
                    </a:lnTo>
                    <a:lnTo>
                      <a:pt x="1169" y="335"/>
                    </a:lnTo>
                    <a:lnTo>
                      <a:pt x="1131" y="336"/>
                    </a:lnTo>
                    <a:lnTo>
                      <a:pt x="1091" y="336"/>
                    </a:lnTo>
                    <a:lnTo>
                      <a:pt x="1049" y="335"/>
                    </a:lnTo>
                    <a:lnTo>
                      <a:pt x="1005" y="333"/>
                    </a:lnTo>
                    <a:lnTo>
                      <a:pt x="961" y="330"/>
                    </a:lnTo>
                    <a:lnTo>
                      <a:pt x="915" y="327"/>
                    </a:lnTo>
                    <a:lnTo>
                      <a:pt x="866" y="322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" name="Freeform 94"/>
              <p:cNvSpPr>
                <a:spLocks/>
              </p:cNvSpPr>
              <p:nvPr/>
            </p:nvSpPr>
            <p:spPr bwMode="auto">
              <a:xfrm>
                <a:off x="1661" y="2774"/>
                <a:ext cx="125" cy="67"/>
              </a:xfrm>
              <a:custGeom>
                <a:avLst/>
                <a:gdLst>
                  <a:gd name="T0" fmla="*/ 106 w 1756"/>
                  <a:gd name="T1" fmla="*/ 6 h 948"/>
                  <a:gd name="T2" fmla="*/ 108 w 1756"/>
                  <a:gd name="T3" fmla="*/ 9 h 948"/>
                  <a:gd name="T4" fmla="*/ 111 w 1756"/>
                  <a:gd name="T5" fmla="*/ 11 h 948"/>
                  <a:gd name="T6" fmla="*/ 114 w 1756"/>
                  <a:gd name="T7" fmla="*/ 15 h 948"/>
                  <a:gd name="T8" fmla="*/ 117 w 1756"/>
                  <a:gd name="T9" fmla="*/ 19 h 948"/>
                  <a:gd name="T10" fmla="*/ 119 w 1756"/>
                  <a:gd name="T11" fmla="*/ 24 h 948"/>
                  <a:gd name="T12" fmla="*/ 122 w 1756"/>
                  <a:gd name="T13" fmla="*/ 29 h 948"/>
                  <a:gd name="T14" fmla="*/ 123 w 1756"/>
                  <a:gd name="T15" fmla="*/ 32 h 948"/>
                  <a:gd name="T16" fmla="*/ 124 w 1756"/>
                  <a:gd name="T17" fmla="*/ 35 h 948"/>
                  <a:gd name="T18" fmla="*/ 124 w 1756"/>
                  <a:gd name="T19" fmla="*/ 37 h 948"/>
                  <a:gd name="T20" fmla="*/ 124 w 1756"/>
                  <a:gd name="T21" fmla="*/ 39 h 948"/>
                  <a:gd name="T22" fmla="*/ 125 w 1756"/>
                  <a:gd name="T23" fmla="*/ 41 h 948"/>
                  <a:gd name="T24" fmla="*/ 125 w 1756"/>
                  <a:gd name="T25" fmla="*/ 43 h 948"/>
                  <a:gd name="T26" fmla="*/ 122 w 1756"/>
                  <a:gd name="T27" fmla="*/ 46 h 948"/>
                  <a:gd name="T28" fmla="*/ 118 w 1756"/>
                  <a:gd name="T29" fmla="*/ 49 h 948"/>
                  <a:gd name="T30" fmla="*/ 112 w 1756"/>
                  <a:gd name="T31" fmla="*/ 53 h 948"/>
                  <a:gd name="T32" fmla="*/ 109 w 1756"/>
                  <a:gd name="T33" fmla="*/ 54 h 948"/>
                  <a:gd name="T34" fmla="*/ 106 w 1756"/>
                  <a:gd name="T35" fmla="*/ 56 h 948"/>
                  <a:gd name="T36" fmla="*/ 102 w 1756"/>
                  <a:gd name="T37" fmla="*/ 57 h 948"/>
                  <a:gd name="T38" fmla="*/ 98 w 1756"/>
                  <a:gd name="T39" fmla="*/ 59 h 948"/>
                  <a:gd name="T40" fmla="*/ 93 w 1756"/>
                  <a:gd name="T41" fmla="*/ 60 h 948"/>
                  <a:gd name="T42" fmla="*/ 88 w 1756"/>
                  <a:gd name="T43" fmla="*/ 62 h 948"/>
                  <a:gd name="T44" fmla="*/ 82 w 1756"/>
                  <a:gd name="T45" fmla="*/ 63 h 948"/>
                  <a:gd name="T46" fmla="*/ 77 w 1756"/>
                  <a:gd name="T47" fmla="*/ 64 h 948"/>
                  <a:gd name="T48" fmla="*/ 70 w 1756"/>
                  <a:gd name="T49" fmla="*/ 65 h 948"/>
                  <a:gd name="T50" fmla="*/ 63 w 1756"/>
                  <a:gd name="T51" fmla="*/ 66 h 948"/>
                  <a:gd name="T52" fmla="*/ 57 w 1756"/>
                  <a:gd name="T53" fmla="*/ 67 h 948"/>
                  <a:gd name="T54" fmla="*/ 50 w 1756"/>
                  <a:gd name="T55" fmla="*/ 67 h 948"/>
                  <a:gd name="T56" fmla="*/ 45 w 1756"/>
                  <a:gd name="T57" fmla="*/ 67 h 948"/>
                  <a:gd name="T58" fmla="*/ 39 w 1756"/>
                  <a:gd name="T59" fmla="*/ 67 h 948"/>
                  <a:gd name="T60" fmla="*/ 34 w 1756"/>
                  <a:gd name="T61" fmla="*/ 66 h 948"/>
                  <a:gd name="T62" fmla="*/ 30 w 1756"/>
                  <a:gd name="T63" fmla="*/ 66 h 948"/>
                  <a:gd name="T64" fmla="*/ 25 w 1756"/>
                  <a:gd name="T65" fmla="*/ 65 h 948"/>
                  <a:gd name="T66" fmla="*/ 21 w 1756"/>
                  <a:gd name="T67" fmla="*/ 64 h 948"/>
                  <a:gd name="T68" fmla="*/ 18 w 1756"/>
                  <a:gd name="T69" fmla="*/ 63 h 948"/>
                  <a:gd name="T70" fmla="*/ 15 w 1756"/>
                  <a:gd name="T71" fmla="*/ 62 h 948"/>
                  <a:gd name="T72" fmla="*/ 12 w 1756"/>
                  <a:gd name="T73" fmla="*/ 61 h 948"/>
                  <a:gd name="T74" fmla="*/ 10 w 1756"/>
                  <a:gd name="T75" fmla="*/ 60 h 948"/>
                  <a:gd name="T76" fmla="*/ 7 w 1756"/>
                  <a:gd name="T77" fmla="*/ 58 h 948"/>
                  <a:gd name="T78" fmla="*/ 5 w 1756"/>
                  <a:gd name="T79" fmla="*/ 57 h 948"/>
                  <a:gd name="T80" fmla="*/ 2 w 1756"/>
                  <a:gd name="T81" fmla="*/ 54 h 948"/>
                  <a:gd name="T82" fmla="*/ 1 w 1756"/>
                  <a:gd name="T83" fmla="*/ 52 h 948"/>
                  <a:gd name="T84" fmla="*/ 1 w 1756"/>
                  <a:gd name="T85" fmla="*/ 50 h 948"/>
                  <a:gd name="T86" fmla="*/ 0 w 1756"/>
                  <a:gd name="T87" fmla="*/ 47 h 948"/>
                  <a:gd name="T88" fmla="*/ 0 w 1756"/>
                  <a:gd name="T89" fmla="*/ 44 h 948"/>
                  <a:gd name="T90" fmla="*/ 0 w 1756"/>
                  <a:gd name="T91" fmla="*/ 41 h 948"/>
                  <a:gd name="T92" fmla="*/ 0 w 1756"/>
                  <a:gd name="T93" fmla="*/ 38 h 948"/>
                  <a:gd name="T94" fmla="*/ 0 w 1756"/>
                  <a:gd name="T95" fmla="*/ 35 h 948"/>
                  <a:gd name="T96" fmla="*/ 1 w 1756"/>
                  <a:gd name="T97" fmla="*/ 32 h 948"/>
                  <a:gd name="T98" fmla="*/ 2 w 1756"/>
                  <a:gd name="T99" fmla="*/ 28 h 948"/>
                  <a:gd name="T100" fmla="*/ 3 w 1756"/>
                  <a:gd name="T101" fmla="*/ 25 h 948"/>
                  <a:gd name="T102" fmla="*/ 4 w 1756"/>
                  <a:gd name="T103" fmla="*/ 21 h 948"/>
                  <a:gd name="T104" fmla="*/ 5 w 1756"/>
                  <a:gd name="T105" fmla="*/ 17 h 948"/>
                  <a:gd name="T106" fmla="*/ 7 w 1756"/>
                  <a:gd name="T107" fmla="*/ 13 h 948"/>
                  <a:gd name="T108" fmla="*/ 9 w 1756"/>
                  <a:gd name="T109" fmla="*/ 9 h 948"/>
                  <a:gd name="T110" fmla="*/ 12 w 1756"/>
                  <a:gd name="T111" fmla="*/ 5 h 948"/>
                  <a:gd name="T112" fmla="*/ 14 w 1756"/>
                  <a:gd name="T113" fmla="*/ 0 h 94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756" h="948">
                    <a:moveTo>
                      <a:pt x="202" y="0"/>
                    </a:moveTo>
                    <a:lnTo>
                      <a:pt x="1491" y="89"/>
                    </a:lnTo>
                    <a:lnTo>
                      <a:pt x="1500" y="98"/>
                    </a:lnTo>
                    <a:lnTo>
                      <a:pt x="1523" y="123"/>
                    </a:lnTo>
                    <a:lnTo>
                      <a:pt x="1539" y="141"/>
                    </a:lnTo>
                    <a:lnTo>
                      <a:pt x="1556" y="162"/>
                    </a:lnTo>
                    <a:lnTo>
                      <a:pt x="1576" y="187"/>
                    </a:lnTo>
                    <a:lnTo>
                      <a:pt x="1596" y="214"/>
                    </a:lnTo>
                    <a:lnTo>
                      <a:pt x="1618" y="243"/>
                    </a:lnTo>
                    <a:lnTo>
                      <a:pt x="1639" y="274"/>
                    </a:lnTo>
                    <a:lnTo>
                      <a:pt x="1659" y="307"/>
                    </a:lnTo>
                    <a:lnTo>
                      <a:pt x="1678" y="342"/>
                    </a:lnTo>
                    <a:lnTo>
                      <a:pt x="1696" y="378"/>
                    </a:lnTo>
                    <a:lnTo>
                      <a:pt x="1712" y="414"/>
                    </a:lnTo>
                    <a:lnTo>
                      <a:pt x="1719" y="433"/>
                    </a:lnTo>
                    <a:lnTo>
                      <a:pt x="1725" y="451"/>
                    </a:lnTo>
                    <a:lnTo>
                      <a:pt x="1731" y="471"/>
                    </a:lnTo>
                    <a:lnTo>
                      <a:pt x="1735" y="489"/>
                    </a:lnTo>
                    <a:lnTo>
                      <a:pt x="1738" y="505"/>
                    </a:lnTo>
                    <a:lnTo>
                      <a:pt x="1742" y="520"/>
                    </a:lnTo>
                    <a:lnTo>
                      <a:pt x="1744" y="535"/>
                    </a:lnTo>
                    <a:lnTo>
                      <a:pt x="1747" y="551"/>
                    </a:lnTo>
                    <a:lnTo>
                      <a:pt x="1749" y="566"/>
                    </a:lnTo>
                    <a:lnTo>
                      <a:pt x="1753" y="581"/>
                    </a:lnTo>
                    <a:lnTo>
                      <a:pt x="1754" y="597"/>
                    </a:lnTo>
                    <a:lnTo>
                      <a:pt x="1756" y="612"/>
                    </a:lnTo>
                    <a:lnTo>
                      <a:pt x="1734" y="632"/>
                    </a:lnTo>
                    <a:lnTo>
                      <a:pt x="1711" y="654"/>
                    </a:lnTo>
                    <a:lnTo>
                      <a:pt x="1684" y="676"/>
                    </a:lnTo>
                    <a:lnTo>
                      <a:pt x="1653" y="698"/>
                    </a:lnTo>
                    <a:lnTo>
                      <a:pt x="1618" y="721"/>
                    </a:lnTo>
                    <a:lnTo>
                      <a:pt x="1577" y="745"/>
                    </a:lnTo>
                    <a:lnTo>
                      <a:pt x="1556" y="757"/>
                    </a:lnTo>
                    <a:lnTo>
                      <a:pt x="1533" y="768"/>
                    </a:lnTo>
                    <a:lnTo>
                      <a:pt x="1510" y="780"/>
                    </a:lnTo>
                    <a:lnTo>
                      <a:pt x="1485" y="791"/>
                    </a:lnTo>
                    <a:lnTo>
                      <a:pt x="1457" y="802"/>
                    </a:lnTo>
                    <a:lnTo>
                      <a:pt x="1430" y="813"/>
                    </a:lnTo>
                    <a:lnTo>
                      <a:pt x="1401" y="824"/>
                    </a:lnTo>
                    <a:lnTo>
                      <a:pt x="1371" y="834"/>
                    </a:lnTo>
                    <a:lnTo>
                      <a:pt x="1339" y="845"/>
                    </a:lnTo>
                    <a:lnTo>
                      <a:pt x="1306" y="855"/>
                    </a:lnTo>
                    <a:lnTo>
                      <a:pt x="1271" y="865"/>
                    </a:lnTo>
                    <a:lnTo>
                      <a:pt x="1235" y="875"/>
                    </a:lnTo>
                    <a:lnTo>
                      <a:pt x="1198" y="884"/>
                    </a:lnTo>
                    <a:lnTo>
                      <a:pt x="1158" y="892"/>
                    </a:lnTo>
                    <a:lnTo>
                      <a:pt x="1118" y="900"/>
                    </a:lnTo>
                    <a:lnTo>
                      <a:pt x="1076" y="908"/>
                    </a:lnTo>
                    <a:lnTo>
                      <a:pt x="1032" y="915"/>
                    </a:lnTo>
                    <a:lnTo>
                      <a:pt x="987" y="922"/>
                    </a:lnTo>
                    <a:lnTo>
                      <a:pt x="940" y="928"/>
                    </a:lnTo>
                    <a:lnTo>
                      <a:pt x="890" y="934"/>
                    </a:lnTo>
                    <a:lnTo>
                      <a:pt x="842" y="939"/>
                    </a:lnTo>
                    <a:lnTo>
                      <a:pt x="796" y="942"/>
                    </a:lnTo>
                    <a:lnTo>
                      <a:pt x="750" y="945"/>
                    </a:lnTo>
                    <a:lnTo>
                      <a:pt x="707" y="947"/>
                    </a:lnTo>
                    <a:lnTo>
                      <a:pt x="666" y="948"/>
                    </a:lnTo>
                    <a:lnTo>
                      <a:pt x="626" y="948"/>
                    </a:lnTo>
                    <a:lnTo>
                      <a:pt x="587" y="947"/>
                    </a:lnTo>
                    <a:lnTo>
                      <a:pt x="550" y="946"/>
                    </a:lnTo>
                    <a:lnTo>
                      <a:pt x="514" y="943"/>
                    </a:lnTo>
                    <a:lnTo>
                      <a:pt x="479" y="940"/>
                    </a:lnTo>
                    <a:lnTo>
                      <a:pt x="446" y="937"/>
                    </a:lnTo>
                    <a:lnTo>
                      <a:pt x="415" y="932"/>
                    </a:lnTo>
                    <a:lnTo>
                      <a:pt x="385" y="928"/>
                    </a:lnTo>
                    <a:lnTo>
                      <a:pt x="356" y="922"/>
                    </a:lnTo>
                    <a:lnTo>
                      <a:pt x="328" y="916"/>
                    </a:lnTo>
                    <a:lnTo>
                      <a:pt x="302" y="910"/>
                    </a:lnTo>
                    <a:lnTo>
                      <a:pt x="277" y="903"/>
                    </a:lnTo>
                    <a:lnTo>
                      <a:pt x="253" y="895"/>
                    </a:lnTo>
                    <a:lnTo>
                      <a:pt x="231" y="888"/>
                    </a:lnTo>
                    <a:lnTo>
                      <a:pt x="209" y="880"/>
                    </a:lnTo>
                    <a:lnTo>
                      <a:pt x="188" y="871"/>
                    </a:lnTo>
                    <a:lnTo>
                      <a:pt x="169" y="863"/>
                    </a:lnTo>
                    <a:lnTo>
                      <a:pt x="151" y="853"/>
                    </a:lnTo>
                    <a:lnTo>
                      <a:pt x="134" y="844"/>
                    </a:lnTo>
                    <a:lnTo>
                      <a:pt x="118" y="835"/>
                    </a:lnTo>
                    <a:lnTo>
                      <a:pt x="103" y="826"/>
                    </a:lnTo>
                    <a:lnTo>
                      <a:pt x="88" y="816"/>
                    </a:lnTo>
                    <a:lnTo>
                      <a:pt x="75" y="807"/>
                    </a:lnTo>
                    <a:lnTo>
                      <a:pt x="50" y="788"/>
                    </a:lnTo>
                    <a:lnTo>
                      <a:pt x="30" y="770"/>
                    </a:lnTo>
                    <a:lnTo>
                      <a:pt x="24" y="754"/>
                    </a:lnTo>
                    <a:lnTo>
                      <a:pt x="19" y="737"/>
                    </a:lnTo>
                    <a:lnTo>
                      <a:pt x="15" y="719"/>
                    </a:lnTo>
                    <a:lnTo>
                      <a:pt x="11" y="701"/>
                    </a:lnTo>
                    <a:lnTo>
                      <a:pt x="8" y="683"/>
                    </a:lnTo>
                    <a:lnTo>
                      <a:pt x="5" y="665"/>
                    </a:lnTo>
                    <a:lnTo>
                      <a:pt x="3" y="646"/>
                    </a:lnTo>
                    <a:lnTo>
                      <a:pt x="1" y="626"/>
                    </a:lnTo>
                    <a:lnTo>
                      <a:pt x="0" y="606"/>
                    </a:lnTo>
                    <a:lnTo>
                      <a:pt x="0" y="585"/>
                    </a:lnTo>
                    <a:lnTo>
                      <a:pt x="0" y="564"/>
                    </a:lnTo>
                    <a:lnTo>
                      <a:pt x="1" y="542"/>
                    </a:lnTo>
                    <a:lnTo>
                      <a:pt x="3" y="520"/>
                    </a:lnTo>
                    <a:lnTo>
                      <a:pt x="5" y="498"/>
                    </a:lnTo>
                    <a:lnTo>
                      <a:pt x="8" y="475"/>
                    </a:lnTo>
                    <a:lnTo>
                      <a:pt x="12" y="450"/>
                    </a:lnTo>
                    <a:lnTo>
                      <a:pt x="17" y="427"/>
                    </a:lnTo>
                    <a:lnTo>
                      <a:pt x="23" y="402"/>
                    </a:lnTo>
                    <a:lnTo>
                      <a:pt x="29" y="377"/>
                    </a:lnTo>
                    <a:lnTo>
                      <a:pt x="36" y="351"/>
                    </a:lnTo>
                    <a:lnTo>
                      <a:pt x="44" y="325"/>
                    </a:lnTo>
                    <a:lnTo>
                      <a:pt x="54" y="298"/>
                    </a:lnTo>
                    <a:lnTo>
                      <a:pt x="65" y="270"/>
                    </a:lnTo>
                    <a:lnTo>
                      <a:pt x="76" y="243"/>
                    </a:lnTo>
                    <a:lnTo>
                      <a:pt x="88" y="215"/>
                    </a:lnTo>
                    <a:lnTo>
                      <a:pt x="101" y="186"/>
                    </a:lnTo>
                    <a:lnTo>
                      <a:pt x="115" y="156"/>
                    </a:lnTo>
                    <a:lnTo>
                      <a:pt x="130" y="126"/>
                    </a:lnTo>
                    <a:lnTo>
                      <a:pt x="146" y="95"/>
                    </a:lnTo>
                    <a:lnTo>
                      <a:pt x="163" y="64"/>
                    </a:lnTo>
                    <a:lnTo>
                      <a:pt x="181" y="32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" name="Rectangle 95"/>
              <p:cNvSpPr>
                <a:spLocks noChangeArrowheads="1"/>
              </p:cNvSpPr>
              <p:nvPr/>
            </p:nvSpPr>
            <p:spPr bwMode="auto">
              <a:xfrm>
                <a:off x="1523" y="2527"/>
                <a:ext cx="120" cy="261"/>
              </a:xfrm>
              <a:prstGeom prst="rect">
                <a:avLst/>
              </a:pr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9" name="Freeform 96"/>
              <p:cNvSpPr>
                <a:spLocks/>
              </p:cNvSpPr>
              <p:nvPr/>
            </p:nvSpPr>
            <p:spPr bwMode="auto">
              <a:xfrm>
                <a:off x="1650" y="2453"/>
                <a:ext cx="16" cy="16"/>
              </a:xfrm>
              <a:custGeom>
                <a:avLst/>
                <a:gdLst>
                  <a:gd name="T0" fmla="*/ 16 w 223"/>
                  <a:gd name="T1" fmla="*/ 9 h 224"/>
                  <a:gd name="T2" fmla="*/ 16 w 223"/>
                  <a:gd name="T3" fmla="*/ 10 h 224"/>
                  <a:gd name="T4" fmla="*/ 15 w 223"/>
                  <a:gd name="T5" fmla="*/ 12 h 224"/>
                  <a:gd name="T6" fmla="*/ 14 w 223"/>
                  <a:gd name="T7" fmla="*/ 13 h 224"/>
                  <a:gd name="T8" fmla="*/ 13 w 223"/>
                  <a:gd name="T9" fmla="*/ 14 h 224"/>
                  <a:gd name="T10" fmla="*/ 12 w 223"/>
                  <a:gd name="T11" fmla="*/ 15 h 224"/>
                  <a:gd name="T12" fmla="*/ 10 w 223"/>
                  <a:gd name="T13" fmla="*/ 16 h 224"/>
                  <a:gd name="T14" fmla="*/ 9 w 223"/>
                  <a:gd name="T15" fmla="*/ 16 h 224"/>
                  <a:gd name="T16" fmla="*/ 7 w 223"/>
                  <a:gd name="T17" fmla="*/ 16 h 224"/>
                  <a:gd name="T18" fmla="*/ 6 w 223"/>
                  <a:gd name="T19" fmla="*/ 16 h 224"/>
                  <a:gd name="T20" fmla="*/ 4 w 223"/>
                  <a:gd name="T21" fmla="*/ 15 h 224"/>
                  <a:gd name="T22" fmla="*/ 3 w 223"/>
                  <a:gd name="T23" fmla="*/ 14 h 224"/>
                  <a:gd name="T24" fmla="*/ 2 w 223"/>
                  <a:gd name="T25" fmla="*/ 13 h 224"/>
                  <a:gd name="T26" fmla="*/ 1 w 223"/>
                  <a:gd name="T27" fmla="*/ 12 h 224"/>
                  <a:gd name="T28" fmla="*/ 0 w 223"/>
                  <a:gd name="T29" fmla="*/ 10 h 224"/>
                  <a:gd name="T30" fmla="*/ 0 w 223"/>
                  <a:gd name="T31" fmla="*/ 9 h 224"/>
                  <a:gd name="T32" fmla="*/ 0 w 223"/>
                  <a:gd name="T33" fmla="*/ 7 h 224"/>
                  <a:gd name="T34" fmla="*/ 0 w 223"/>
                  <a:gd name="T35" fmla="*/ 6 h 224"/>
                  <a:gd name="T36" fmla="*/ 1 w 223"/>
                  <a:gd name="T37" fmla="*/ 4 h 224"/>
                  <a:gd name="T38" fmla="*/ 2 w 223"/>
                  <a:gd name="T39" fmla="*/ 3 h 224"/>
                  <a:gd name="T40" fmla="*/ 3 w 223"/>
                  <a:gd name="T41" fmla="*/ 2 h 224"/>
                  <a:gd name="T42" fmla="*/ 4 w 223"/>
                  <a:gd name="T43" fmla="*/ 1 h 224"/>
                  <a:gd name="T44" fmla="*/ 6 w 223"/>
                  <a:gd name="T45" fmla="*/ 0 h 224"/>
                  <a:gd name="T46" fmla="*/ 7 w 223"/>
                  <a:gd name="T47" fmla="*/ 0 h 224"/>
                  <a:gd name="T48" fmla="*/ 9 w 223"/>
                  <a:gd name="T49" fmla="*/ 0 h 224"/>
                  <a:gd name="T50" fmla="*/ 10 w 223"/>
                  <a:gd name="T51" fmla="*/ 0 h 224"/>
                  <a:gd name="T52" fmla="*/ 12 w 223"/>
                  <a:gd name="T53" fmla="*/ 1 h 224"/>
                  <a:gd name="T54" fmla="*/ 13 w 223"/>
                  <a:gd name="T55" fmla="*/ 2 h 224"/>
                  <a:gd name="T56" fmla="*/ 14 w 223"/>
                  <a:gd name="T57" fmla="*/ 3 h 224"/>
                  <a:gd name="T58" fmla="*/ 15 w 223"/>
                  <a:gd name="T59" fmla="*/ 4 h 224"/>
                  <a:gd name="T60" fmla="*/ 16 w 223"/>
                  <a:gd name="T61" fmla="*/ 6 h 224"/>
                  <a:gd name="T62" fmla="*/ 16 w 223"/>
                  <a:gd name="T63" fmla="*/ 7 h 2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23" h="224">
                    <a:moveTo>
                      <a:pt x="223" y="112"/>
                    </a:moveTo>
                    <a:lnTo>
                      <a:pt x="223" y="123"/>
                    </a:lnTo>
                    <a:lnTo>
                      <a:pt x="221" y="134"/>
                    </a:lnTo>
                    <a:lnTo>
                      <a:pt x="218" y="145"/>
                    </a:lnTo>
                    <a:lnTo>
                      <a:pt x="215" y="155"/>
                    </a:lnTo>
                    <a:lnTo>
                      <a:pt x="210" y="165"/>
                    </a:lnTo>
                    <a:lnTo>
                      <a:pt x="204" y="174"/>
                    </a:lnTo>
                    <a:lnTo>
                      <a:pt x="197" y="183"/>
                    </a:lnTo>
                    <a:lnTo>
                      <a:pt x="190" y="190"/>
                    </a:lnTo>
                    <a:lnTo>
                      <a:pt x="182" y="198"/>
                    </a:lnTo>
                    <a:lnTo>
                      <a:pt x="173" y="204"/>
                    </a:lnTo>
                    <a:lnTo>
                      <a:pt x="164" y="210"/>
                    </a:lnTo>
                    <a:lnTo>
                      <a:pt x="155" y="214"/>
                    </a:lnTo>
                    <a:lnTo>
                      <a:pt x="144" y="218"/>
                    </a:lnTo>
                    <a:lnTo>
                      <a:pt x="134" y="222"/>
                    </a:lnTo>
                    <a:lnTo>
                      <a:pt x="123" y="223"/>
                    </a:lnTo>
                    <a:lnTo>
                      <a:pt x="112" y="224"/>
                    </a:lnTo>
                    <a:lnTo>
                      <a:pt x="100" y="223"/>
                    </a:lnTo>
                    <a:lnTo>
                      <a:pt x="89" y="222"/>
                    </a:lnTo>
                    <a:lnTo>
                      <a:pt x="79" y="218"/>
                    </a:lnTo>
                    <a:lnTo>
                      <a:pt x="68" y="214"/>
                    </a:lnTo>
                    <a:lnTo>
                      <a:pt x="58" y="210"/>
                    </a:lnTo>
                    <a:lnTo>
                      <a:pt x="49" y="204"/>
                    </a:lnTo>
                    <a:lnTo>
                      <a:pt x="40" y="198"/>
                    </a:lnTo>
                    <a:lnTo>
                      <a:pt x="32" y="190"/>
                    </a:lnTo>
                    <a:lnTo>
                      <a:pt x="25" y="183"/>
                    </a:lnTo>
                    <a:lnTo>
                      <a:pt x="19" y="174"/>
                    </a:lnTo>
                    <a:lnTo>
                      <a:pt x="13" y="165"/>
                    </a:lnTo>
                    <a:lnTo>
                      <a:pt x="8" y="155"/>
                    </a:lnTo>
                    <a:lnTo>
                      <a:pt x="5" y="145"/>
                    </a:lnTo>
                    <a:lnTo>
                      <a:pt x="2" y="134"/>
                    </a:lnTo>
                    <a:lnTo>
                      <a:pt x="0" y="123"/>
                    </a:lnTo>
                    <a:lnTo>
                      <a:pt x="0" y="112"/>
                    </a:lnTo>
                    <a:lnTo>
                      <a:pt x="0" y="101"/>
                    </a:lnTo>
                    <a:lnTo>
                      <a:pt x="2" y="90"/>
                    </a:lnTo>
                    <a:lnTo>
                      <a:pt x="5" y="78"/>
                    </a:lnTo>
                    <a:lnTo>
                      <a:pt x="8" y="68"/>
                    </a:lnTo>
                    <a:lnTo>
                      <a:pt x="13" y="58"/>
                    </a:lnTo>
                    <a:lnTo>
                      <a:pt x="19" y="49"/>
                    </a:lnTo>
                    <a:lnTo>
                      <a:pt x="25" y="41"/>
                    </a:lnTo>
                    <a:lnTo>
                      <a:pt x="32" y="33"/>
                    </a:lnTo>
                    <a:lnTo>
                      <a:pt x="40" y="26"/>
                    </a:lnTo>
                    <a:lnTo>
                      <a:pt x="49" y="19"/>
                    </a:lnTo>
                    <a:lnTo>
                      <a:pt x="58" y="14"/>
                    </a:lnTo>
                    <a:lnTo>
                      <a:pt x="68" y="9"/>
                    </a:lnTo>
                    <a:lnTo>
                      <a:pt x="79" y="5"/>
                    </a:lnTo>
                    <a:lnTo>
                      <a:pt x="89" y="2"/>
                    </a:lnTo>
                    <a:lnTo>
                      <a:pt x="100" y="1"/>
                    </a:lnTo>
                    <a:lnTo>
                      <a:pt x="112" y="0"/>
                    </a:lnTo>
                    <a:lnTo>
                      <a:pt x="123" y="1"/>
                    </a:lnTo>
                    <a:lnTo>
                      <a:pt x="134" y="2"/>
                    </a:lnTo>
                    <a:lnTo>
                      <a:pt x="144" y="5"/>
                    </a:lnTo>
                    <a:lnTo>
                      <a:pt x="155" y="9"/>
                    </a:lnTo>
                    <a:lnTo>
                      <a:pt x="164" y="14"/>
                    </a:lnTo>
                    <a:lnTo>
                      <a:pt x="173" y="19"/>
                    </a:lnTo>
                    <a:lnTo>
                      <a:pt x="182" y="26"/>
                    </a:lnTo>
                    <a:lnTo>
                      <a:pt x="190" y="33"/>
                    </a:lnTo>
                    <a:lnTo>
                      <a:pt x="197" y="41"/>
                    </a:lnTo>
                    <a:lnTo>
                      <a:pt x="204" y="49"/>
                    </a:lnTo>
                    <a:lnTo>
                      <a:pt x="210" y="58"/>
                    </a:lnTo>
                    <a:lnTo>
                      <a:pt x="215" y="68"/>
                    </a:lnTo>
                    <a:lnTo>
                      <a:pt x="218" y="78"/>
                    </a:lnTo>
                    <a:lnTo>
                      <a:pt x="221" y="90"/>
                    </a:lnTo>
                    <a:lnTo>
                      <a:pt x="223" y="101"/>
                    </a:lnTo>
                    <a:lnTo>
                      <a:pt x="223" y="112"/>
                    </a:lnTo>
                    <a:close/>
                  </a:path>
                </a:pathLst>
              </a:custGeom>
              <a:solidFill>
                <a:srgbClr val="CC9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" name="Freeform 97"/>
              <p:cNvSpPr>
                <a:spLocks/>
              </p:cNvSpPr>
              <p:nvPr/>
            </p:nvSpPr>
            <p:spPr bwMode="auto">
              <a:xfrm>
                <a:off x="1650" y="2506"/>
                <a:ext cx="16" cy="16"/>
              </a:xfrm>
              <a:custGeom>
                <a:avLst/>
                <a:gdLst>
                  <a:gd name="T0" fmla="*/ 16 w 223"/>
                  <a:gd name="T1" fmla="*/ 9 h 223"/>
                  <a:gd name="T2" fmla="*/ 16 w 223"/>
                  <a:gd name="T3" fmla="*/ 10 h 223"/>
                  <a:gd name="T4" fmla="*/ 15 w 223"/>
                  <a:gd name="T5" fmla="*/ 12 h 223"/>
                  <a:gd name="T6" fmla="*/ 14 w 223"/>
                  <a:gd name="T7" fmla="*/ 13 h 223"/>
                  <a:gd name="T8" fmla="*/ 13 w 223"/>
                  <a:gd name="T9" fmla="*/ 14 h 223"/>
                  <a:gd name="T10" fmla="*/ 12 w 223"/>
                  <a:gd name="T11" fmla="*/ 15 h 223"/>
                  <a:gd name="T12" fmla="*/ 10 w 223"/>
                  <a:gd name="T13" fmla="*/ 16 h 223"/>
                  <a:gd name="T14" fmla="*/ 9 w 223"/>
                  <a:gd name="T15" fmla="*/ 16 h 223"/>
                  <a:gd name="T16" fmla="*/ 7 w 223"/>
                  <a:gd name="T17" fmla="*/ 16 h 223"/>
                  <a:gd name="T18" fmla="*/ 6 w 223"/>
                  <a:gd name="T19" fmla="*/ 16 h 223"/>
                  <a:gd name="T20" fmla="*/ 4 w 223"/>
                  <a:gd name="T21" fmla="*/ 15 h 223"/>
                  <a:gd name="T22" fmla="*/ 3 w 223"/>
                  <a:gd name="T23" fmla="*/ 14 h 223"/>
                  <a:gd name="T24" fmla="*/ 2 w 223"/>
                  <a:gd name="T25" fmla="*/ 13 h 223"/>
                  <a:gd name="T26" fmla="*/ 1 w 223"/>
                  <a:gd name="T27" fmla="*/ 12 h 223"/>
                  <a:gd name="T28" fmla="*/ 0 w 223"/>
                  <a:gd name="T29" fmla="*/ 10 h 223"/>
                  <a:gd name="T30" fmla="*/ 0 w 223"/>
                  <a:gd name="T31" fmla="*/ 9 h 223"/>
                  <a:gd name="T32" fmla="*/ 0 w 223"/>
                  <a:gd name="T33" fmla="*/ 7 h 223"/>
                  <a:gd name="T34" fmla="*/ 0 w 223"/>
                  <a:gd name="T35" fmla="*/ 6 h 223"/>
                  <a:gd name="T36" fmla="*/ 1 w 223"/>
                  <a:gd name="T37" fmla="*/ 4 h 223"/>
                  <a:gd name="T38" fmla="*/ 2 w 223"/>
                  <a:gd name="T39" fmla="*/ 3 h 223"/>
                  <a:gd name="T40" fmla="*/ 3 w 223"/>
                  <a:gd name="T41" fmla="*/ 2 h 223"/>
                  <a:gd name="T42" fmla="*/ 4 w 223"/>
                  <a:gd name="T43" fmla="*/ 1 h 223"/>
                  <a:gd name="T44" fmla="*/ 6 w 223"/>
                  <a:gd name="T45" fmla="*/ 0 h 223"/>
                  <a:gd name="T46" fmla="*/ 7 w 223"/>
                  <a:gd name="T47" fmla="*/ 0 h 223"/>
                  <a:gd name="T48" fmla="*/ 9 w 223"/>
                  <a:gd name="T49" fmla="*/ 0 h 223"/>
                  <a:gd name="T50" fmla="*/ 10 w 223"/>
                  <a:gd name="T51" fmla="*/ 0 h 223"/>
                  <a:gd name="T52" fmla="*/ 12 w 223"/>
                  <a:gd name="T53" fmla="*/ 1 h 223"/>
                  <a:gd name="T54" fmla="*/ 13 w 223"/>
                  <a:gd name="T55" fmla="*/ 2 h 223"/>
                  <a:gd name="T56" fmla="*/ 14 w 223"/>
                  <a:gd name="T57" fmla="*/ 3 h 223"/>
                  <a:gd name="T58" fmla="*/ 15 w 223"/>
                  <a:gd name="T59" fmla="*/ 4 h 223"/>
                  <a:gd name="T60" fmla="*/ 16 w 223"/>
                  <a:gd name="T61" fmla="*/ 6 h 223"/>
                  <a:gd name="T62" fmla="*/ 16 w 223"/>
                  <a:gd name="T63" fmla="*/ 7 h 2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23" h="223">
                    <a:moveTo>
                      <a:pt x="223" y="112"/>
                    </a:moveTo>
                    <a:lnTo>
                      <a:pt x="223" y="123"/>
                    </a:lnTo>
                    <a:lnTo>
                      <a:pt x="221" y="134"/>
                    </a:lnTo>
                    <a:lnTo>
                      <a:pt x="218" y="145"/>
                    </a:lnTo>
                    <a:lnTo>
                      <a:pt x="215" y="156"/>
                    </a:lnTo>
                    <a:lnTo>
                      <a:pt x="210" y="165"/>
                    </a:lnTo>
                    <a:lnTo>
                      <a:pt x="204" y="175"/>
                    </a:lnTo>
                    <a:lnTo>
                      <a:pt x="197" y="183"/>
                    </a:lnTo>
                    <a:lnTo>
                      <a:pt x="190" y="191"/>
                    </a:lnTo>
                    <a:lnTo>
                      <a:pt x="182" y="198"/>
                    </a:lnTo>
                    <a:lnTo>
                      <a:pt x="173" y="204"/>
                    </a:lnTo>
                    <a:lnTo>
                      <a:pt x="164" y="210"/>
                    </a:lnTo>
                    <a:lnTo>
                      <a:pt x="155" y="215"/>
                    </a:lnTo>
                    <a:lnTo>
                      <a:pt x="144" y="218"/>
                    </a:lnTo>
                    <a:lnTo>
                      <a:pt x="134" y="221"/>
                    </a:lnTo>
                    <a:lnTo>
                      <a:pt x="123" y="223"/>
                    </a:lnTo>
                    <a:lnTo>
                      <a:pt x="112" y="223"/>
                    </a:lnTo>
                    <a:lnTo>
                      <a:pt x="100" y="223"/>
                    </a:lnTo>
                    <a:lnTo>
                      <a:pt x="89" y="221"/>
                    </a:lnTo>
                    <a:lnTo>
                      <a:pt x="79" y="218"/>
                    </a:lnTo>
                    <a:lnTo>
                      <a:pt x="68" y="215"/>
                    </a:lnTo>
                    <a:lnTo>
                      <a:pt x="58" y="210"/>
                    </a:lnTo>
                    <a:lnTo>
                      <a:pt x="49" y="204"/>
                    </a:lnTo>
                    <a:lnTo>
                      <a:pt x="40" y="198"/>
                    </a:lnTo>
                    <a:lnTo>
                      <a:pt x="32" y="191"/>
                    </a:lnTo>
                    <a:lnTo>
                      <a:pt x="25" y="183"/>
                    </a:lnTo>
                    <a:lnTo>
                      <a:pt x="19" y="175"/>
                    </a:lnTo>
                    <a:lnTo>
                      <a:pt x="13" y="165"/>
                    </a:lnTo>
                    <a:lnTo>
                      <a:pt x="8" y="156"/>
                    </a:lnTo>
                    <a:lnTo>
                      <a:pt x="5" y="145"/>
                    </a:lnTo>
                    <a:lnTo>
                      <a:pt x="2" y="134"/>
                    </a:lnTo>
                    <a:lnTo>
                      <a:pt x="0" y="123"/>
                    </a:lnTo>
                    <a:lnTo>
                      <a:pt x="0" y="112"/>
                    </a:lnTo>
                    <a:lnTo>
                      <a:pt x="0" y="100"/>
                    </a:lnTo>
                    <a:lnTo>
                      <a:pt x="2" y="89"/>
                    </a:lnTo>
                    <a:lnTo>
                      <a:pt x="5" y="79"/>
                    </a:lnTo>
                    <a:lnTo>
                      <a:pt x="8" y="68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1"/>
                    </a:lnTo>
                    <a:lnTo>
                      <a:pt x="32" y="33"/>
                    </a:lnTo>
                    <a:lnTo>
                      <a:pt x="40" y="26"/>
                    </a:lnTo>
                    <a:lnTo>
                      <a:pt x="49" y="20"/>
                    </a:lnTo>
                    <a:lnTo>
                      <a:pt x="58" y="14"/>
                    </a:lnTo>
                    <a:lnTo>
                      <a:pt x="68" y="8"/>
                    </a:lnTo>
                    <a:lnTo>
                      <a:pt x="79" y="5"/>
                    </a:lnTo>
                    <a:lnTo>
                      <a:pt x="89" y="2"/>
                    </a:lnTo>
                    <a:lnTo>
                      <a:pt x="100" y="0"/>
                    </a:lnTo>
                    <a:lnTo>
                      <a:pt x="112" y="0"/>
                    </a:lnTo>
                    <a:lnTo>
                      <a:pt x="123" y="0"/>
                    </a:lnTo>
                    <a:lnTo>
                      <a:pt x="134" y="2"/>
                    </a:lnTo>
                    <a:lnTo>
                      <a:pt x="144" y="5"/>
                    </a:lnTo>
                    <a:lnTo>
                      <a:pt x="155" y="8"/>
                    </a:lnTo>
                    <a:lnTo>
                      <a:pt x="164" y="14"/>
                    </a:lnTo>
                    <a:lnTo>
                      <a:pt x="173" y="20"/>
                    </a:lnTo>
                    <a:lnTo>
                      <a:pt x="182" y="26"/>
                    </a:lnTo>
                    <a:lnTo>
                      <a:pt x="190" y="33"/>
                    </a:lnTo>
                    <a:lnTo>
                      <a:pt x="197" y="41"/>
                    </a:lnTo>
                    <a:lnTo>
                      <a:pt x="204" y="50"/>
                    </a:lnTo>
                    <a:lnTo>
                      <a:pt x="210" y="59"/>
                    </a:lnTo>
                    <a:lnTo>
                      <a:pt x="215" y="68"/>
                    </a:lnTo>
                    <a:lnTo>
                      <a:pt x="218" y="79"/>
                    </a:lnTo>
                    <a:lnTo>
                      <a:pt x="221" y="89"/>
                    </a:lnTo>
                    <a:lnTo>
                      <a:pt x="223" y="100"/>
                    </a:lnTo>
                    <a:lnTo>
                      <a:pt x="223" y="112"/>
                    </a:lnTo>
                    <a:close/>
                  </a:path>
                </a:pathLst>
              </a:custGeom>
              <a:solidFill>
                <a:srgbClr val="CC9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" name="Rectangle 98"/>
              <p:cNvSpPr>
                <a:spLocks noChangeArrowheads="1"/>
              </p:cNvSpPr>
              <p:nvPr/>
            </p:nvSpPr>
            <p:spPr bwMode="auto">
              <a:xfrm>
                <a:off x="1892" y="2727"/>
                <a:ext cx="72" cy="8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5" name="Freeform 99"/>
              <p:cNvSpPr>
                <a:spLocks/>
              </p:cNvSpPr>
              <p:nvPr/>
            </p:nvSpPr>
            <p:spPr bwMode="auto">
              <a:xfrm>
                <a:off x="1886" y="2755"/>
                <a:ext cx="92" cy="110"/>
              </a:xfrm>
              <a:custGeom>
                <a:avLst/>
                <a:gdLst>
                  <a:gd name="T0" fmla="*/ 8 w 1280"/>
                  <a:gd name="T1" fmla="*/ 8 h 1534"/>
                  <a:gd name="T2" fmla="*/ 12 w 1280"/>
                  <a:gd name="T3" fmla="*/ 20 h 1534"/>
                  <a:gd name="T4" fmla="*/ 17 w 1280"/>
                  <a:gd name="T5" fmla="*/ 34 h 1534"/>
                  <a:gd name="T6" fmla="*/ 19 w 1280"/>
                  <a:gd name="T7" fmla="*/ 41 h 1534"/>
                  <a:gd name="T8" fmla="*/ 22 w 1280"/>
                  <a:gd name="T9" fmla="*/ 47 h 1534"/>
                  <a:gd name="T10" fmla="*/ 25 w 1280"/>
                  <a:gd name="T11" fmla="*/ 52 h 1534"/>
                  <a:gd name="T12" fmla="*/ 28 w 1280"/>
                  <a:gd name="T13" fmla="*/ 55 h 1534"/>
                  <a:gd name="T14" fmla="*/ 37 w 1280"/>
                  <a:gd name="T15" fmla="*/ 53 h 1534"/>
                  <a:gd name="T16" fmla="*/ 48 w 1280"/>
                  <a:gd name="T17" fmla="*/ 51 h 1534"/>
                  <a:gd name="T18" fmla="*/ 58 w 1280"/>
                  <a:gd name="T19" fmla="*/ 50 h 1534"/>
                  <a:gd name="T20" fmla="*/ 64 w 1280"/>
                  <a:gd name="T21" fmla="*/ 50 h 1534"/>
                  <a:gd name="T22" fmla="*/ 69 w 1280"/>
                  <a:gd name="T23" fmla="*/ 50 h 1534"/>
                  <a:gd name="T24" fmla="*/ 74 w 1280"/>
                  <a:gd name="T25" fmla="*/ 52 h 1534"/>
                  <a:gd name="T26" fmla="*/ 76 w 1280"/>
                  <a:gd name="T27" fmla="*/ 51 h 1534"/>
                  <a:gd name="T28" fmla="*/ 76 w 1280"/>
                  <a:gd name="T29" fmla="*/ 34 h 1534"/>
                  <a:gd name="T30" fmla="*/ 77 w 1280"/>
                  <a:gd name="T31" fmla="*/ 10 h 1534"/>
                  <a:gd name="T32" fmla="*/ 79 w 1280"/>
                  <a:gd name="T33" fmla="*/ 9 h 1534"/>
                  <a:gd name="T34" fmla="*/ 85 w 1280"/>
                  <a:gd name="T35" fmla="*/ 33 h 1534"/>
                  <a:gd name="T36" fmla="*/ 89 w 1280"/>
                  <a:gd name="T37" fmla="*/ 51 h 1534"/>
                  <a:gd name="T38" fmla="*/ 91 w 1280"/>
                  <a:gd name="T39" fmla="*/ 63 h 1534"/>
                  <a:gd name="T40" fmla="*/ 92 w 1280"/>
                  <a:gd name="T41" fmla="*/ 75 h 1534"/>
                  <a:gd name="T42" fmla="*/ 92 w 1280"/>
                  <a:gd name="T43" fmla="*/ 81 h 1534"/>
                  <a:gd name="T44" fmla="*/ 91 w 1280"/>
                  <a:gd name="T45" fmla="*/ 87 h 1534"/>
                  <a:gd name="T46" fmla="*/ 90 w 1280"/>
                  <a:gd name="T47" fmla="*/ 92 h 1534"/>
                  <a:gd name="T48" fmla="*/ 88 w 1280"/>
                  <a:gd name="T49" fmla="*/ 97 h 1534"/>
                  <a:gd name="T50" fmla="*/ 84 w 1280"/>
                  <a:gd name="T51" fmla="*/ 101 h 1534"/>
                  <a:gd name="T52" fmla="*/ 79 w 1280"/>
                  <a:gd name="T53" fmla="*/ 104 h 1534"/>
                  <a:gd name="T54" fmla="*/ 73 w 1280"/>
                  <a:gd name="T55" fmla="*/ 106 h 1534"/>
                  <a:gd name="T56" fmla="*/ 64 w 1280"/>
                  <a:gd name="T57" fmla="*/ 107 h 1534"/>
                  <a:gd name="T58" fmla="*/ 47 w 1280"/>
                  <a:gd name="T59" fmla="*/ 109 h 1534"/>
                  <a:gd name="T60" fmla="*/ 33 w 1280"/>
                  <a:gd name="T61" fmla="*/ 110 h 1534"/>
                  <a:gd name="T62" fmla="*/ 27 w 1280"/>
                  <a:gd name="T63" fmla="*/ 110 h 1534"/>
                  <a:gd name="T64" fmla="*/ 22 w 1280"/>
                  <a:gd name="T65" fmla="*/ 109 h 1534"/>
                  <a:gd name="T66" fmla="*/ 18 w 1280"/>
                  <a:gd name="T67" fmla="*/ 107 h 1534"/>
                  <a:gd name="T68" fmla="*/ 14 w 1280"/>
                  <a:gd name="T69" fmla="*/ 105 h 1534"/>
                  <a:gd name="T70" fmla="*/ 11 w 1280"/>
                  <a:gd name="T71" fmla="*/ 101 h 1534"/>
                  <a:gd name="T72" fmla="*/ 8 w 1280"/>
                  <a:gd name="T73" fmla="*/ 95 h 1534"/>
                  <a:gd name="T74" fmla="*/ 6 w 1280"/>
                  <a:gd name="T75" fmla="*/ 88 h 1534"/>
                  <a:gd name="T76" fmla="*/ 4 w 1280"/>
                  <a:gd name="T77" fmla="*/ 80 h 1534"/>
                  <a:gd name="T78" fmla="*/ 2 w 1280"/>
                  <a:gd name="T79" fmla="*/ 71 h 1534"/>
                  <a:gd name="T80" fmla="*/ 1 w 1280"/>
                  <a:gd name="T81" fmla="*/ 62 h 1534"/>
                  <a:gd name="T82" fmla="*/ 0 w 1280"/>
                  <a:gd name="T83" fmla="*/ 53 h 1534"/>
                  <a:gd name="T84" fmla="*/ 0 w 1280"/>
                  <a:gd name="T85" fmla="*/ 43 h 1534"/>
                  <a:gd name="T86" fmla="*/ 0 w 1280"/>
                  <a:gd name="T87" fmla="*/ 34 h 1534"/>
                  <a:gd name="T88" fmla="*/ 1 w 1280"/>
                  <a:gd name="T89" fmla="*/ 25 h 1534"/>
                  <a:gd name="T90" fmla="*/ 2 w 1280"/>
                  <a:gd name="T91" fmla="*/ 17 h 1534"/>
                  <a:gd name="T92" fmla="*/ 3 w 1280"/>
                  <a:gd name="T93" fmla="*/ 9 h 1534"/>
                  <a:gd name="T94" fmla="*/ 5 w 1280"/>
                  <a:gd name="T95" fmla="*/ 2 h 153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280" h="1534">
                    <a:moveTo>
                      <a:pt x="77" y="0"/>
                    </a:moveTo>
                    <a:lnTo>
                      <a:pt x="84" y="29"/>
                    </a:lnTo>
                    <a:lnTo>
                      <a:pt x="106" y="106"/>
                    </a:lnTo>
                    <a:lnTo>
                      <a:pt x="121" y="157"/>
                    </a:lnTo>
                    <a:lnTo>
                      <a:pt x="139" y="216"/>
                    </a:lnTo>
                    <a:lnTo>
                      <a:pt x="160" y="279"/>
                    </a:lnTo>
                    <a:lnTo>
                      <a:pt x="182" y="346"/>
                    </a:lnTo>
                    <a:lnTo>
                      <a:pt x="205" y="412"/>
                    </a:lnTo>
                    <a:lnTo>
                      <a:pt x="230" y="480"/>
                    </a:lnTo>
                    <a:lnTo>
                      <a:pt x="243" y="512"/>
                    </a:lnTo>
                    <a:lnTo>
                      <a:pt x="256" y="543"/>
                    </a:lnTo>
                    <a:lnTo>
                      <a:pt x="269" y="575"/>
                    </a:lnTo>
                    <a:lnTo>
                      <a:pt x="283" y="604"/>
                    </a:lnTo>
                    <a:lnTo>
                      <a:pt x="297" y="632"/>
                    </a:lnTo>
                    <a:lnTo>
                      <a:pt x="311" y="658"/>
                    </a:lnTo>
                    <a:lnTo>
                      <a:pt x="324" y="682"/>
                    </a:lnTo>
                    <a:lnTo>
                      <a:pt x="338" y="704"/>
                    </a:lnTo>
                    <a:lnTo>
                      <a:pt x="351" y="724"/>
                    </a:lnTo>
                    <a:lnTo>
                      <a:pt x="365" y="741"/>
                    </a:lnTo>
                    <a:lnTo>
                      <a:pt x="378" y="755"/>
                    </a:lnTo>
                    <a:lnTo>
                      <a:pt x="391" y="766"/>
                    </a:lnTo>
                    <a:lnTo>
                      <a:pt x="413" y="760"/>
                    </a:lnTo>
                    <a:lnTo>
                      <a:pt x="473" y="746"/>
                    </a:lnTo>
                    <a:lnTo>
                      <a:pt x="513" y="736"/>
                    </a:lnTo>
                    <a:lnTo>
                      <a:pt x="559" y="727"/>
                    </a:lnTo>
                    <a:lnTo>
                      <a:pt x="610" y="717"/>
                    </a:lnTo>
                    <a:lnTo>
                      <a:pt x="664" y="708"/>
                    </a:lnTo>
                    <a:lnTo>
                      <a:pt x="720" y="700"/>
                    </a:lnTo>
                    <a:lnTo>
                      <a:pt x="776" y="695"/>
                    </a:lnTo>
                    <a:lnTo>
                      <a:pt x="804" y="693"/>
                    </a:lnTo>
                    <a:lnTo>
                      <a:pt x="831" y="692"/>
                    </a:lnTo>
                    <a:lnTo>
                      <a:pt x="859" y="692"/>
                    </a:lnTo>
                    <a:lnTo>
                      <a:pt x="886" y="692"/>
                    </a:lnTo>
                    <a:lnTo>
                      <a:pt x="912" y="694"/>
                    </a:lnTo>
                    <a:lnTo>
                      <a:pt x="937" y="696"/>
                    </a:lnTo>
                    <a:lnTo>
                      <a:pt x="961" y="700"/>
                    </a:lnTo>
                    <a:lnTo>
                      <a:pt x="983" y="705"/>
                    </a:lnTo>
                    <a:lnTo>
                      <a:pt x="1006" y="712"/>
                    </a:lnTo>
                    <a:lnTo>
                      <a:pt x="1025" y="719"/>
                    </a:lnTo>
                    <a:lnTo>
                      <a:pt x="1044" y="727"/>
                    </a:lnTo>
                    <a:lnTo>
                      <a:pt x="1060" y="737"/>
                    </a:lnTo>
                    <a:lnTo>
                      <a:pt x="1060" y="717"/>
                    </a:lnTo>
                    <a:lnTo>
                      <a:pt x="1061" y="661"/>
                    </a:lnTo>
                    <a:lnTo>
                      <a:pt x="1062" y="580"/>
                    </a:lnTo>
                    <a:lnTo>
                      <a:pt x="1064" y="478"/>
                    </a:lnTo>
                    <a:lnTo>
                      <a:pt x="1067" y="366"/>
                    </a:lnTo>
                    <a:lnTo>
                      <a:pt x="1070" y="251"/>
                    </a:lnTo>
                    <a:lnTo>
                      <a:pt x="1074" y="141"/>
                    </a:lnTo>
                    <a:lnTo>
                      <a:pt x="1079" y="45"/>
                    </a:lnTo>
                    <a:lnTo>
                      <a:pt x="1085" y="67"/>
                    </a:lnTo>
                    <a:lnTo>
                      <a:pt x="1101" y="127"/>
                    </a:lnTo>
                    <a:lnTo>
                      <a:pt x="1124" y="218"/>
                    </a:lnTo>
                    <a:lnTo>
                      <a:pt x="1152" y="330"/>
                    </a:lnTo>
                    <a:lnTo>
                      <a:pt x="1181" y="456"/>
                    </a:lnTo>
                    <a:lnTo>
                      <a:pt x="1210" y="587"/>
                    </a:lnTo>
                    <a:lnTo>
                      <a:pt x="1223" y="651"/>
                    </a:lnTo>
                    <a:lnTo>
                      <a:pt x="1235" y="714"/>
                    </a:lnTo>
                    <a:lnTo>
                      <a:pt x="1245" y="773"/>
                    </a:lnTo>
                    <a:lnTo>
                      <a:pt x="1253" y="829"/>
                    </a:lnTo>
                    <a:lnTo>
                      <a:pt x="1260" y="884"/>
                    </a:lnTo>
                    <a:lnTo>
                      <a:pt x="1268" y="939"/>
                    </a:lnTo>
                    <a:lnTo>
                      <a:pt x="1274" y="995"/>
                    </a:lnTo>
                    <a:lnTo>
                      <a:pt x="1279" y="1050"/>
                    </a:lnTo>
                    <a:lnTo>
                      <a:pt x="1280" y="1077"/>
                    </a:lnTo>
                    <a:lnTo>
                      <a:pt x="1280" y="1105"/>
                    </a:lnTo>
                    <a:lnTo>
                      <a:pt x="1280" y="1132"/>
                    </a:lnTo>
                    <a:lnTo>
                      <a:pt x="1279" y="1159"/>
                    </a:lnTo>
                    <a:lnTo>
                      <a:pt x="1276" y="1184"/>
                    </a:lnTo>
                    <a:lnTo>
                      <a:pt x="1273" y="1210"/>
                    </a:lnTo>
                    <a:lnTo>
                      <a:pt x="1268" y="1235"/>
                    </a:lnTo>
                    <a:lnTo>
                      <a:pt x="1262" y="1260"/>
                    </a:lnTo>
                    <a:lnTo>
                      <a:pt x="1255" y="1283"/>
                    </a:lnTo>
                    <a:lnTo>
                      <a:pt x="1245" y="1305"/>
                    </a:lnTo>
                    <a:lnTo>
                      <a:pt x="1234" y="1327"/>
                    </a:lnTo>
                    <a:lnTo>
                      <a:pt x="1222" y="1348"/>
                    </a:lnTo>
                    <a:lnTo>
                      <a:pt x="1207" y="1367"/>
                    </a:lnTo>
                    <a:lnTo>
                      <a:pt x="1191" y="1387"/>
                    </a:lnTo>
                    <a:lnTo>
                      <a:pt x="1172" y="1404"/>
                    </a:lnTo>
                    <a:lnTo>
                      <a:pt x="1151" y="1420"/>
                    </a:lnTo>
                    <a:lnTo>
                      <a:pt x="1127" y="1435"/>
                    </a:lnTo>
                    <a:lnTo>
                      <a:pt x="1101" y="1448"/>
                    </a:lnTo>
                    <a:lnTo>
                      <a:pt x="1073" y="1460"/>
                    </a:lnTo>
                    <a:lnTo>
                      <a:pt x="1043" y="1471"/>
                    </a:lnTo>
                    <a:lnTo>
                      <a:pt x="1009" y="1480"/>
                    </a:lnTo>
                    <a:lnTo>
                      <a:pt x="972" y="1487"/>
                    </a:lnTo>
                    <a:lnTo>
                      <a:pt x="933" y="1492"/>
                    </a:lnTo>
                    <a:lnTo>
                      <a:pt x="891" y="1496"/>
                    </a:lnTo>
                    <a:lnTo>
                      <a:pt x="805" y="1502"/>
                    </a:lnTo>
                    <a:lnTo>
                      <a:pt x="726" y="1509"/>
                    </a:lnTo>
                    <a:lnTo>
                      <a:pt x="652" y="1517"/>
                    </a:lnTo>
                    <a:lnTo>
                      <a:pt x="584" y="1524"/>
                    </a:lnTo>
                    <a:lnTo>
                      <a:pt x="520" y="1530"/>
                    </a:lnTo>
                    <a:lnTo>
                      <a:pt x="462" y="1533"/>
                    </a:lnTo>
                    <a:lnTo>
                      <a:pt x="433" y="1534"/>
                    </a:lnTo>
                    <a:lnTo>
                      <a:pt x="407" y="1533"/>
                    </a:lnTo>
                    <a:lnTo>
                      <a:pt x="382" y="1532"/>
                    </a:lnTo>
                    <a:lnTo>
                      <a:pt x="358" y="1530"/>
                    </a:lnTo>
                    <a:lnTo>
                      <a:pt x="335" y="1526"/>
                    </a:lnTo>
                    <a:lnTo>
                      <a:pt x="313" y="1521"/>
                    </a:lnTo>
                    <a:lnTo>
                      <a:pt x="291" y="1514"/>
                    </a:lnTo>
                    <a:lnTo>
                      <a:pt x="271" y="1506"/>
                    </a:lnTo>
                    <a:lnTo>
                      <a:pt x="251" y="1497"/>
                    </a:lnTo>
                    <a:lnTo>
                      <a:pt x="233" y="1486"/>
                    </a:lnTo>
                    <a:lnTo>
                      <a:pt x="216" y="1473"/>
                    </a:lnTo>
                    <a:lnTo>
                      <a:pt x="199" y="1459"/>
                    </a:lnTo>
                    <a:lnTo>
                      <a:pt x="183" y="1442"/>
                    </a:lnTo>
                    <a:lnTo>
                      <a:pt x="168" y="1424"/>
                    </a:lnTo>
                    <a:lnTo>
                      <a:pt x="153" y="1403"/>
                    </a:lnTo>
                    <a:lnTo>
                      <a:pt x="139" y="1379"/>
                    </a:lnTo>
                    <a:lnTo>
                      <a:pt x="126" y="1353"/>
                    </a:lnTo>
                    <a:lnTo>
                      <a:pt x="114" y="1325"/>
                    </a:lnTo>
                    <a:lnTo>
                      <a:pt x="102" y="1294"/>
                    </a:lnTo>
                    <a:lnTo>
                      <a:pt x="91" y="1261"/>
                    </a:lnTo>
                    <a:lnTo>
                      <a:pt x="81" y="1225"/>
                    </a:lnTo>
                    <a:lnTo>
                      <a:pt x="71" y="1188"/>
                    </a:lnTo>
                    <a:lnTo>
                      <a:pt x="61" y="1151"/>
                    </a:lnTo>
                    <a:lnTo>
                      <a:pt x="53" y="1111"/>
                    </a:lnTo>
                    <a:lnTo>
                      <a:pt x="45" y="1072"/>
                    </a:lnTo>
                    <a:lnTo>
                      <a:pt x="38" y="1031"/>
                    </a:lnTo>
                    <a:lnTo>
                      <a:pt x="31" y="990"/>
                    </a:lnTo>
                    <a:lnTo>
                      <a:pt x="25" y="948"/>
                    </a:lnTo>
                    <a:lnTo>
                      <a:pt x="20" y="906"/>
                    </a:lnTo>
                    <a:lnTo>
                      <a:pt x="15" y="863"/>
                    </a:lnTo>
                    <a:lnTo>
                      <a:pt x="10" y="819"/>
                    </a:lnTo>
                    <a:lnTo>
                      <a:pt x="7" y="776"/>
                    </a:lnTo>
                    <a:lnTo>
                      <a:pt x="4" y="733"/>
                    </a:lnTo>
                    <a:lnTo>
                      <a:pt x="2" y="688"/>
                    </a:lnTo>
                    <a:lnTo>
                      <a:pt x="1" y="645"/>
                    </a:lnTo>
                    <a:lnTo>
                      <a:pt x="0" y="602"/>
                    </a:lnTo>
                    <a:lnTo>
                      <a:pt x="0" y="558"/>
                    </a:lnTo>
                    <a:lnTo>
                      <a:pt x="0" y="515"/>
                    </a:lnTo>
                    <a:lnTo>
                      <a:pt x="1" y="473"/>
                    </a:lnTo>
                    <a:lnTo>
                      <a:pt x="3" y="430"/>
                    </a:lnTo>
                    <a:lnTo>
                      <a:pt x="6" y="389"/>
                    </a:lnTo>
                    <a:lnTo>
                      <a:pt x="9" y="349"/>
                    </a:lnTo>
                    <a:lnTo>
                      <a:pt x="14" y="309"/>
                    </a:lnTo>
                    <a:lnTo>
                      <a:pt x="18" y="270"/>
                    </a:lnTo>
                    <a:lnTo>
                      <a:pt x="23" y="232"/>
                    </a:lnTo>
                    <a:lnTo>
                      <a:pt x="29" y="195"/>
                    </a:lnTo>
                    <a:lnTo>
                      <a:pt x="35" y="159"/>
                    </a:lnTo>
                    <a:lnTo>
                      <a:pt x="42" y="124"/>
                    </a:lnTo>
                    <a:lnTo>
                      <a:pt x="50" y="91"/>
                    </a:lnTo>
                    <a:lnTo>
                      <a:pt x="58" y="60"/>
                    </a:lnTo>
                    <a:lnTo>
                      <a:pt x="67" y="29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" name="Freeform 100"/>
              <p:cNvSpPr>
                <a:spLocks/>
              </p:cNvSpPr>
              <p:nvPr/>
            </p:nvSpPr>
            <p:spPr bwMode="auto">
              <a:xfrm>
                <a:off x="1896" y="2781"/>
                <a:ext cx="75" cy="22"/>
              </a:xfrm>
              <a:custGeom>
                <a:avLst/>
                <a:gdLst>
                  <a:gd name="T0" fmla="*/ 1 w 1053"/>
                  <a:gd name="T1" fmla="*/ 14 h 319"/>
                  <a:gd name="T2" fmla="*/ 1 w 1053"/>
                  <a:gd name="T3" fmla="*/ 15 h 319"/>
                  <a:gd name="T4" fmla="*/ 0 w 1053"/>
                  <a:gd name="T5" fmla="*/ 16 h 319"/>
                  <a:gd name="T6" fmla="*/ 0 w 1053"/>
                  <a:gd name="T7" fmla="*/ 17 h 319"/>
                  <a:gd name="T8" fmla="*/ 0 w 1053"/>
                  <a:gd name="T9" fmla="*/ 17 h 319"/>
                  <a:gd name="T10" fmla="*/ 0 w 1053"/>
                  <a:gd name="T11" fmla="*/ 18 h 319"/>
                  <a:gd name="T12" fmla="*/ 0 w 1053"/>
                  <a:gd name="T13" fmla="*/ 19 h 319"/>
                  <a:gd name="T14" fmla="*/ 1 w 1053"/>
                  <a:gd name="T15" fmla="*/ 20 h 319"/>
                  <a:gd name="T16" fmla="*/ 1 w 1053"/>
                  <a:gd name="T17" fmla="*/ 21 h 319"/>
                  <a:gd name="T18" fmla="*/ 2 w 1053"/>
                  <a:gd name="T19" fmla="*/ 21 h 319"/>
                  <a:gd name="T20" fmla="*/ 3 w 1053"/>
                  <a:gd name="T21" fmla="*/ 22 h 319"/>
                  <a:gd name="T22" fmla="*/ 4 w 1053"/>
                  <a:gd name="T23" fmla="*/ 22 h 319"/>
                  <a:gd name="T24" fmla="*/ 5 w 1053"/>
                  <a:gd name="T25" fmla="*/ 22 h 319"/>
                  <a:gd name="T26" fmla="*/ 5 w 1053"/>
                  <a:gd name="T27" fmla="*/ 22 h 319"/>
                  <a:gd name="T28" fmla="*/ 6 w 1053"/>
                  <a:gd name="T29" fmla="*/ 22 h 319"/>
                  <a:gd name="T30" fmla="*/ 7 w 1053"/>
                  <a:gd name="T31" fmla="*/ 21 h 319"/>
                  <a:gd name="T32" fmla="*/ 8 w 1053"/>
                  <a:gd name="T33" fmla="*/ 21 h 319"/>
                  <a:gd name="T34" fmla="*/ 11 w 1053"/>
                  <a:gd name="T35" fmla="*/ 19 h 319"/>
                  <a:gd name="T36" fmla="*/ 15 w 1053"/>
                  <a:gd name="T37" fmla="*/ 16 h 319"/>
                  <a:gd name="T38" fmla="*/ 18 w 1053"/>
                  <a:gd name="T39" fmla="*/ 15 h 319"/>
                  <a:gd name="T40" fmla="*/ 22 w 1053"/>
                  <a:gd name="T41" fmla="*/ 13 h 319"/>
                  <a:gd name="T42" fmla="*/ 26 w 1053"/>
                  <a:gd name="T43" fmla="*/ 12 h 319"/>
                  <a:gd name="T44" fmla="*/ 30 w 1053"/>
                  <a:gd name="T45" fmla="*/ 11 h 319"/>
                  <a:gd name="T46" fmla="*/ 34 w 1053"/>
                  <a:gd name="T47" fmla="*/ 10 h 319"/>
                  <a:gd name="T48" fmla="*/ 39 w 1053"/>
                  <a:gd name="T49" fmla="*/ 9 h 319"/>
                  <a:gd name="T50" fmla="*/ 44 w 1053"/>
                  <a:gd name="T51" fmla="*/ 9 h 319"/>
                  <a:gd name="T52" fmla="*/ 49 w 1053"/>
                  <a:gd name="T53" fmla="*/ 10 h 319"/>
                  <a:gd name="T54" fmla="*/ 54 w 1053"/>
                  <a:gd name="T55" fmla="*/ 11 h 319"/>
                  <a:gd name="T56" fmla="*/ 60 w 1053"/>
                  <a:gd name="T57" fmla="*/ 13 h 319"/>
                  <a:gd name="T58" fmla="*/ 65 w 1053"/>
                  <a:gd name="T59" fmla="*/ 15 h 319"/>
                  <a:gd name="T60" fmla="*/ 68 w 1053"/>
                  <a:gd name="T61" fmla="*/ 17 h 319"/>
                  <a:gd name="T62" fmla="*/ 69 w 1053"/>
                  <a:gd name="T63" fmla="*/ 18 h 319"/>
                  <a:gd name="T64" fmla="*/ 70 w 1053"/>
                  <a:gd name="T65" fmla="*/ 18 h 319"/>
                  <a:gd name="T66" fmla="*/ 70 w 1053"/>
                  <a:gd name="T67" fmla="*/ 18 h 319"/>
                  <a:gd name="T68" fmla="*/ 71 w 1053"/>
                  <a:gd name="T69" fmla="*/ 18 h 319"/>
                  <a:gd name="T70" fmla="*/ 72 w 1053"/>
                  <a:gd name="T71" fmla="*/ 18 h 319"/>
                  <a:gd name="T72" fmla="*/ 73 w 1053"/>
                  <a:gd name="T73" fmla="*/ 17 h 319"/>
                  <a:gd name="T74" fmla="*/ 74 w 1053"/>
                  <a:gd name="T75" fmla="*/ 17 h 319"/>
                  <a:gd name="T76" fmla="*/ 74 w 1053"/>
                  <a:gd name="T77" fmla="*/ 16 h 319"/>
                  <a:gd name="T78" fmla="*/ 75 w 1053"/>
                  <a:gd name="T79" fmla="*/ 15 h 319"/>
                  <a:gd name="T80" fmla="*/ 75 w 1053"/>
                  <a:gd name="T81" fmla="*/ 14 h 319"/>
                  <a:gd name="T82" fmla="*/ 75 w 1053"/>
                  <a:gd name="T83" fmla="*/ 13 h 319"/>
                  <a:gd name="T84" fmla="*/ 75 w 1053"/>
                  <a:gd name="T85" fmla="*/ 12 h 319"/>
                  <a:gd name="T86" fmla="*/ 75 w 1053"/>
                  <a:gd name="T87" fmla="*/ 12 h 319"/>
                  <a:gd name="T88" fmla="*/ 74 w 1053"/>
                  <a:gd name="T89" fmla="*/ 11 h 319"/>
                  <a:gd name="T90" fmla="*/ 74 w 1053"/>
                  <a:gd name="T91" fmla="*/ 10 h 319"/>
                  <a:gd name="T92" fmla="*/ 70 w 1053"/>
                  <a:gd name="T93" fmla="*/ 8 h 319"/>
                  <a:gd name="T94" fmla="*/ 64 w 1053"/>
                  <a:gd name="T95" fmla="*/ 4 h 319"/>
                  <a:gd name="T96" fmla="*/ 57 w 1053"/>
                  <a:gd name="T97" fmla="*/ 2 h 319"/>
                  <a:gd name="T98" fmla="*/ 51 w 1053"/>
                  <a:gd name="T99" fmla="*/ 1 h 319"/>
                  <a:gd name="T100" fmla="*/ 45 w 1053"/>
                  <a:gd name="T101" fmla="*/ 0 h 319"/>
                  <a:gd name="T102" fmla="*/ 39 w 1053"/>
                  <a:gd name="T103" fmla="*/ 0 h 319"/>
                  <a:gd name="T104" fmla="*/ 33 w 1053"/>
                  <a:gd name="T105" fmla="*/ 1 h 319"/>
                  <a:gd name="T106" fmla="*/ 28 w 1053"/>
                  <a:gd name="T107" fmla="*/ 2 h 319"/>
                  <a:gd name="T108" fmla="*/ 23 w 1053"/>
                  <a:gd name="T109" fmla="*/ 3 h 319"/>
                  <a:gd name="T110" fmla="*/ 18 w 1053"/>
                  <a:gd name="T111" fmla="*/ 5 h 319"/>
                  <a:gd name="T112" fmla="*/ 14 w 1053"/>
                  <a:gd name="T113" fmla="*/ 7 h 319"/>
                  <a:gd name="T114" fmla="*/ 10 w 1053"/>
                  <a:gd name="T115" fmla="*/ 9 h 319"/>
                  <a:gd name="T116" fmla="*/ 6 w 1053"/>
                  <a:gd name="T117" fmla="*/ 11 h 319"/>
                  <a:gd name="T118" fmla="*/ 2 w 1053"/>
                  <a:gd name="T119" fmla="*/ 14 h 31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053" h="319">
                    <a:moveTo>
                      <a:pt x="26" y="201"/>
                    </a:moveTo>
                    <a:lnTo>
                      <a:pt x="21" y="205"/>
                    </a:lnTo>
                    <a:lnTo>
                      <a:pt x="16" y="210"/>
                    </a:lnTo>
                    <a:lnTo>
                      <a:pt x="12" y="215"/>
                    </a:lnTo>
                    <a:lnTo>
                      <a:pt x="8" y="222"/>
                    </a:lnTo>
                    <a:lnTo>
                      <a:pt x="6" y="228"/>
                    </a:lnTo>
                    <a:lnTo>
                      <a:pt x="3" y="233"/>
                    </a:lnTo>
                    <a:lnTo>
                      <a:pt x="2" y="240"/>
                    </a:lnTo>
                    <a:lnTo>
                      <a:pt x="1" y="246"/>
                    </a:lnTo>
                    <a:lnTo>
                      <a:pt x="0" y="252"/>
                    </a:lnTo>
                    <a:lnTo>
                      <a:pt x="0" y="258"/>
                    </a:lnTo>
                    <a:lnTo>
                      <a:pt x="1" y="265"/>
                    </a:lnTo>
                    <a:lnTo>
                      <a:pt x="2" y="271"/>
                    </a:lnTo>
                    <a:lnTo>
                      <a:pt x="4" y="277"/>
                    </a:lnTo>
                    <a:lnTo>
                      <a:pt x="7" y="283"/>
                    </a:lnTo>
                    <a:lnTo>
                      <a:pt x="10" y="289"/>
                    </a:lnTo>
                    <a:lnTo>
                      <a:pt x="14" y="294"/>
                    </a:lnTo>
                    <a:lnTo>
                      <a:pt x="19" y="299"/>
                    </a:lnTo>
                    <a:lnTo>
                      <a:pt x="24" y="304"/>
                    </a:lnTo>
                    <a:lnTo>
                      <a:pt x="29" y="308"/>
                    </a:lnTo>
                    <a:lnTo>
                      <a:pt x="35" y="311"/>
                    </a:lnTo>
                    <a:lnTo>
                      <a:pt x="40" y="314"/>
                    </a:lnTo>
                    <a:lnTo>
                      <a:pt x="46" y="316"/>
                    </a:lnTo>
                    <a:lnTo>
                      <a:pt x="52" y="318"/>
                    </a:lnTo>
                    <a:lnTo>
                      <a:pt x="59" y="319"/>
                    </a:lnTo>
                    <a:lnTo>
                      <a:pt x="65" y="319"/>
                    </a:lnTo>
                    <a:lnTo>
                      <a:pt x="71" y="319"/>
                    </a:lnTo>
                    <a:lnTo>
                      <a:pt x="77" y="318"/>
                    </a:lnTo>
                    <a:lnTo>
                      <a:pt x="84" y="317"/>
                    </a:lnTo>
                    <a:lnTo>
                      <a:pt x="90" y="315"/>
                    </a:lnTo>
                    <a:lnTo>
                      <a:pt x="96" y="312"/>
                    </a:lnTo>
                    <a:lnTo>
                      <a:pt x="102" y="309"/>
                    </a:lnTo>
                    <a:lnTo>
                      <a:pt x="107" y="305"/>
                    </a:lnTo>
                    <a:lnTo>
                      <a:pt x="115" y="299"/>
                    </a:lnTo>
                    <a:lnTo>
                      <a:pt x="133" y="287"/>
                    </a:lnTo>
                    <a:lnTo>
                      <a:pt x="158" y="270"/>
                    </a:lnTo>
                    <a:lnTo>
                      <a:pt x="192" y="250"/>
                    </a:lnTo>
                    <a:lnTo>
                      <a:pt x="212" y="239"/>
                    </a:lnTo>
                    <a:lnTo>
                      <a:pt x="233" y="228"/>
                    </a:lnTo>
                    <a:lnTo>
                      <a:pt x="255" y="216"/>
                    </a:lnTo>
                    <a:lnTo>
                      <a:pt x="279" y="204"/>
                    </a:lnTo>
                    <a:lnTo>
                      <a:pt x="306" y="193"/>
                    </a:lnTo>
                    <a:lnTo>
                      <a:pt x="332" y="182"/>
                    </a:lnTo>
                    <a:lnTo>
                      <a:pt x="360" y="172"/>
                    </a:lnTo>
                    <a:lnTo>
                      <a:pt x="390" y="163"/>
                    </a:lnTo>
                    <a:lnTo>
                      <a:pt x="420" y="154"/>
                    </a:lnTo>
                    <a:lnTo>
                      <a:pt x="452" y="147"/>
                    </a:lnTo>
                    <a:lnTo>
                      <a:pt x="484" y="140"/>
                    </a:lnTo>
                    <a:lnTo>
                      <a:pt x="517" y="135"/>
                    </a:lnTo>
                    <a:lnTo>
                      <a:pt x="551" y="132"/>
                    </a:lnTo>
                    <a:lnTo>
                      <a:pt x="586" y="130"/>
                    </a:lnTo>
                    <a:lnTo>
                      <a:pt x="621" y="131"/>
                    </a:lnTo>
                    <a:lnTo>
                      <a:pt x="656" y="133"/>
                    </a:lnTo>
                    <a:lnTo>
                      <a:pt x="692" y="138"/>
                    </a:lnTo>
                    <a:lnTo>
                      <a:pt x="729" y="145"/>
                    </a:lnTo>
                    <a:lnTo>
                      <a:pt x="765" y="154"/>
                    </a:lnTo>
                    <a:lnTo>
                      <a:pt x="801" y="167"/>
                    </a:lnTo>
                    <a:lnTo>
                      <a:pt x="837" y="182"/>
                    </a:lnTo>
                    <a:lnTo>
                      <a:pt x="875" y="200"/>
                    </a:lnTo>
                    <a:lnTo>
                      <a:pt x="911" y="223"/>
                    </a:lnTo>
                    <a:lnTo>
                      <a:pt x="947" y="248"/>
                    </a:lnTo>
                    <a:lnTo>
                      <a:pt x="952" y="252"/>
                    </a:lnTo>
                    <a:lnTo>
                      <a:pt x="958" y="255"/>
                    </a:lnTo>
                    <a:lnTo>
                      <a:pt x="964" y="258"/>
                    </a:lnTo>
                    <a:lnTo>
                      <a:pt x="970" y="260"/>
                    </a:lnTo>
                    <a:lnTo>
                      <a:pt x="977" y="261"/>
                    </a:lnTo>
                    <a:lnTo>
                      <a:pt x="983" y="261"/>
                    </a:lnTo>
                    <a:lnTo>
                      <a:pt x="989" y="261"/>
                    </a:lnTo>
                    <a:lnTo>
                      <a:pt x="996" y="261"/>
                    </a:lnTo>
                    <a:lnTo>
                      <a:pt x="1002" y="260"/>
                    </a:lnTo>
                    <a:lnTo>
                      <a:pt x="1009" y="258"/>
                    </a:lnTo>
                    <a:lnTo>
                      <a:pt x="1015" y="256"/>
                    </a:lnTo>
                    <a:lnTo>
                      <a:pt x="1020" y="253"/>
                    </a:lnTo>
                    <a:lnTo>
                      <a:pt x="1026" y="249"/>
                    </a:lnTo>
                    <a:lnTo>
                      <a:pt x="1031" y="245"/>
                    </a:lnTo>
                    <a:lnTo>
                      <a:pt x="1035" y="241"/>
                    </a:lnTo>
                    <a:lnTo>
                      <a:pt x="1040" y="235"/>
                    </a:lnTo>
                    <a:lnTo>
                      <a:pt x="1043" y="230"/>
                    </a:lnTo>
                    <a:lnTo>
                      <a:pt x="1046" y="224"/>
                    </a:lnTo>
                    <a:lnTo>
                      <a:pt x="1049" y="217"/>
                    </a:lnTo>
                    <a:lnTo>
                      <a:pt x="1051" y="211"/>
                    </a:lnTo>
                    <a:lnTo>
                      <a:pt x="1052" y="205"/>
                    </a:lnTo>
                    <a:lnTo>
                      <a:pt x="1053" y="198"/>
                    </a:lnTo>
                    <a:lnTo>
                      <a:pt x="1053" y="192"/>
                    </a:lnTo>
                    <a:lnTo>
                      <a:pt x="1052" y="186"/>
                    </a:lnTo>
                    <a:lnTo>
                      <a:pt x="1051" y="180"/>
                    </a:lnTo>
                    <a:lnTo>
                      <a:pt x="1049" y="174"/>
                    </a:lnTo>
                    <a:lnTo>
                      <a:pt x="1047" y="168"/>
                    </a:lnTo>
                    <a:lnTo>
                      <a:pt x="1044" y="162"/>
                    </a:lnTo>
                    <a:lnTo>
                      <a:pt x="1040" y="157"/>
                    </a:lnTo>
                    <a:lnTo>
                      <a:pt x="1036" y="152"/>
                    </a:lnTo>
                    <a:lnTo>
                      <a:pt x="1032" y="147"/>
                    </a:lnTo>
                    <a:lnTo>
                      <a:pt x="1027" y="143"/>
                    </a:lnTo>
                    <a:lnTo>
                      <a:pt x="982" y="112"/>
                    </a:lnTo>
                    <a:lnTo>
                      <a:pt x="938" y="85"/>
                    </a:lnTo>
                    <a:lnTo>
                      <a:pt x="894" y="63"/>
                    </a:lnTo>
                    <a:lnTo>
                      <a:pt x="849" y="44"/>
                    </a:lnTo>
                    <a:lnTo>
                      <a:pt x="805" y="29"/>
                    </a:lnTo>
                    <a:lnTo>
                      <a:pt x="762" y="17"/>
                    </a:lnTo>
                    <a:lnTo>
                      <a:pt x="717" y="9"/>
                    </a:lnTo>
                    <a:lnTo>
                      <a:pt x="674" y="3"/>
                    </a:lnTo>
                    <a:lnTo>
                      <a:pt x="631" y="0"/>
                    </a:lnTo>
                    <a:lnTo>
                      <a:pt x="589" y="0"/>
                    </a:lnTo>
                    <a:lnTo>
                      <a:pt x="547" y="2"/>
                    </a:lnTo>
                    <a:lnTo>
                      <a:pt x="506" y="6"/>
                    </a:lnTo>
                    <a:lnTo>
                      <a:pt x="467" y="12"/>
                    </a:lnTo>
                    <a:lnTo>
                      <a:pt x="427" y="19"/>
                    </a:lnTo>
                    <a:lnTo>
                      <a:pt x="390" y="28"/>
                    </a:lnTo>
                    <a:lnTo>
                      <a:pt x="353" y="39"/>
                    </a:lnTo>
                    <a:lnTo>
                      <a:pt x="318" y="50"/>
                    </a:lnTo>
                    <a:lnTo>
                      <a:pt x="284" y="62"/>
                    </a:lnTo>
                    <a:lnTo>
                      <a:pt x="252" y="75"/>
                    </a:lnTo>
                    <a:lnTo>
                      <a:pt x="222" y="89"/>
                    </a:lnTo>
                    <a:lnTo>
                      <a:pt x="193" y="102"/>
                    </a:lnTo>
                    <a:lnTo>
                      <a:pt x="167" y="116"/>
                    </a:lnTo>
                    <a:lnTo>
                      <a:pt x="141" y="129"/>
                    </a:lnTo>
                    <a:lnTo>
                      <a:pt x="119" y="141"/>
                    </a:lnTo>
                    <a:lnTo>
                      <a:pt x="80" y="164"/>
                    </a:lnTo>
                    <a:lnTo>
                      <a:pt x="52" y="183"/>
                    </a:lnTo>
                    <a:lnTo>
                      <a:pt x="33" y="196"/>
                    </a:lnTo>
                    <a:lnTo>
                      <a:pt x="26" y="20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Rectangle 101"/>
              <p:cNvSpPr>
                <a:spLocks noChangeArrowheads="1"/>
              </p:cNvSpPr>
              <p:nvPr/>
            </p:nvSpPr>
            <p:spPr bwMode="auto">
              <a:xfrm>
                <a:off x="1999" y="2727"/>
                <a:ext cx="71" cy="8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8" name="Freeform 102"/>
              <p:cNvSpPr>
                <a:spLocks/>
              </p:cNvSpPr>
              <p:nvPr/>
            </p:nvSpPr>
            <p:spPr bwMode="auto">
              <a:xfrm>
                <a:off x="1991" y="2781"/>
                <a:ext cx="75" cy="22"/>
              </a:xfrm>
              <a:custGeom>
                <a:avLst/>
                <a:gdLst>
                  <a:gd name="T0" fmla="*/ 74 w 1051"/>
                  <a:gd name="T1" fmla="*/ 14 h 319"/>
                  <a:gd name="T2" fmla="*/ 74 w 1051"/>
                  <a:gd name="T3" fmla="*/ 15 h 319"/>
                  <a:gd name="T4" fmla="*/ 75 w 1051"/>
                  <a:gd name="T5" fmla="*/ 16 h 319"/>
                  <a:gd name="T6" fmla="*/ 75 w 1051"/>
                  <a:gd name="T7" fmla="*/ 17 h 319"/>
                  <a:gd name="T8" fmla="*/ 75 w 1051"/>
                  <a:gd name="T9" fmla="*/ 17 h 319"/>
                  <a:gd name="T10" fmla="*/ 75 w 1051"/>
                  <a:gd name="T11" fmla="*/ 18 h 319"/>
                  <a:gd name="T12" fmla="*/ 75 w 1051"/>
                  <a:gd name="T13" fmla="*/ 19 h 319"/>
                  <a:gd name="T14" fmla="*/ 74 w 1051"/>
                  <a:gd name="T15" fmla="*/ 20 h 319"/>
                  <a:gd name="T16" fmla="*/ 74 w 1051"/>
                  <a:gd name="T17" fmla="*/ 21 h 319"/>
                  <a:gd name="T18" fmla="*/ 73 w 1051"/>
                  <a:gd name="T19" fmla="*/ 21 h 319"/>
                  <a:gd name="T20" fmla="*/ 72 w 1051"/>
                  <a:gd name="T21" fmla="*/ 22 h 319"/>
                  <a:gd name="T22" fmla="*/ 71 w 1051"/>
                  <a:gd name="T23" fmla="*/ 22 h 319"/>
                  <a:gd name="T24" fmla="*/ 70 w 1051"/>
                  <a:gd name="T25" fmla="*/ 22 h 319"/>
                  <a:gd name="T26" fmla="*/ 70 w 1051"/>
                  <a:gd name="T27" fmla="*/ 22 h 319"/>
                  <a:gd name="T28" fmla="*/ 69 w 1051"/>
                  <a:gd name="T29" fmla="*/ 22 h 319"/>
                  <a:gd name="T30" fmla="*/ 68 w 1051"/>
                  <a:gd name="T31" fmla="*/ 21 h 319"/>
                  <a:gd name="T32" fmla="*/ 67 w 1051"/>
                  <a:gd name="T33" fmla="*/ 21 h 319"/>
                  <a:gd name="T34" fmla="*/ 64 w 1051"/>
                  <a:gd name="T35" fmla="*/ 19 h 319"/>
                  <a:gd name="T36" fmla="*/ 60 w 1051"/>
                  <a:gd name="T37" fmla="*/ 16 h 319"/>
                  <a:gd name="T38" fmla="*/ 57 w 1051"/>
                  <a:gd name="T39" fmla="*/ 15 h 319"/>
                  <a:gd name="T40" fmla="*/ 53 w 1051"/>
                  <a:gd name="T41" fmla="*/ 13 h 319"/>
                  <a:gd name="T42" fmla="*/ 49 w 1051"/>
                  <a:gd name="T43" fmla="*/ 12 h 319"/>
                  <a:gd name="T44" fmla="*/ 45 w 1051"/>
                  <a:gd name="T45" fmla="*/ 11 h 319"/>
                  <a:gd name="T46" fmla="*/ 41 w 1051"/>
                  <a:gd name="T47" fmla="*/ 10 h 319"/>
                  <a:gd name="T48" fmla="*/ 36 w 1051"/>
                  <a:gd name="T49" fmla="*/ 9 h 319"/>
                  <a:gd name="T50" fmla="*/ 31 w 1051"/>
                  <a:gd name="T51" fmla="*/ 9 h 319"/>
                  <a:gd name="T52" fmla="*/ 26 w 1051"/>
                  <a:gd name="T53" fmla="*/ 10 h 319"/>
                  <a:gd name="T54" fmla="*/ 21 w 1051"/>
                  <a:gd name="T55" fmla="*/ 11 h 319"/>
                  <a:gd name="T56" fmla="*/ 15 w 1051"/>
                  <a:gd name="T57" fmla="*/ 13 h 319"/>
                  <a:gd name="T58" fmla="*/ 10 w 1051"/>
                  <a:gd name="T59" fmla="*/ 15 h 319"/>
                  <a:gd name="T60" fmla="*/ 7 w 1051"/>
                  <a:gd name="T61" fmla="*/ 17 h 319"/>
                  <a:gd name="T62" fmla="*/ 6 w 1051"/>
                  <a:gd name="T63" fmla="*/ 18 h 319"/>
                  <a:gd name="T64" fmla="*/ 5 w 1051"/>
                  <a:gd name="T65" fmla="*/ 18 h 319"/>
                  <a:gd name="T66" fmla="*/ 4 w 1051"/>
                  <a:gd name="T67" fmla="*/ 18 h 319"/>
                  <a:gd name="T68" fmla="*/ 4 w 1051"/>
                  <a:gd name="T69" fmla="*/ 18 h 319"/>
                  <a:gd name="T70" fmla="*/ 3 w 1051"/>
                  <a:gd name="T71" fmla="*/ 18 h 319"/>
                  <a:gd name="T72" fmla="*/ 2 w 1051"/>
                  <a:gd name="T73" fmla="*/ 17 h 319"/>
                  <a:gd name="T74" fmla="*/ 1 w 1051"/>
                  <a:gd name="T75" fmla="*/ 17 h 319"/>
                  <a:gd name="T76" fmla="*/ 1 w 1051"/>
                  <a:gd name="T77" fmla="*/ 16 h 319"/>
                  <a:gd name="T78" fmla="*/ 0 w 1051"/>
                  <a:gd name="T79" fmla="*/ 15 h 319"/>
                  <a:gd name="T80" fmla="*/ 0 w 1051"/>
                  <a:gd name="T81" fmla="*/ 14 h 319"/>
                  <a:gd name="T82" fmla="*/ 0 w 1051"/>
                  <a:gd name="T83" fmla="*/ 13 h 319"/>
                  <a:gd name="T84" fmla="*/ 0 w 1051"/>
                  <a:gd name="T85" fmla="*/ 12 h 319"/>
                  <a:gd name="T86" fmla="*/ 0 w 1051"/>
                  <a:gd name="T87" fmla="*/ 12 h 319"/>
                  <a:gd name="T88" fmla="*/ 1 w 1051"/>
                  <a:gd name="T89" fmla="*/ 11 h 319"/>
                  <a:gd name="T90" fmla="*/ 1 w 1051"/>
                  <a:gd name="T91" fmla="*/ 10 h 319"/>
                  <a:gd name="T92" fmla="*/ 5 w 1051"/>
                  <a:gd name="T93" fmla="*/ 8 h 319"/>
                  <a:gd name="T94" fmla="*/ 11 w 1051"/>
                  <a:gd name="T95" fmla="*/ 4 h 319"/>
                  <a:gd name="T96" fmla="*/ 18 w 1051"/>
                  <a:gd name="T97" fmla="*/ 2 h 319"/>
                  <a:gd name="T98" fmla="*/ 24 w 1051"/>
                  <a:gd name="T99" fmla="*/ 1 h 319"/>
                  <a:gd name="T100" fmla="*/ 30 w 1051"/>
                  <a:gd name="T101" fmla="*/ 0 h 319"/>
                  <a:gd name="T102" fmla="*/ 36 w 1051"/>
                  <a:gd name="T103" fmla="*/ 0 h 319"/>
                  <a:gd name="T104" fmla="*/ 42 w 1051"/>
                  <a:gd name="T105" fmla="*/ 1 h 319"/>
                  <a:gd name="T106" fmla="*/ 47 w 1051"/>
                  <a:gd name="T107" fmla="*/ 2 h 319"/>
                  <a:gd name="T108" fmla="*/ 52 w 1051"/>
                  <a:gd name="T109" fmla="*/ 3 h 319"/>
                  <a:gd name="T110" fmla="*/ 57 w 1051"/>
                  <a:gd name="T111" fmla="*/ 5 h 319"/>
                  <a:gd name="T112" fmla="*/ 61 w 1051"/>
                  <a:gd name="T113" fmla="*/ 7 h 319"/>
                  <a:gd name="T114" fmla="*/ 65 w 1051"/>
                  <a:gd name="T115" fmla="*/ 9 h 319"/>
                  <a:gd name="T116" fmla="*/ 69 w 1051"/>
                  <a:gd name="T117" fmla="*/ 11 h 319"/>
                  <a:gd name="T118" fmla="*/ 73 w 1051"/>
                  <a:gd name="T119" fmla="*/ 14 h 31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051" h="319">
                    <a:moveTo>
                      <a:pt x="1026" y="201"/>
                    </a:moveTo>
                    <a:lnTo>
                      <a:pt x="1031" y="205"/>
                    </a:lnTo>
                    <a:lnTo>
                      <a:pt x="1036" y="210"/>
                    </a:lnTo>
                    <a:lnTo>
                      <a:pt x="1040" y="215"/>
                    </a:lnTo>
                    <a:lnTo>
                      <a:pt x="1043" y="222"/>
                    </a:lnTo>
                    <a:lnTo>
                      <a:pt x="1046" y="228"/>
                    </a:lnTo>
                    <a:lnTo>
                      <a:pt x="1048" y="233"/>
                    </a:lnTo>
                    <a:lnTo>
                      <a:pt x="1050" y="240"/>
                    </a:lnTo>
                    <a:lnTo>
                      <a:pt x="1051" y="246"/>
                    </a:lnTo>
                    <a:lnTo>
                      <a:pt x="1051" y="252"/>
                    </a:lnTo>
                    <a:lnTo>
                      <a:pt x="1051" y="258"/>
                    </a:lnTo>
                    <a:lnTo>
                      <a:pt x="1050" y="265"/>
                    </a:lnTo>
                    <a:lnTo>
                      <a:pt x="1049" y="271"/>
                    </a:lnTo>
                    <a:lnTo>
                      <a:pt x="1047" y="277"/>
                    </a:lnTo>
                    <a:lnTo>
                      <a:pt x="1044" y="283"/>
                    </a:lnTo>
                    <a:lnTo>
                      <a:pt x="1041" y="289"/>
                    </a:lnTo>
                    <a:lnTo>
                      <a:pt x="1037" y="294"/>
                    </a:lnTo>
                    <a:lnTo>
                      <a:pt x="1033" y="299"/>
                    </a:lnTo>
                    <a:lnTo>
                      <a:pt x="1028" y="304"/>
                    </a:lnTo>
                    <a:lnTo>
                      <a:pt x="1023" y="308"/>
                    </a:lnTo>
                    <a:lnTo>
                      <a:pt x="1018" y="311"/>
                    </a:lnTo>
                    <a:lnTo>
                      <a:pt x="1012" y="314"/>
                    </a:lnTo>
                    <a:lnTo>
                      <a:pt x="1006" y="316"/>
                    </a:lnTo>
                    <a:lnTo>
                      <a:pt x="1000" y="318"/>
                    </a:lnTo>
                    <a:lnTo>
                      <a:pt x="994" y="319"/>
                    </a:lnTo>
                    <a:lnTo>
                      <a:pt x="987" y="319"/>
                    </a:lnTo>
                    <a:lnTo>
                      <a:pt x="981" y="319"/>
                    </a:lnTo>
                    <a:lnTo>
                      <a:pt x="975" y="318"/>
                    </a:lnTo>
                    <a:lnTo>
                      <a:pt x="969" y="317"/>
                    </a:lnTo>
                    <a:lnTo>
                      <a:pt x="963" y="315"/>
                    </a:lnTo>
                    <a:lnTo>
                      <a:pt x="957" y="312"/>
                    </a:lnTo>
                    <a:lnTo>
                      <a:pt x="951" y="309"/>
                    </a:lnTo>
                    <a:lnTo>
                      <a:pt x="946" y="305"/>
                    </a:lnTo>
                    <a:lnTo>
                      <a:pt x="936" y="299"/>
                    </a:lnTo>
                    <a:lnTo>
                      <a:pt x="919" y="287"/>
                    </a:lnTo>
                    <a:lnTo>
                      <a:pt x="893" y="270"/>
                    </a:lnTo>
                    <a:lnTo>
                      <a:pt x="860" y="250"/>
                    </a:lnTo>
                    <a:lnTo>
                      <a:pt x="841" y="239"/>
                    </a:lnTo>
                    <a:lnTo>
                      <a:pt x="820" y="228"/>
                    </a:lnTo>
                    <a:lnTo>
                      <a:pt x="796" y="216"/>
                    </a:lnTo>
                    <a:lnTo>
                      <a:pt x="772" y="204"/>
                    </a:lnTo>
                    <a:lnTo>
                      <a:pt x="747" y="193"/>
                    </a:lnTo>
                    <a:lnTo>
                      <a:pt x="720" y="182"/>
                    </a:lnTo>
                    <a:lnTo>
                      <a:pt x="692" y="172"/>
                    </a:lnTo>
                    <a:lnTo>
                      <a:pt x="663" y="163"/>
                    </a:lnTo>
                    <a:lnTo>
                      <a:pt x="632" y="154"/>
                    </a:lnTo>
                    <a:lnTo>
                      <a:pt x="600" y="147"/>
                    </a:lnTo>
                    <a:lnTo>
                      <a:pt x="568" y="140"/>
                    </a:lnTo>
                    <a:lnTo>
                      <a:pt x="535" y="135"/>
                    </a:lnTo>
                    <a:lnTo>
                      <a:pt x="501" y="132"/>
                    </a:lnTo>
                    <a:lnTo>
                      <a:pt x="467" y="130"/>
                    </a:lnTo>
                    <a:lnTo>
                      <a:pt x="432" y="131"/>
                    </a:lnTo>
                    <a:lnTo>
                      <a:pt x="396" y="133"/>
                    </a:lnTo>
                    <a:lnTo>
                      <a:pt x="360" y="138"/>
                    </a:lnTo>
                    <a:lnTo>
                      <a:pt x="324" y="145"/>
                    </a:lnTo>
                    <a:lnTo>
                      <a:pt x="288" y="154"/>
                    </a:lnTo>
                    <a:lnTo>
                      <a:pt x="251" y="167"/>
                    </a:lnTo>
                    <a:lnTo>
                      <a:pt x="214" y="182"/>
                    </a:lnTo>
                    <a:lnTo>
                      <a:pt x="178" y="200"/>
                    </a:lnTo>
                    <a:lnTo>
                      <a:pt x="141" y="223"/>
                    </a:lnTo>
                    <a:lnTo>
                      <a:pt x="105" y="248"/>
                    </a:lnTo>
                    <a:lnTo>
                      <a:pt x="100" y="252"/>
                    </a:lnTo>
                    <a:lnTo>
                      <a:pt x="93" y="255"/>
                    </a:lnTo>
                    <a:lnTo>
                      <a:pt x="87" y="258"/>
                    </a:lnTo>
                    <a:lnTo>
                      <a:pt x="81" y="260"/>
                    </a:lnTo>
                    <a:lnTo>
                      <a:pt x="75" y="261"/>
                    </a:lnTo>
                    <a:lnTo>
                      <a:pt x="68" y="261"/>
                    </a:lnTo>
                    <a:lnTo>
                      <a:pt x="62" y="261"/>
                    </a:lnTo>
                    <a:lnTo>
                      <a:pt x="56" y="261"/>
                    </a:lnTo>
                    <a:lnTo>
                      <a:pt x="50" y="260"/>
                    </a:lnTo>
                    <a:lnTo>
                      <a:pt x="44" y="258"/>
                    </a:lnTo>
                    <a:lnTo>
                      <a:pt x="38" y="256"/>
                    </a:lnTo>
                    <a:lnTo>
                      <a:pt x="32" y="253"/>
                    </a:lnTo>
                    <a:lnTo>
                      <a:pt x="27" y="249"/>
                    </a:lnTo>
                    <a:lnTo>
                      <a:pt x="22" y="245"/>
                    </a:lnTo>
                    <a:lnTo>
                      <a:pt x="17" y="241"/>
                    </a:lnTo>
                    <a:lnTo>
                      <a:pt x="13" y="235"/>
                    </a:lnTo>
                    <a:lnTo>
                      <a:pt x="9" y="230"/>
                    </a:lnTo>
                    <a:lnTo>
                      <a:pt x="6" y="224"/>
                    </a:lnTo>
                    <a:lnTo>
                      <a:pt x="3" y="217"/>
                    </a:lnTo>
                    <a:lnTo>
                      <a:pt x="2" y="211"/>
                    </a:lnTo>
                    <a:lnTo>
                      <a:pt x="0" y="205"/>
                    </a:lnTo>
                    <a:lnTo>
                      <a:pt x="0" y="198"/>
                    </a:lnTo>
                    <a:lnTo>
                      <a:pt x="0" y="192"/>
                    </a:lnTo>
                    <a:lnTo>
                      <a:pt x="0" y="186"/>
                    </a:lnTo>
                    <a:lnTo>
                      <a:pt x="1" y="180"/>
                    </a:lnTo>
                    <a:lnTo>
                      <a:pt x="3" y="174"/>
                    </a:lnTo>
                    <a:lnTo>
                      <a:pt x="5" y="168"/>
                    </a:lnTo>
                    <a:lnTo>
                      <a:pt x="8" y="162"/>
                    </a:lnTo>
                    <a:lnTo>
                      <a:pt x="12" y="157"/>
                    </a:lnTo>
                    <a:lnTo>
                      <a:pt x="16" y="152"/>
                    </a:lnTo>
                    <a:lnTo>
                      <a:pt x="20" y="147"/>
                    </a:lnTo>
                    <a:lnTo>
                      <a:pt x="26" y="143"/>
                    </a:lnTo>
                    <a:lnTo>
                      <a:pt x="69" y="112"/>
                    </a:lnTo>
                    <a:lnTo>
                      <a:pt x="114" y="85"/>
                    </a:lnTo>
                    <a:lnTo>
                      <a:pt x="158" y="63"/>
                    </a:lnTo>
                    <a:lnTo>
                      <a:pt x="202" y="44"/>
                    </a:lnTo>
                    <a:lnTo>
                      <a:pt x="247" y="29"/>
                    </a:lnTo>
                    <a:lnTo>
                      <a:pt x="291" y="17"/>
                    </a:lnTo>
                    <a:lnTo>
                      <a:pt x="334" y="9"/>
                    </a:lnTo>
                    <a:lnTo>
                      <a:pt x="377" y="3"/>
                    </a:lnTo>
                    <a:lnTo>
                      <a:pt x="421" y="0"/>
                    </a:lnTo>
                    <a:lnTo>
                      <a:pt x="463" y="0"/>
                    </a:lnTo>
                    <a:lnTo>
                      <a:pt x="504" y="2"/>
                    </a:lnTo>
                    <a:lnTo>
                      <a:pt x="546" y="6"/>
                    </a:lnTo>
                    <a:lnTo>
                      <a:pt x="586" y="12"/>
                    </a:lnTo>
                    <a:lnTo>
                      <a:pt x="624" y="19"/>
                    </a:lnTo>
                    <a:lnTo>
                      <a:pt x="663" y="28"/>
                    </a:lnTo>
                    <a:lnTo>
                      <a:pt x="699" y="39"/>
                    </a:lnTo>
                    <a:lnTo>
                      <a:pt x="734" y="50"/>
                    </a:lnTo>
                    <a:lnTo>
                      <a:pt x="767" y="62"/>
                    </a:lnTo>
                    <a:lnTo>
                      <a:pt x="799" y="75"/>
                    </a:lnTo>
                    <a:lnTo>
                      <a:pt x="830" y="89"/>
                    </a:lnTo>
                    <a:lnTo>
                      <a:pt x="859" y="102"/>
                    </a:lnTo>
                    <a:lnTo>
                      <a:pt x="886" y="116"/>
                    </a:lnTo>
                    <a:lnTo>
                      <a:pt x="910" y="129"/>
                    </a:lnTo>
                    <a:lnTo>
                      <a:pt x="933" y="141"/>
                    </a:lnTo>
                    <a:lnTo>
                      <a:pt x="972" y="164"/>
                    </a:lnTo>
                    <a:lnTo>
                      <a:pt x="1001" y="183"/>
                    </a:lnTo>
                    <a:lnTo>
                      <a:pt x="1019" y="196"/>
                    </a:lnTo>
                    <a:lnTo>
                      <a:pt x="1026" y="20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" name="Freeform 103"/>
              <p:cNvSpPr>
                <a:spLocks/>
              </p:cNvSpPr>
              <p:nvPr/>
            </p:nvSpPr>
            <p:spPr bwMode="auto">
              <a:xfrm>
                <a:off x="1981" y="2519"/>
                <a:ext cx="16" cy="15"/>
              </a:xfrm>
              <a:custGeom>
                <a:avLst/>
                <a:gdLst>
                  <a:gd name="T0" fmla="*/ 16 w 216"/>
                  <a:gd name="T1" fmla="*/ 8 h 216"/>
                  <a:gd name="T2" fmla="*/ 16 w 216"/>
                  <a:gd name="T3" fmla="*/ 10 h 216"/>
                  <a:gd name="T4" fmla="*/ 15 w 216"/>
                  <a:gd name="T5" fmla="*/ 11 h 216"/>
                  <a:gd name="T6" fmla="*/ 14 w 216"/>
                  <a:gd name="T7" fmla="*/ 12 h 216"/>
                  <a:gd name="T8" fmla="*/ 13 w 216"/>
                  <a:gd name="T9" fmla="*/ 13 h 216"/>
                  <a:gd name="T10" fmla="*/ 12 w 216"/>
                  <a:gd name="T11" fmla="*/ 14 h 216"/>
                  <a:gd name="T12" fmla="*/ 10 w 216"/>
                  <a:gd name="T13" fmla="*/ 15 h 216"/>
                  <a:gd name="T14" fmla="*/ 9 w 216"/>
                  <a:gd name="T15" fmla="*/ 15 h 216"/>
                  <a:gd name="T16" fmla="*/ 7 w 216"/>
                  <a:gd name="T17" fmla="*/ 15 h 216"/>
                  <a:gd name="T18" fmla="*/ 6 w 216"/>
                  <a:gd name="T19" fmla="*/ 15 h 216"/>
                  <a:gd name="T20" fmla="*/ 4 w 216"/>
                  <a:gd name="T21" fmla="*/ 14 h 216"/>
                  <a:gd name="T22" fmla="*/ 3 w 216"/>
                  <a:gd name="T23" fmla="*/ 13 h 216"/>
                  <a:gd name="T24" fmla="*/ 2 w 216"/>
                  <a:gd name="T25" fmla="*/ 12 h 216"/>
                  <a:gd name="T26" fmla="*/ 1 w 216"/>
                  <a:gd name="T27" fmla="*/ 11 h 216"/>
                  <a:gd name="T28" fmla="*/ 0 w 216"/>
                  <a:gd name="T29" fmla="*/ 10 h 216"/>
                  <a:gd name="T30" fmla="*/ 0 w 216"/>
                  <a:gd name="T31" fmla="*/ 8 h 216"/>
                  <a:gd name="T32" fmla="*/ 0 w 216"/>
                  <a:gd name="T33" fmla="*/ 7 h 216"/>
                  <a:gd name="T34" fmla="*/ 0 w 216"/>
                  <a:gd name="T35" fmla="*/ 5 h 216"/>
                  <a:gd name="T36" fmla="*/ 1 w 216"/>
                  <a:gd name="T37" fmla="*/ 4 h 216"/>
                  <a:gd name="T38" fmla="*/ 2 w 216"/>
                  <a:gd name="T39" fmla="*/ 3 h 216"/>
                  <a:gd name="T40" fmla="*/ 3 w 216"/>
                  <a:gd name="T41" fmla="*/ 2 h 216"/>
                  <a:gd name="T42" fmla="*/ 4 w 216"/>
                  <a:gd name="T43" fmla="*/ 1 h 216"/>
                  <a:gd name="T44" fmla="*/ 6 w 216"/>
                  <a:gd name="T45" fmla="*/ 0 h 216"/>
                  <a:gd name="T46" fmla="*/ 7 w 216"/>
                  <a:gd name="T47" fmla="*/ 0 h 216"/>
                  <a:gd name="T48" fmla="*/ 9 w 216"/>
                  <a:gd name="T49" fmla="*/ 0 h 216"/>
                  <a:gd name="T50" fmla="*/ 10 w 216"/>
                  <a:gd name="T51" fmla="*/ 0 h 216"/>
                  <a:gd name="T52" fmla="*/ 12 w 216"/>
                  <a:gd name="T53" fmla="*/ 1 h 216"/>
                  <a:gd name="T54" fmla="*/ 13 w 216"/>
                  <a:gd name="T55" fmla="*/ 2 h 216"/>
                  <a:gd name="T56" fmla="*/ 14 w 216"/>
                  <a:gd name="T57" fmla="*/ 3 h 216"/>
                  <a:gd name="T58" fmla="*/ 15 w 216"/>
                  <a:gd name="T59" fmla="*/ 4 h 216"/>
                  <a:gd name="T60" fmla="*/ 16 w 216"/>
                  <a:gd name="T61" fmla="*/ 5 h 216"/>
                  <a:gd name="T62" fmla="*/ 16 w 216"/>
                  <a:gd name="T63" fmla="*/ 7 h 2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16" h="216">
                    <a:moveTo>
                      <a:pt x="216" y="107"/>
                    </a:moveTo>
                    <a:lnTo>
                      <a:pt x="216" y="120"/>
                    </a:lnTo>
                    <a:lnTo>
                      <a:pt x="214" y="130"/>
                    </a:lnTo>
                    <a:lnTo>
                      <a:pt x="211" y="141"/>
                    </a:lnTo>
                    <a:lnTo>
                      <a:pt x="208" y="150"/>
                    </a:lnTo>
                    <a:lnTo>
                      <a:pt x="203" y="160"/>
                    </a:lnTo>
                    <a:lnTo>
                      <a:pt x="198" y="169"/>
                    </a:lnTo>
                    <a:lnTo>
                      <a:pt x="191" y="177"/>
                    </a:lnTo>
                    <a:lnTo>
                      <a:pt x="185" y="185"/>
                    </a:lnTo>
                    <a:lnTo>
                      <a:pt x="177" y="192"/>
                    </a:lnTo>
                    <a:lnTo>
                      <a:pt x="169" y="198"/>
                    </a:lnTo>
                    <a:lnTo>
                      <a:pt x="160" y="203"/>
                    </a:lnTo>
                    <a:lnTo>
                      <a:pt x="150" y="208"/>
                    </a:lnTo>
                    <a:lnTo>
                      <a:pt x="140" y="211"/>
                    </a:lnTo>
                    <a:lnTo>
                      <a:pt x="130" y="214"/>
                    </a:lnTo>
                    <a:lnTo>
                      <a:pt x="119" y="216"/>
                    </a:lnTo>
                    <a:lnTo>
                      <a:pt x="108" y="216"/>
                    </a:lnTo>
                    <a:lnTo>
                      <a:pt x="97" y="216"/>
                    </a:lnTo>
                    <a:lnTo>
                      <a:pt x="86" y="214"/>
                    </a:lnTo>
                    <a:lnTo>
                      <a:pt x="75" y="211"/>
                    </a:lnTo>
                    <a:lnTo>
                      <a:pt x="66" y="208"/>
                    </a:lnTo>
                    <a:lnTo>
                      <a:pt x="56" y="203"/>
                    </a:lnTo>
                    <a:lnTo>
                      <a:pt x="47" y="198"/>
                    </a:lnTo>
                    <a:lnTo>
                      <a:pt x="39" y="192"/>
                    </a:lnTo>
                    <a:lnTo>
                      <a:pt x="31" y="185"/>
                    </a:lnTo>
                    <a:lnTo>
                      <a:pt x="24" y="177"/>
                    </a:lnTo>
                    <a:lnTo>
                      <a:pt x="18" y="169"/>
                    </a:lnTo>
                    <a:lnTo>
                      <a:pt x="13" y="160"/>
                    </a:lnTo>
                    <a:lnTo>
                      <a:pt x="8" y="150"/>
                    </a:lnTo>
                    <a:lnTo>
                      <a:pt x="5" y="141"/>
                    </a:lnTo>
                    <a:lnTo>
                      <a:pt x="2" y="130"/>
                    </a:lnTo>
                    <a:lnTo>
                      <a:pt x="0" y="120"/>
                    </a:lnTo>
                    <a:lnTo>
                      <a:pt x="0" y="107"/>
                    </a:lnTo>
                    <a:lnTo>
                      <a:pt x="0" y="96"/>
                    </a:lnTo>
                    <a:lnTo>
                      <a:pt x="2" y="86"/>
                    </a:lnTo>
                    <a:lnTo>
                      <a:pt x="5" y="76"/>
                    </a:lnTo>
                    <a:lnTo>
                      <a:pt x="8" y="66"/>
                    </a:lnTo>
                    <a:lnTo>
                      <a:pt x="13" y="56"/>
                    </a:lnTo>
                    <a:lnTo>
                      <a:pt x="18" y="47"/>
                    </a:lnTo>
                    <a:lnTo>
                      <a:pt x="24" y="39"/>
                    </a:lnTo>
                    <a:lnTo>
                      <a:pt x="31" y="31"/>
                    </a:lnTo>
                    <a:lnTo>
                      <a:pt x="39" y="25"/>
                    </a:lnTo>
                    <a:lnTo>
                      <a:pt x="47" y="18"/>
                    </a:lnTo>
                    <a:lnTo>
                      <a:pt x="56" y="13"/>
                    </a:lnTo>
                    <a:lnTo>
                      <a:pt x="66" y="8"/>
                    </a:lnTo>
                    <a:lnTo>
                      <a:pt x="75" y="5"/>
                    </a:lnTo>
                    <a:lnTo>
                      <a:pt x="86" y="2"/>
                    </a:lnTo>
                    <a:lnTo>
                      <a:pt x="97" y="0"/>
                    </a:lnTo>
                    <a:lnTo>
                      <a:pt x="108" y="0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0" y="5"/>
                    </a:lnTo>
                    <a:lnTo>
                      <a:pt x="150" y="8"/>
                    </a:lnTo>
                    <a:lnTo>
                      <a:pt x="160" y="13"/>
                    </a:lnTo>
                    <a:lnTo>
                      <a:pt x="169" y="18"/>
                    </a:lnTo>
                    <a:lnTo>
                      <a:pt x="177" y="25"/>
                    </a:lnTo>
                    <a:lnTo>
                      <a:pt x="185" y="31"/>
                    </a:lnTo>
                    <a:lnTo>
                      <a:pt x="191" y="39"/>
                    </a:lnTo>
                    <a:lnTo>
                      <a:pt x="198" y="47"/>
                    </a:lnTo>
                    <a:lnTo>
                      <a:pt x="203" y="56"/>
                    </a:lnTo>
                    <a:lnTo>
                      <a:pt x="208" y="66"/>
                    </a:lnTo>
                    <a:lnTo>
                      <a:pt x="211" y="76"/>
                    </a:lnTo>
                    <a:lnTo>
                      <a:pt x="214" y="86"/>
                    </a:lnTo>
                    <a:lnTo>
                      <a:pt x="216" y="96"/>
                    </a:lnTo>
                    <a:lnTo>
                      <a:pt x="216" y="107"/>
                    </a:lnTo>
                    <a:close/>
                  </a:path>
                </a:pathLst>
              </a:custGeom>
              <a:solidFill>
                <a:srgbClr val="CC9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" name="Freeform 104"/>
              <p:cNvSpPr>
                <a:spLocks/>
              </p:cNvSpPr>
              <p:nvPr/>
            </p:nvSpPr>
            <p:spPr bwMode="auto">
              <a:xfrm>
                <a:off x="2194" y="2776"/>
                <a:ext cx="122" cy="66"/>
              </a:xfrm>
              <a:custGeom>
                <a:avLst/>
                <a:gdLst>
                  <a:gd name="T0" fmla="*/ 18 w 1703"/>
                  <a:gd name="T1" fmla="*/ 6 h 920"/>
                  <a:gd name="T2" fmla="*/ 16 w 1703"/>
                  <a:gd name="T3" fmla="*/ 9 h 920"/>
                  <a:gd name="T4" fmla="*/ 14 w 1703"/>
                  <a:gd name="T5" fmla="*/ 11 h 920"/>
                  <a:gd name="T6" fmla="*/ 11 w 1703"/>
                  <a:gd name="T7" fmla="*/ 15 h 920"/>
                  <a:gd name="T8" fmla="*/ 8 w 1703"/>
                  <a:gd name="T9" fmla="*/ 19 h 920"/>
                  <a:gd name="T10" fmla="*/ 5 w 1703"/>
                  <a:gd name="T11" fmla="*/ 24 h 920"/>
                  <a:gd name="T12" fmla="*/ 3 w 1703"/>
                  <a:gd name="T13" fmla="*/ 29 h 920"/>
                  <a:gd name="T14" fmla="*/ 2 w 1703"/>
                  <a:gd name="T15" fmla="*/ 31 h 920"/>
                  <a:gd name="T16" fmla="*/ 1 w 1703"/>
                  <a:gd name="T17" fmla="*/ 34 h 920"/>
                  <a:gd name="T18" fmla="*/ 1 w 1703"/>
                  <a:gd name="T19" fmla="*/ 36 h 920"/>
                  <a:gd name="T20" fmla="*/ 1 w 1703"/>
                  <a:gd name="T21" fmla="*/ 38 h 920"/>
                  <a:gd name="T22" fmla="*/ 0 w 1703"/>
                  <a:gd name="T23" fmla="*/ 41 h 920"/>
                  <a:gd name="T24" fmla="*/ 0 w 1703"/>
                  <a:gd name="T25" fmla="*/ 43 h 920"/>
                  <a:gd name="T26" fmla="*/ 3 w 1703"/>
                  <a:gd name="T27" fmla="*/ 45 h 920"/>
                  <a:gd name="T28" fmla="*/ 7 w 1703"/>
                  <a:gd name="T29" fmla="*/ 49 h 920"/>
                  <a:gd name="T30" fmla="*/ 12 w 1703"/>
                  <a:gd name="T31" fmla="*/ 52 h 920"/>
                  <a:gd name="T32" fmla="*/ 15 w 1703"/>
                  <a:gd name="T33" fmla="*/ 54 h 920"/>
                  <a:gd name="T34" fmla="*/ 19 w 1703"/>
                  <a:gd name="T35" fmla="*/ 55 h 920"/>
                  <a:gd name="T36" fmla="*/ 23 w 1703"/>
                  <a:gd name="T37" fmla="*/ 57 h 920"/>
                  <a:gd name="T38" fmla="*/ 27 w 1703"/>
                  <a:gd name="T39" fmla="*/ 58 h 920"/>
                  <a:gd name="T40" fmla="*/ 31 w 1703"/>
                  <a:gd name="T41" fmla="*/ 60 h 920"/>
                  <a:gd name="T42" fmla="*/ 36 w 1703"/>
                  <a:gd name="T43" fmla="*/ 61 h 920"/>
                  <a:gd name="T44" fmla="*/ 41 w 1703"/>
                  <a:gd name="T45" fmla="*/ 62 h 920"/>
                  <a:gd name="T46" fmla="*/ 47 w 1703"/>
                  <a:gd name="T47" fmla="*/ 63 h 920"/>
                  <a:gd name="T48" fmla="*/ 53 w 1703"/>
                  <a:gd name="T49" fmla="*/ 64 h 920"/>
                  <a:gd name="T50" fmla="*/ 60 w 1703"/>
                  <a:gd name="T51" fmla="*/ 65 h 920"/>
                  <a:gd name="T52" fmla="*/ 67 w 1703"/>
                  <a:gd name="T53" fmla="*/ 66 h 920"/>
                  <a:gd name="T54" fmla="*/ 73 w 1703"/>
                  <a:gd name="T55" fmla="*/ 66 h 920"/>
                  <a:gd name="T56" fmla="*/ 79 w 1703"/>
                  <a:gd name="T57" fmla="*/ 66 h 920"/>
                  <a:gd name="T58" fmla="*/ 84 w 1703"/>
                  <a:gd name="T59" fmla="*/ 66 h 920"/>
                  <a:gd name="T60" fmla="*/ 89 w 1703"/>
                  <a:gd name="T61" fmla="*/ 65 h 920"/>
                  <a:gd name="T62" fmla="*/ 93 w 1703"/>
                  <a:gd name="T63" fmla="*/ 65 h 920"/>
                  <a:gd name="T64" fmla="*/ 97 w 1703"/>
                  <a:gd name="T65" fmla="*/ 64 h 920"/>
                  <a:gd name="T66" fmla="*/ 101 w 1703"/>
                  <a:gd name="T67" fmla="*/ 63 h 920"/>
                  <a:gd name="T68" fmla="*/ 104 w 1703"/>
                  <a:gd name="T69" fmla="*/ 62 h 920"/>
                  <a:gd name="T70" fmla="*/ 107 w 1703"/>
                  <a:gd name="T71" fmla="*/ 61 h 920"/>
                  <a:gd name="T72" fmla="*/ 110 w 1703"/>
                  <a:gd name="T73" fmla="*/ 60 h 920"/>
                  <a:gd name="T74" fmla="*/ 113 w 1703"/>
                  <a:gd name="T75" fmla="*/ 59 h 920"/>
                  <a:gd name="T76" fmla="*/ 117 w 1703"/>
                  <a:gd name="T77" fmla="*/ 56 h 920"/>
                  <a:gd name="T78" fmla="*/ 120 w 1703"/>
                  <a:gd name="T79" fmla="*/ 54 h 920"/>
                  <a:gd name="T80" fmla="*/ 121 w 1703"/>
                  <a:gd name="T81" fmla="*/ 49 h 920"/>
                  <a:gd name="T82" fmla="*/ 122 w 1703"/>
                  <a:gd name="T83" fmla="*/ 46 h 920"/>
                  <a:gd name="T84" fmla="*/ 122 w 1703"/>
                  <a:gd name="T85" fmla="*/ 44 h 920"/>
                  <a:gd name="T86" fmla="*/ 122 w 1703"/>
                  <a:gd name="T87" fmla="*/ 41 h 920"/>
                  <a:gd name="T88" fmla="*/ 122 w 1703"/>
                  <a:gd name="T89" fmla="*/ 38 h 920"/>
                  <a:gd name="T90" fmla="*/ 122 w 1703"/>
                  <a:gd name="T91" fmla="*/ 35 h 920"/>
                  <a:gd name="T92" fmla="*/ 121 w 1703"/>
                  <a:gd name="T93" fmla="*/ 31 h 920"/>
                  <a:gd name="T94" fmla="*/ 120 w 1703"/>
                  <a:gd name="T95" fmla="*/ 28 h 920"/>
                  <a:gd name="T96" fmla="*/ 119 w 1703"/>
                  <a:gd name="T97" fmla="*/ 24 h 920"/>
                  <a:gd name="T98" fmla="*/ 118 w 1703"/>
                  <a:gd name="T99" fmla="*/ 21 h 920"/>
                  <a:gd name="T100" fmla="*/ 117 w 1703"/>
                  <a:gd name="T101" fmla="*/ 17 h 920"/>
                  <a:gd name="T102" fmla="*/ 115 w 1703"/>
                  <a:gd name="T103" fmla="*/ 13 h 920"/>
                  <a:gd name="T104" fmla="*/ 113 w 1703"/>
                  <a:gd name="T105" fmla="*/ 9 h 920"/>
                  <a:gd name="T106" fmla="*/ 111 w 1703"/>
                  <a:gd name="T107" fmla="*/ 5 h 920"/>
                  <a:gd name="T108" fmla="*/ 108 w 1703"/>
                  <a:gd name="T109" fmla="*/ 0 h 92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703" h="920">
                    <a:moveTo>
                      <a:pt x="1507" y="0"/>
                    </a:moveTo>
                    <a:lnTo>
                      <a:pt x="256" y="86"/>
                    </a:lnTo>
                    <a:lnTo>
                      <a:pt x="248" y="95"/>
                    </a:lnTo>
                    <a:lnTo>
                      <a:pt x="226" y="120"/>
                    </a:lnTo>
                    <a:lnTo>
                      <a:pt x="209" y="137"/>
                    </a:lnTo>
                    <a:lnTo>
                      <a:pt x="192" y="159"/>
                    </a:lnTo>
                    <a:lnTo>
                      <a:pt x="173" y="182"/>
                    </a:lnTo>
                    <a:lnTo>
                      <a:pt x="154" y="208"/>
                    </a:lnTo>
                    <a:lnTo>
                      <a:pt x="133" y="236"/>
                    </a:lnTo>
                    <a:lnTo>
                      <a:pt x="113" y="266"/>
                    </a:lnTo>
                    <a:lnTo>
                      <a:pt x="93" y="299"/>
                    </a:lnTo>
                    <a:lnTo>
                      <a:pt x="74" y="333"/>
                    </a:lnTo>
                    <a:lnTo>
                      <a:pt x="56" y="367"/>
                    </a:lnTo>
                    <a:lnTo>
                      <a:pt x="41" y="402"/>
                    </a:lnTo>
                    <a:lnTo>
                      <a:pt x="35" y="420"/>
                    </a:lnTo>
                    <a:lnTo>
                      <a:pt x="29" y="439"/>
                    </a:lnTo>
                    <a:lnTo>
                      <a:pt x="23" y="457"/>
                    </a:lnTo>
                    <a:lnTo>
                      <a:pt x="19" y="475"/>
                    </a:lnTo>
                    <a:lnTo>
                      <a:pt x="16" y="490"/>
                    </a:lnTo>
                    <a:lnTo>
                      <a:pt x="13" y="505"/>
                    </a:lnTo>
                    <a:lnTo>
                      <a:pt x="10" y="520"/>
                    </a:lnTo>
                    <a:lnTo>
                      <a:pt x="7" y="535"/>
                    </a:lnTo>
                    <a:lnTo>
                      <a:pt x="5" y="549"/>
                    </a:lnTo>
                    <a:lnTo>
                      <a:pt x="3" y="565"/>
                    </a:lnTo>
                    <a:lnTo>
                      <a:pt x="1" y="580"/>
                    </a:lnTo>
                    <a:lnTo>
                      <a:pt x="0" y="594"/>
                    </a:lnTo>
                    <a:lnTo>
                      <a:pt x="20" y="614"/>
                    </a:lnTo>
                    <a:lnTo>
                      <a:pt x="43" y="634"/>
                    </a:lnTo>
                    <a:lnTo>
                      <a:pt x="69" y="656"/>
                    </a:lnTo>
                    <a:lnTo>
                      <a:pt x="100" y="678"/>
                    </a:lnTo>
                    <a:lnTo>
                      <a:pt x="134" y="701"/>
                    </a:lnTo>
                    <a:lnTo>
                      <a:pt x="172" y="723"/>
                    </a:lnTo>
                    <a:lnTo>
                      <a:pt x="193" y="735"/>
                    </a:lnTo>
                    <a:lnTo>
                      <a:pt x="215" y="746"/>
                    </a:lnTo>
                    <a:lnTo>
                      <a:pt x="239" y="757"/>
                    </a:lnTo>
                    <a:lnTo>
                      <a:pt x="263" y="768"/>
                    </a:lnTo>
                    <a:lnTo>
                      <a:pt x="288" y="778"/>
                    </a:lnTo>
                    <a:lnTo>
                      <a:pt x="315" y="789"/>
                    </a:lnTo>
                    <a:lnTo>
                      <a:pt x="343" y="800"/>
                    </a:lnTo>
                    <a:lnTo>
                      <a:pt x="373" y="810"/>
                    </a:lnTo>
                    <a:lnTo>
                      <a:pt x="404" y="820"/>
                    </a:lnTo>
                    <a:lnTo>
                      <a:pt x="436" y="830"/>
                    </a:lnTo>
                    <a:lnTo>
                      <a:pt x="469" y="840"/>
                    </a:lnTo>
                    <a:lnTo>
                      <a:pt x="504" y="849"/>
                    </a:lnTo>
                    <a:lnTo>
                      <a:pt x="541" y="858"/>
                    </a:lnTo>
                    <a:lnTo>
                      <a:pt x="578" y="866"/>
                    </a:lnTo>
                    <a:lnTo>
                      <a:pt x="617" y="874"/>
                    </a:lnTo>
                    <a:lnTo>
                      <a:pt x="659" y="881"/>
                    </a:lnTo>
                    <a:lnTo>
                      <a:pt x="701" y="888"/>
                    </a:lnTo>
                    <a:lnTo>
                      <a:pt x="745" y="895"/>
                    </a:lnTo>
                    <a:lnTo>
                      <a:pt x="791" y="901"/>
                    </a:lnTo>
                    <a:lnTo>
                      <a:pt x="839" y="906"/>
                    </a:lnTo>
                    <a:lnTo>
                      <a:pt x="885" y="911"/>
                    </a:lnTo>
                    <a:lnTo>
                      <a:pt x="930" y="915"/>
                    </a:lnTo>
                    <a:lnTo>
                      <a:pt x="974" y="917"/>
                    </a:lnTo>
                    <a:lnTo>
                      <a:pt x="1016" y="919"/>
                    </a:lnTo>
                    <a:lnTo>
                      <a:pt x="1056" y="920"/>
                    </a:lnTo>
                    <a:lnTo>
                      <a:pt x="1096" y="920"/>
                    </a:lnTo>
                    <a:lnTo>
                      <a:pt x="1133" y="919"/>
                    </a:lnTo>
                    <a:lnTo>
                      <a:pt x="1169" y="918"/>
                    </a:lnTo>
                    <a:lnTo>
                      <a:pt x="1204" y="916"/>
                    </a:lnTo>
                    <a:lnTo>
                      <a:pt x="1238" y="913"/>
                    </a:lnTo>
                    <a:lnTo>
                      <a:pt x="1269" y="909"/>
                    </a:lnTo>
                    <a:lnTo>
                      <a:pt x="1300" y="905"/>
                    </a:lnTo>
                    <a:lnTo>
                      <a:pt x="1329" y="900"/>
                    </a:lnTo>
                    <a:lnTo>
                      <a:pt x="1358" y="895"/>
                    </a:lnTo>
                    <a:lnTo>
                      <a:pt x="1384" y="889"/>
                    </a:lnTo>
                    <a:lnTo>
                      <a:pt x="1409" y="883"/>
                    </a:lnTo>
                    <a:lnTo>
                      <a:pt x="1434" y="876"/>
                    </a:lnTo>
                    <a:lnTo>
                      <a:pt x="1457" y="869"/>
                    </a:lnTo>
                    <a:lnTo>
                      <a:pt x="1478" y="862"/>
                    </a:lnTo>
                    <a:lnTo>
                      <a:pt x="1500" y="854"/>
                    </a:lnTo>
                    <a:lnTo>
                      <a:pt x="1520" y="846"/>
                    </a:lnTo>
                    <a:lnTo>
                      <a:pt x="1538" y="838"/>
                    </a:lnTo>
                    <a:lnTo>
                      <a:pt x="1556" y="829"/>
                    </a:lnTo>
                    <a:lnTo>
                      <a:pt x="1573" y="819"/>
                    </a:lnTo>
                    <a:lnTo>
                      <a:pt x="1603" y="801"/>
                    </a:lnTo>
                    <a:lnTo>
                      <a:pt x="1630" y="783"/>
                    </a:lnTo>
                    <a:lnTo>
                      <a:pt x="1654" y="765"/>
                    </a:lnTo>
                    <a:lnTo>
                      <a:pt x="1674" y="747"/>
                    </a:lnTo>
                    <a:lnTo>
                      <a:pt x="1684" y="715"/>
                    </a:lnTo>
                    <a:lnTo>
                      <a:pt x="1692" y="681"/>
                    </a:lnTo>
                    <a:lnTo>
                      <a:pt x="1695" y="663"/>
                    </a:lnTo>
                    <a:lnTo>
                      <a:pt x="1697" y="645"/>
                    </a:lnTo>
                    <a:lnTo>
                      <a:pt x="1700" y="627"/>
                    </a:lnTo>
                    <a:lnTo>
                      <a:pt x="1701" y="608"/>
                    </a:lnTo>
                    <a:lnTo>
                      <a:pt x="1702" y="589"/>
                    </a:lnTo>
                    <a:lnTo>
                      <a:pt x="1703" y="569"/>
                    </a:lnTo>
                    <a:lnTo>
                      <a:pt x="1702" y="547"/>
                    </a:lnTo>
                    <a:lnTo>
                      <a:pt x="1701" y="527"/>
                    </a:lnTo>
                    <a:lnTo>
                      <a:pt x="1700" y="505"/>
                    </a:lnTo>
                    <a:lnTo>
                      <a:pt x="1697" y="483"/>
                    </a:lnTo>
                    <a:lnTo>
                      <a:pt x="1694" y="461"/>
                    </a:lnTo>
                    <a:lnTo>
                      <a:pt x="1690" y="438"/>
                    </a:lnTo>
                    <a:lnTo>
                      <a:pt x="1686" y="414"/>
                    </a:lnTo>
                    <a:lnTo>
                      <a:pt x="1680" y="390"/>
                    </a:lnTo>
                    <a:lnTo>
                      <a:pt x="1674" y="366"/>
                    </a:lnTo>
                    <a:lnTo>
                      <a:pt x="1667" y="341"/>
                    </a:lnTo>
                    <a:lnTo>
                      <a:pt x="1659" y="316"/>
                    </a:lnTo>
                    <a:lnTo>
                      <a:pt x="1650" y="290"/>
                    </a:lnTo>
                    <a:lnTo>
                      <a:pt x="1641" y="263"/>
                    </a:lnTo>
                    <a:lnTo>
                      <a:pt x="1629" y="236"/>
                    </a:lnTo>
                    <a:lnTo>
                      <a:pt x="1617" y="209"/>
                    </a:lnTo>
                    <a:lnTo>
                      <a:pt x="1605" y="181"/>
                    </a:lnTo>
                    <a:lnTo>
                      <a:pt x="1591" y="151"/>
                    </a:lnTo>
                    <a:lnTo>
                      <a:pt x="1577" y="122"/>
                    </a:lnTo>
                    <a:lnTo>
                      <a:pt x="1561" y="93"/>
                    </a:lnTo>
                    <a:lnTo>
                      <a:pt x="1544" y="63"/>
                    </a:lnTo>
                    <a:lnTo>
                      <a:pt x="1526" y="32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" name="Freeform 105"/>
              <p:cNvSpPr>
                <a:spLocks/>
              </p:cNvSpPr>
              <p:nvPr/>
            </p:nvSpPr>
            <p:spPr bwMode="auto">
              <a:xfrm>
                <a:off x="2194" y="2818"/>
                <a:ext cx="120" cy="36"/>
              </a:xfrm>
              <a:custGeom>
                <a:avLst/>
                <a:gdLst>
                  <a:gd name="T0" fmla="*/ 57 w 1676"/>
                  <a:gd name="T1" fmla="*/ 22 h 501"/>
                  <a:gd name="T2" fmla="*/ 50 w 1676"/>
                  <a:gd name="T3" fmla="*/ 21 h 501"/>
                  <a:gd name="T4" fmla="*/ 44 w 1676"/>
                  <a:gd name="T5" fmla="*/ 20 h 501"/>
                  <a:gd name="T6" fmla="*/ 39 w 1676"/>
                  <a:gd name="T7" fmla="*/ 19 h 501"/>
                  <a:gd name="T8" fmla="*/ 34 w 1676"/>
                  <a:gd name="T9" fmla="*/ 18 h 501"/>
                  <a:gd name="T10" fmla="*/ 29 w 1676"/>
                  <a:gd name="T11" fmla="*/ 16 h 501"/>
                  <a:gd name="T12" fmla="*/ 25 w 1676"/>
                  <a:gd name="T13" fmla="*/ 15 h 501"/>
                  <a:gd name="T14" fmla="*/ 21 w 1676"/>
                  <a:gd name="T15" fmla="*/ 13 h 501"/>
                  <a:gd name="T16" fmla="*/ 17 w 1676"/>
                  <a:gd name="T17" fmla="*/ 12 h 501"/>
                  <a:gd name="T18" fmla="*/ 14 w 1676"/>
                  <a:gd name="T19" fmla="*/ 10 h 501"/>
                  <a:gd name="T20" fmla="*/ 10 w 1676"/>
                  <a:gd name="T21" fmla="*/ 8 h 501"/>
                  <a:gd name="T22" fmla="*/ 5 w 1676"/>
                  <a:gd name="T23" fmla="*/ 4 h 501"/>
                  <a:gd name="T24" fmla="*/ 2 w 1676"/>
                  <a:gd name="T25" fmla="*/ 1 h 501"/>
                  <a:gd name="T26" fmla="*/ 0 w 1676"/>
                  <a:gd name="T27" fmla="*/ 2 h 501"/>
                  <a:gd name="T28" fmla="*/ 0 w 1676"/>
                  <a:gd name="T29" fmla="*/ 6 h 501"/>
                  <a:gd name="T30" fmla="*/ 1 w 1676"/>
                  <a:gd name="T31" fmla="*/ 8 h 501"/>
                  <a:gd name="T32" fmla="*/ 1 w 1676"/>
                  <a:gd name="T33" fmla="*/ 10 h 501"/>
                  <a:gd name="T34" fmla="*/ 2 w 1676"/>
                  <a:gd name="T35" fmla="*/ 12 h 501"/>
                  <a:gd name="T36" fmla="*/ 3 w 1676"/>
                  <a:gd name="T37" fmla="*/ 13 h 501"/>
                  <a:gd name="T38" fmla="*/ 4 w 1676"/>
                  <a:gd name="T39" fmla="*/ 15 h 501"/>
                  <a:gd name="T40" fmla="*/ 5 w 1676"/>
                  <a:gd name="T41" fmla="*/ 16 h 501"/>
                  <a:gd name="T42" fmla="*/ 7 w 1676"/>
                  <a:gd name="T43" fmla="*/ 18 h 501"/>
                  <a:gd name="T44" fmla="*/ 10 w 1676"/>
                  <a:gd name="T45" fmla="*/ 21 h 501"/>
                  <a:gd name="T46" fmla="*/ 14 w 1676"/>
                  <a:gd name="T47" fmla="*/ 24 h 501"/>
                  <a:gd name="T48" fmla="*/ 20 w 1676"/>
                  <a:gd name="T49" fmla="*/ 27 h 501"/>
                  <a:gd name="T50" fmla="*/ 25 w 1676"/>
                  <a:gd name="T51" fmla="*/ 29 h 501"/>
                  <a:gd name="T52" fmla="*/ 31 w 1676"/>
                  <a:gd name="T53" fmla="*/ 31 h 501"/>
                  <a:gd name="T54" fmla="*/ 37 w 1676"/>
                  <a:gd name="T55" fmla="*/ 33 h 501"/>
                  <a:gd name="T56" fmla="*/ 44 w 1676"/>
                  <a:gd name="T57" fmla="*/ 34 h 501"/>
                  <a:gd name="T58" fmla="*/ 50 w 1676"/>
                  <a:gd name="T59" fmla="*/ 35 h 501"/>
                  <a:gd name="T60" fmla="*/ 56 w 1676"/>
                  <a:gd name="T61" fmla="*/ 36 h 501"/>
                  <a:gd name="T62" fmla="*/ 63 w 1676"/>
                  <a:gd name="T63" fmla="*/ 36 h 501"/>
                  <a:gd name="T64" fmla="*/ 69 w 1676"/>
                  <a:gd name="T65" fmla="*/ 36 h 501"/>
                  <a:gd name="T66" fmla="*/ 75 w 1676"/>
                  <a:gd name="T67" fmla="*/ 36 h 501"/>
                  <a:gd name="T68" fmla="*/ 81 w 1676"/>
                  <a:gd name="T69" fmla="*/ 35 h 501"/>
                  <a:gd name="T70" fmla="*/ 86 w 1676"/>
                  <a:gd name="T71" fmla="*/ 35 h 501"/>
                  <a:gd name="T72" fmla="*/ 91 w 1676"/>
                  <a:gd name="T73" fmla="*/ 34 h 501"/>
                  <a:gd name="T74" fmla="*/ 95 w 1676"/>
                  <a:gd name="T75" fmla="*/ 33 h 501"/>
                  <a:gd name="T76" fmla="*/ 99 w 1676"/>
                  <a:gd name="T77" fmla="*/ 32 h 501"/>
                  <a:gd name="T78" fmla="*/ 102 w 1676"/>
                  <a:gd name="T79" fmla="*/ 31 h 501"/>
                  <a:gd name="T80" fmla="*/ 104 w 1676"/>
                  <a:gd name="T81" fmla="*/ 30 h 501"/>
                  <a:gd name="T82" fmla="*/ 107 w 1676"/>
                  <a:gd name="T83" fmla="*/ 28 h 501"/>
                  <a:gd name="T84" fmla="*/ 109 w 1676"/>
                  <a:gd name="T85" fmla="*/ 27 h 501"/>
                  <a:gd name="T86" fmla="*/ 111 w 1676"/>
                  <a:gd name="T87" fmla="*/ 25 h 501"/>
                  <a:gd name="T88" fmla="*/ 114 w 1676"/>
                  <a:gd name="T89" fmla="*/ 22 h 501"/>
                  <a:gd name="T90" fmla="*/ 116 w 1676"/>
                  <a:gd name="T91" fmla="*/ 19 h 501"/>
                  <a:gd name="T92" fmla="*/ 118 w 1676"/>
                  <a:gd name="T93" fmla="*/ 16 h 501"/>
                  <a:gd name="T94" fmla="*/ 119 w 1676"/>
                  <a:gd name="T95" fmla="*/ 13 h 501"/>
                  <a:gd name="T96" fmla="*/ 119 w 1676"/>
                  <a:gd name="T97" fmla="*/ 12 h 501"/>
                  <a:gd name="T98" fmla="*/ 115 w 1676"/>
                  <a:gd name="T99" fmla="*/ 15 h 501"/>
                  <a:gd name="T100" fmla="*/ 112 w 1676"/>
                  <a:gd name="T101" fmla="*/ 17 h 501"/>
                  <a:gd name="T102" fmla="*/ 109 w 1676"/>
                  <a:gd name="T103" fmla="*/ 18 h 501"/>
                  <a:gd name="T104" fmla="*/ 106 w 1676"/>
                  <a:gd name="T105" fmla="*/ 19 h 501"/>
                  <a:gd name="T106" fmla="*/ 103 w 1676"/>
                  <a:gd name="T107" fmla="*/ 20 h 501"/>
                  <a:gd name="T108" fmla="*/ 99 w 1676"/>
                  <a:gd name="T109" fmla="*/ 21 h 501"/>
                  <a:gd name="T110" fmla="*/ 95 w 1676"/>
                  <a:gd name="T111" fmla="*/ 22 h 501"/>
                  <a:gd name="T112" fmla="*/ 91 w 1676"/>
                  <a:gd name="T113" fmla="*/ 23 h 501"/>
                  <a:gd name="T114" fmla="*/ 86 w 1676"/>
                  <a:gd name="T115" fmla="*/ 23 h 501"/>
                  <a:gd name="T116" fmla="*/ 81 w 1676"/>
                  <a:gd name="T117" fmla="*/ 23 h 501"/>
                  <a:gd name="T118" fmla="*/ 76 w 1676"/>
                  <a:gd name="T119" fmla="*/ 23 h 501"/>
                  <a:gd name="T120" fmla="*/ 70 w 1676"/>
                  <a:gd name="T121" fmla="*/ 23 h 501"/>
                  <a:gd name="T122" fmla="*/ 64 w 1676"/>
                  <a:gd name="T123" fmla="*/ 23 h 50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676" h="501">
                    <a:moveTo>
                      <a:pt x="841" y="312"/>
                    </a:moveTo>
                    <a:lnTo>
                      <a:pt x="793" y="307"/>
                    </a:lnTo>
                    <a:lnTo>
                      <a:pt x="747" y="301"/>
                    </a:lnTo>
                    <a:lnTo>
                      <a:pt x="703" y="294"/>
                    </a:lnTo>
                    <a:lnTo>
                      <a:pt x="661" y="287"/>
                    </a:lnTo>
                    <a:lnTo>
                      <a:pt x="619" y="280"/>
                    </a:lnTo>
                    <a:lnTo>
                      <a:pt x="580" y="272"/>
                    </a:lnTo>
                    <a:lnTo>
                      <a:pt x="543" y="264"/>
                    </a:lnTo>
                    <a:lnTo>
                      <a:pt x="506" y="255"/>
                    </a:lnTo>
                    <a:lnTo>
                      <a:pt x="471" y="246"/>
                    </a:lnTo>
                    <a:lnTo>
                      <a:pt x="438" y="236"/>
                    </a:lnTo>
                    <a:lnTo>
                      <a:pt x="406" y="226"/>
                    </a:lnTo>
                    <a:lnTo>
                      <a:pt x="375" y="216"/>
                    </a:lnTo>
                    <a:lnTo>
                      <a:pt x="345" y="206"/>
                    </a:lnTo>
                    <a:lnTo>
                      <a:pt x="317" y="195"/>
                    </a:lnTo>
                    <a:lnTo>
                      <a:pt x="290" y="184"/>
                    </a:lnTo>
                    <a:lnTo>
                      <a:pt x="265" y="174"/>
                    </a:lnTo>
                    <a:lnTo>
                      <a:pt x="241" y="163"/>
                    </a:lnTo>
                    <a:lnTo>
                      <a:pt x="217" y="152"/>
                    </a:lnTo>
                    <a:lnTo>
                      <a:pt x="195" y="141"/>
                    </a:lnTo>
                    <a:lnTo>
                      <a:pt x="174" y="129"/>
                    </a:lnTo>
                    <a:lnTo>
                      <a:pt x="136" y="107"/>
                    </a:lnTo>
                    <a:lnTo>
                      <a:pt x="102" y="84"/>
                    </a:lnTo>
                    <a:lnTo>
                      <a:pt x="71" y="62"/>
                    </a:lnTo>
                    <a:lnTo>
                      <a:pt x="45" y="40"/>
                    </a:lnTo>
                    <a:lnTo>
                      <a:pt x="22" y="20"/>
                    </a:lnTo>
                    <a:lnTo>
                      <a:pt x="2" y="0"/>
                    </a:lnTo>
                    <a:lnTo>
                      <a:pt x="0" y="28"/>
                    </a:lnTo>
                    <a:lnTo>
                      <a:pt x="1" y="54"/>
                    </a:lnTo>
                    <a:lnTo>
                      <a:pt x="3" y="79"/>
                    </a:lnTo>
                    <a:lnTo>
                      <a:pt x="7" y="105"/>
                    </a:lnTo>
                    <a:lnTo>
                      <a:pt x="9" y="117"/>
                    </a:lnTo>
                    <a:lnTo>
                      <a:pt x="12" y="128"/>
                    </a:lnTo>
                    <a:lnTo>
                      <a:pt x="16" y="140"/>
                    </a:lnTo>
                    <a:lnTo>
                      <a:pt x="20" y="151"/>
                    </a:lnTo>
                    <a:lnTo>
                      <a:pt x="25" y="162"/>
                    </a:lnTo>
                    <a:lnTo>
                      <a:pt x="31" y="173"/>
                    </a:lnTo>
                    <a:lnTo>
                      <a:pt x="37" y="184"/>
                    </a:lnTo>
                    <a:lnTo>
                      <a:pt x="43" y="195"/>
                    </a:lnTo>
                    <a:lnTo>
                      <a:pt x="50" y="205"/>
                    </a:lnTo>
                    <a:lnTo>
                      <a:pt x="58" y="216"/>
                    </a:lnTo>
                    <a:lnTo>
                      <a:pt x="66" y="226"/>
                    </a:lnTo>
                    <a:lnTo>
                      <a:pt x="75" y="237"/>
                    </a:lnTo>
                    <a:lnTo>
                      <a:pt x="96" y="257"/>
                    </a:lnTo>
                    <a:lnTo>
                      <a:pt x="118" y="277"/>
                    </a:lnTo>
                    <a:lnTo>
                      <a:pt x="144" y="297"/>
                    </a:lnTo>
                    <a:lnTo>
                      <a:pt x="171" y="316"/>
                    </a:lnTo>
                    <a:lnTo>
                      <a:pt x="202" y="336"/>
                    </a:lnTo>
                    <a:lnTo>
                      <a:pt x="237" y="355"/>
                    </a:lnTo>
                    <a:lnTo>
                      <a:pt x="274" y="376"/>
                    </a:lnTo>
                    <a:lnTo>
                      <a:pt x="312" y="393"/>
                    </a:lnTo>
                    <a:lnTo>
                      <a:pt x="352" y="409"/>
                    </a:lnTo>
                    <a:lnTo>
                      <a:pt x="393" y="424"/>
                    </a:lnTo>
                    <a:lnTo>
                      <a:pt x="435" y="437"/>
                    </a:lnTo>
                    <a:lnTo>
                      <a:pt x="477" y="449"/>
                    </a:lnTo>
                    <a:lnTo>
                      <a:pt x="521" y="460"/>
                    </a:lnTo>
                    <a:lnTo>
                      <a:pt x="565" y="469"/>
                    </a:lnTo>
                    <a:lnTo>
                      <a:pt x="609" y="477"/>
                    </a:lnTo>
                    <a:lnTo>
                      <a:pt x="654" y="483"/>
                    </a:lnTo>
                    <a:lnTo>
                      <a:pt x="699" y="489"/>
                    </a:lnTo>
                    <a:lnTo>
                      <a:pt x="744" y="493"/>
                    </a:lnTo>
                    <a:lnTo>
                      <a:pt x="788" y="497"/>
                    </a:lnTo>
                    <a:lnTo>
                      <a:pt x="833" y="499"/>
                    </a:lnTo>
                    <a:lnTo>
                      <a:pt x="877" y="500"/>
                    </a:lnTo>
                    <a:lnTo>
                      <a:pt x="921" y="501"/>
                    </a:lnTo>
                    <a:lnTo>
                      <a:pt x="965" y="500"/>
                    </a:lnTo>
                    <a:lnTo>
                      <a:pt x="1007" y="499"/>
                    </a:lnTo>
                    <a:lnTo>
                      <a:pt x="1048" y="497"/>
                    </a:lnTo>
                    <a:lnTo>
                      <a:pt x="1089" y="494"/>
                    </a:lnTo>
                    <a:lnTo>
                      <a:pt x="1128" y="491"/>
                    </a:lnTo>
                    <a:lnTo>
                      <a:pt x="1166" y="487"/>
                    </a:lnTo>
                    <a:lnTo>
                      <a:pt x="1202" y="482"/>
                    </a:lnTo>
                    <a:lnTo>
                      <a:pt x="1238" y="477"/>
                    </a:lnTo>
                    <a:lnTo>
                      <a:pt x="1271" y="471"/>
                    </a:lnTo>
                    <a:lnTo>
                      <a:pt x="1302" y="465"/>
                    </a:lnTo>
                    <a:lnTo>
                      <a:pt x="1331" y="458"/>
                    </a:lnTo>
                    <a:lnTo>
                      <a:pt x="1359" y="451"/>
                    </a:lnTo>
                    <a:lnTo>
                      <a:pt x="1384" y="444"/>
                    </a:lnTo>
                    <a:lnTo>
                      <a:pt x="1407" y="436"/>
                    </a:lnTo>
                    <a:lnTo>
                      <a:pt x="1427" y="429"/>
                    </a:lnTo>
                    <a:lnTo>
                      <a:pt x="1444" y="421"/>
                    </a:lnTo>
                    <a:lnTo>
                      <a:pt x="1459" y="413"/>
                    </a:lnTo>
                    <a:lnTo>
                      <a:pt x="1475" y="404"/>
                    </a:lnTo>
                    <a:lnTo>
                      <a:pt x="1490" y="394"/>
                    </a:lnTo>
                    <a:lnTo>
                      <a:pt x="1507" y="382"/>
                    </a:lnTo>
                    <a:lnTo>
                      <a:pt x="1523" y="370"/>
                    </a:lnTo>
                    <a:lnTo>
                      <a:pt x="1539" y="355"/>
                    </a:lnTo>
                    <a:lnTo>
                      <a:pt x="1555" y="341"/>
                    </a:lnTo>
                    <a:lnTo>
                      <a:pt x="1571" y="325"/>
                    </a:lnTo>
                    <a:lnTo>
                      <a:pt x="1586" y="308"/>
                    </a:lnTo>
                    <a:lnTo>
                      <a:pt x="1601" y="290"/>
                    </a:lnTo>
                    <a:lnTo>
                      <a:pt x="1615" y="270"/>
                    </a:lnTo>
                    <a:lnTo>
                      <a:pt x="1629" y="249"/>
                    </a:lnTo>
                    <a:lnTo>
                      <a:pt x="1643" y="227"/>
                    </a:lnTo>
                    <a:lnTo>
                      <a:pt x="1655" y="203"/>
                    </a:lnTo>
                    <a:lnTo>
                      <a:pt x="1666" y="179"/>
                    </a:lnTo>
                    <a:lnTo>
                      <a:pt x="1676" y="153"/>
                    </a:lnTo>
                    <a:lnTo>
                      <a:pt x="1656" y="171"/>
                    </a:lnTo>
                    <a:lnTo>
                      <a:pt x="1632" y="189"/>
                    </a:lnTo>
                    <a:lnTo>
                      <a:pt x="1605" y="207"/>
                    </a:lnTo>
                    <a:lnTo>
                      <a:pt x="1575" y="225"/>
                    </a:lnTo>
                    <a:lnTo>
                      <a:pt x="1558" y="235"/>
                    </a:lnTo>
                    <a:lnTo>
                      <a:pt x="1540" y="244"/>
                    </a:lnTo>
                    <a:lnTo>
                      <a:pt x="1522" y="252"/>
                    </a:lnTo>
                    <a:lnTo>
                      <a:pt x="1502" y="260"/>
                    </a:lnTo>
                    <a:lnTo>
                      <a:pt x="1480" y="268"/>
                    </a:lnTo>
                    <a:lnTo>
                      <a:pt x="1459" y="275"/>
                    </a:lnTo>
                    <a:lnTo>
                      <a:pt x="1436" y="282"/>
                    </a:lnTo>
                    <a:lnTo>
                      <a:pt x="1411" y="289"/>
                    </a:lnTo>
                    <a:lnTo>
                      <a:pt x="1386" y="295"/>
                    </a:lnTo>
                    <a:lnTo>
                      <a:pt x="1360" y="301"/>
                    </a:lnTo>
                    <a:lnTo>
                      <a:pt x="1331" y="306"/>
                    </a:lnTo>
                    <a:lnTo>
                      <a:pt x="1302" y="311"/>
                    </a:lnTo>
                    <a:lnTo>
                      <a:pt x="1271" y="315"/>
                    </a:lnTo>
                    <a:lnTo>
                      <a:pt x="1240" y="319"/>
                    </a:lnTo>
                    <a:lnTo>
                      <a:pt x="1206" y="322"/>
                    </a:lnTo>
                    <a:lnTo>
                      <a:pt x="1171" y="324"/>
                    </a:lnTo>
                    <a:lnTo>
                      <a:pt x="1135" y="325"/>
                    </a:lnTo>
                    <a:lnTo>
                      <a:pt x="1098" y="326"/>
                    </a:lnTo>
                    <a:lnTo>
                      <a:pt x="1058" y="326"/>
                    </a:lnTo>
                    <a:lnTo>
                      <a:pt x="1018" y="325"/>
                    </a:lnTo>
                    <a:lnTo>
                      <a:pt x="976" y="323"/>
                    </a:lnTo>
                    <a:lnTo>
                      <a:pt x="932" y="321"/>
                    </a:lnTo>
                    <a:lnTo>
                      <a:pt x="887" y="317"/>
                    </a:lnTo>
                    <a:lnTo>
                      <a:pt x="841" y="312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" name="Freeform 106"/>
              <p:cNvSpPr>
                <a:spLocks/>
              </p:cNvSpPr>
              <p:nvPr/>
            </p:nvSpPr>
            <p:spPr bwMode="auto">
              <a:xfrm>
                <a:off x="2332" y="2776"/>
                <a:ext cx="121" cy="66"/>
              </a:xfrm>
              <a:custGeom>
                <a:avLst/>
                <a:gdLst>
                  <a:gd name="T0" fmla="*/ 103 w 1703"/>
                  <a:gd name="T1" fmla="*/ 6 h 920"/>
                  <a:gd name="T2" fmla="*/ 105 w 1703"/>
                  <a:gd name="T3" fmla="*/ 9 h 920"/>
                  <a:gd name="T4" fmla="*/ 107 w 1703"/>
                  <a:gd name="T5" fmla="*/ 11 h 920"/>
                  <a:gd name="T6" fmla="*/ 110 w 1703"/>
                  <a:gd name="T7" fmla="*/ 15 h 920"/>
                  <a:gd name="T8" fmla="*/ 113 w 1703"/>
                  <a:gd name="T9" fmla="*/ 19 h 920"/>
                  <a:gd name="T10" fmla="*/ 116 w 1703"/>
                  <a:gd name="T11" fmla="*/ 24 h 920"/>
                  <a:gd name="T12" fmla="*/ 118 w 1703"/>
                  <a:gd name="T13" fmla="*/ 29 h 920"/>
                  <a:gd name="T14" fmla="*/ 119 w 1703"/>
                  <a:gd name="T15" fmla="*/ 31 h 920"/>
                  <a:gd name="T16" fmla="*/ 120 w 1703"/>
                  <a:gd name="T17" fmla="*/ 34 h 920"/>
                  <a:gd name="T18" fmla="*/ 120 w 1703"/>
                  <a:gd name="T19" fmla="*/ 36 h 920"/>
                  <a:gd name="T20" fmla="*/ 121 w 1703"/>
                  <a:gd name="T21" fmla="*/ 38 h 920"/>
                  <a:gd name="T22" fmla="*/ 121 w 1703"/>
                  <a:gd name="T23" fmla="*/ 41 h 920"/>
                  <a:gd name="T24" fmla="*/ 121 w 1703"/>
                  <a:gd name="T25" fmla="*/ 43 h 920"/>
                  <a:gd name="T26" fmla="*/ 118 w 1703"/>
                  <a:gd name="T27" fmla="*/ 45 h 920"/>
                  <a:gd name="T28" fmla="*/ 114 w 1703"/>
                  <a:gd name="T29" fmla="*/ 49 h 920"/>
                  <a:gd name="T30" fmla="*/ 109 w 1703"/>
                  <a:gd name="T31" fmla="*/ 52 h 920"/>
                  <a:gd name="T32" fmla="*/ 106 w 1703"/>
                  <a:gd name="T33" fmla="*/ 54 h 920"/>
                  <a:gd name="T34" fmla="*/ 102 w 1703"/>
                  <a:gd name="T35" fmla="*/ 55 h 920"/>
                  <a:gd name="T36" fmla="*/ 99 w 1703"/>
                  <a:gd name="T37" fmla="*/ 57 h 920"/>
                  <a:gd name="T38" fmla="*/ 94 w 1703"/>
                  <a:gd name="T39" fmla="*/ 58 h 920"/>
                  <a:gd name="T40" fmla="*/ 90 w 1703"/>
                  <a:gd name="T41" fmla="*/ 60 h 920"/>
                  <a:gd name="T42" fmla="*/ 85 w 1703"/>
                  <a:gd name="T43" fmla="*/ 61 h 920"/>
                  <a:gd name="T44" fmla="*/ 80 w 1703"/>
                  <a:gd name="T45" fmla="*/ 62 h 920"/>
                  <a:gd name="T46" fmla="*/ 74 w 1703"/>
                  <a:gd name="T47" fmla="*/ 63 h 920"/>
                  <a:gd name="T48" fmla="*/ 68 w 1703"/>
                  <a:gd name="T49" fmla="*/ 64 h 920"/>
                  <a:gd name="T50" fmla="*/ 61 w 1703"/>
                  <a:gd name="T51" fmla="*/ 65 h 920"/>
                  <a:gd name="T52" fmla="*/ 55 w 1703"/>
                  <a:gd name="T53" fmla="*/ 66 h 920"/>
                  <a:gd name="T54" fmla="*/ 49 w 1703"/>
                  <a:gd name="T55" fmla="*/ 66 h 920"/>
                  <a:gd name="T56" fmla="*/ 43 w 1703"/>
                  <a:gd name="T57" fmla="*/ 66 h 920"/>
                  <a:gd name="T58" fmla="*/ 38 w 1703"/>
                  <a:gd name="T59" fmla="*/ 66 h 920"/>
                  <a:gd name="T60" fmla="*/ 33 w 1703"/>
                  <a:gd name="T61" fmla="*/ 65 h 920"/>
                  <a:gd name="T62" fmla="*/ 29 w 1703"/>
                  <a:gd name="T63" fmla="*/ 65 h 920"/>
                  <a:gd name="T64" fmla="*/ 25 w 1703"/>
                  <a:gd name="T65" fmla="*/ 64 h 920"/>
                  <a:gd name="T66" fmla="*/ 21 w 1703"/>
                  <a:gd name="T67" fmla="*/ 63 h 920"/>
                  <a:gd name="T68" fmla="*/ 17 w 1703"/>
                  <a:gd name="T69" fmla="*/ 62 h 920"/>
                  <a:gd name="T70" fmla="*/ 14 w 1703"/>
                  <a:gd name="T71" fmla="*/ 61 h 920"/>
                  <a:gd name="T72" fmla="*/ 12 w 1703"/>
                  <a:gd name="T73" fmla="*/ 60 h 920"/>
                  <a:gd name="T74" fmla="*/ 9 w 1703"/>
                  <a:gd name="T75" fmla="*/ 59 h 920"/>
                  <a:gd name="T76" fmla="*/ 5 w 1703"/>
                  <a:gd name="T77" fmla="*/ 56 h 920"/>
                  <a:gd name="T78" fmla="*/ 2 w 1703"/>
                  <a:gd name="T79" fmla="*/ 54 h 920"/>
                  <a:gd name="T80" fmla="*/ 1 w 1703"/>
                  <a:gd name="T81" fmla="*/ 51 h 920"/>
                  <a:gd name="T82" fmla="*/ 1 w 1703"/>
                  <a:gd name="T83" fmla="*/ 49 h 920"/>
                  <a:gd name="T84" fmla="*/ 0 w 1703"/>
                  <a:gd name="T85" fmla="*/ 46 h 920"/>
                  <a:gd name="T86" fmla="*/ 0 w 1703"/>
                  <a:gd name="T87" fmla="*/ 44 h 920"/>
                  <a:gd name="T88" fmla="*/ 0 w 1703"/>
                  <a:gd name="T89" fmla="*/ 41 h 920"/>
                  <a:gd name="T90" fmla="*/ 0 w 1703"/>
                  <a:gd name="T91" fmla="*/ 38 h 920"/>
                  <a:gd name="T92" fmla="*/ 0 w 1703"/>
                  <a:gd name="T93" fmla="*/ 35 h 920"/>
                  <a:gd name="T94" fmla="*/ 1 w 1703"/>
                  <a:gd name="T95" fmla="*/ 31 h 920"/>
                  <a:gd name="T96" fmla="*/ 2 w 1703"/>
                  <a:gd name="T97" fmla="*/ 28 h 920"/>
                  <a:gd name="T98" fmla="*/ 3 w 1703"/>
                  <a:gd name="T99" fmla="*/ 24 h 920"/>
                  <a:gd name="T100" fmla="*/ 4 w 1703"/>
                  <a:gd name="T101" fmla="*/ 21 h 920"/>
                  <a:gd name="T102" fmla="*/ 5 w 1703"/>
                  <a:gd name="T103" fmla="*/ 17 h 920"/>
                  <a:gd name="T104" fmla="*/ 7 w 1703"/>
                  <a:gd name="T105" fmla="*/ 13 h 920"/>
                  <a:gd name="T106" fmla="*/ 9 w 1703"/>
                  <a:gd name="T107" fmla="*/ 9 h 920"/>
                  <a:gd name="T108" fmla="*/ 11 w 1703"/>
                  <a:gd name="T109" fmla="*/ 5 h 920"/>
                  <a:gd name="T110" fmla="*/ 14 w 1703"/>
                  <a:gd name="T111" fmla="*/ 0 h 92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703" h="920">
                    <a:moveTo>
                      <a:pt x="195" y="0"/>
                    </a:moveTo>
                    <a:lnTo>
                      <a:pt x="1446" y="86"/>
                    </a:lnTo>
                    <a:lnTo>
                      <a:pt x="1455" y="95"/>
                    </a:lnTo>
                    <a:lnTo>
                      <a:pt x="1477" y="120"/>
                    </a:lnTo>
                    <a:lnTo>
                      <a:pt x="1492" y="137"/>
                    </a:lnTo>
                    <a:lnTo>
                      <a:pt x="1510" y="159"/>
                    </a:lnTo>
                    <a:lnTo>
                      <a:pt x="1528" y="182"/>
                    </a:lnTo>
                    <a:lnTo>
                      <a:pt x="1548" y="208"/>
                    </a:lnTo>
                    <a:lnTo>
                      <a:pt x="1569" y="236"/>
                    </a:lnTo>
                    <a:lnTo>
                      <a:pt x="1590" y="266"/>
                    </a:lnTo>
                    <a:lnTo>
                      <a:pt x="1609" y="299"/>
                    </a:lnTo>
                    <a:lnTo>
                      <a:pt x="1628" y="333"/>
                    </a:lnTo>
                    <a:lnTo>
                      <a:pt x="1645" y="367"/>
                    </a:lnTo>
                    <a:lnTo>
                      <a:pt x="1661" y="402"/>
                    </a:lnTo>
                    <a:lnTo>
                      <a:pt x="1667" y="420"/>
                    </a:lnTo>
                    <a:lnTo>
                      <a:pt x="1673" y="439"/>
                    </a:lnTo>
                    <a:lnTo>
                      <a:pt x="1678" y="457"/>
                    </a:lnTo>
                    <a:lnTo>
                      <a:pt x="1683" y="475"/>
                    </a:lnTo>
                    <a:lnTo>
                      <a:pt x="1686" y="490"/>
                    </a:lnTo>
                    <a:lnTo>
                      <a:pt x="1689" y="505"/>
                    </a:lnTo>
                    <a:lnTo>
                      <a:pt x="1693" y="520"/>
                    </a:lnTo>
                    <a:lnTo>
                      <a:pt x="1696" y="535"/>
                    </a:lnTo>
                    <a:lnTo>
                      <a:pt x="1698" y="549"/>
                    </a:lnTo>
                    <a:lnTo>
                      <a:pt x="1700" y="565"/>
                    </a:lnTo>
                    <a:lnTo>
                      <a:pt x="1702" y="580"/>
                    </a:lnTo>
                    <a:lnTo>
                      <a:pt x="1703" y="594"/>
                    </a:lnTo>
                    <a:lnTo>
                      <a:pt x="1682" y="614"/>
                    </a:lnTo>
                    <a:lnTo>
                      <a:pt x="1660" y="634"/>
                    </a:lnTo>
                    <a:lnTo>
                      <a:pt x="1633" y="656"/>
                    </a:lnTo>
                    <a:lnTo>
                      <a:pt x="1603" y="678"/>
                    </a:lnTo>
                    <a:lnTo>
                      <a:pt x="1569" y="701"/>
                    </a:lnTo>
                    <a:lnTo>
                      <a:pt x="1530" y="723"/>
                    </a:lnTo>
                    <a:lnTo>
                      <a:pt x="1509" y="735"/>
                    </a:lnTo>
                    <a:lnTo>
                      <a:pt x="1487" y="746"/>
                    </a:lnTo>
                    <a:lnTo>
                      <a:pt x="1464" y="757"/>
                    </a:lnTo>
                    <a:lnTo>
                      <a:pt x="1440" y="768"/>
                    </a:lnTo>
                    <a:lnTo>
                      <a:pt x="1415" y="778"/>
                    </a:lnTo>
                    <a:lnTo>
                      <a:pt x="1387" y="789"/>
                    </a:lnTo>
                    <a:lnTo>
                      <a:pt x="1359" y="800"/>
                    </a:lnTo>
                    <a:lnTo>
                      <a:pt x="1330" y="810"/>
                    </a:lnTo>
                    <a:lnTo>
                      <a:pt x="1299" y="820"/>
                    </a:lnTo>
                    <a:lnTo>
                      <a:pt x="1266" y="830"/>
                    </a:lnTo>
                    <a:lnTo>
                      <a:pt x="1233" y="840"/>
                    </a:lnTo>
                    <a:lnTo>
                      <a:pt x="1198" y="849"/>
                    </a:lnTo>
                    <a:lnTo>
                      <a:pt x="1162" y="858"/>
                    </a:lnTo>
                    <a:lnTo>
                      <a:pt x="1123" y="866"/>
                    </a:lnTo>
                    <a:lnTo>
                      <a:pt x="1084" y="874"/>
                    </a:lnTo>
                    <a:lnTo>
                      <a:pt x="1044" y="881"/>
                    </a:lnTo>
                    <a:lnTo>
                      <a:pt x="1001" y="888"/>
                    </a:lnTo>
                    <a:lnTo>
                      <a:pt x="957" y="895"/>
                    </a:lnTo>
                    <a:lnTo>
                      <a:pt x="911" y="901"/>
                    </a:lnTo>
                    <a:lnTo>
                      <a:pt x="864" y="906"/>
                    </a:lnTo>
                    <a:lnTo>
                      <a:pt x="817" y="911"/>
                    </a:lnTo>
                    <a:lnTo>
                      <a:pt x="772" y="915"/>
                    </a:lnTo>
                    <a:lnTo>
                      <a:pt x="729" y="917"/>
                    </a:lnTo>
                    <a:lnTo>
                      <a:pt x="686" y="919"/>
                    </a:lnTo>
                    <a:lnTo>
                      <a:pt x="646" y="920"/>
                    </a:lnTo>
                    <a:lnTo>
                      <a:pt x="607" y="920"/>
                    </a:lnTo>
                    <a:lnTo>
                      <a:pt x="570" y="919"/>
                    </a:lnTo>
                    <a:lnTo>
                      <a:pt x="533" y="918"/>
                    </a:lnTo>
                    <a:lnTo>
                      <a:pt x="498" y="916"/>
                    </a:lnTo>
                    <a:lnTo>
                      <a:pt x="465" y="913"/>
                    </a:lnTo>
                    <a:lnTo>
                      <a:pt x="434" y="909"/>
                    </a:lnTo>
                    <a:lnTo>
                      <a:pt x="402" y="905"/>
                    </a:lnTo>
                    <a:lnTo>
                      <a:pt x="373" y="900"/>
                    </a:lnTo>
                    <a:lnTo>
                      <a:pt x="345" y="895"/>
                    </a:lnTo>
                    <a:lnTo>
                      <a:pt x="319" y="889"/>
                    </a:lnTo>
                    <a:lnTo>
                      <a:pt x="294" y="883"/>
                    </a:lnTo>
                    <a:lnTo>
                      <a:pt x="268" y="876"/>
                    </a:lnTo>
                    <a:lnTo>
                      <a:pt x="245" y="869"/>
                    </a:lnTo>
                    <a:lnTo>
                      <a:pt x="223" y="862"/>
                    </a:lnTo>
                    <a:lnTo>
                      <a:pt x="203" y="854"/>
                    </a:lnTo>
                    <a:lnTo>
                      <a:pt x="183" y="846"/>
                    </a:lnTo>
                    <a:lnTo>
                      <a:pt x="164" y="838"/>
                    </a:lnTo>
                    <a:lnTo>
                      <a:pt x="147" y="829"/>
                    </a:lnTo>
                    <a:lnTo>
                      <a:pt x="129" y="819"/>
                    </a:lnTo>
                    <a:lnTo>
                      <a:pt x="99" y="801"/>
                    </a:lnTo>
                    <a:lnTo>
                      <a:pt x="72" y="783"/>
                    </a:lnTo>
                    <a:lnTo>
                      <a:pt x="49" y="765"/>
                    </a:lnTo>
                    <a:lnTo>
                      <a:pt x="29" y="747"/>
                    </a:lnTo>
                    <a:lnTo>
                      <a:pt x="24" y="732"/>
                    </a:lnTo>
                    <a:lnTo>
                      <a:pt x="19" y="715"/>
                    </a:lnTo>
                    <a:lnTo>
                      <a:pt x="15" y="699"/>
                    </a:lnTo>
                    <a:lnTo>
                      <a:pt x="11" y="681"/>
                    </a:lnTo>
                    <a:lnTo>
                      <a:pt x="8" y="663"/>
                    </a:lnTo>
                    <a:lnTo>
                      <a:pt x="5" y="645"/>
                    </a:lnTo>
                    <a:lnTo>
                      <a:pt x="3" y="627"/>
                    </a:lnTo>
                    <a:lnTo>
                      <a:pt x="2" y="608"/>
                    </a:lnTo>
                    <a:lnTo>
                      <a:pt x="1" y="589"/>
                    </a:lnTo>
                    <a:lnTo>
                      <a:pt x="0" y="569"/>
                    </a:lnTo>
                    <a:lnTo>
                      <a:pt x="0" y="547"/>
                    </a:lnTo>
                    <a:lnTo>
                      <a:pt x="1" y="527"/>
                    </a:lnTo>
                    <a:lnTo>
                      <a:pt x="3" y="505"/>
                    </a:lnTo>
                    <a:lnTo>
                      <a:pt x="5" y="483"/>
                    </a:lnTo>
                    <a:lnTo>
                      <a:pt x="9" y="461"/>
                    </a:lnTo>
                    <a:lnTo>
                      <a:pt x="12" y="438"/>
                    </a:lnTo>
                    <a:lnTo>
                      <a:pt x="17" y="414"/>
                    </a:lnTo>
                    <a:lnTo>
                      <a:pt x="22" y="390"/>
                    </a:lnTo>
                    <a:lnTo>
                      <a:pt x="29" y="366"/>
                    </a:lnTo>
                    <a:lnTo>
                      <a:pt x="36" y="341"/>
                    </a:lnTo>
                    <a:lnTo>
                      <a:pt x="44" y="316"/>
                    </a:lnTo>
                    <a:lnTo>
                      <a:pt x="52" y="290"/>
                    </a:lnTo>
                    <a:lnTo>
                      <a:pt x="62" y="263"/>
                    </a:lnTo>
                    <a:lnTo>
                      <a:pt x="73" y="236"/>
                    </a:lnTo>
                    <a:lnTo>
                      <a:pt x="84" y="209"/>
                    </a:lnTo>
                    <a:lnTo>
                      <a:pt x="97" y="181"/>
                    </a:lnTo>
                    <a:lnTo>
                      <a:pt x="111" y="151"/>
                    </a:lnTo>
                    <a:lnTo>
                      <a:pt x="125" y="122"/>
                    </a:lnTo>
                    <a:lnTo>
                      <a:pt x="142" y="93"/>
                    </a:lnTo>
                    <a:lnTo>
                      <a:pt x="159" y="63"/>
                    </a:lnTo>
                    <a:lnTo>
                      <a:pt x="176" y="32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" name="Freeform 107"/>
              <p:cNvSpPr>
                <a:spLocks/>
              </p:cNvSpPr>
              <p:nvPr/>
            </p:nvSpPr>
            <p:spPr bwMode="auto">
              <a:xfrm>
                <a:off x="2334" y="2818"/>
                <a:ext cx="119" cy="36"/>
              </a:xfrm>
              <a:custGeom>
                <a:avLst/>
                <a:gdLst>
                  <a:gd name="T0" fmla="*/ 63 w 1676"/>
                  <a:gd name="T1" fmla="*/ 22 h 501"/>
                  <a:gd name="T2" fmla="*/ 69 w 1676"/>
                  <a:gd name="T3" fmla="*/ 21 h 501"/>
                  <a:gd name="T4" fmla="*/ 75 w 1676"/>
                  <a:gd name="T5" fmla="*/ 20 h 501"/>
                  <a:gd name="T6" fmla="*/ 80 w 1676"/>
                  <a:gd name="T7" fmla="*/ 19 h 501"/>
                  <a:gd name="T8" fmla="*/ 85 w 1676"/>
                  <a:gd name="T9" fmla="*/ 18 h 501"/>
                  <a:gd name="T10" fmla="*/ 90 w 1676"/>
                  <a:gd name="T11" fmla="*/ 16 h 501"/>
                  <a:gd name="T12" fmla="*/ 94 w 1676"/>
                  <a:gd name="T13" fmla="*/ 15 h 501"/>
                  <a:gd name="T14" fmla="*/ 98 w 1676"/>
                  <a:gd name="T15" fmla="*/ 13 h 501"/>
                  <a:gd name="T16" fmla="*/ 102 w 1676"/>
                  <a:gd name="T17" fmla="*/ 12 h 501"/>
                  <a:gd name="T18" fmla="*/ 105 w 1676"/>
                  <a:gd name="T19" fmla="*/ 10 h 501"/>
                  <a:gd name="T20" fmla="*/ 109 w 1676"/>
                  <a:gd name="T21" fmla="*/ 8 h 501"/>
                  <a:gd name="T22" fmla="*/ 114 w 1676"/>
                  <a:gd name="T23" fmla="*/ 4 h 501"/>
                  <a:gd name="T24" fmla="*/ 117 w 1676"/>
                  <a:gd name="T25" fmla="*/ 1 h 501"/>
                  <a:gd name="T26" fmla="*/ 119 w 1676"/>
                  <a:gd name="T27" fmla="*/ 2 h 501"/>
                  <a:gd name="T28" fmla="*/ 119 w 1676"/>
                  <a:gd name="T29" fmla="*/ 6 h 501"/>
                  <a:gd name="T30" fmla="*/ 118 w 1676"/>
                  <a:gd name="T31" fmla="*/ 9 h 501"/>
                  <a:gd name="T32" fmla="*/ 117 w 1676"/>
                  <a:gd name="T33" fmla="*/ 12 h 501"/>
                  <a:gd name="T34" fmla="*/ 115 w 1676"/>
                  <a:gd name="T35" fmla="*/ 16 h 501"/>
                  <a:gd name="T36" fmla="*/ 112 w 1676"/>
                  <a:gd name="T37" fmla="*/ 18 h 501"/>
                  <a:gd name="T38" fmla="*/ 109 w 1676"/>
                  <a:gd name="T39" fmla="*/ 21 h 501"/>
                  <a:gd name="T40" fmla="*/ 105 w 1676"/>
                  <a:gd name="T41" fmla="*/ 24 h 501"/>
                  <a:gd name="T42" fmla="*/ 100 w 1676"/>
                  <a:gd name="T43" fmla="*/ 27 h 501"/>
                  <a:gd name="T44" fmla="*/ 94 w 1676"/>
                  <a:gd name="T45" fmla="*/ 29 h 501"/>
                  <a:gd name="T46" fmla="*/ 88 w 1676"/>
                  <a:gd name="T47" fmla="*/ 31 h 501"/>
                  <a:gd name="T48" fmla="*/ 82 w 1676"/>
                  <a:gd name="T49" fmla="*/ 33 h 501"/>
                  <a:gd name="T50" fmla="*/ 76 w 1676"/>
                  <a:gd name="T51" fmla="*/ 34 h 501"/>
                  <a:gd name="T52" fmla="*/ 69 w 1676"/>
                  <a:gd name="T53" fmla="*/ 35 h 501"/>
                  <a:gd name="T54" fmla="*/ 63 w 1676"/>
                  <a:gd name="T55" fmla="*/ 36 h 501"/>
                  <a:gd name="T56" fmla="*/ 57 w 1676"/>
                  <a:gd name="T57" fmla="*/ 36 h 501"/>
                  <a:gd name="T58" fmla="*/ 50 w 1676"/>
                  <a:gd name="T59" fmla="*/ 36 h 501"/>
                  <a:gd name="T60" fmla="*/ 45 w 1676"/>
                  <a:gd name="T61" fmla="*/ 36 h 501"/>
                  <a:gd name="T62" fmla="*/ 39 w 1676"/>
                  <a:gd name="T63" fmla="*/ 35 h 501"/>
                  <a:gd name="T64" fmla="*/ 34 w 1676"/>
                  <a:gd name="T65" fmla="*/ 35 h 501"/>
                  <a:gd name="T66" fmla="*/ 29 w 1676"/>
                  <a:gd name="T67" fmla="*/ 34 h 501"/>
                  <a:gd name="T68" fmla="*/ 24 w 1676"/>
                  <a:gd name="T69" fmla="*/ 33 h 501"/>
                  <a:gd name="T70" fmla="*/ 21 w 1676"/>
                  <a:gd name="T71" fmla="*/ 32 h 501"/>
                  <a:gd name="T72" fmla="*/ 18 w 1676"/>
                  <a:gd name="T73" fmla="*/ 31 h 501"/>
                  <a:gd name="T74" fmla="*/ 15 w 1676"/>
                  <a:gd name="T75" fmla="*/ 30 h 501"/>
                  <a:gd name="T76" fmla="*/ 13 w 1676"/>
                  <a:gd name="T77" fmla="*/ 28 h 501"/>
                  <a:gd name="T78" fmla="*/ 11 w 1676"/>
                  <a:gd name="T79" fmla="*/ 27 h 501"/>
                  <a:gd name="T80" fmla="*/ 9 w 1676"/>
                  <a:gd name="T81" fmla="*/ 25 h 501"/>
                  <a:gd name="T82" fmla="*/ 6 w 1676"/>
                  <a:gd name="T83" fmla="*/ 22 h 501"/>
                  <a:gd name="T84" fmla="*/ 4 w 1676"/>
                  <a:gd name="T85" fmla="*/ 19 h 501"/>
                  <a:gd name="T86" fmla="*/ 2 w 1676"/>
                  <a:gd name="T87" fmla="*/ 16 h 501"/>
                  <a:gd name="T88" fmla="*/ 1 w 1676"/>
                  <a:gd name="T89" fmla="*/ 13 h 501"/>
                  <a:gd name="T90" fmla="*/ 1 w 1676"/>
                  <a:gd name="T91" fmla="*/ 12 h 501"/>
                  <a:gd name="T92" fmla="*/ 5 w 1676"/>
                  <a:gd name="T93" fmla="*/ 15 h 501"/>
                  <a:gd name="T94" fmla="*/ 8 w 1676"/>
                  <a:gd name="T95" fmla="*/ 17 h 501"/>
                  <a:gd name="T96" fmla="*/ 11 w 1676"/>
                  <a:gd name="T97" fmla="*/ 18 h 501"/>
                  <a:gd name="T98" fmla="*/ 14 w 1676"/>
                  <a:gd name="T99" fmla="*/ 19 h 501"/>
                  <a:gd name="T100" fmla="*/ 17 w 1676"/>
                  <a:gd name="T101" fmla="*/ 20 h 501"/>
                  <a:gd name="T102" fmla="*/ 21 w 1676"/>
                  <a:gd name="T103" fmla="*/ 21 h 501"/>
                  <a:gd name="T104" fmla="*/ 24 w 1676"/>
                  <a:gd name="T105" fmla="*/ 22 h 501"/>
                  <a:gd name="T106" fmla="*/ 29 w 1676"/>
                  <a:gd name="T107" fmla="*/ 23 h 501"/>
                  <a:gd name="T108" fmla="*/ 33 w 1676"/>
                  <a:gd name="T109" fmla="*/ 23 h 501"/>
                  <a:gd name="T110" fmla="*/ 38 w 1676"/>
                  <a:gd name="T111" fmla="*/ 23 h 501"/>
                  <a:gd name="T112" fmla="*/ 44 w 1676"/>
                  <a:gd name="T113" fmla="*/ 23 h 501"/>
                  <a:gd name="T114" fmla="*/ 50 w 1676"/>
                  <a:gd name="T115" fmla="*/ 23 h 501"/>
                  <a:gd name="T116" fmla="*/ 56 w 1676"/>
                  <a:gd name="T117" fmla="*/ 23 h 50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676" h="501">
                    <a:moveTo>
                      <a:pt x="835" y="312"/>
                    </a:moveTo>
                    <a:lnTo>
                      <a:pt x="882" y="307"/>
                    </a:lnTo>
                    <a:lnTo>
                      <a:pt x="928" y="301"/>
                    </a:lnTo>
                    <a:lnTo>
                      <a:pt x="972" y="294"/>
                    </a:lnTo>
                    <a:lnTo>
                      <a:pt x="1015" y="287"/>
                    </a:lnTo>
                    <a:lnTo>
                      <a:pt x="1055" y="280"/>
                    </a:lnTo>
                    <a:lnTo>
                      <a:pt x="1094" y="272"/>
                    </a:lnTo>
                    <a:lnTo>
                      <a:pt x="1133" y="264"/>
                    </a:lnTo>
                    <a:lnTo>
                      <a:pt x="1169" y="255"/>
                    </a:lnTo>
                    <a:lnTo>
                      <a:pt x="1204" y="246"/>
                    </a:lnTo>
                    <a:lnTo>
                      <a:pt x="1237" y="236"/>
                    </a:lnTo>
                    <a:lnTo>
                      <a:pt x="1270" y="226"/>
                    </a:lnTo>
                    <a:lnTo>
                      <a:pt x="1301" y="216"/>
                    </a:lnTo>
                    <a:lnTo>
                      <a:pt x="1330" y="206"/>
                    </a:lnTo>
                    <a:lnTo>
                      <a:pt x="1358" y="195"/>
                    </a:lnTo>
                    <a:lnTo>
                      <a:pt x="1386" y="184"/>
                    </a:lnTo>
                    <a:lnTo>
                      <a:pt x="1411" y="174"/>
                    </a:lnTo>
                    <a:lnTo>
                      <a:pt x="1435" y="163"/>
                    </a:lnTo>
                    <a:lnTo>
                      <a:pt x="1458" y="152"/>
                    </a:lnTo>
                    <a:lnTo>
                      <a:pt x="1480" y="141"/>
                    </a:lnTo>
                    <a:lnTo>
                      <a:pt x="1501" y="129"/>
                    </a:lnTo>
                    <a:lnTo>
                      <a:pt x="1540" y="107"/>
                    </a:lnTo>
                    <a:lnTo>
                      <a:pt x="1574" y="84"/>
                    </a:lnTo>
                    <a:lnTo>
                      <a:pt x="1604" y="62"/>
                    </a:lnTo>
                    <a:lnTo>
                      <a:pt x="1631" y="40"/>
                    </a:lnTo>
                    <a:lnTo>
                      <a:pt x="1653" y="20"/>
                    </a:lnTo>
                    <a:lnTo>
                      <a:pt x="1674" y="0"/>
                    </a:lnTo>
                    <a:lnTo>
                      <a:pt x="1676" y="28"/>
                    </a:lnTo>
                    <a:lnTo>
                      <a:pt x="1675" y="54"/>
                    </a:lnTo>
                    <a:lnTo>
                      <a:pt x="1673" y="79"/>
                    </a:lnTo>
                    <a:lnTo>
                      <a:pt x="1669" y="105"/>
                    </a:lnTo>
                    <a:lnTo>
                      <a:pt x="1663" y="128"/>
                    </a:lnTo>
                    <a:lnTo>
                      <a:pt x="1654" y="151"/>
                    </a:lnTo>
                    <a:lnTo>
                      <a:pt x="1644" y="173"/>
                    </a:lnTo>
                    <a:lnTo>
                      <a:pt x="1632" y="195"/>
                    </a:lnTo>
                    <a:lnTo>
                      <a:pt x="1617" y="216"/>
                    </a:lnTo>
                    <a:lnTo>
                      <a:pt x="1600" y="237"/>
                    </a:lnTo>
                    <a:lnTo>
                      <a:pt x="1580" y="257"/>
                    </a:lnTo>
                    <a:lnTo>
                      <a:pt x="1557" y="277"/>
                    </a:lnTo>
                    <a:lnTo>
                      <a:pt x="1532" y="297"/>
                    </a:lnTo>
                    <a:lnTo>
                      <a:pt x="1503" y="316"/>
                    </a:lnTo>
                    <a:lnTo>
                      <a:pt x="1473" y="336"/>
                    </a:lnTo>
                    <a:lnTo>
                      <a:pt x="1439" y="355"/>
                    </a:lnTo>
                    <a:lnTo>
                      <a:pt x="1402" y="376"/>
                    </a:lnTo>
                    <a:lnTo>
                      <a:pt x="1363" y="393"/>
                    </a:lnTo>
                    <a:lnTo>
                      <a:pt x="1323" y="409"/>
                    </a:lnTo>
                    <a:lnTo>
                      <a:pt x="1283" y="424"/>
                    </a:lnTo>
                    <a:lnTo>
                      <a:pt x="1241" y="437"/>
                    </a:lnTo>
                    <a:lnTo>
                      <a:pt x="1198" y="449"/>
                    </a:lnTo>
                    <a:lnTo>
                      <a:pt x="1155" y="460"/>
                    </a:lnTo>
                    <a:lnTo>
                      <a:pt x="1111" y="469"/>
                    </a:lnTo>
                    <a:lnTo>
                      <a:pt x="1066" y="477"/>
                    </a:lnTo>
                    <a:lnTo>
                      <a:pt x="1021" y="483"/>
                    </a:lnTo>
                    <a:lnTo>
                      <a:pt x="977" y="489"/>
                    </a:lnTo>
                    <a:lnTo>
                      <a:pt x="931" y="493"/>
                    </a:lnTo>
                    <a:lnTo>
                      <a:pt x="887" y="497"/>
                    </a:lnTo>
                    <a:lnTo>
                      <a:pt x="842" y="499"/>
                    </a:lnTo>
                    <a:lnTo>
                      <a:pt x="797" y="500"/>
                    </a:lnTo>
                    <a:lnTo>
                      <a:pt x="754" y="501"/>
                    </a:lnTo>
                    <a:lnTo>
                      <a:pt x="711" y="500"/>
                    </a:lnTo>
                    <a:lnTo>
                      <a:pt x="668" y="499"/>
                    </a:lnTo>
                    <a:lnTo>
                      <a:pt x="627" y="497"/>
                    </a:lnTo>
                    <a:lnTo>
                      <a:pt x="587" y="494"/>
                    </a:lnTo>
                    <a:lnTo>
                      <a:pt x="548" y="491"/>
                    </a:lnTo>
                    <a:lnTo>
                      <a:pt x="509" y="487"/>
                    </a:lnTo>
                    <a:lnTo>
                      <a:pt x="473" y="482"/>
                    </a:lnTo>
                    <a:lnTo>
                      <a:pt x="438" y="477"/>
                    </a:lnTo>
                    <a:lnTo>
                      <a:pt x="405" y="471"/>
                    </a:lnTo>
                    <a:lnTo>
                      <a:pt x="373" y="465"/>
                    </a:lnTo>
                    <a:lnTo>
                      <a:pt x="344" y="458"/>
                    </a:lnTo>
                    <a:lnTo>
                      <a:pt x="317" y="451"/>
                    </a:lnTo>
                    <a:lnTo>
                      <a:pt x="292" y="444"/>
                    </a:lnTo>
                    <a:lnTo>
                      <a:pt x="269" y="436"/>
                    </a:lnTo>
                    <a:lnTo>
                      <a:pt x="248" y="429"/>
                    </a:lnTo>
                    <a:lnTo>
                      <a:pt x="231" y="421"/>
                    </a:lnTo>
                    <a:lnTo>
                      <a:pt x="216" y="413"/>
                    </a:lnTo>
                    <a:lnTo>
                      <a:pt x="200" y="404"/>
                    </a:lnTo>
                    <a:lnTo>
                      <a:pt x="184" y="394"/>
                    </a:lnTo>
                    <a:lnTo>
                      <a:pt x="168" y="382"/>
                    </a:lnTo>
                    <a:lnTo>
                      <a:pt x="152" y="370"/>
                    </a:lnTo>
                    <a:lnTo>
                      <a:pt x="136" y="355"/>
                    </a:lnTo>
                    <a:lnTo>
                      <a:pt x="120" y="341"/>
                    </a:lnTo>
                    <a:lnTo>
                      <a:pt x="104" y="325"/>
                    </a:lnTo>
                    <a:lnTo>
                      <a:pt x="88" y="308"/>
                    </a:lnTo>
                    <a:lnTo>
                      <a:pt x="73" y="290"/>
                    </a:lnTo>
                    <a:lnTo>
                      <a:pt x="59" y="270"/>
                    </a:lnTo>
                    <a:lnTo>
                      <a:pt x="46" y="249"/>
                    </a:lnTo>
                    <a:lnTo>
                      <a:pt x="33" y="227"/>
                    </a:lnTo>
                    <a:lnTo>
                      <a:pt x="21" y="203"/>
                    </a:lnTo>
                    <a:lnTo>
                      <a:pt x="10" y="179"/>
                    </a:lnTo>
                    <a:lnTo>
                      <a:pt x="0" y="153"/>
                    </a:lnTo>
                    <a:lnTo>
                      <a:pt x="20" y="171"/>
                    </a:lnTo>
                    <a:lnTo>
                      <a:pt x="43" y="189"/>
                    </a:lnTo>
                    <a:lnTo>
                      <a:pt x="70" y="207"/>
                    </a:lnTo>
                    <a:lnTo>
                      <a:pt x="100" y="225"/>
                    </a:lnTo>
                    <a:lnTo>
                      <a:pt x="118" y="235"/>
                    </a:lnTo>
                    <a:lnTo>
                      <a:pt x="135" y="244"/>
                    </a:lnTo>
                    <a:lnTo>
                      <a:pt x="154" y="252"/>
                    </a:lnTo>
                    <a:lnTo>
                      <a:pt x="174" y="260"/>
                    </a:lnTo>
                    <a:lnTo>
                      <a:pt x="194" y="268"/>
                    </a:lnTo>
                    <a:lnTo>
                      <a:pt x="216" y="275"/>
                    </a:lnTo>
                    <a:lnTo>
                      <a:pt x="239" y="282"/>
                    </a:lnTo>
                    <a:lnTo>
                      <a:pt x="265" y="289"/>
                    </a:lnTo>
                    <a:lnTo>
                      <a:pt x="290" y="295"/>
                    </a:lnTo>
                    <a:lnTo>
                      <a:pt x="316" y="301"/>
                    </a:lnTo>
                    <a:lnTo>
                      <a:pt x="344" y="306"/>
                    </a:lnTo>
                    <a:lnTo>
                      <a:pt x="373" y="311"/>
                    </a:lnTo>
                    <a:lnTo>
                      <a:pt x="405" y="315"/>
                    </a:lnTo>
                    <a:lnTo>
                      <a:pt x="436" y="319"/>
                    </a:lnTo>
                    <a:lnTo>
                      <a:pt x="469" y="322"/>
                    </a:lnTo>
                    <a:lnTo>
                      <a:pt x="504" y="324"/>
                    </a:lnTo>
                    <a:lnTo>
                      <a:pt x="541" y="325"/>
                    </a:lnTo>
                    <a:lnTo>
                      <a:pt x="578" y="326"/>
                    </a:lnTo>
                    <a:lnTo>
                      <a:pt x="617" y="326"/>
                    </a:lnTo>
                    <a:lnTo>
                      <a:pt x="657" y="325"/>
                    </a:lnTo>
                    <a:lnTo>
                      <a:pt x="700" y="323"/>
                    </a:lnTo>
                    <a:lnTo>
                      <a:pt x="743" y="321"/>
                    </a:lnTo>
                    <a:lnTo>
                      <a:pt x="788" y="317"/>
                    </a:lnTo>
                    <a:lnTo>
                      <a:pt x="835" y="312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Rectangle 108"/>
              <p:cNvSpPr>
                <a:spLocks noChangeArrowheads="1"/>
              </p:cNvSpPr>
              <p:nvPr/>
            </p:nvSpPr>
            <p:spPr bwMode="auto">
              <a:xfrm>
                <a:off x="2198" y="2537"/>
                <a:ext cx="116" cy="252"/>
              </a:xfrm>
              <a:prstGeom prst="rect">
                <a:avLst/>
              </a:pr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5" name="Freeform 109"/>
              <p:cNvSpPr>
                <a:spLocks/>
              </p:cNvSpPr>
              <p:nvPr/>
            </p:nvSpPr>
            <p:spPr bwMode="auto">
              <a:xfrm>
                <a:off x="2321" y="2465"/>
                <a:ext cx="16" cy="15"/>
              </a:xfrm>
              <a:custGeom>
                <a:avLst/>
                <a:gdLst>
                  <a:gd name="T0" fmla="*/ 16 w 217"/>
                  <a:gd name="T1" fmla="*/ 8 h 217"/>
                  <a:gd name="T2" fmla="*/ 16 w 217"/>
                  <a:gd name="T3" fmla="*/ 10 h 217"/>
                  <a:gd name="T4" fmla="*/ 15 w 217"/>
                  <a:gd name="T5" fmla="*/ 11 h 217"/>
                  <a:gd name="T6" fmla="*/ 14 w 217"/>
                  <a:gd name="T7" fmla="*/ 12 h 217"/>
                  <a:gd name="T8" fmla="*/ 13 w 217"/>
                  <a:gd name="T9" fmla="*/ 13 h 217"/>
                  <a:gd name="T10" fmla="*/ 12 w 217"/>
                  <a:gd name="T11" fmla="*/ 14 h 217"/>
                  <a:gd name="T12" fmla="*/ 10 w 217"/>
                  <a:gd name="T13" fmla="*/ 15 h 217"/>
                  <a:gd name="T14" fmla="*/ 9 w 217"/>
                  <a:gd name="T15" fmla="*/ 15 h 217"/>
                  <a:gd name="T16" fmla="*/ 7 w 217"/>
                  <a:gd name="T17" fmla="*/ 15 h 217"/>
                  <a:gd name="T18" fmla="*/ 6 w 217"/>
                  <a:gd name="T19" fmla="*/ 15 h 217"/>
                  <a:gd name="T20" fmla="*/ 4 w 217"/>
                  <a:gd name="T21" fmla="*/ 14 h 217"/>
                  <a:gd name="T22" fmla="*/ 3 w 217"/>
                  <a:gd name="T23" fmla="*/ 13 h 217"/>
                  <a:gd name="T24" fmla="*/ 2 w 217"/>
                  <a:gd name="T25" fmla="*/ 12 h 217"/>
                  <a:gd name="T26" fmla="*/ 1 w 217"/>
                  <a:gd name="T27" fmla="*/ 11 h 217"/>
                  <a:gd name="T28" fmla="*/ 0 w 217"/>
                  <a:gd name="T29" fmla="*/ 10 h 217"/>
                  <a:gd name="T30" fmla="*/ 0 w 217"/>
                  <a:gd name="T31" fmla="*/ 8 h 217"/>
                  <a:gd name="T32" fmla="*/ 0 w 217"/>
                  <a:gd name="T33" fmla="*/ 7 h 217"/>
                  <a:gd name="T34" fmla="*/ 0 w 217"/>
                  <a:gd name="T35" fmla="*/ 5 h 217"/>
                  <a:gd name="T36" fmla="*/ 1 w 217"/>
                  <a:gd name="T37" fmla="*/ 4 h 217"/>
                  <a:gd name="T38" fmla="*/ 2 w 217"/>
                  <a:gd name="T39" fmla="*/ 3 h 217"/>
                  <a:gd name="T40" fmla="*/ 3 w 217"/>
                  <a:gd name="T41" fmla="*/ 2 h 217"/>
                  <a:gd name="T42" fmla="*/ 4 w 217"/>
                  <a:gd name="T43" fmla="*/ 1 h 217"/>
                  <a:gd name="T44" fmla="*/ 6 w 217"/>
                  <a:gd name="T45" fmla="*/ 0 h 217"/>
                  <a:gd name="T46" fmla="*/ 7 w 217"/>
                  <a:gd name="T47" fmla="*/ 0 h 217"/>
                  <a:gd name="T48" fmla="*/ 9 w 217"/>
                  <a:gd name="T49" fmla="*/ 0 h 217"/>
                  <a:gd name="T50" fmla="*/ 10 w 217"/>
                  <a:gd name="T51" fmla="*/ 0 h 217"/>
                  <a:gd name="T52" fmla="*/ 12 w 217"/>
                  <a:gd name="T53" fmla="*/ 1 h 217"/>
                  <a:gd name="T54" fmla="*/ 13 w 217"/>
                  <a:gd name="T55" fmla="*/ 2 h 217"/>
                  <a:gd name="T56" fmla="*/ 14 w 217"/>
                  <a:gd name="T57" fmla="*/ 3 h 217"/>
                  <a:gd name="T58" fmla="*/ 15 w 217"/>
                  <a:gd name="T59" fmla="*/ 4 h 217"/>
                  <a:gd name="T60" fmla="*/ 16 w 217"/>
                  <a:gd name="T61" fmla="*/ 5 h 217"/>
                  <a:gd name="T62" fmla="*/ 16 w 217"/>
                  <a:gd name="T63" fmla="*/ 7 h 2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17" h="217">
                    <a:moveTo>
                      <a:pt x="217" y="109"/>
                    </a:moveTo>
                    <a:lnTo>
                      <a:pt x="216" y="120"/>
                    </a:lnTo>
                    <a:lnTo>
                      <a:pt x="215" y="130"/>
                    </a:lnTo>
                    <a:lnTo>
                      <a:pt x="212" y="141"/>
                    </a:lnTo>
                    <a:lnTo>
                      <a:pt x="208" y="151"/>
                    </a:lnTo>
                    <a:lnTo>
                      <a:pt x="204" y="160"/>
                    </a:lnTo>
                    <a:lnTo>
                      <a:pt x="198" y="169"/>
                    </a:lnTo>
                    <a:lnTo>
                      <a:pt x="192" y="177"/>
                    </a:lnTo>
                    <a:lnTo>
                      <a:pt x="185" y="185"/>
                    </a:lnTo>
                    <a:lnTo>
                      <a:pt x="178" y="193"/>
                    </a:lnTo>
                    <a:lnTo>
                      <a:pt x="169" y="199"/>
                    </a:lnTo>
                    <a:lnTo>
                      <a:pt x="161" y="204"/>
                    </a:lnTo>
                    <a:lnTo>
                      <a:pt x="151" y="209"/>
                    </a:lnTo>
                    <a:lnTo>
                      <a:pt x="140" y="213"/>
                    </a:lnTo>
                    <a:lnTo>
                      <a:pt x="130" y="215"/>
                    </a:lnTo>
                    <a:lnTo>
                      <a:pt x="119" y="217"/>
                    </a:lnTo>
                    <a:lnTo>
                      <a:pt x="108" y="217"/>
                    </a:lnTo>
                    <a:lnTo>
                      <a:pt x="97" y="217"/>
                    </a:lnTo>
                    <a:lnTo>
                      <a:pt x="87" y="215"/>
                    </a:lnTo>
                    <a:lnTo>
                      <a:pt x="76" y="213"/>
                    </a:lnTo>
                    <a:lnTo>
                      <a:pt x="66" y="209"/>
                    </a:lnTo>
                    <a:lnTo>
                      <a:pt x="57" y="204"/>
                    </a:lnTo>
                    <a:lnTo>
                      <a:pt x="48" y="199"/>
                    </a:lnTo>
                    <a:lnTo>
                      <a:pt x="40" y="193"/>
                    </a:lnTo>
                    <a:lnTo>
                      <a:pt x="32" y="185"/>
                    </a:lnTo>
                    <a:lnTo>
                      <a:pt x="25" y="177"/>
                    </a:lnTo>
                    <a:lnTo>
                      <a:pt x="19" y="169"/>
                    </a:lnTo>
                    <a:lnTo>
                      <a:pt x="14" y="160"/>
                    </a:lnTo>
                    <a:lnTo>
                      <a:pt x="9" y="151"/>
                    </a:lnTo>
                    <a:lnTo>
                      <a:pt x="5" y="141"/>
                    </a:lnTo>
                    <a:lnTo>
                      <a:pt x="3" y="130"/>
                    </a:lnTo>
                    <a:lnTo>
                      <a:pt x="0" y="120"/>
                    </a:lnTo>
                    <a:lnTo>
                      <a:pt x="0" y="109"/>
                    </a:lnTo>
                    <a:lnTo>
                      <a:pt x="0" y="98"/>
                    </a:lnTo>
                    <a:lnTo>
                      <a:pt x="3" y="87"/>
                    </a:lnTo>
                    <a:lnTo>
                      <a:pt x="5" y="77"/>
                    </a:lnTo>
                    <a:lnTo>
                      <a:pt x="9" y="67"/>
                    </a:lnTo>
                    <a:lnTo>
                      <a:pt x="14" y="58"/>
                    </a:lnTo>
                    <a:lnTo>
                      <a:pt x="19" y="48"/>
                    </a:lnTo>
                    <a:lnTo>
                      <a:pt x="25" y="39"/>
                    </a:lnTo>
                    <a:lnTo>
                      <a:pt x="32" y="32"/>
                    </a:lnTo>
                    <a:lnTo>
                      <a:pt x="40" y="25"/>
                    </a:lnTo>
                    <a:lnTo>
                      <a:pt x="48" y="19"/>
                    </a:lnTo>
                    <a:lnTo>
                      <a:pt x="57" y="13"/>
                    </a:lnTo>
                    <a:lnTo>
                      <a:pt x="66" y="9"/>
                    </a:lnTo>
                    <a:lnTo>
                      <a:pt x="76" y="5"/>
                    </a:lnTo>
                    <a:lnTo>
                      <a:pt x="87" y="2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2"/>
                    </a:lnTo>
                    <a:lnTo>
                      <a:pt x="140" y="5"/>
                    </a:lnTo>
                    <a:lnTo>
                      <a:pt x="151" y="9"/>
                    </a:lnTo>
                    <a:lnTo>
                      <a:pt x="161" y="13"/>
                    </a:lnTo>
                    <a:lnTo>
                      <a:pt x="169" y="19"/>
                    </a:lnTo>
                    <a:lnTo>
                      <a:pt x="178" y="25"/>
                    </a:lnTo>
                    <a:lnTo>
                      <a:pt x="185" y="32"/>
                    </a:lnTo>
                    <a:lnTo>
                      <a:pt x="192" y="39"/>
                    </a:lnTo>
                    <a:lnTo>
                      <a:pt x="198" y="48"/>
                    </a:lnTo>
                    <a:lnTo>
                      <a:pt x="204" y="58"/>
                    </a:lnTo>
                    <a:lnTo>
                      <a:pt x="208" y="67"/>
                    </a:lnTo>
                    <a:lnTo>
                      <a:pt x="212" y="77"/>
                    </a:lnTo>
                    <a:lnTo>
                      <a:pt x="215" y="87"/>
                    </a:lnTo>
                    <a:lnTo>
                      <a:pt x="216" y="98"/>
                    </a:lnTo>
                    <a:lnTo>
                      <a:pt x="217" y="109"/>
                    </a:lnTo>
                    <a:close/>
                  </a:path>
                </a:pathLst>
              </a:custGeom>
              <a:solidFill>
                <a:srgbClr val="CC9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Freeform 110"/>
              <p:cNvSpPr>
                <a:spLocks/>
              </p:cNvSpPr>
              <p:nvPr/>
            </p:nvSpPr>
            <p:spPr bwMode="auto">
              <a:xfrm>
                <a:off x="2321" y="2517"/>
                <a:ext cx="16" cy="15"/>
              </a:xfrm>
              <a:custGeom>
                <a:avLst/>
                <a:gdLst>
                  <a:gd name="T0" fmla="*/ 16 w 217"/>
                  <a:gd name="T1" fmla="*/ 8 h 217"/>
                  <a:gd name="T2" fmla="*/ 16 w 217"/>
                  <a:gd name="T3" fmla="*/ 10 h 217"/>
                  <a:gd name="T4" fmla="*/ 15 w 217"/>
                  <a:gd name="T5" fmla="*/ 11 h 217"/>
                  <a:gd name="T6" fmla="*/ 14 w 217"/>
                  <a:gd name="T7" fmla="*/ 12 h 217"/>
                  <a:gd name="T8" fmla="*/ 13 w 217"/>
                  <a:gd name="T9" fmla="*/ 13 h 217"/>
                  <a:gd name="T10" fmla="*/ 12 w 217"/>
                  <a:gd name="T11" fmla="*/ 14 h 217"/>
                  <a:gd name="T12" fmla="*/ 10 w 217"/>
                  <a:gd name="T13" fmla="*/ 15 h 217"/>
                  <a:gd name="T14" fmla="*/ 9 w 217"/>
                  <a:gd name="T15" fmla="*/ 15 h 217"/>
                  <a:gd name="T16" fmla="*/ 7 w 217"/>
                  <a:gd name="T17" fmla="*/ 15 h 217"/>
                  <a:gd name="T18" fmla="*/ 6 w 217"/>
                  <a:gd name="T19" fmla="*/ 15 h 217"/>
                  <a:gd name="T20" fmla="*/ 4 w 217"/>
                  <a:gd name="T21" fmla="*/ 14 h 217"/>
                  <a:gd name="T22" fmla="*/ 3 w 217"/>
                  <a:gd name="T23" fmla="*/ 13 h 217"/>
                  <a:gd name="T24" fmla="*/ 2 w 217"/>
                  <a:gd name="T25" fmla="*/ 12 h 217"/>
                  <a:gd name="T26" fmla="*/ 1 w 217"/>
                  <a:gd name="T27" fmla="*/ 11 h 217"/>
                  <a:gd name="T28" fmla="*/ 0 w 217"/>
                  <a:gd name="T29" fmla="*/ 10 h 217"/>
                  <a:gd name="T30" fmla="*/ 0 w 217"/>
                  <a:gd name="T31" fmla="*/ 8 h 217"/>
                  <a:gd name="T32" fmla="*/ 0 w 217"/>
                  <a:gd name="T33" fmla="*/ 7 h 217"/>
                  <a:gd name="T34" fmla="*/ 0 w 217"/>
                  <a:gd name="T35" fmla="*/ 5 h 217"/>
                  <a:gd name="T36" fmla="*/ 1 w 217"/>
                  <a:gd name="T37" fmla="*/ 4 h 217"/>
                  <a:gd name="T38" fmla="*/ 2 w 217"/>
                  <a:gd name="T39" fmla="*/ 3 h 217"/>
                  <a:gd name="T40" fmla="*/ 3 w 217"/>
                  <a:gd name="T41" fmla="*/ 2 h 217"/>
                  <a:gd name="T42" fmla="*/ 4 w 217"/>
                  <a:gd name="T43" fmla="*/ 1 h 217"/>
                  <a:gd name="T44" fmla="*/ 6 w 217"/>
                  <a:gd name="T45" fmla="*/ 0 h 217"/>
                  <a:gd name="T46" fmla="*/ 7 w 217"/>
                  <a:gd name="T47" fmla="*/ 0 h 217"/>
                  <a:gd name="T48" fmla="*/ 9 w 217"/>
                  <a:gd name="T49" fmla="*/ 0 h 217"/>
                  <a:gd name="T50" fmla="*/ 10 w 217"/>
                  <a:gd name="T51" fmla="*/ 0 h 217"/>
                  <a:gd name="T52" fmla="*/ 12 w 217"/>
                  <a:gd name="T53" fmla="*/ 1 h 217"/>
                  <a:gd name="T54" fmla="*/ 13 w 217"/>
                  <a:gd name="T55" fmla="*/ 2 h 217"/>
                  <a:gd name="T56" fmla="*/ 14 w 217"/>
                  <a:gd name="T57" fmla="*/ 3 h 217"/>
                  <a:gd name="T58" fmla="*/ 15 w 217"/>
                  <a:gd name="T59" fmla="*/ 4 h 217"/>
                  <a:gd name="T60" fmla="*/ 16 w 217"/>
                  <a:gd name="T61" fmla="*/ 5 h 217"/>
                  <a:gd name="T62" fmla="*/ 16 w 217"/>
                  <a:gd name="T63" fmla="*/ 7 h 2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17" h="217">
                    <a:moveTo>
                      <a:pt x="217" y="109"/>
                    </a:moveTo>
                    <a:lnTo>
                      <a:pt x="216" y="120"/>
                    </a:lnTo>
                    <a:lnTo>
                      <a:pt x="215" y="131"/>
                    </a:lnTo>
                    <a:lnTo>
                      <a:pt x="212" y="142"/>
                    </a:lnTo>
                    <a:lnTo>
                      <a:pt x="208" y="152"/>
                    </a:lnTo>
                    <a:lnTo>
                      <a:pt x="204" y="161"/>
                    </a:lnTo>
                    <a:lnTo>
                      <a:pt x="198" y="170"/>
                    </a:lnTo>
                    <a:lnTo>
                      <a:pt x="192" y="178"/>
                    </a:lnTo>
                    <a:lnTo>
                      <a:pt x="185" y="186"/>
                    </a:lnTo>
                    <a:lnTo>
                      <a:pt x="178" y="193"/>
                    </a:lnTo>
                    <a:lnTo>
                      <a:pt x="169" y="199"/>
                    </a:lnTo>
                    <a:lnTo>
                      <a:pt x="161" y="205"/>
                    </a:lnTo>
                    <a:lnTo>
                      <a:pt x="151" y="209"/>
                    </a:lnTo>
                    <a:lnTo>
                      <a:pt x="140" y="213"/>
                    </a:lnTo>
                    <a:lnTo>
                      <a:pt x="130" y="215"/>
                    </a:lnTo>
                    <a:lnTo>
                      <a:pt x="119" y="217"/>
                    </a:lnTo>
                    <a:lnTo>
                      <a:pt x="108" y="217"/>
                    </a:lnTo>
                    <a:lnTo>
                      <a:pt x="97" y="217"/>
                    </a:lnTo>
                    <a:lnTo>
                      <a:pt x="87" y="215"/>
                    </a:lnTo>
                    <a:lnTo>
                      <a:pt x="76" y="213"/>
                    </a:lnTo>
                    <a:lnTo>
                      <a:pt x="66" y="209"/>
                    </a:lnTo>
                    <a:lnTo>
                      <a:pt x="57" y="205"/>
                    </a:lnTo>
                    <a:lnTo>
                      <a:pt x="48" y="199"/>
                    </a:lnTo>
                    <a:lnTo>
                      <a:pt x="40" y="193"/>
                    </a:lnTo>
                    <a:lnTo>
                      <a:pt x="32" y="186"/>
                    </a:lnTo>
                    <a:lnTo>
                      <a:pt x="25" y="178"/>
                    </a:lnTo>
                    <a:lnTo>
                      <a:pt x="19" y="170"/>
                    </a:lnTo>
                    <a:lnTo>
                      <a:pt x="14" y="161"/>
                    </a:lnTo>
                    <a:lnTo>
                      <a:pt x="9" y="152"/>
                    </a:lnTo>
                    <a:lnTo>
                      <a:pt x="5" y="142"/>
                    </a:lnTo>
                    <a:lnTo>
                      <a:pt x="3" y="131"/>
                    </a:lnTo>
                    <a:lnTo>
                      <a:pt x="0" y="120"/>
                    </a:lnTo>
                    <a:lnTo>
                      <a:pt x="0" y="109"/>
                    </a:lnTo>
                    <a:lnTo>
                      <a:pt x="0" y="98"/>
                    </a:lnTo>
                    <a:lnTo>
                      <a:pt x="3" y="87"/>
                    </a:lnTo>
                    <a:lnTo>
                      <a:pt x="5" y="77"/>
                    </a:lnTo>
                    <a:lnTo>
                      <a:pt x="9" y="67"/>
                    </a:lnTo>
                    <a:lnTo>
                      <a:pt x="14" y="58"/>
                    </a:lnTo>
                    <a:lnTo>
                      <a:pt x="19" y="49"/>
                    </a:lnTo>
                    <a:lnTo>
                      <a:pt x="25" y="40"/>
                    </a:lnTo>
                    <a:lnTo>
                      <a:pt x="32" y="33"/>
                    </a:lnTo>
                    <a:lnTo>
                      <a:pt x="40" y="26"/>
                    </a:lnTo>
                    <a:lnTo>
                      <a:pt x="48" y="20"/>
                    </a:lnTo>
                    <a:lnTo>
                      <a:pt x="57" y="14"/>
                    </a:lnTo>
                    <a:lnTo>
                      <a:pt x="66" y="10"/>
                    </a:lnTo>
                    <a:lnTo>
                      <a:pt x="76" y="6"/>
                    </a:lnTo>
                    <a:lnTo>
                      <a:pt x="87" y="4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4"/>
                    </a:lnTo>
                    <a:lnTo>
                      <a:pt x="140" y="6"/>
                    </a:lnTo>
                    <a:lnTo>
                      <a:pt x="151" y="10"/>
                    </a:lnTo>
                    <a:lnTo>
                      <a:pt x="161" y="14"/>
                    </a:lnTo>
                    <a:lnTo>
                      <a:pt x="169" y="20"/>
                    </a:lnTo>
                    <a:lnTo>
                      <a:pt x="178" y="26"/>
                    </a:lnTo>
                    <a:lnTo>
                      <a:pt x="185" y="33"/>
                    </a:lnTo>
                    <a:lnTo>
                      <a:pt x="192" y="40"/>
                    </a:lnTo>
                    <a:lnTo>
                      <a:pt x="198" y="49"/>
                    </a:lnTo>
                    <a:lnTo>
                      <a:pt x="204" y="58"/>
                    </a:lnTo>
                    <a:lnTo>
                      <a:pt x="208" y="67"/>
                    </a:lnTo>
                    <a:lnTo>
                      <a:pt x="212" y="77"/>
                    </a:lnTo>
                    <a:lnTo>
                      <a:pt x="215" y="87"/>
                    </a:lnTo>
                    <a:lnTo>
                      <a:pt x="216" y="98"/>
                    </a:lnTo>
                    <a:lnTo>
                      <a:pt x="217" y="109"/>
                    </a:lnTo>
                    <a:close/>
                  </a:path>
                </a:pathLst>
              </a:custGeom>
              <a:solidFill>
                <a:srgbClr val="CC9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" name="Freeform 111"/>
              <p:cNvSpPr>
                <a:spLocks/>
              </p:cNvSpPr>
              <p:nvPr/>
            </p:nvSpPr>
            <p:spPr bwMode="auto">
              <a:xfrm>
                <a:off x="2132" y="3032"/>
                <a:ext cx="260" cy="29"/>
              </a:xfrm>
              <a:custGeom>
                <a:avLst/>
                <a:gdLst>
                  <a:gd name="T0" fmla="*/ 260 w 3635"/>
                  <a:gd name="T1" fmla="*/ 15 h 405"/>
                  <a:gd name="T2" fmla="*/ 258 w 3635"/>
                  <a:gd name="T3" fmla="*/ 17 h 405"/>
                  <a:gd name="T4" fmla="*/ 256 w 3635"/>
                  <a:gd name="T5" fmla="*/ 18 h 405"/>
                  <a:gd name="T6" fmla="*/ 252 w 3635"/>
                  <a:gd name="T7" fmla="*/ 19 h 405"/>
                  <a:gd name="T8" fmla="*/ 247 w 3635"/>
                  <a:gd name="T9" fmla="*/ 21 h 405"/>
                  <a:gd name="T10" fmla="*/ 241 w 3635"/>
                  <a:gd name="T11" fmla="*/ 22 h 405"/>
                  <a:gd name="T12" fmla="*/ 234 w 3635"/>
                  <a:gd name="T13" fmla="*/ 23 h 405"/>
                  <a:gd name="T14" fmla="*/ 226 w 3635"/>
                  <a:gd name="T15" fmla="*/ 24 h 405"/>
                  <a:gd name="T16" fmla="*/ 217 w 3635"/>
                  <a:gd name="T17" fmla="*/ 25 h 405"/>
                  <a:gd name="T18" fmla="*/ 208 w 3635"/>
                  <a:gd name="T19" fmla="*/ 26 h 405"/>
                  <a:gd name="T20" fmla="*/ 197 w 3635"/>
                  <a:gd name="T21" fmla="*/ 27 h 405"/>
                  <a:gd name="T22" fmla="*/ 186 w 3635"/>
                  <a:gd name="T23" fmla="*/ 28 h 405"/>
                  <a:gd name="T24" fmla="*/ 169 w 3635"/>
                  <a:gd name="T25" fmla="*/ 28 h 405"/>
                  <a:gd name="T26" fmla="*/ 150 w 3635"/>
                  <a:gd name="T27" fmla="*/ 29 h 405"/>
                  <a:gd name="T28" fmla="*/ 137 w 3635"/>
                  <a:gd name="T29" fmla="*/ 29 h 405"/>
                  <a:gd name="T30" fmla="*/ 123 w 3635"/>
                  <a:gd name="T31" fmla="*/ 29 h 405"/>
                  <a:gd name="T32" fmla="*/ 110 w 3635"/>
                  <a:gd name="T33" fmla="*/ 29 h 405"/>
                  <a:gd name="T34" fmla="*/ 91 w 3635"/>
                  <a:gd name="T35" fmla="*/ 28 h 405"/>
                  <a:gd name="T36" fmla="*/ 74 w 3635"/>
                  <a:gd name="T37" fmla="*/ 28 h 405"/>
                  <a:gd name="T38" fmla="*/ 63 w 3635"/>
                  <a:gd name="T39" fmla="*/ 27 h 405"/>
                  <a:gd name="T40" fmla="*/ 52 w 3635"/>
                  <a:gd name="T41" fmla="*/ 26 h 405"/>
                  <a:gd name="T42" fmla="*/ 43 w 3635"/>
                  <a:gd name="T43" fmla="*/ 25 h 405"/>
                  <a:gd name="T44" fmla="*/ 34 w 3635"/>
                  <a:gd name="T45" fmla="*/ 24 h 405"/>
                  <a:gd name="T46" fmla="*/ 26 w 3635"/>
                  <a:gd name="T47" fmla="*/ 23 h 405"/>
                  <a:gd name="T48" fmla="*/ 19 w 3635"/>
                  <a:gd name="T49" fmla="*/ 22 h 405"/>
                  <a:gd name="T50" fmla="*/ 13 w 3635"/>
                  <a:gd name="T51" fmla="*/ 21 h 405"/>
                  <a:gd name="T52" fmla="*/ 8 w 3635"/>
                  <a:gd name="T53" fmla="*/ 19 h 405"/>
                  <a:gd name="T54" fmla="*/ 4 w 3635"/>
                  <a:gd name="T55" fmla="*/ 18 h 405"/>
                  <a:gd name="T56" fmla="*/ 2 w 3635"/>
                  <a:gd name="T57" fmla="*/ 17 h 405"/>
                  <a:gd name="T58" fmla="*/ 0 w 3635"/>
                  <a:gd name="T59" fmla="*/ 15 h 405"/>
                  <a:gd name="T60" fmla="*/ 0 w 3635"/>
                  <a:gd name="T61" fmla="*/ 14 h 405"/>
                  <a:gd name="T62" fmla="*/ 2 w 3635"/>
                  <a:gd name="T63" fmla="*/ 12 h 405"/>
                  <a:gd name="T64" fmla="*/ 4 w 3635"/>
                  <a:gd name="T65" fmla="*/ 11 h 405"/>
                  <a:gd name="T66" fmla="*/ 8 w 3635"/>
                  <a:gd name="T67" fmla="*/ 10 h 405"/>
                  <a:gd name="T68" fmla="*/ 13 w 3635"/>
                  <a:gd name="T69" fmla="*/ 8 h 405"/>
                  <a:gd name="T70" fmla="*/ 19 w 3635"/>
                  <a:gd name="T71" fmla="*/ 7 h 405"/>
                  <a:gd name="T72" fmla="*/ 26 w 3635"/>
                  <a:gd name="T73" fmla="*/ 6 h 405"/>
                  <a:gd name="T74" fmla="*/ 34 w 3635"/>
                  <a:gd name="T75" fmla="*/ 5 h 405"/>
                  <a:gd name="T76" fmla="*/ 43 w 3635"/>
                  <a:gd name="T77" fmla="*/ 4 h 405"/>
                  <a:gd name="T78" fmla="*/ 52 w 3635"/>
                  <a:gd name="T79" fmla="*/ 3 h 405"/>
                  <a:gd name="T80" fmla="*/ 68 w 3635"/>
                  <a:gd name="T81" fmla="*/ 2 h 405"/>
                  <a:gd name="T82" fmla="*/ 91 w 3635"/>
                  <a:gd name="T83" fmla="*/ 1 h 405"/>
                  <a:gd name="T84" fmla="*/ 117 w 3635"/>
                  <a:gd name="T85" fmla="*/ 0 h 405"/>
                  <a:gd name="T86" fmla="*/ 143 w 3635"/>
                  <a:gd name="T87" fmla="*/ 0 h 405"/>
                  <a:gd name="T88" fmla="*/ 169 w 3635"/>
                  <a:gd name="T89" fmla="*/ 1 h 405"/>
                  <a:gd name="T90" fmla="*/ 192 w 3635"/>
                  <a:gd name="T91" fmla="*/ 2 h 405"/>
                  <a:gd name="T92" fmla="*/ 208 w 3635"/>
                  <a:gd name="T93" fmla="*/ 3 h 405"/>
                  <a:gd name="T94" fmla="*/ 217 w 3635"/>
                  <a:gd name="T95" fmla="*/ 4 h 405"/>
                  <a:gd name="T96" fmla="*/ 226 w 3635"/>
                  <a:gd name="T97" fmla="*/ 5 h 405"/>
                  <a:gd name="T98" fmla="*/ 234 w 3635"/>
                  <a:gd name="T99" fmla="*/ 6 h 405"/>
                  <a:gd name="T100" fmla="*/ 241 w 3635"/>
                  <a:gd name="T101" fmla="*/ 7 h 405"/>
                  <a:gd name="T102" fmla="*/ 247 w 3635"/>
                  <a:gd name="T103" fmla="*/ 8 h 405"/>
                  <a:gd name="T104" fmla="*/ 252 w 3635"/>
                  <a:gd name="T105" fmla="*/ 10 h 405"/>
                  <a:gd name="T106" fmla="*/ 256 w 3635"/>
                  <a:gd name="T107" fmla="*/ 11 h 405"/>
                  <a:gd name="T108" fmla="*/ 258 w 3635"/>
                  <a:gd name="T109" fmla="*/ 12 h 405"/>
                  <a:gd name="T110" fmla="*/ 260 w 3635"/>
                  <a:gd name="T111" fmla="*/ 14 h 40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635" h="405">
                    <a:moveTo>
                      <a:pt x="3635" y="202"/>
                    </a:moveTo>
                    <a:lnTo>
                      <a:pt x="3632" y="213"/>
                    </a:lnTo>
                    <a:lnTo>
                      <a:pt x="3625" y="224"/>
                    </a:lnTo>
                    <a:lnTo>
                      <a:pt x="3613" y="234"/>
                    </a:lnTo>
                    <a:lnTo>
                      <a:pt x="3597" y="243"/>
                    </a:lnTo>
                    <a:lnTo>
                      <a:pt x="3577" y="253"/>
                    </a:lnTo>
                    <a:lnTo>
                      <a:pt x="3553" y="263"/>
                    </a:lnTo>
                    <a:lnTo>
                      <a:pt x="3524" y="272"/>
                    </a:lnTo>
                    <a:lnTo>
                      <a:pt x="3491" y="281"/>
                    </a:lnTo>
                    <a:lnTo>
                      <a:pt x="3455" y="290"/>
                    </a:lnTo>
                    <a:lnTo>
                      <a:pt x="3415" y="299"/>
                    </a:lnTo>
                    <a:lnTo>
                      <a:pt x="3372" y="307"/>
                    </a:lnTo>
                    <a:lnTo>
                      <a:pt x="3324" y="315"/>
                    </a:lnTo>
                    <a:lnTo>
                      <a:pt x="3273" y="323"/>
                    </a:lnTo>
                    <a:lnTo>
                      <a:pt x="3220" y="331"/>
                    </a:lnTo>
                    <a:lnTo>
                      <a:pt x="3162" y="338"/>
                    </a:lnTo>
                    <a:lnTo>
                      <a:pt x="3102" y="345"/>
                    </a:lnTo>
                    <a:lnTo>
                      <a:pt x="3039" y="352"/>
                    </a:lnTo>
                    <a:lnTo>
                      <a:pt x="2973" y="359"/>
                    </a:lnTo>
                    <a:lnTo>
                      <a:pt x="2904" y="365"/>
                    </a:lnTo>
                    <a:lnTo>
                      <a:pt x="2833" y="370"/>
                    </a:lnTo>
                    <a:lnTo>
                      <a:pt x="2759" y="376"/>
                    </a:lnTo>
                    <a:lnTo>
                      <a:pt x="2684" y="380"/>
                    </a:lnTo>
                    <a:lnTo>
                      <a:pt x="2605" y="385"/>
                    </a:lnTo>
                    <a:lnTo>
                      <a:pt x="2525" y="389"/>
                    </a:lnTo>
                    <a:lnTo>
                      <a:pt x="2357" y="396"/>
                    </a:lnTo>
                    <a:lnTo>
                      <a:pt x="2183" y="400"/>
                    </a:lnTo>
                    <a:lnTo>
                      <a:pt x="2094" y="402"/>
                    </a:lnTo>
                    <a:lnTo>
                      <a:pt x="2003" y="404"/>
                    </a:lnTo>
                    <a:lnTo>
                      <a:pt x="1910" y="404"/>
                    </a:lnTo>
                    <a:lnTo>
                      <a:pt x="1818" y="405"/>
                    </a:lnTo>
                    <a:lnTo>
                      <a:pt x="1724" y="404"/>
                    </a:lnTo>
                    <a:lnTo>
                      <a:pt x="1631" y="404"/>
                    </a:lnTo>
                    <a:lnTo>
                      <a:pt x="1541" y="402"/>
                    </a:lnTo>
                    <a:lnTo>
                      <a:pt x="1451" y="400"/>
                    </a:lnTo>
                    <a:lnTo>
                      <a:pt x="1277" y="396"/>
                    </a:lnTo>
                    <a:lnTo>
                      <a:pt x="1110" y="389"/>
                    </a:lnTo>
                    <a:lnTo>
                      <a:pt x="1029" y="385"/>
                    </a:lnTo>
                    <a:lnTo>
                      <a:pt x="951" y="380"/>
                    </a:lnTo>
                    <a:lnTo>
                      <a:pt x="875" y="376"/>
                    </a:lnTo>
                    <a:lnTo>
                      <a:pt x="801" y="370"/>
                    </a:lnTo>
                    <a:lnTo>
                      <a:pt x="730" y="365"/>
                    </a:lnTo>
                    <a:lnTo>
                      <a:pt x="661" y="359"/>
                    </a:lnTo>
                    <a:lnTo>
                      <a:pt x="595" y="352"/>
                    </a:lnTo>
                    <a:lnTo>
                      <a:pt x="533" y="345"/>
                    </a:lnTo>
                    <a:lnTo>
                      <a:pt x="472" y="338"/>
                    </a:lnTo>
                    <a:lnTo>
                      <a:pt x="415" y="331"/>
                    </a:lnTo>
                    <a:lnTo>
                      <a:pt x="361" y="323"/>
                    </a:lnTo>
                    <a:lnTo>
                      <a:pt x="310" y="315"/>
                    </a:lnTo>
                    <a:lnTo>
                      <a:pt x="263" y="307"/>
                    </a:lnTo>
                    <a:lnTo>
                      <a:pt x="219" y="299"/>
                    </a:lnTo>
                    <a:lnTo>
                      <a:pt x="179" y="290"/>
                    </a:lnTo>
                    <a:lnTo>
                      <a:pt x="143" y="281"/>
                    </a:lnTo>
                    <a:lnTo>
                      <a:pt x="111" y="272"/>
                    </a:lnTo>
                    <a:lnTo>
                      <a:pt x="81" y="263"/>
                    </a:lnTo>
                    <a:lnTo>
                      <a:pt x="57" y="253"/>
                    </a:lnTo>
                    <a:lnTo>
                      <a:pt x="37" y="243"/>
                    </a:lnTo>
                    <a:lnTo>
                      <a:pt x="21" y="234"/>
                    </a:lnTo>
                    <a:lnTo>
                      <a:pt x="9" y="224"/>
                    </a:lnTo>
                    <a:lnTo>
                      <a:pt x="3" y="213"/>
                    </a:lnTo>
                    <a:lnTo>
                      <a:pt x="0" y="202"/>
                    </a:lnTo>
                    <a:lnTo>
                      <a:pt x="3" y="192"/>
                    </a:lnTo>
                    <a:lnTo>
                      <a:pt x="9" y="182"/>
                    </a:lnTo>
                    <a:lnTo>
                      <a:pt x="21" y="172"/>
                    </a:lnTo>
                    <a:lnTo>
                      <a:pt x="37" y="162"/>
                    </a:lnTo>
                    <a:lnTo>
                      <a:pt x="57" y="152"/>
                    </a:lnTo>
                    <a:lnTo>
                      <a:pt x="81" y="142"/>
                    </a:lnTo>
                    <a:lnTo>
                      <a:pt x="111" y="133"/>
                    </a:lnTo>
                    <a:lnTo>
                      <a:pt x="143" y="124"/>
                    </a:lnTo>
                    <a:lnTo>
                      <a:pt x="179" y="115"/>
                    </a:lnTo>
                    <a:lnTo>
                      <a:pt x="219" y="106"/>
                    </a:lnTo>
                    <a:lnTo>
                      <a:pt x="263" y="98"/>
                    </a:lnTo>
                    <a:lnTo>
                      <a:pt x="310" y="90"/>
                    </a:lnTo>
                    <a:lnTo>
                      <a:pt x="361" y="82"/>
                    </a:lnTo>
                    <a:lnTo>
                      <a:pt x="415" y="73"/>
                    </a:lnTo>
                    <a:lnTo>
                      <a:pt x="472" y="66"/>
                    </a:lnTo>
                    <a:lnTo>
                      <a:pt x="533" y="59"/>
                    </a:lnTo>
                    <a:lnTo>
                      <a:pt x="595" y="53"/>
                    </a:lnTo>
                    <a:lnTo>
                      <a:pt x="661" y="46"/>
                    </a:lnTo>
                    <a:lnTo>
                      <a:pt x="730" y="40"/>
                    </a:lnTo>
                    <a:lnTo>
                      <a:pt x="801" y="35"/>
                    </a:lnTo>
                    <a:lnTo>
                      <a:pt x="951" y="25"/>
                    </a:lnTo>
                    <a:lnTo>
                      <a:pt x="1110" y="16"/>
                    </a:lnTo>
                    <a:lnTo>
                      <a:pt x="1277" y="10"/>
                    </a:lnTo>
                    <a:lnTo>
                      <a:pt x="1451" y="5"/>
                    </a:lnTo>
                    <a:lnTo>
                      <a:pt x="1631" y="2"/>
                    </a:lnTo>
                    <a:lnTo>
                      <a:pt x="1818" y="0"/>
                    </a:lnTo>
                    <a:lnTo>
                      <a:pt x="2003" y="2"/>
                    </a:lnTo>
                    <a:lnTo>
                      <a:pt x="2183" y="5"/>
                    </a:lnTo>
                    <a:lnTo>
                      <a:pt x="2357" y="10"/>
                    </a:lnTo>
                    <a:lnTo>
                      <a:pt x="2525" y="16"/>
                    </a:lnTo>
                    <a:lnTo>
                      <a:pt x="2684" y="25"/>
                    </a:lnTo>
                    <a:lnTo>
                      <a:pt x="2833" y="35"/>
                    </a:lnTo>
                    <a:lnTo>
                      <a:pt x="2904" y="40"/>
                    </a:lnTo>
                    <a:lnTo>
                      <a:pt x="2973" y="46"/>
                    </a:lnTo>
                    <a:lnTo>
                      <a:pt x="3039" y="53"/>
                    </a:lnTo>
                    <a:lnTo>
                      <a:pt x="3102" y="59"/>
                    </a:lnTo>
                    <a:lnTo>
                      <a:pt x="3162" y="66"/>
                    </a:lnTo>
                    <a:lnTo>
                      <a:pt x="3220" y="73"/>
                    </a:lnTo>
                    <a:lnTo>
                      <a:pt x="3273" y="82"/>
                    </a:lnTo>
                    <a:lnTo>
                      <a:pt x="3324" y="90"/>
                    </a:lnTo>
                    <a:lnTo>
                      <a:pt x="3372" y="98"/>
                    </a:lnTo>
                    <a:lnTo>
                      <a:pt x="3415" y="106"/>
                    </a:lnTo>
                    <a:lnTo>
                      <a:pt x="3455" y="115"/>
                    </a:lnTo>
                    <a:lnTo>
                      <a:pt x="3491" y="124"/>
                    </a:lnTo>
                    <a:lnTo>
                      <a:pt x="3524" y="133"/>
                    </a:lnTo>
                    <a:lnTo>
                      <a:pt x="3553" y="142"/>
                    </a:lnTo>
                    <a:lnTo>
                      <a:pt x="3577" y="152"/>
                    </a:lnTo>
                    <a:lnTo>
                      <a:pt x="3597" y="162"/>
                    </a:lnTo>
                    <a:lnTo>
                      <a:pt x="3613" y="172"/>
                    </a:lnTo>
                    <a:lnTo>
                      <a:pt x="3625" y="182"/>
                    </a:lnTo>
                    <a:lnTo>
                      <a:pt x="3632" y="192"/>
                    </a:lnTo>
                    <a:lnTo>
                      <a:pt x="3635" y="202"/>
                    </a:lnTo>
                    <a:close/>
                  </a:path>
                </a:pathLst>
              </a:custGeom>
              <a:solidFill>
                <a:srgbClr val="666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Freeform 112"/>
              <p:cNvSpPr>
                <a:spLocks/>
              </p:cNvSpPr>
              <p:nvPr/>
            </p:nvSpPr>
            <p:spPr bwMode="auto">
              <a:xfrm>
                <a:off x="2262" y="2991"/>
                <a:ext cx="126" cy="50"/>
              </a:xfrm>
              <a:custGeom>
                <a:avLst/>
                <a:gdLst>
                  <a:gd name="T0" fmla="*/ 71 w 1765"/>
                  <a:gd name="T1" fmla="*/ 0 h 694"/>
                  <a:gd name="T2" fmla="*/ 77 w 1765"/>
                  <a:gd name="T3" fmla="*/ 2 h 694"/>
                  <a:gd name="T4" fmla="*/ 83 w 1765"/>
                  <a:gd name="T5" fmla="*/ 4 h 694"/>
                  <a:gd name="T6" fmla="*/ 90 w 1765"/>
                  <a:gd name="T7" fmla="*/ 7 h 694"/>
                  <a:gd name="T8" fmla="*/ 98 w 1765"/>
                  <a:gd name="T9" fmla="*/ 10 h 694"/>
                  <a:gd name="T10" fmla="*/ 104 w 1765"/>
                  <a:gd name="T11" fmla="*/ 13 h 694"/>
                  <a:gd name="T12" fmla="*/ 108 w 1765"/>
                  <a:gd name="T13" fmla="*/ 15 h 694"/>
                  <a:gd name="T14" fmla="*/ 111 w 1765"/>
                  <a:gd name="T15" fmla="*/ 17 h 694"/>
                  <a:gd name="T16" fmla="*/ 115 w 1765"/>
                  <a:gd name="T17" fmla="*/ 20 h 694"/>
                  <a:gd name="T18" fmla="*/ 118 w 1765"/>
                  <a:gd name="T19" fmla="*/ 22 h 694"/>
                  <a:gd name="T20" fmla="*/ 121 w 1765"/>
                  <a:gd name="T21" fmla="*/ 25 h 694"/>
                  <a:gd name="T22" fmla="*/ 123 w 1765"/>
                  <a:gd name="T23" fmla="*/ 28 h 694"/>
                  <a:gd name="T24" fmla="*/ 124 w 1765"/>
                  <a:gd name="T25" fmla="*/ 31 h 694"/>
                  <a:gd name="T26" fmla="*/ 125 w 1765"/>
                  <a:gd name="T27" fmla="*/ 34 h 694"/>
                  <a:gd name="T28" fmla="*/ 126 w 1765"/>
                  <a:gd name="T29" fmla="*/ 37 h 694"/>
                  <a:gd name="T30" fmla="*/ 126 w 1765"/>
                  <a:gd name="T31" fmla="*/ 40 h 694"/>
                  <a:gd name="T32" fmla="*/ 126 w 1765"/>
                  <a:gd name="T33" fmla="*/ 43 h 694"/>
                  <a:gd name="T34" fmla="*/ 2 w 1765"/>
                  <a:gd name="T35" fmla="*/ 50 h 694"/>
                  <a:gd name="T36" fmla="*/ 2 w 1765"/>
                  <a:gd name="T37" fmla="*/ 49 h 694"/>
                  <a:gd name="T38" fmla="*/ 2 w 1765"/>
                  <a:gd name="T39" fmla="*/ 48 h 694"/>
                  <a:gd name="T40" fmla="*/ 1 w 1765"/>
                  <a:gd name="T41" fmla="*/ 47 h 694"/>
                  <a:gd name="T42" fmla="*/ 1 w 1765"/>
                  <a:gd name="T43" fmla="*/ 46 h 694"/>
                  <a:gd name="T44" fmla="*/ 0 w 1765"/>
                  <a:gd name="T45" fmla="*/ 43 h 694"/>
                  <a:gd name="T46" fmla="*/ 0 w 1765"/>
                  <a:gd name="T47" fmla="*/ 39 h 694"/>
                  <a:gd name="T48" fmla="*/ 0 w 1765"/>
                  <a:gd name="T49" fmla="*/ 36 h 694"/>
                  <a:gd name="T50" fmla="*/ 0 w 1765"/>
                  <a:gd name="T51" fmla="*/ 33 h 694"/>
                  <a:gd name="T52" fmla="*/ 1 w 1765"/>
                  <a:gd name="T53" fmla="*/ 30 h 694"/>
                  <a:gd name="T54" fmla="*/ 2 w 1765"/>
                  <a:gd name="T55" fmla="*/ 27 h 694"/>
                  <a:gd name="T56" fmla="*/ 3 w 1765"/>
                  <a:gd name="T57" fmla="*/ 24 h 694"/>
                  <a:gd name="T58" fmla="*/ 4 w 1765"/>
                  <a:gd name="T59" fmla="*/ 22 h 694"/>
                  <a:gd name="T60" fmla="*/ 6 w 1765"/>
                  <a:gd name="T61" fmla="*/ 18 h 694"/>
                  <a:gd name="T62" fmla="*/ 8 w 1765"/>
                  <a:gd name="T63" fmla="*/ 14 h 694"/>
                  <a:gd name="T64" fmla="*/ 11 w 1765"/>
                  <a:gd name="T65" fmla="*/ 11 h 69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765" h="694">
                    <a:moveTo>
                      <a:pt x="981" y="0"/>
                    </a:moveTo>
                    <a:lnTo>
                      <a:pt x="999" y="5"/>
                    </a:lnTo>
                    <a:lnTo>
                      <a:pt x="1048" y="18"/>
                    </a:lnTo>
                    <a:lnTo>
                      <a:pt x="1082" y="28"/>
                    </a:lnTo>
                    <a:lnTo>
                      <a:pt x="1123" y="41"/>
                    </a:lnTo>
                    <a:lnTo>
                      <a:pt x="1167" y="55"/>
                    </a:lnTo>
                    <a:lnTo>
                      <a:pt x="1215" y="72"/>
                    </a:lnTo>
                    <a:lnTo>
                      <a:pt x="1266" y="91"/>
                    </a:lnTo>
                    <a:lnTo>
                      <a:pt x="1318" y="113"/>
                    </a:lnTo>
                    <a:lnTo>
                      <a:pt x="1372" y="137"/>
                    </a:lnTo>
                    <a:lnTo>
                      <a:pt x="1427" y="162"/>
                    </a:lnTo>
                    <a:lnTo>
                      <a:pt x="1453" y="176"/>
                    </a:lnTo>
                    <a:lnTo>
                      <a:pt x="1480" y="190"/>
                    </a:lnTo>
                    <a:lnTo>
                      <a:pt x="1506" y="205"/>
                    </a:lnTo>
                    <a:lnTo>
                      <a:pt x="1532" y="220"/>
                    </a:lnTo>
                    <a:lnTo>
                      <a:pt x="1558" y="236"/>
                    </a:lnTo>
                    <a:lnTo>
                      <a:pt x="1582" y="254"/>
                    </a:lnTo>
                    <a:lnTo>
                      <a:pt x="1606" y="271"/>
                    </a:lnTo>
                    <a:lnTo>
                      <a:pt x="1629" y="288"/>
                    </a:lnTo>
                    <a:lnTo>
                      <a:pt x="1651" y="307"/>
                    </a:lnTo>
                    <a:lnTo>
                      <a:pt x="1670" y="326"/>
                    </a:lnTo>
                    <a:lnTo>
                      <a:pt x="1689" y="346"/>
                    </a:lnTo>
                    <a:lnTo>
                      <a:pt x="1705" y="366"/>
                    </a:lnTo>
                    <a:lnTo>
                      <a:pt x="1718" y="388"/>
                    </a:lnTo>
                    <a:lnTo>
                      <a:pt x="1730" y="409"/>
                    </a:lnTo>
                    <a:lnTo>
                      <a:pt x="1740" y="430"/>
                    </a:lnTo>
                    <a:lnTo>
                      <a:pt x="1748" y="451"/>
                    </a:lnTo>
                    <a:lnTo>
                      <a:pt x="1754" y="472"/>
                    </a:lnTo>
                    <a:lnTo>
                      <a:pt x="1759" y="493"/>
                    </a:lnTo>
                    <a:lnTo>
                      <a:pt x="1763" y="515"/>
                    </a:lnTo>
                    <a:lnTo>
                      <a:pt x="1765" y="535"/>
                    </a:lnTo>
                    <a:lnTo>
                      <a:pt x="1765" y="556"/>
                    </a:lnTo>
                    <a:lnTo>
                      <a:pt x="1765" y="576"/>
                    </a:lnTo>
                    <a:lnTo>
                      <a:pt x="1763" y="595"/>
                    </a:lnTo>
                    <a:lnTo>
                      <a:pt x="1760" y="614"/>
                    </a:lnTo>
                    <a:lnTo>
                      <a:pt x="34" y="694"/>
                    </a:lnTo>
                    <a:lnTo>
                      <a:pt x="31" y="687"/>
                    </a:lnTo>
                    <a:lnTo>
                      <a:pt x="28" y="680"/>
                    </a:lnTo>
                    <a:lnTo>
                      <a:pt x="26" y="674"/>
                    </a:lnTo>
                    <a:lnTo>
                      <a:pt x="23" y="667"/>
                    </a:lnTo>
                    <a:lnTo>
                      <a:pt x="21" y="660"/>
                    </a:lnTo>
                    <a:lnTo>
                      <a:pt x="18" y="652"/>
                    </a:lnTo>
                    <a:lnTo>
                      <a:pt x="16" y="644"/>
                    </a:lnTo>
                    <a:lnTo>
                      <a:pt x="13" y="636"/>
                    </a:lnTo>
                    <a:lnTo>
                      <a:pt x="8" y="614"/>
                    </a:lnTo>
                    <a:lnTo>
                      <a:pt x="4" y="591"/>
                    </a:lnTo>
                    <a:lnTo>
                      <a:pt x="1" y="569"/>
                    </a:lnTo>
                    <a:lnTo>
                      <a:pt x="0" y="546"/>
                    </a:lnTo>
                    <a:lnTo>
                      <a:pt x="0" y="524"/>
                    </a:lnTo>
                    <a:lnTo>
                      <a:pt x="1" y="501"/>
                    </a:lnTo>
                    <a:lnTo>
                      <a:pt x="3" y="480"/>
                    </a:lnTo>
                    <a:lnTo>
                      <a:pt x="6" y="459"/>
                    </a:lnTo>
                    <a:lnTo>
                      <a:pt x="10" y="438"/>
                    </a:lnTo>
                    <a:lnTo>
                      <a:pt x="15" y="417"/>
                    </a:lnTo>
                    <a:lnTo>
                      <a:pt x="20" y="397"/>
                    </a:lnTo>
                    <a:lnTo>
                      <a:pt x="26" y="378"/>
                    </a:lnTo>
                    <a:lnTo>
                      <a:pt x="33" y="358"/>
                    </a:lnTo>
                    <a:lnTo>
                      <a:pt x="40" y="339"/>
                    </a:lnTo>
                    <a:lnTo>
                      <a:pt x="48" y="321"/>
                    </a:lnTo>
                    <a:lnTo>
                      <a:pt x="56" y="304"/>
                    </a:lnTo>
                    <a:lnTo>
                      <a:pt x="72" y="272"/>
                    </a:lnTo>
                    <a:lnTo>
                      <a:pt x="88" y="243"/>
                    </a:lnTo>
                    <a:lnTo>
                      <a:pt x="104" y="216"/>
                    </a:lnTo>
                    <a:lnTo>
                      <a:pt x="118" y="195"/>
                    </a:lnTo>
                    <a:lnTo>
                      <a:pt x="142" y="164"/>
                    </a:lnTo>
                    <a:lnTo>
                      <a:pt x="150" y="154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" name="Freeform 113"/>
              <p:cNvSpPr>
                <a:spLocks/>
              </p:cNvSpPr>
              <p:nvPr/>
            </p:nvSpPr>
            <p:spPr bwMode="auto">
              <a:xfrm>
                <a:off x="2264" y="3035"/>
                <a:ext cx="123" cy="16"/>
              </a:xfrm>
              <a:custGeom>
                <a:avLst/>
                <a:gdLst>
                  <a:gd name="T0" fmla="*/ 123 w 1726"/>
                  <a:gd name="T1" fmla="*/ 0 h 224"/>
                  <a:gd name="T2" fmla="*/ 123 w 1726"/>
                  <a:gd name="T3" fmla="*/ 1 h 224"/>
                  <a:gd name="T4" fmla="*/ 123 w 1726"/>
                  <a:gd name="T5" fmla="*/ 2 h 224"/>
                  <a:gd name="T6" fmla="*/ 122 w 1726"/>
                  <a:gd name="T7" fmla="*/ 4 h 224"/>
                  <a:gd name="T8" fmla="*/ 122 w 1726"/>
                  <a:gd name="T9" fmla="*/ 5 h 224"/>
                  <a:gd name="T10" fmla="*/ 121 w 1726"/>
                  <a:gd name="T11" fmla="*/ 6 h 224"/>
                  <a:gd name="T12" fmla="*/ 121 w 1726"/>
                  <a:gd name="T13" fmla="*/ 7 h 224"/>
                  <a:gd name="T14" fmla="*/ 120 w 1726"/>
                  <a:gd name="T15" fmla="*/ 8 h 224"/>
                  <a:gd name="T16" fmla="*/ 120 w 1726"/>
                  <a:gd name="T17" fmla="*/ 8 h 224"/>
                  <a:gd name="T18" fmla="*/ 119 w 1726"/>
                  <a:gd name="T19" fmla="*/ 9 h 224"/>
                  <a:gd name="T20" fmla="*/ 119 w 1726"/>
                  <a:gd name="T21" fmla="*/ 10 h 224"/>
                  <a:gd name="T22" fmla="*/ 118 w 1726"/>
                  <a:gd name="T23" fmla="*/ 10 h 224"/>
                  <a:gd name="T24" fmla="*/ 118 w 1726"/>
                  <a:gd name="T25" fmla="*/ 11 h 224"/>
                  <a:gd name="T26" fmla="*/ 117 w 1726"/>
                  <a:gd name="T27" fmla="*/ 11 h 224"/>
                  <a:gd name="T28" fmla="*/ 116 w 1726"/>
                  <a:gd name="T29" fmla="*/ 11 h 224"/>
                  <a:gd name="T30" fmla="*/ 116 w 1726"/>
                  <a:gd name="T31" fmla="*/ 12 h 224"/>
                  <a:gd name="T32" fmla="*/ 115 w 1726"/>
                  <a:gd name="T33" fmla="*/ 12 h 224"/>
                  <a:gd name="T34" fmla="*/ 111 w 1726"/>
                  <a:gd name="T35" fmla="*/ 12 h 224"/>
                  <a:gd name="T36" fmla="*/ 105 w 1726"/>
                  <a:gd name="T37" fmla="*/ 12 h 224"/>
                  <a:gd name="T38" fmla="*/ 96 w 1726"/>
                  <a:gd name="T39" fmla="*/ 13 h 224"/>
                  <a:gd name="T40" fmla="*/ 86 w 1726"/>
                  <a:gd name="T41" fmla="*/ 13 h 224"/>
                  <a:gd name="T42" fmla="*/ 75 w 1726"/>
                  <a:gd name="T43" fmla="*/ 14 h 224"/>
                  <a:gd name="T44" fmla="*/ 63 w 1726"/>
                  <a:gd name="T45" fmla="*/ 14 h 224"/>
                  <a:gd name="T46" fmla="*/ 52 w 1726"/>
                  <a:gd name="T47" fmla="*/ 15 h 224"/>
                  <a:gd name="T48" fmla="*/ 41 w 1726"/>
                  <a:gd name="T49" fmla="*/ 15 h 224"/>
                  <a:gd name="T50" fmla="*/ 33 w 1726"/>
                  <a:gd name="T51" fmla="*/ 16 h 224"/>
                  <a:gd name="T52" fmla="*/ 25 w 1726"/>
                  <a:gd name="T53" fmla="*/ 16 h 224"/>
                  <a:gd name="T54" fmla="*/ 22 w 1726"/>
                  <a:gd name="T55" fmla="*/ 16 h 224"/>
                  <a:gd name="T56" fmla="*/ 19 w 1726"/>
                  <a:gd name="T57" fmla="*/ 16 h 224"/>
                  <a:gd name="T58" fmla="*/ 18 w 1726"/>
                  <a:gd name="T59" fmla="*/ 16 h 224"/>
                  <a:gd name="T60" fmla="*/ 16 w 1726"/>
                  <a:gd name="T61" fmla="*/ 16 h 224"/>
                  <a:gd name="T62" fmla="*/ 15 w 1726"/>
                  <a:gd name="T63" fmla="*/ 16 h 224"/>
                  <a:gd name="T64" fmla="*/ 14 w 1726"/>
                  <a:gd name="T65" fmla="*/ 16 h 224"/>
                  <a:gd name="T66" fmla="*/ 12 w 1726"/>
                  <a:gd name="T67" fmla="*/ 15 h 224"/>
                  <a:gd name="T68" fmla="*/ 11 w 1726"/>
                  <a:gd name="T69" fmla="*/ 15 h 224"/>
                  <a:gd name="T70" fmla="*/ 10 w 1726"/>
                  <a:gd name="T71" fmla="*/ 15 h 224"/>
                  <a:gd name="T72" fmla="*/ 9 w 1726"/>
                  <a:gd name="T73" fmla="*/ 15 h 224"/>
                  <a:gd name="T74" fmla="*/ 8 w 1726"/>
                  <a:gd name="T75" fmla="*/ 14 h 224"/>
                  <a:gd name="T76" fmla="*/ 7 w 1726"/>
                  <a:gd name="T77" fmla="*/ 14 h 224"/>
                  <a:gd name="T78" fmla="*/ 6 w 1726"/>
                  <a:gd name="T79" fmla="*/ 13 h 224"/>
                  <a:gd name="T80" fmla="*/ 5 w 1726"/>
                  <a:gd name="T81" fmla="*/ 13 h 224"/>
                  <a:gd name="T82" fmla="*/ 4 w 1726"/>
                  <a:gd name="T83" fmla="*/ 12 h 224"/>
                  <a:gd name="T84" fmla="*/ 4 w 1726"/>
                  <a:gd name="T85" fmla="*/ 11 h 224"/>
                  <a:gd name="T86" fmla="*/ 3 w 1726"/>
                  <a:gd name="T87" fmla="*/ 11 h 224"/>
                  <a:gd name="T88" fmla="*/ 2 w 1726"/>
                  <a:gd name="T89" fmla="*/ 10 h 224"/>
                  <a:gd name="T90" fmla="*/ 2 w 1726"/>
                  <a:gd name="T91" fmla="*/ 9 h 224"/>
                  <a:gd name="T92" fmla="*/ 1 w 1726"/>
                  <a:gd name="T93" fmla="*/ 8 h 224"/>
                  <a:gd name="T94" fmla="*/ 0 w 1726"/>
                  <a:gd name="T95" fmla="*/ 7 h 224"/>
                  <a:gd name="T96" fmla="*/ 0 w 1726"/>
                  <a:gd name="T97" fmla="*/ 6 h 224"/>
                  <a:gd name="T98" fmla="*/ 123 w 1726"/>
                  <a:gd name="T99" fmla="*/ 0 h 22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726" h="224">
                    <a:moveTo>
                      <a:pt x="1726" y="0"/>
                    </a:moveTo>
                    <a:lnTo>
                      <a:pt x="1723" y="17"/>
                    </a:lnTo>
                    <a:lnTo>
                      <a:pt x="1719" y="34"/>
                    </a:lnTo>
                    <a:lnTo>
                      <a:pt x="1714" y="50"/>
                    </a:lnTo>
                    <a:lnTo>
                      <a:pt x="1709" y="65"/>
                    </a:lnTo>
                    <a:lnTo>
                      <a:pt x="1703" y="79"/>
                    </a:lnTo>
                    <a:lnTo>
                      <a:pt x="1696" y="92"/>
                    </a:lnTo>
                    <a:lnTo>
                      <a:pt x="1689" y="105"/>
                    </a:lnTo>
                    <a:lnTo>
                      <a:pt x="1682" y="116"/>
                    </a:lnTo>
                    <a:lnTo>
                      <a:pt x="1674" y="126"/>
                    </a:lnTo>
                    <a:lnTo>
                      <a:pt x="1666" y="135"/>
                    </a:lnTo>
                    <a:lnTo>
                      <a:pt x="1658" y="143"/>
                    </a:lnTo>
                    <a:lnTo>
                      <a:pt x="1650" y="150"/>
                    </a:lnTo>
                    <a:lnTo>
                      <a:pt x="1641" y="156"/>
                    </a:lnTo>
                    <a:lnTo>
                      <a:pt x="1633" y="160"/>
                    </a:lnTo>
                    <a:lnTo>
                      <a:pt x="1625" y="162"/>
                    </a:lnTo>
                    <a:lnTo>
                      <a:pt x="1617" y="164"/>
                    </a:lnTo>
                    <a:lnTo>
                      <a:pt x="1563" y="166"/>
                    </a:lnTo>
                    <a:lnTo>
                      <a:pt x="1471" y="171"/>
                    </a:lnTo>
                    <a:lnTo>
                      <a:pt x="1349" y="177"/>
                    </a:lnTo>
                    <a:lnTo>
                      <a:pt x="1206" y="183"/>
                    </a:lnTo>
                    <a:lnTo>
                      <a:pt x="1050" y="190"/>
                    </a:lnTo>
                    <a:lnTo>
                      <a:pt x="888" y="198"/>
                    </a:lnTo>
                    <a:lnTo>
                      <a:pt x="728" y="205"/>
                    </a:lnTo>
                    <a:lnTo>
                      <a:pt x="580" y="212"/>
                    </a:lnTo>
                    <a:lnTo>
                      <a:pt x="460" y="218"/>
                    </a:lnTo>
                    <a:lnTo>
                      <a:pt x="356" y="223"/>
                    </a:lnTo>
                    <a:lnTo>
                      <a:pt x="309" y="224"/>
                    </a:lnTo>
                    <a:lnTo>
                      <a:pt x="267" y="224"/>
                    </a:lnTo>
                    <a:lnTo>
                      <a:pt x="247" y="223"/>
                    </a:lnTo>
                    <a:lnTo>
                      <a:pt x="227" y="222"/>
                    </a:lnTo>
                    <a:lnTo>
                      <a:pt x="208" y="220"/>
                    </a:lnTo>
                    <a:lnTo>
                      <a:pt x="191" y="218"/>
                    </a:lnTo>
                    <a:lnTo>
                      <a:pt x="174" y="216"/>
                    </a:lnTo>
                    <a:lnTo>
                      <a:pt x="158" y="213"/>
                    </a:lnTo>
                    <a:lnTo>
                      <a:pt x="142" y="209"/>
                    </a:lnTo>
                    <a:lnTo>
                      <a:pt x="128" y="204"/>
                    </a:lnTo>
                    <a:lnTo>
                      <a:pt x="114" y="199"/>
                    </a:lnTo>
                    <a:lnTo>
                      <a:pt x="100" y="193"/>
                    </a:lnTo>
                    <a:lnTo>
                      <a:pt x="87" y="186"/>
                    </a:lnTo>
                    <a:lnTo>
                      <a:pt x="75" y="178"/>
                    </a:lnTo>
                    <a:lnTo>
                      <a:pt x="63" y="169"/>
                    </a:lnTo>
                    <a:lnTo>
                      <a:pt x="53" y="159"/>
                    </a:lnTo>
                    <a:lnTo>
                      <a:pt x="42" y="148"/>
                    </a:lnTo>
                    <a:lnTo>
                      <a:pt x="33" y="137"/>
                    </a:lnTo>
                    <a:lnTo>
                      <a:pt x="24" y="124"/>
                    </a:lnTo>
                    <a:lnTo>
                      <a:pt x="15" y="110"/>
                    </a:lnTo>
                    <a:lnTo>
                      <a:pt x="7" y="96"/>
                    </a:lnTo>
                    <a:lnTo>
                      <a:pt x="0" y="80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Freeform 114"/>
              <p:cNvSpPr>
                <a:spLocks/>
              </p:cNvSpPr>
              <p:nvPr/>
            </p:nvSpPr>
            <p:spPr bwMode="auto">
              <a:xfrm>
                <a:off x="2084" y="2909"/>
                <a:ext cx="51" cy="126"/>
              </a:xfrm>
              <a:custGeom>
                <a:avLst/>
                <a:gdLst>
                  <a:gd name="T0" fmla="*/ 51 w 714"/>
                  <a:gd name="T1" fmla="*/ 70 h 1767"/>
                  <a:gd name="T2" fmla="*/ 49 w 714"/>
                  <a:gd name="T3" fmla="*/ 76 h 1767"/>
                  <a:gd name="T4" fmla="*/ 47 w 714"/>
                  <a:gd name="T5" fmla="*/ 83 h 1767"/>
                  <a:gd name="T6" fmla="*/ 45 w 714"/>
                  <a:gd name="T7" fmla="*/ 90 h 1767"/>
                  <a:gd name="T8" fmla="*/ 42 w 714"/>
                  <a:gd name="T9" fmla="*/ 97 h 1767"/>
                  <a:gd name="T10" fmla="*/ 39 w 714"/>
                  <a:gd name="T11" fmla="*/ 103 h 1767"/>
                  <a:gd name="T12" fmla="*/ 37 w 714"/>
                  <a:gd name="T13" fmla="*/ 107 h 1767"/>
                  <a:gd name="T14" fmla="*/ 35 w 714"/>
                  <a:gd name="T15" fmla="*/ 111 h 1767"/>
                  <a:gd name="T16" fmla="*/ 33 w 714"/>
                  <a:gd name="T17" fmla="*/ 114 h 1767"/>
                  <a:gd name="T18" fmla="*/ 30 w 714"/>
                  <a:gd name="T19" fmla="*/ 117 h 1767"/>
                  <a:gd name="T20" fmla="*/ 27 w 714"/>
                  <a:gd name="T21" fmla="*/ 120 h 1767"/>
                  <a:gd name="T22" fmla="*/ 24 w 714"/>
                  <a:gd name="T23" fmla="*/ 122 h 1767"/>
                  <a:gd name="T24" fmla="*/ 22 w 714"/>
                  <a:gd name="T25" fmla="*/ 124 h 1767"/>
                  <a:gd name="T26" fmla="*/ 19 w 714"/>
                  <a:gd name="T27" fmla="*/ 125 h 1767"/>
                  <a:gd name="T28" fmla="*/ 16 w 714"/>
                  <a:gd name="T29" fmla="*/ 126 h 1767"/>
                  <a:gd name="T30" fmla="*/ 13 w 714"/>
                  <a:gd name="T31" fmla="*/ 126 h 1767"/>
                  <a:gd name="T32" fmla="*/ 10 w 714"/>
                  <a:gd name="T33" fmla="*/ 126 h 1767"/>
                  <a:gd name="T34" fmla="*/ 0 w 714"/>
                  <a:gd name="T35" fmla="*/ 3 h 1767"/>
                  <a:gd name="T36" fmla="*/ 1 w 714"/>
                  <a:gd name="T37" fmla="*/ 2 h 1767"/>
                  <a:gd name="T38" fmla="*/ 2 w 714"/>
                  <a:gd name="T39" fmla="*/ 2 h 1767"/>
                  <a:gd name="T40" fmla="*/ 3 w 714"/>
                  <a:gd name="T41" fmla="*/ 1 h 1767"/>
                  <a:gd name="T42" fmla="*/ 4 w 714"/>
                  <a:gd name="T43" fmla="*/ 1 h 1767"/>
                  <a:gd name="T44" fmla="*/ 7 w 714"/>
                  <a:gd name="T45" fmla="*/ 0 h 1767"/>
                  <a:gd name="T46" fmla="*/ 10 w 714"/>
                  <a:gd name="T47" fmla="*/ 0 h 1767"/>
                  <a:gd name="T48" fmla="*/ 14 w 714"/>
                  <a:gd name="T49" fmla="*/ 0 h 1767"/>
                  <a:gd name="T50" fmla="*/ 17 w 714"/>
                  <a:gd name="T51" fmla="*/ 0 h 1767"/>
                  <a:gd name="T52" fmla="*/ 20 w 714"/>
                  <a:gd name="T53" fmla="*/ 1 h 1767"/>
                  <a:gd name="T54" fmla="*/ 23 w 714"/>
                  <a:gd name="T55" fmla="*/ 2 h 1767"/>
                  <a:gd name="T56" fmla="*/ 28 w 714"/>
                  <a:gd name="T57" fmla="*/ 4 h 1767"/>
                  <a:gd name="T58" fmla="*/ 32 w 714"/>
                  <a:gd name="T59" fmla="*/ 6 h 1767"/>
                  <a:gd name="T60" fmla="*/ 36 w 714"/>
                  <a:gd name="T61" fmla="*/ 8 h 1767"/>
                  <a:gd name="T62" fmla="*/ 39 w 714"/>
                  <a:gd name="T63" fmla="*/ 10 h 176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4" h="1767">
                    <a:moveTo>
                      <a:pt x="714" y="969"/>
                    </a:moveTo>
                    <a:lnTo>
                      <a:pt x="710" y="987"/>
                    </a:lnTo>
                    <a:lnTo>
                      <a:pt x="697" y="1038"/>
                    </a:lnTo>
                    <a:lnTo>
                      <a:pt x="688" y="1072"/>
                    </a:lnTo>
                    <a:lnTo>
                      <a:pt x="677" y="1112"/>
                    </a:lnTo>
                    <a:lnTo>
                      <a:pt x="663" y="1157"/>
                    </a:lnTo>
                    <a:lnTo>
                      <a:pt x="647" y="1205"/>
                    </a:lnTo>
                    <a:lnTo>
                      <a:pt x="628" y="1256"/>
                    </a:lnTo>
                    <a:lnTo>
                      <a:pt x="608" y="1310"/>
                    </a:lnTo>
                    <a:lnTo>
                      <a:pt x="586" y="1364"/>
                    </a:lnTo>
                    <a:lnTo>
                      <a:pt x="561" y="1419"/>
                    </a:lnTo>
                    <a:lnTo>
                      <a:pt x="548" y="1446"/>
                    </a:lnTo>
                    <a:lnTo>
                      <a:pt x="535" y="1473"/>
                    </a:lnTo>
                    <a:lnTo>
                      <a:pt x="521" y="1500"/>
                    </a:lnTo>
                    <a:lnTo>
                      <a:pt x="506" y="1526"/>
                    </a:lnTo>
                    <a:lnTo>
                      <a:pt x="489" y="1552"/>
                    </a:lnTo>
                    <a:lnTo>
                      <a:pt x="474" y="1577"/>
                    </a:lnTo>
                    <a:lnTo>
                      <a:pt x="457" y="1601"/>
                    </a:lnTo>
                    <a:lnTo>
                      <a:pt x="440" y="1624"/>
                    </a:lnTo>
                    <a:lnTo>
                      <a:pt x="422" y="1646"/>
                    </a:lnTo>
                    <a:lnTo>
                      <a:pt x="403" y="1667"/>
                    </a:lnTo>
                    <a:lnTo>
                      <a:pt x="383" y="1686"/>
                    </a:lnTo>
                    <a:lnTo>
                      <a:pt x="364" y="1702"/>
                    </a:lnTo>
                    <a:lnTo>
                      <a:pt x="342" y="1716"/>
                    </a:lnTo>
                    <a:lnTo>
                      <a:pt x="322" y="1728"/>
                    </a:lnTo>
                    <a:lnTo>
                      <a:pt x="301" y="1738"/>
                    </a:lnTo>
                    <a:lnTo>
                      <a:pt x="280" y="1747"/>
                    </a:lnTo>
                    <a:lnTo>
                      <a:pt x="259" y="1754"/>
                    </a:lnTo>
                    <a:lnTo>
                      <a:pt x="238" y="1759"/>
                    </a:lnTo>
                    <a:lnTo>
                      <a:pt x="218" y="1763"/>
                    </a:lnTo>
                    <a:lnTo>
                      <a:pt x="196" y="1765"/>
                    </a:lnTo>
                    <a:lnTo>
                      <a:pt x="176" y="1767"/>
                    </a:lnTo>
                    <a:lnTo>
                      <a:pt x="156" y="1767"/>
                    </a:lnTo>
                    <a:lnTo>
                      <a:pt x="136" y="1765"/>
                    </a:lnTo>
                    <a:lnTo>
                      <a:pt x="117" y="1763"/>
                    </a:lnTo>
                    <a:lnTo>
                      <a:pt x="0" y="37"/>
                    </a:lnTo>
                    <a:lnTo>
                      <a:pt x="6" y="35"/>
                    </a:lnTo>
                    <a:lnTo>
                      <a:pt x="13" y="32"/>
                    </a:lnTo>
                    <a:lnTo>
                      <a:pt x="19" y="29"/>
                    </a:lnTo>
                    <a:lnTo>
                      <a:pt x="26" y="26"/>
                    </a:lnTo>
                    <a:lnTo>
                      <a:pt x="33" y="24"/>
                    </a:lnTo>
                    <a:lnTo>
                      <a:pt x="41" y="21"/>
                    </a:lnTo>
                    <a:lnTo>
                      <a:pt x="48" y="18"/>
                    </a:lnTo>
                    <a:lnTo>
                      <a:pt x="56" y="16"/>
                    </a:lnTo>
                    <a:lnTo>
                      <a:pt x="79" y="10"/>
                    </a:lnTo>
                    <a:lnTo>
                      <a:pt x="102" y="5"/>
                    </a:lnTo>
                    <a:lnTo>
                      <a:pt x="124" y="2"/>
                    </a:lnTo>
                    <a:lnTo>
                      <a:pt x="146" y="0"/>
                    </a:lnTo>
                    <a:lnTo>
                      <a:pt x="168" y="0"/>
                    </a:lnTo>
                    <a:lnTo>
                      <a:pt x="190" y="0"/>
                    </a:lnTo>
                    <a:lnTo>
                      <a:pt x="213" y="2"/>
                    </a:lnTo>
                    <a:lnTo>
                      <a:pt x="234" y="4"/>
                    </a:lnTo>
                    <a:lnTo>
                      <a:pt x="255" y="8"/>
                    </a:lnTo>
                    <a:lnTo>
                      <a:pt x="276" y="12"/>
                    </a:lnTo>
                    <a:lnTo>
                      <a:pt x="296" y="17"/>
                    </a:lnTo>
                    <a:lnTo>
                      <a:pt x="316" y="23"/>
                    </a:lnTo>
                    <a:lnTo>
                      <a:pt x="354" y="36"/>
                    </a:lnTo>
                    <a:lnTo>
                      <a:pt x="390" y="52"/>
                    </a:lnTo>
                    <a:lnTo>
                      <a:pt x="422" y="67"/>
                    </a:lnTo>
                    <a:lnTo>
                      <a:pt x="452" y="83"/>
                    </a:lnTo>
                    <a:lnTo>
                      <a:pt x="477" y="98"/>
                    </a:lnTo>
                    <a:lnTo>
                      <a:pt x="500" y="112"/>
                    </a:lnTo>
                    <a:lnTo>
                      <a:pt x="531" y="134"/>
                    </a:lnTo>
                    <a:lnTo>
                      <a:pt x="542" y="142"/>
                    </a:lnTo>
                    <a:lnTo>
                      <a:pt x="714" y="969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Freeform 115"/>
              <p:cNvSpPr>
                <a:spLocks/>
              </p:cNvSpPr>
              <p:nvPr/>
            </p:nvSpPr>
            <p:spPr bwMode="auto">
              <a:xfrm>
                <a:off x="2074" y="2911"/>
                <a:ext cx="19" cy="124"/>
              </a:xfrm>
              <a:custGeom>
                <a:avLst/>
                <a:gdLst>
                  <a:gd name="T0" fmla="*/ 19 w 256"/>
                  <a:gd name="T1" fmla="*/ 124 h 1726"/>
                  <a:gd name="T2" fmla="*/ 18 w 256"/>
                  <a:gd name="T3" fmla="*/ 124 h 1726"/>
                  <a:gd name="T4" fmla="*/ 17 w 256"/>
                  <a:gd name="T5" fmla="*/ 123 h 1726"/>
                  <a:gd name="T6" fmla="*/ 15 w 256"/>
                  <a:gd name="T7" fmla="*/ 123 h 1726"/>
                  <a:gd name="T8" fmla="*/ 14 w 256"/>
                  <a:gd name="T9" fmla="*/ 123 h 1726"/>
                  <a:gd name="T10" fmla="*/ 13 w 256"/>
                  <a:gd name="T11" fmla="*/ 122 h 1726"/>
                  <a:gd name="T12" fmla="*/ 12 w 256"/>
                  <a:gd name="T13" fmla="*/ 122 h 1726"/>
                  <a:gd name="T14" fmla="*/ 11 w 256"/>
                  <a:gd name="T15" fmla="*/ 121 h 1726"/>
                  <a:gd name="T16" fmla="*/ 10 w 256"/>
                  <a:gd name="T17" fmla="*/ 121 h 1726"/>
                  <a:gd name="T18" fmla="*/ 10 w 256"/>
                  <a:gd name="T19" fmla="*/ 120 h 1726"/>
                  <a:gd name="T20" fmla="*/ 9 w 256"/>
                  <a:gd name="T21" fmla="*/ 120 h 1726"/>
                  <a:gd name="T22" fmla="*/ 8 w 256"/>
                  <a:gd name="T23" fmla="*/ 119 h 1726"/>
                  <a:gd name="T24" fmla="*/ 8 w 256"/>
                  <a:gd name="T25" fmla="*/ 119 h 1726"/>
                  <a:gd name="T26" fmla="*/ 7 w 256"/>
                  <a:gd name="T27" fmla="*/ 118 h 1726"/>
                  <a:gd name="T28" fmla="*/ 7 w 256"/>
                  <a:gd name="T29" fmla="*/ 118 h 1726"/>
                  <a:gd name="T30" fmla="*/ 7 w 256"/>
                  <a:gd name="T31" fmla="*/ 117 h 1726"/>
                  <a:gd name="T32" fmla="*/ 7 w 256"/>
                  <a:gd name="T33" fmla="*/ 116 h 1726"/>
                  <a:gd name="T34" fmla="*/ 6 w 256"/>
                  <a:gd name="T35" fmla="*/ 113 h 1726"/>
                  <a:gd name="T36" fmla="*/ 6 w 256"/>
                  <a:gd name="T37" fmla="*/ 106 h 1726"/>
                  <a:gd name="T38" fmla="*/ 5 w 256"/>
                  <a:gd name="T39" fmla="*/ 97 h 1726"/>
                  <a:gd name="T40" fmla="*/ 5 w 256"/>
                  <a:gd name="T41" fmla="*/ 87 h 1726"/>
                  <a:gd name="T42" fmla="*/ 4 w 256"/>
                  <a:gd name="T43" fmla="*/ 76 h 1726"/>
                  <a:gd name="T44" fmla="*/ 3 w 256"/>
                  <a:gd name="T45" fmla="*/ 64 h 1726"/>
                  <a:gd name="T46" fmla="*/ 2 w 256"/>
                  <a:gd name="T47" fmla="*/ 53 h 1726"/>
                  <a:gd name="T48" fmla="*/ 1 w 256"/>
                  <a:gd name="T49" fmla="*/ 42 h 1726"/>
                  <a:gd name="T50" fmla="*/ 1 w 256"/>
                  <a:gd name="T51" fmla="*/ 33 h 1726"/>
                  <a:gd name="T52" fmla="*/ 0 w 256"/>
                  <a:gd name="T53" fmla="*/ 26 h 1726"/>
                  <a:gd name="T54" fmla="*/ 0 w 256"/>
                  <a:gd name="T55" fmla="*/ 23 h 1726"/>
                  <a:gd name="T56" fmla="*/ 0 w 256"/>
                  <a:gd name="T57" fmla="*/ 19 h 1726"/>
                  <a:gd name="T58" fmla="*/ 0 w 256"/>
                  <a:gd name="T59" fmla="*/ 18 h 1726"/>
                  <a:gd name="T60" fmla="*/ 0 w 256"/>
                  <a:gd name="T61" fmla="*/ 17 h 1726"/>
                  <a:gd name="T62" fmla="*/ 0 w 256"/>
                  <a:gd name="T63" fmla="*/ 15 h 1726"/>
                  <a:gd name="T64" fmla="*/ 0 w 256"/>
                  <a:gd name="T65" fmla="*/ 14 h 1726"/>
                  <a:gd name="T66" fmla="*/ 0 w 256"/>
                  <a:gd name="T67" fmla="*/ 13 h 1726"/>
                  <a:gd name="T68" fmla="*/ 1 w 256"/>
                  <a:gd name="T69" fmla="*/ 12 h 1726"/>
                  <a:gd name="T70" fmla="*/ 1 w 256"/>
                  <a:gd name="T71" fmla="*/ 10 h 1726"/>
                  <a:gd name="T72" fmla="*/ 1 w 256"/>
                  <a:gd name="T73" fmla="*/ 9 h 1726"/>
                  <a:gd name="T74" fmla="*/ 2 w 256"/>
                  <a:gd name="T75" fmla="*/ 8 h 1726"/>
                  <a:gd name="T76" fmla="*/ 2 w 256"/>
                  <a:gd name="T77" fmla="*/ 7 h 1726"/>
                  <a:gd name="T78" fmla="*/ 3 w 256"/>
                  <a:gd name="T79" fmla="*/ 7 h 1726"/>
                  <a:gd name="T80" fmla="*/ 3 w 256"/>
                  <a:gd name="T81" fmla="*/ 6 h 1726"/>
                  <a:gd name="T82" fmla="*/ 4 w 256"/>
                  <a:gd name="T83" fmla="*/ 5 h 1726"/>
                  <a:gd name="T84" fmla="*/ 4 w 256"/>
                  <a:gd name="T85" fmla="*/ 4 h 1726"/>
                  <a:gd name="T86" fmla="*/ 5 w 256"/>
                  <a:gd name="T87" fmla="*/ 3 h 1726"/>
                  <a:gd name="T88" fmla="*/ 6 w 256"/>
                  <a:gd name="T89" fmla="*/ 3 h 1726"/>
                  <a:gd name="T90" fmla="*/ 7 w 256"/>
                  <a:gd name="T91" fmla="*/ 2 h 1726"/>
                  <a:gd name="T92" fmla="*/ 8 w 256"/>
                  <a:gd name="T93" fmla="*/ 1 h 1726"/>
                  <a:gd name="T94" fmla="*/ 9 w 256"/>
                  <a:gd name="T95" fmla="*/ 1 h 1726"/>
                  <a:gd name="T96" fmla="*/ 10 w 256"/>
                  <a:gd name="T97" fmla="*/ 0 h 1726"/>
                  <a:gd name="T98" fmla="*/ 19 w 256"/>
                  <a:gd name="T99" fmla="*/ 124 h 172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56" h="1726">
                    <a:moveTo>
                      <a:pt x="256" y="1726"/>
                    </a:moveTo>
                    <a:lnTo>
                      <a:pt x="239" y="1723"/>
                    </a:lnTo>
                    <a:lnTo>
                      <a:pt x="223" y="1719"/>
                    </a:lnTo>
                    <a:lnTo>
                      <a:pt x="207" y="1715"/>
                    </a:lnTo>
                    <a:lnTo>
                      <a:pt x="191" y="1710"/>
                    </a:lnTo>
                    <a:lnTo>
                      <a:pt x="177" y="1704"/>
                    </a:lnTo>
                    <a:lnTo>
                      <a:pt x="163" y="1698"/>
                    </a:lnTo>
                    <a:lnTo>
                      <a:pt x="151" y="1691"/>
                    </a:lnTo>
                    <a:lnTo>
                      <a:pt x="139" y="1684"/>
                    </a:lnTo>
                    <a:lnTo>
                      <a:pt x="129" y="1676"/>
                    </a:lnTo>
                    <a:lnTo>
                      <a:pt x="120" y="1669"/>
                    </a:lnTo>
                    <a:lnTo>
                      <a:pt x="111" y="1661"/>
                    </a:lnTo>
                    <a:lnTo>
                      <a:pt x="104" y="1653"/>
                    </a:lnTo>
                    <a:lnTo>
                      <a:pt x="99" y="1645"/>
                    </a:lnTo>
                    <a:lnTo>
                      <a:pt x="95" y="1637"/>
                    </a:lnTo>
                    <a:lnTo>
                      <a:pt x="92" y="1628"/>
                    </a:lnTo>
                    <a:lnTo>
                      <a:pt x="90" y="1620"/>
                    </a:lnTo>
                    <a:lnTo>
                      <a:pt x="87" y="1566"/>
                    </a:lnTo>
                    <a:lnTo>
                      <a:pt x="81" y="1474"/>
                    </a:lnTo>
                    <a:lnTo>
                      <a:pt x="72" y="1353"/>
                    </a:lnTo>
                    <a:lnTo>
                      <a:pt x="62" y="1210"/>
                    </a:lnTo>
                    <a:lnTo>
                      <a:pt x="51" y="1054"/>
                    </a:lnTo>
                    <a:lnTo>
                      <a:pt x="40" y="892"/>
                    </a:lnTo>
                    <a:lnTo>
                      <a:pt x="30" y="733"/>
                    </a:lnTo>
                    <a:lnTo>
                      <a:pt x="20" y="584"/>
                    </a:lnTo>
                    <a:lnTo>
                      <a:pt x="11" y="465"/>
                    </a:lnTo>
                    <a:lnTo>
                      <a:pt x="4" y="360"/>
                    </a:lnTo>
                    <a:lnTo>
                      <a:pt x="1" y="314"/>
                    </a:lnTo>
                    <a:lnTo>
                      <a:pt x="0" y="271"/>
                    </a:lnTo>
                    <a:lnTo>
                      <a:pt x="1" y="251"/>
                    </a:lnTo>
                    <a:lnTo>
                      <a:pt x="1" y="231"/>
                    </a:lnTo>
                    <a:lnTo>
                      <a:pt x="2" y="213"/>
                    </a:lnTo>
                    <a:lnTo>
                      <a:pt x="4" y="195"/>
                    </a:lnTo>
                    <a:lnTo>
                      <a:pt x="6" y="178"/>
                    </a:lnTo>
                    <a:lnTo>
                      <a:pt x="9" y="162"/>
                    </a:lnTo>
                    <a:lnTo>
                      <a:pt x="13" y="146"/>
                    </a:lnTo>
                    <a:lnTo>
                      <a:pt x="17" y="131"/>
                    </a:lnTo>
                    <a:lnTo>
                      <a:pt x="22" y="117"/>
                    </a:lnTo>
                    <a:lnTo>
                      <a:pt x="28" y="104"/>
                    </a:lnTo>
                    <a:lnTo>
                      <a:pt x="34" y="91"/>
                    </a:lnTo>
                    <a:lnTo>
                      <a:pt x="42" y="79"/>
                    </a:lnTo>
                    <a:lnTo>
                      <a:pt x="50" y="67"/>
                    </a:lnTo>
                    <a:lnTo>
                      <a:pt x="60" y="56"/>
                    </a:lnTo>
                    <a:lnTo>
                      <a:pt x="71" y="46"/>
                    </a:lnTo>
                    <a:lnTo>
                      <a:pt x="82" y="36"/>
                    </a:lnTo>
                    <a:lnTo>
                      <a:pt x="95" y="26"/>
                    </a:lnTo>
                    <a:lnTo>
                      <a:pt x="108" y="18"/>
                    </a:lnTo>
                    <a:lnTo>
                      <a:pt x="123" y="8"/>
                    </a:lnTo>
                    <a:lnTo>
                      <a:pt x="139" y="0"/>
                    </a:lnTo>
                    <a:lnTo>
                      <a:pt x="256" y="172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" name="Freeform 116"/>
              <p:cNvSpPr>
                <a:spLocks/>
              </p:cNvSpPr>
              <p:nvPr/>
            </p:nvSpPr>
            <p:spPr bwMode="auto">
              <a:xfrm>
                <a:off x="2223" y="2652"/>
                <a:ext cx="145" cy="154"/>
              </a:xfrm>
              <a:custGeom>
                <a:avLst/>
                <a:gdLst>
                  <a:gd name="T0" fmla="*/ 40 w 2018"/>
                  <a:gd name="T1" fmla="*/ 2 h 2153"/>
                  <a:gd name="T2" fmla="*/ 53 w 2018"/>
                  <a:gd name="T3" fmla="*/ 17 h 2153"/>
                  <a:gd name="T4" fmla="*/ 68 w 2018"/>
                  <a:gd name="T5" fmla="*/ 33 h 2153"/>
                  <a:gd name="T6" fmla="*/ 77 w 2018"/>
                  <a:gd name="T7" fmla="*/ 44 h 2153"/>
                  <a:gd name="T8" fmla="*/ 86 w 2018"/>
                  <a:gd name="T9" fmla="*/ 53 h 2153"/>
                  <a:gd name="T10" fmla="*/ 92 w 2018"/>
                  <a:gd name="T11" fmla="*/ 59 h 2153"/>
                  <a:gd name="T12" fmla="*/ 94 w 2018"/>
                  <a:gd name="T13" fmla="*/ 61 h 2153"/>
                  <a:gd name="T14" fmla="*/ 98 w 2018"/>
                  <a:gd name="T15" fmla="*/ 64 h 2153"/>
                  <a:gd name="T16" fmla="*/ 104 w 2018"/>
                  <a:gd name="T17" fmla="*/ 68 h 2153"/>
                  <a:gd name="T18" fmla="*/ 116 w 2018"/>
                  <a:gd name="T19" fmla="*/ 75 h 2153"/>
                  <a:gd name="T20" fmla="*/ 132 w 2018"/>
                  <a:gd name="T21" fmla="*/ 85 h 2153"/>
                  <a:gd name="T22" fmla="*/ 143 w 2018"/>
                  <a:gd name="T23" fmla="*/ 91 h 2153"/>
                  <a:gd name="T24" fmla="*/ 132 w 2018"/>
                  <a:gd name="T25" fmla="*/ 154 h 2153"/>
                  <a:gd name="T26" fmla="*/ 126 w 2018"/>
                  <a:gd name="T27" fmla="*/ 152 h 2153"/>
                  <a:gd name="T28" fmla="*/ 113 w 2018"/>
                  <a:gd name="T29" fmla="*/ 145 h 2153"/>
                  <a:gd name="T30" fmla="*/ 104 w 2018"/>
                  <a:gd name="T31" fmla="*/ 141 h 2153"/>
                  <a:gd name="T32" fmla="*/ 95 w 2018"/>
                  <a:gd name="T33" fmla="*/ 137 h 2153"/>
                  <a:gd name="T34" fmla="*/ 87 w 2018"/>
                  <a:gd name="T35" fmla="*/ 133 h 2153"/>
                  <a:gd name="T36" fmla="*/ 80 w 2018"/>
                  <a:gd name="T37" fmla="*/ 129 h 2153"/>
                  <a:gd name="T38" fmla="*/ 76 w 2018"/>
                  <a:gd name="T39" fmla="*/ 126 h 2153"/>
                  <a:gd name="T40" fmla="*/ 72 w 2018"/>
                  <a:gd name="T41" fmla="*/ 123 h 2153"/>
                  <a:gd name="T42" fmla="*/ 68 w 2018"/>
                  <a:gd name="T43" fmla="*/ 119 h 2153"/>
                  <a:gd name="T44" fmla="*/ 63 w 2018"/>
                  <a:gd name="T45" fmla="*/ 115 h 2153"/>
                  <a:gd name="T46" fmla="*/ 54 w 2018"/>
                  <a:gd name="T47" fmla="*/ 105 h 2153"/>
                  <a:gd name="T48" fmla="*/ 44 w 2018"/>
                  <a:gd name="T49" fmla="*/ 95 h 2153"/>
                  <a:gd name="T50" fmla="*/ 35 w 2018"/>
                  <a:gd name="T51" fmla="*/ 85 h 2153"/>
                  <a:gd name="T52" fmla="*/ 27 w 2018"/>
                  <a:gd name="T53" fmla="*/ 75 h 2153"/>
                  <a:gd name="T54" fmla="*/ 20 w 2018"/>
                  <a:gd name="T55" fmla="*/ 66 h 2153"/>
                  <a:gd name="T56" fmla="*/ 16 w 2018"/>
                  <a:gd name="T57" fmla="*/ 60 h 2153"/>
                  <a:gd name="T58" fmla="*/ 12 w 2018"/>
                  <a:gd name="T59" fmla="*/ 54 h 2153"/>
                  <a:gd name="T60" fmla="*/ 7 w 2018"/>
                  <a:gd name="T61" fmla="*/ 47 h 2153"/>
                  <a:gd name="T62" fmla="*/ 5 w 2018"/>
                  <a:gd name="T63" fmla="*/ 42 h 2153"/>
                  <a:gd name="T64" fmla="*/ 3 w 2018"/>
                  <a:gd name="T65" fmla="*/ 38 h 2153"/>
                  <a:gd name="T66" fmla="*/ 1 w 2018"/>
                  <a:gd name="T67" fmla="*/ 33 h 2153"/>
                  <a:gd name="T68" fmla="*/ 0 w 2018"/>
                  <a:gd name="T69" fmla="*/ 28 h 2153"/>
                  <a:gd name="T70" fmla="*/ 0 w 2018"/>
                  <a:gd name="T71" fmla="*/ 24 h 2153"/>
                  <a:gd name="T72" fmla="*/ 1 w 2018"/>
                  <a:gd name="T73" fmla="*/ 19 h 2153"/>
                  <a:gd name="T74" fmla="*/ 3 w 2018"/>
                  <a:gd name="T75" fmla="*/ 15 h 2153"/>
                  <a:gd name="T76" fmla="*/ 7 w 2018"/>
                  <a:gd name="T77" fmla="*/ 11 h 2153"/>
                  <a:gd name="T78" fmla="*/ 12 w 2018"/>
                  <a:gd name="T79" fmla="*/ 7 h 2153"/>
                  <a:gd name="T80" fmla="*/ 19 w 2018"/>
                  <a:gd name="T81" fmla="*/ 4 h 2153"/>
                  <a:gd name="T82" fmla="*/ 27 w 2018"/>
                  <a:gd name="T83" fmla="*/ 2 h 2153"/>
                  <a:gd name="T84" fmla="*/ 38 w 2018"/>
                  <a:gd name="T85" fmla="*/ 0 h 215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018" h="2153">
                    <a:moveTo>
                      <a:pt x="533" y="0"/>
                    </a:moveTo>
                    <a:lnTo>
                      <a:pt x="560" y="33"/>
                    </a:lnTo>
                    <a:lnTo>
                      <a:pt x="635" y="119"/>
                    </a:lnTo>
                    <a:lnTo>
                      <a:pt x="744" y="244"/>
                    </a:lnTo>
                    <a:lnTo>
                      <a:pt x="873" y="391"/>
                    </a:lnTo>
                    <a:lnTo>
                      <a:pt x="941" y="467"/>
                    </a:lnTo>
                    <a:lnTo>
                      <a:pt x="1010" y="543"/>
                    </a:lnTo>
                    <a:lnTo>
                      <a:pt x="1076" y="616"/>
                    </a:lnTo>
                    <a:lnTo>
                      <a:pt x="1140" y="684"/>
                    </a:lnTo>
                    <a:lnTo>
                      <a:pt x="1199" y="744"/>
                    </a:lnTo>
                    <a:lnTo>
                      <a:pt x="1252" y="796"/>
                    </a:lnTo>
                    <a:lnTo>
                      <a:pt x="1275" y="819"/>
                    </a:lnTo>
                    <a:lnTo>
                      <a:pt x="1296" y="838"/>
                    </a:lnTo>
                    <a:lnTo>
                      <a:pt x="1314" y="853"/>
                    </a:lnTo>
                    <a:lnTo>
                      <a:pt x="1330" y="865"/>
                    </a:lnTo>
                    <a:lnTo>
                      <a:pt x="1363" y="888"/>
                    </a:lnTo>
                    <a:lnTo>
                      <a:pt x="1405" y="915"/>
                    </a:lnTo>
                    <a:lnTo>
                      <a:pt x="1452" y="946"/>
                    </a:lnTo>
                    <a:lnTo>
                      <a:pt x="1503" y="978"/>
                    </a:lnTo>
                    <a:lnTo>
                      <a:pt x="1616" y="1047"/>
                    </a:lnTo>
                    <a:lnTo>
                      <a:pt x="1733" y="1118"/>
                    </a:lnTo>
                    <a:lnTo>
                      <a:pt x="1842" y="1183"/>
                    </a:lnTo>
                    <a:lnTo>
                      <a:pt x="1932" y="1237"/>
                    </a:lnTo>
                    <a:lnTo>
                      <a:pt x="1995" y="1274"/>
                    </a:lnTo>
                    <a:lnTo>
                      <a:pt x="2018" y="1287"/>
                    </a:lnTo>
                    <a:lnTo>
                      <a:pt x="1841" y="2153"/>
                    </a:lnTo>
                    <a:lnTo>
                      <a:pt x="1820" y="2143"/>
                    </a:lnTo>
                    <a:lnTo>
                      <a:pt x="1760" y="2119"/>
                    </a:lnTo>
                    <a:lnTo>
                      <a:pt x="1674" y="2081"/>
                    </a:lnTo>
                    <a:lnTo>
                      <a:pt x="1566" y="2034"/>
                    </a:lnTo>
                    <a:lnTo>
                      <a:pt x="1507" y="2006"/>
                    </a:lnTo>
                    <a:lnTo>
                      <a:pt x="1448" y="1978"/>
                    </a:lnTo>
                    <a:lnTo>
                      <a:pt x="1387" y="1949"/>
                    </a:lnTo>
                    <a:lnTo>
                      <a:pt x="1326" y="1919"/>
                    </a:lnTo>
                    <a:lnTo>
                      <a:pt x="1267" y="1888"/>
                    </a:lnTo>
                    <a:lnTo>
                      <a:pt x="1210" y="1857"/>
                    </a:lnTo>
                    <a:lnTo>
                      <a:pt x="1157" y="1827"/>
                    </a:lnTo>
                    <a:lnTo>
                      <a:pt x="1109" y="1798"/>
                    </a:lnTo>
                    <a:lnTo>
                      <a:pt x="1085" y="1782"/>
                    </a:lnTo>
                    <a:lnTo>
                      <a:pt x="1059" y="1764"/>
                    </a:lnTo>
                    <a:lnTo>
                      <a:pt x="1033" y="1742"/>
                    </a:lnTo>
                    <a:lnTo>
                      <a:pt x="1005" y="1719"/>
                    </a:lnTo>
                    <a:lnTo>
                      <a:pt x="976" y="1694"/>
                    </a:lnTo>
                    <a:lnTo>
                      <a:pt x="946" y="1667"/>
                    </a:lnTo>
                    <a:lnTo>
                      <a:pt x="914" y="1639"/>
                    </a:lnTo>
                    <a:lnTo>
                      <a:pt x="883" y="1607"/>
                    </a:lnTo>
                    <a:lnTo>
                      <a:pt x="818" y="1543"/>
                    </a:lnTo>
                    <a:lnTo>
                      <a:pt x="750" y="1474"/>
                    </a:lnTo>
                    <a:lnTo>
                      <a:pt x="683" y="1402"/>
                    </a:lnTo>
                    <a:lnTo>
                      <a:pt x="615" y="1328"/>
                    </a:lnTo>
                    <a:lnTo>
                      <a:pt x="550" y="1255"/>
                    </a:lnTo>
                    <a:lnTo>
                      <a:pt x="486" y="1182"/>
                    </a:lnTo>
                    <a:lnTo>
                      <a:pt x="427" y="1112"/>
                    </a:lnTo>
                    <a:lnTo>
                      <a:pt x="372" y="1045"/>
                    </a:lnTo>
                    <a:lnTo>
                      <a:pt x="323" y="984"/>
                    </a:lnTo>
                    <a:lnTo>
                      <a:pt x="282" y="928"/>
                    </a:lnTo>
                    <a:lnTo>
                      <a:pt x="247" y="881"/>
                    </a:lnTo>
                    <a:lnTo>
                      <a:pt x="221" y="843"/>
                    </a:lnTo>
                    <a:lnTo>
                      <a:pt x="197" y="806"/>
                    </a:lnTo>
                    <a:lnTo>
                      <a:pt x="167" y="760"/>
                    </a:lnTo>
                    <a:lnTo>
                      <a:pt x="133" y="709"/>
                    </a:lnTo>
                    <a:lnTo>
                      <a:pt x="99" y="652"/>
                    </a:lnTo>
                    <a:lnTo>
                      <a:pt x="81" y="622"/>
                    </a:lnTo>
                    <a:lnTo>
                      <a:pt x="65" y="592"/>
                    </a:lnTo>
                    <a:lnTo>
                      <a:pt x="50" y="560"/>
                    </a:lnTo>
                    <a:lnTo>
                      <a:pt x="37" y="527"/>
                    </a:lnTo>
                    <a:lnTo>
                      <a:pt x="25" y="495"/>
                    </a:lnTo>
                    <a:lnTo>
                      <a:pt x="15" y="463"/>
                    </a:lnTo>
                    <a:lnTo>
                      <a:pt x="8" y="430"/>
                    </a:lnTo>
                    <a:lnTo>
                      <a:pt x="3" y="396"/>
                    </a:lnTo>
                    <a:lnTo>
                      <a:pt x="0" y="364"/>
                    </a:lnTo>
                    <a:lnTo>
                      <a:pt x="2" y="332"/>
                    </a:lnTo>
                    <a:lnTo>
                      <a:pt x="6" y="300"/>
                    </a:lnTo>
                    <a:lnTo>
                      <a:pt x="15" y="269"/>
                    </a:lnTo>
                    <a:lnTo>
                      <a:pt x="27" y="238"/>
                    </a:lnTo>
                    <a:lnTo>
                      <a:pt x="44" y="209"/>
                    </a:lnTo>
                    <a:lnTo>
                      <a:pt x="66" y="181"/>
                    </a:lnTo>
                    <a:lnTo>
                      <a:pt x="93" y="154"/>
                    </a:lnTo>
                    <a:lnTo>
                      <a:pt x="126" y="128"/>
                    </a:lnTo>
                    <a:lnTo>
                      <a:pt x="164" y="104"/>
                    </a:lnTo>
                    <a:lnTo>
                      <a:pt x="208" y="81"/>
                    </a:lnTo>
                    <a:lnTo>
                      <a:pt x="260" y="61"/>
                    </a:lnTo>
                    <a:lnTo>
                      <a:pt x="317" y="42"/>
                    </a:lnTo>
                    <a:lnTo>
                      <a:pt x="382" y="26"/>
                    </a:lnTo>
                    <a:lnTo>
                      <a:pt x="453" y="12"/>
                    </a:ln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" name="Freeform 117"/>
              <p:cNvSpPr>
                <a:spLocks/>
              </p:cNvSpPr>
              <p:nvPr/>
            </p:nvSpPr>
            <p:spPr bwMode="auto">
              <a:xfrm>
                <a:off x="2146" y="2648"/>
                <a:ext cx="169" cy="214"/>
              </a:xfrm>
              <a:custGeom>
                <a:avLst/>
                <a:gdLst>
                  <a:gd name="T0" fmla="*/ 78 w 2373"/>
                  <a:gd name="T1" fmla="*/ 0 h 2993"/>
                  <a:gd name="T2" fmla="*/ 62 w 2373"/>
                  <a:gd name="T3" fmla="*/ 1 h 2993"/>
                  <a:gd name="T4" fmla="*/ 61 w 2373"/>
                  <a:gd name="T5" fmla="*/ 2 h 2993"/>
                  <a:gd name="T6" fmla="*/ 59 w 2373"/>
                  <a:gd name="T7" fmla="*/ 4 h 2993"/>
                  <a:gd name="T8" fmla="*/ 58 w 2373"/>
                  <a:gd name="T9" fmla="*/ 6 h 2993"/>
                  <a:gd name="T10" fmla="*/ 57 w 2373"/>
                  <a:gd name="T11" fmla="*/ 8 h 2993"/>
                  <a:gd name="T12" fmla="*/ 55 w 2373"/>
                  <a:gd name="T13" fmla="*/ 11 h 2993"/>
                  <a:gd name="T14" fmla="*/ 53 w 2373"/>
                  <a:gd name="T15" fmla="*/ 14 h 2993"/>
                  <a:gd name="T16" fmla="*/ 51 w 2373"/>
                  <a:gd name="T17" fmla="*/ 17 h 2993"/>
                  <a:gd name="T18" fmla="*/ 49 w 2373"/>
                  <a:gd name="T19" fmla="*/ 21 h 2993"/>
                  <a:gd name="T20" fmla="*/ 47 w 2373"/>
                  <a:gd name="T21" fmla="*/ 26 h 2993"/>
                  <a:gd name="T22" fmla="*/ 44 w 2373"/>
                  <a:gd name="T23" fmla="*/ 31 h 2993"/>
                  <a:gd name="T24" fmla="*/ 42 w 2373"/>
                  <a:gd name="T25" fmla="*/ 37 h 2993"/>
                  <a:gd name="T26" fmla="*/ 39 w 2373"/>
                  <a:gd name="T27" fmla="*/ 43 h 2993"/>
                  <a:gd name="T28" fmla="*/ 36 w 2373"/>
                  <a:gd name="T29" fmla="*/ 49 h 2993"/>
                  <a:gd name="T30" fmla="*/ 33 w 2373"/>
                  <a:gd name="T31" fmla="*/ 57 h 2993"/>
                  <a:gd name="T32" fmla="*/ 32 w 2373"/>
                  <a:gd name="T33" fmla="*/ 61 h 2993"/>
                  <a:gd name="T34" fmla="*/ 30 w 2373"/>
                  <a:gd name="T35" fmla="*/ 65 h 2993"/>
                  <a:gd name="T36" fmla="*/ 29 w 2373"/>
                  <a:gd name="T37" fmla="*/ 70 h 2993"/>
                  <a:gd name="T38" fmla="*/ 27 w 2373"/>
                  <a:gd name="T39" fmla="*/ 76 h 2993"/>
                  <a:gd name="T40" fmla="*/ 26 w 2373"/>
                  <a:gd name="T41" fmla="*/ 81 h 2993"/>
                  <a:gd name="T42" fmla="*/ 24 w 2373"/>
                  <a:gd name="T43" fmla="*/ 87 h 2993"/>
                  <a:gd name="T44" fmla="*/ 23 w 2373"/>
                  <a:gd name="T45" fmla="*/ 93 h 2993"/>
                  <a:gd name="T46" fmla="*/ 21 w 2373"/>
                  <a:gd name="T47" fmla="*/ 99 h 2993"/>
                  <a:gd name="T48" fmla="*/ 20 w 2373"/>
                  <a:gd name="T49" fmla="*/ 105 h 2993"/>
                  <a:gd name="T50" fmla="*/ 18 w 2373"/>
                  <a:gd name="T51" fmla="*/ 112 h 2993"/>
                  <a:gd name="T52" fmla="*/ 17 w 2373"/>
                  <a:gd name="T53" fmla="*/ 118 h 2993"/>
                  <a:gd name="T54" fmla="*/ 16 w 2373"/>
                  <a:gd name="T55" fmla="*/ 125 h 2993"/>
                  <a:gd name="T56" fmla="*/ 13 w 2373"/>
                  <a:gd name="T57" fmla="*/ 138 h 2993"/>
                  <a:gd name="T58" fmla="*/ 11 w 2373"/>
                  <a:gd name="T59" fmla="*/ 151 h 2993"/>
                  <a:gd name="T60" fmla="*/ 8 w 2373"/>
                  <a:gd name="T61" fmla="*/ 163 h 2993"/>
                  <a:gd name="T62" fmla="*/ 6 w 2373"/>
                  <a:gd name="T63" fmla="*/ 175 h 2993"/>
                  <a:gd name="T64" fmla="*/ 4 w 2373"/>
                  <a:gd name="T65" fmla="*/ 186 h 2993"/>
                  <a:gd name="T66" fmla="*/ 3 w 2373"/>
                  <a:gd name="T67" fmla="*/ 195 h 2993"/>
                  <a:gd name="T68" fmla="*/ 1 w 2373"/>
                  <a:gd name="T69" fmla="*/ 209 h 2993"/>
                  <a:gd name="T70" fmla="*/ 0 w 2373"/>
                  <a:gd name="T71" fmla="*/ 214 h 2993"/>
                  <a:gd name="T72" fmla="*/ 169 w 2373"/>
                  <a:gd name="T73" fmla="*/ 214 h 2993"/>
                  <a:gd name="T74" fmla="*/ 144 w 2373"/>
                  <a:gd name="T75" fmla="*/ 75 h 2993"/>
                  <a:gd name="T76" fmla="*/ 78 w 2373"/>
                  <a:gd name="T77" fmla="*/ 0 h 299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373" h="2993">
                    <a:moveTo>
                      <a:pt x="1089" y="0"/>
                    </a:moveTo>
                    <a:lnTo>
                      <a:pt x="865" y="19"/>
                    </a:lnTo>
                    <a:lnTo>
                      <a:pt x="856" y="29"/>
                    </a:lnTo>
                    <a:lnTo>
                      <a:pt x="834" y="60"/>
                    </a:lnTo>
                    <a:lnTo>
                      <a:pt x="817" y="84"/>
                    </a:lnTo>
                    <a:lnTo>
                      <a:pt x="797" y="113"/>
                    </a:lnTo>
                    <a:lnTo>
                      <a:pt x="774" y="149"/>
                    </a:lnTo>
                    <a:lnTo>
                      <a:pt x="748" y="192"/>
                    </a:lnTo>
                    <a:lnTo>
                      <a:pt x="720" y="241"/>
                    </a:lnTo>
                    <a:lnTo>
                      <a:pt x="689" y="297"/>
                    </a:lnTo>
                    <a:lnTo>
                      <a:pt x="657" y="361"/>
                    </a:lnTo>
                    <a:lnTo>
                      <a:pt x="622" y="431"/>
                    </a:lnTo>
                    <a:lnTo>
                      <a:pt x="584" y="511"/>
                    </a:lnTo>
                    <a:lnTo>
                      <a:pt x="546" y="598"/>
                    </a:lnTo>
                    <a:lnTo>
                      <a:pt x="507" y="692"/>
                    </a:lnTo>
                    <a:lnTo>
                      <a:pt x="465" y="796"/>
                    </a:lnTo>
                    <a:lnTo>
                      <a:pt x="444" y="853"/>
                    </a:lnTo>
                    <a:lnTo>
                      <a:pt x="423" y="916"/>
                    </a:lnTo>
                    <a:lnTo>
                      <a:pt x="403" y="984"/>
                    </a:lnTo>
                    <a:lnTo>
                      <a:pt x="382" y="1057"/>
                    </a:lnTo>
                    <a:lnTo>
                      <a:pt x="361" y="1133"/>
                    </a:lnTo>
                    <a:lnTo>
                      <a:pt x="340" y="1213"/>
                    </a:lnTo>
                    <a:lnTo>
                      <a:pt x="319" y="1297"/>
                    </a:lnTo>
                    <a:lnTo>
                      <a:pt x="299" y="1383"/>
                    </a:lnTo>
                    <a:lnTo>
                      <a:pt x="279" y="1471"/>
                    </a:lnTo>
                    <a:lnTo>
                      <a:pt x="259" y="1562"/>
                    </a:lnTo>
                    <a:lnTo>
                      <a:pt x="240" y="1653"/>
                    </a:lnTo>
                    <a:lnTo>
                      <a:pt x="221" y="1745"/>
                    </a:lnTo>
                    <a:lnTo>
                      <a:pt x="183" y="1929"/>
                    </a:lnTo>
                    <a:lnTo>
                      <a:pt x="149" y="2111"/>
                    </a:lnTo>
                    <a:lnTo>
                      <a:pt x="117" y="2286"/>
                    </a:lnTo>
                    <a:lnTo>
                      <a:pt x="89" y="2450"/>
                    </a:lnTo>
                    <a:lnTo>
                      <a:pt x="63" y="2600"/>
                    </a:lnTo>
                    <a:lnTo>
                      <a:pt x="41" y="2731"/>
                    </a:lnTo>
                    <a:lnTo>
                      <a:pt x="10" y="2923"/>
                    </a:lnTo>
                    <a:lnTo>
                      <a:pt x="0" y="2993"/>
                    </a:lnTo>
                    <a:lnTo>
                      <a:pt x="2373" y="2993"/>
                    </a:lnTo>
                    <a:lnTo>
                      <a:pt x="2022" y="1054"/>
                    </a:lnTo>
                    <a:lnTo>
                      <a:pt x="1089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Freeform 118"/>
              <p:cNvSpPr>
                <a:spLocks/>
              </p:cNvSpPr>
              <p:nvPr/>
            </p:nvSpPr>
            <p:spPr bwMode="auto">
              <a:xfrm>
                <a:off x="2085" y="2649"/>
                <a:ext cx="149" cy="152"/>
              </a:xfrm>
              <a:custGeom>
                <a:avLst/>
                <a:gdLst>
                  <a:gd name="T0" fmla="*/ 127 w 2086"/>
                  <a:gd name="T1" fmla="*/ 0 h 2132"/>
                  <a:gd name="T2" fmla="*/ 120 w 2086"/>
                  <a:gd name="T3" fmla="*/ 1 h 2132"/>
                  <a:gd name="T4" fmla="*/ 111 w 2086"/>
                  <a:gd name="T5" fmla="*/ 4 h 2132"/>
                  <a:gd name="T6" fmla="*/ 102 w 2086"/>
                  <a:gd name="T7" fmla="*/ 7 h 2132"/>
                  <a:gd name="T8" fmla="*/ 93 w 2086"/>
                  <a:gd name="T9" fmla="*/ 11 h 2132"/>
                  <a:gd name="T10" fmla="*/ 84 w 2086"/>
                  <a:gd name="T11" fmla="*/ 16 h 2132"/>
                  <a:gd name="T12" fmla="*/ 74 w 2086"/>
                  <a:gd name="T13" fmla="*/ 21 h 2132"/>
                  <a:gd name="T14" fmla="*/ 66 w 2086"/>
                  <a:gd name="T15" fmla="*/ 26 h 2132"/>
                  <a:gd name="T16" fmla="*/ 58 w 2086"/>
                  <a:gd name="T17" fmla="*/ 31 h 2132"/>
                  <a:gd name="T18" fmla="*/ 51 w 2086"/>
                  <a:gd name="T19" fmla="*/ 37 h 2132"/>
                  <a:gd name="T20" fmla="*/ 46 w 2086"/>
                  <a:gd name="T21" fmla="*/ 41 h 2132"/>
                  <a:gd name="T22" fmla="*/ 41 w 2086"/>
                  <a:gd name="T23" fmla="*/ 47 h 2132"/>
                  <a:gd name="T24" fmla="*/ 36 w 2086"/>
                  <a:gd name="T25" fmla="*/ 54 h 2132"/>
                  <a:gd name="T26" fmla="*/ 31 w 2086"/>
                  <a:gd name="T27" fmla="*/ 62 h 2132"/>
                  <a:gd name="T28" fmla="*/ 25 w 2086"/>
                  <a:gd name="T29" fmla="*/ 72 h 2132"/>
                  <a:gd name="T30" fmla="*/ 20 w 2086"/>
                  <a:gd name="T31" fmla="*/ 82 h 2132"/>
                  <a:gd name="T32" fmla="*/ 15 w 2086"/>
                  <a:gd name="T33" fmla="*/ 93 h 2132"/>
                  <a:gd name="T34" fmla="*/ 10 w 2086"/>
                  <a:gd name="T35" fmla="*/ 103 h 2132"/>
                  <a:gd name="T36" fmla="*/ 6 w 2086"/>
                  <a:gd name="T37" fmla="*/ 114 h 2132"/>
                  <a:gd name="T38" fmla="*/ 3 w 2086"/>
                  <a:gd name="T39" fmla="*/ 123 h 2132"/>
                  <a:gd name="T40" fmla="*/ 1 w 2086"/>
                  <a:gd name="T41" fmla="*/ 131 h 2132"/>
                  <a:gd name="T42" fmla="*/ 60 w 2086"/>
                  <a:gd name="T43" fmla="*/ 152 h 2132"/>
                  <a:gd name="T44" fmla="*/ 64 w 2086"/>
                  <a:gd name="T45" fmla="*/ 139 h 2132"/>
                  <a:gd name="T46" fmla="*/ 69 w 2086"/>
                  <a:gd name="T47" fmla="*/ 124 h 2132"/>
                  <a:gd name="T48" fmla="*/ 72 w 2086"/>
                  <a:gd name="T49" fmla="*/ 115 h 2132"/>
                  <a:gd name="T50" fmla="*/ 76 w 2086"/>
                  <a:gd name="T51" fmla="*/ 107 h 2132"/>
                  <a:gd name="T52" fmla="*/ 80 w 2086"/>
                  <a:gd name="T53" fmla="*/ 99 h 2132"/>
                  <a:gd name="T54" fmla="*/ 85 w 2086"/>
                  <a:gd name="T55" fmla="*/ 91 h 2132"/>
                  <a:gd name="T56" fmla="*/ 90 w 2086"/>
                  <a:gd name="T57" fmla="*/ 86 h 2132"/>
                  <a:gd name="T58" fmla="*/ 96 w 2086"/>
                  <a:gd name="T59" fmla="*/ 81 h 2132"/>
                  <a:gd name="T60" fmla="*/ 104 w 2086"/>
                  <a:gd name="T61" fmla="*/ 75 h 2132"/>
                  <a:gd name="T62" fmla="*/ 118 w 2086"/>
                  <a:gd name="T63" fmla="*/ 66 h 2132"/>
                  <a:gd name="T64" fmla="*/ 130 w 2086"/>
                  <a:gd name="T65" fmla="*/ 57 h 2132"/>
                  <a:gd name="T66" fmla="*/ 136 w 2086"/>
                  <a:gd name="T67" fmla="*/ 52 h 2132"/>
                  <a:gd name="T68" fmla="*/ 141 w 2086"/>
                  <a:gd name="T69" fmla="*/ 47 h 2132"/>
                  <a:gd name="T70" fmla="*/ 145 w 2086"/>
                  <a:gd name="T71" fmla="*/ 42 h 2132"/>
                  <a:gd name="T72" fmla="*/ 148 w 2086"/>
                  <a:gd name="T73" fmla="*/ 37 h 2132"/>
                  <a:gd name="T74" fmla="*/ 149 w 2086"/>
                  <a:gd name="T75" fmla="*/ 32 h 2132"/>
                  <a:gd name="T76" fmla="*/ 149 w 2086"/>
                  <a:gd name="T77" fmla="*/ 16 h 2132"/>
                  <a:gd name="T78" fmla="*/ 148 w 2086"/>
                  <a:gd name="T79" fmla="*/ 11 h 2132"/>
                  <a:gd name="T80" fmla="*/ 147 w 2086"/>
                  <a:gd name="T81" fmla="*/ 8 h 2132"/>
                  <a:gd name="T82" fmla="*/ 146 w 2086"/>
                  <a:gd name="T83" fmla="*/ 6 h 2132"/>
                  <a:gd name="T84" fmla="*/ 143 w 2086"/>
                  <a:gd name="T85" fmla="*/ 4 h 2132"/>
                  <a:gd name="T86" fmla="*/ 140 w 2086"/>
                  <a:gd name="T87" fmla="*/ 2 h 2132"/>
                  <a:gd name="T88" fmla="*/ 136 w 2086"/>
                  <a:gd name="T89" fmla="*/ 1 h 2132"/>
                  <a:gd name="T90" fmla="*/ 132 w 2086"/>
                  <a:gd name="T91" fmla="*/ 0 h 213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086" h="2132">
                    <a:moveTo>
                      <a:pt x="1842" y="1"/>
                    </a:moveTo>
                    <a:lnTo>
                      <a:pt x="1813" y="0"/>
                    </a:lnTo>
                    <a:lnTo>
                      <a:pt x="1782" y="1"/>
                    </a:lnTo>
                    <a:lnTo>
                      <a:pt x="1749" y="5"/>
                    </a:lnTo>
                    <a:lnTo>
                      <a:pt x="1713" y="10"/>
                    </a:lnTo>
                    <a:lnTo>
                      <a:pt x="1677" y="17"/>
                    </a:lnTo>
                    <a:lnTo>
                      <a:pt x="1639" y="26"/>
                    </a:lnTo>
                    <a:lnTo>
                      <a:pt x="1599" y="37"/>
                    </a:lnTo>
                    <a:lnTo>
                      <a:pt x="1559" y="50"/>
                    </a:lnTo>
                    <a:lnTo>
                      <a:pt x="1518" y="65"/>
                    </a:lnTo>
                    <a:lnTo>
                      <a:pt x="1476" y="80"/>
                    </a:lnTo>
                    <a:lnTo>
                      <a:pt x="1432" y="97"/>
                    </a:lnTo>
                    <a:lnTo>
                      <a:pt x="1389" y="115"/>
                    </a:lnTo>
                    <a:lnTo>
                      <a:pt x="1346" y="134"/>
                    </a:lnTo>
                    <a:lnTo>
                      <a:pt x="1301" y="154"/>
                    </a:lnTo>
                    <a:lnTo>
                      <a:pt x="1257" y="176"/>
                    </a:lnTo>
                    <a:lnTo>
                      <a:pt x="1214" y="198"/>
                    </a:lnTo>
                    <a:lnTo>
                      <a:pt x="1169" y="220"/>
                    </a:lnTo>
                    <a:lnTo>
                      <a:pt x="1126" y="244"/>
                    </a:lnTo>
                    <a:lnTo>
                      <a:pt x="1084" y="267"/>
                    </a:lnTo>
                    <a:lnTo>
                      <a:pt x="1042" y="292"/>
                    </a:lnTo>
                    <a:lnTo>
                      <a:pt x="1000" y="317"/>
                    </a:lnTo>
                    <a:lnTo>
                      <a:pt x="960" y="342"/>
                    </a:lnTo>
                    <a:lnTo>
                      <a:pt x="921" y="367"/>
                    </a:lnTo>
                    <a:lnTo>
                      <a:pt x="882" y="391"/>
                    </a:lnTo>
                    <a:lnTo>
                      <a:pt x="846" y="416"/>
                    </a:lnTo>
                    <a:lnTo>
                      <a:pt x="811" y="440"/>
                    </a:lnTo>
                    <a:lnTo>
                      <a:pt x="778" y="466"/>
                    </a:lnTo>
                    <a:lnTo>
                      <a:pt x="746" y="489"/>
                    </a:lnTo>
                    <a:lnTo>
                      <a:pt x="717" y="513"/>
                    </a:lnTo>
                    <a:lnTo>
                      <a:pt x="691" y="535"/>
                    </a:lnTo>
                    <a:lnTo>
                      <a:pt x="666" y="557"/>
                    </a:lnTo>
                    <a:lnTo>
                      <a:pt x="644" y="579"/>
                    </a:lnTo>
                    <a:lnTo>
                      <a:pt x="623" y="601"/>
                    </a:lnTo>
                    <a:lnTo>
                      <a:pt x="600" y="627"/>
                    </a:lnTo>
                    <a:lnTo>
                      <a:pt x="578" y="655"/>
                    </a:lnTo>
                    <a:lnTo>
                      <a:pt x="554" y="686"/>
                    </a:lnTo>
                    <a:lnTo>
                      <a:pt x="530" y="720"/>
                    </a:lnTo>
                    <a:lnTo>
                      <a:pt x="506" y="756"/>
                    </a:lnTo>
                    <a:lnTo>
                      <a:pt x="482" y="793"/>
                    </a:lnTo>
                    <a:lnTo>
                      <a:pt x="456" y="833"/>
                    </a:lnTo>
                    <a:lnTo>
                      <a:pt x="431" y="876"/>
                    </a:lnTo>
                    <a:lnTo>
                      <a:pt x="405" y="919"/>
                    </a:lnTo>
                    <a:lnTo>
                      <a:pt x="380" y="963"/>
                    </a:lnTo>
                    <a:lnTo>
                      <a:pt x="355" y="1010"/>
                    </a:lnTo>
                    <a:lnTo>
                      <a:pt x="329" y="1057"/>
                    </a:lnTo>
                    <a:lnTo>
                      <a:pt x="304" y="1104"/>
                    </a:lnTo>
                    <a:lnTo>
                      <a:pt x="280" y="1154"/>
                    </a:lnTo>
                    <a:lnTo>
                      <a:pt x="256" y="1203"/>
                    </a:lnTo>
                    <a:lnTo>
                      <a:pt x="232" y="1252"/>
                    </a:lnTo>
                    <a:lnTo>
                      <a:pt x="209" y="1302"/>
                    </a:lnTo>
                    <a:lnTo>
                      <a:pt x="186" y="1351"/>
                    </a:lnTo>
                    <a:lnTo>
                      <a:pt x="165" y="1401"/>
                    </a:lnTo>
                    <a:lnTo>
                      <a:pt x="144" y="1450"/>
                    </a:lnTo>
                    <a:lnTo>
                      <a:pt x="125" y="1498"/>
                    </a:lnTo>
                    <a:lnTo>
                      <a:pt x="106" y="1547"/>
                    </a:lnTo>
                    <a:lnTo>
                      <a:pt x="89" y="1593"/>
                    </a:lnTo>
                    <a:lnTo>
                      <a:pt x="73" y="1638"/>
                    </a:lnTo>
                    <a:lnTo>
                      <a:pt x="58" y="1683"/>
                    </a:lnTo>
                    <a:lnTo>
                      <a:pt x="43" y="1725"/>
                    </a:lnTo>
                    <a:lnTo>
                      <a:pt x="32" y="1766"/>
                    </a:lnTo>
                    <a:lnTo>
                      <a:pt x="21" y="1806"/>
                    </a:lnTo>
                    <a:lnTo>
                      <a:pt x="12" y="1843"/>
                    </a:lnTo>
                    <a:lnTo>
                      <a:pt x="5" y="1877"/>
                    </a:lnTo>
                    <a:lnTo>
                      <a:pt x="0" y="1910"/>
                    </a:lnTo>
                    <a:lnTo>
                      <a:pt x="844" y="2132"/>
                    </a:lnTo>
                    <a:lnTo>
                      <a:pt x="852" y="2100"/>
                    </a:lnTo>
                    <a:lnTo>
                      <a:pt x="875" y="2014"/>
                    </a:lnTo>
                    <a:lnTo>
                      <a:pt x="892" y="1956"/>
                    </a:lnTo>
                    <a:lnTo>
                      <a:pt x="914" y="1888"/>
                    </a:lnTo>
                    <a:lnTo>
                      <a:pt x="938" y="1816"/>
                    </a:lnTo>
                    <a:lnTo>
                      <a:pt x="966" y="1738"/>
                    </a:lnTo>
                    <a:lnTo>
                      <a:pt x="980" y="1699"/>
                    </a:lnTo>
                    <a:lnTo>
                      <a:pt x="996" y="1659"/>
                    </a:lnTo>
                    <a:lnTo>
                      <a:pt x="1012" y="1617"/>
                    </a:lnTo>
                    <a:lnTo>
                      <a:pt x="1029" y="1577"/>
                    </a:lnTo>
                    <a:lnTo>
                      <a:pt x="1048" y="1538"/>
                    </a:lnTo>
                    <a:lnTo>
                      <a:pt x="1067" y="1497"/>
                    </a:lnTo>
                    <a:lnTo>
                      <a:pt x="1086" y="1458"/>
                    </a:lnTo>
                    <a:lnTo>
                      <a:pt x="1106" y="1421"/>
                    </a:lnTo>
                    <a:lnTo>
                      <a:pt x="1126" y="1383"/>
                    </a:lnTo>
                    <a:lnTo>
                      <a:pt x="1147" y="1348"/>
                    </a:lnTo>
                    <a:lnTo>
                      <a:pt x="1169" y="1314"/>
                    </a:lnTo>
                    <a:lnTo>
                      <a:pt x="1192" y="1283"/>
                    </a:lnTo>
                    <a:lnTo>
                      <a:pt x="1215" y="1252"/>
                    </a:lnTo>
                    <a:lnTo>
                      <a:pt x="1238" y="1225"/>
                    </a:lnTo>
                    <a:lnTo>
                      <a:pt x="1262" y="1200"/>
                    </a:lnTo>
                    <a:lnTo>
                      <a:pt x="1287" y="1178"/>
                    </a:lnTo>
                    <a:lnTo>
                      <a:pt x="1313" y="1157"/>
                    </a:lnTo>
                    <a:lnTo>
                      <a:pt x="1340" y="1136"/>
                    </a:lnTo>
                    <a:lnTo>
                      <a:pt x="1369" y="1114"/>
                    </a:lnTo>
                    <a:lnTo>
                      <a:pt x="1398" y="1093"/>
                    </a:lnTo>
                    <a:lnTo>
                      <a:pt x="1459" y="1051"/>
                    </a:lnTo>
                    <a:lnTo>
                      <a:pt x="1524" y="1008"/>
                    </a:lnTo>
                    <a:lnTo>
                      <a:pt x="1590" y="963"/>
                    </a:lnTo>
                    <a:lnTo>
                      <a:pt x="1657" y="919"/>
                    </a:lnTo>
                    <a:lnTo>
                      <a:pt x="1722" y="874"/>
                    </a:lnTo>
                    <a:lnTo>
                      <a:pt x="1787" y="828"/>
                    </a:lnTo>
                    <a:lnTo>
                      <a:pt x="1817" y="805"/>
                    </a:lnTo>
                    <a:lnTo>
                      <a:pt x="1847" y="782"/>
                    </a:lnTo>
                    <a:lnTo>
                      <a:pt x="1875" y="759"/>
                    </a:lnTo>
                    <a:lnTo>
                      <a:pt x="1904" y="736"/>
                    </a:lnTo>
                    <a:lnTo>
                      <a:pt x="1930" y="712"/>
                    </a:lnTo>
                    <a:lnTo>
                      <a:pt x="1954" y="688"/>
                    </a:lnTo>
                    <a:lnTo>
                      <a:pt x="1977" y="665"/>
                    </a:lnTo>
                    <a:lnTo>
                      <a:pt x="1998" y="641"/>
                    </a:lnTo>
                    <a:lnTo>
                      <a:pt x="2017" y="617"/>
                    </a:lnTo>
                    <a:lnTo>
                      <a:pt x="2035" y="593"/>
                    </a:lnTo>
                    <a:lnTo>
                      <a:pt x="2050" y="568"/>
                    </a:lnTo>
                    <a:lnTo>
                      <a:pt x="2063" y="544"/>
                    </a:lnTo>
                    <a:lnTo>
                      <a:pt x="2073" y="520"/>
                    </a:lnTo>
                    <a:lnTo>
                      <a:pt x="2080" y="495"/>
                    </a:lnTo>
                    <a:lnTo>
                      <a:pt x="2084" y="471"/>
                    </a:lnTo>
                    <a:lnTo>
                      <a:pt x="2086" y="446"/>
                    </a:lnTo>
                    <a:lnTo>
                      <a:pt x="2086" y="351"/>
                    </a:lnTo>
                    <a:lnTo>
                      <a:pt x="2085" y="267"/>
                    </a:lnTo>
                    <a:lnTo>
                      <a:pt x="2083" y="229"/>
                    </a:lnTo>
                    <a:lnTo>
                      <a:pt x="2079" y="194"/>
                    </a:lnTo>
                    <a:lnTo>
                      <a:pt x="2076" y="178"/>
                    </a:lnTo>
                    <a:lnTo>
                      <a:pt x="2073" y="161"/>
                    </a:lnTo>
                    <a:lnTo>
                      <a:pt x="2069" y="146"/>
                    </a:lnTo>
                    <a:lnTo>
                      <a:pt x="2064" y="132"/>
                    </a:lnTo>
                    <a:lnTo>
                      <a:pt x="2058" y="118"/>
                    </a:lnTo>
                    <a:lnTo>
                      <a:pt x="2052" y="105"/>
                    </a:lnTo>
                    <a:lnTo>
                      <a:pt x="2045" y="93"/>
                    </a:lnTo>
                    <a:lnTo>
                      <a:pt x="2037" y="82"/>
                    </a:lnTo>
                    <a:lnTo>
                      <a:pt x="2026" y="71"/>
                    </a:lnTo>
                    <a:lnTo>
                      <a:pt x="2016" y="61"/>
                    </a:lnTo>
                    <a:lnTo>
                      <a:pt x="2005" y="52"/>
                    </a:lnTo>
                    <a:lnTo>
                      <a:pt x="1992" y="43"/>
                    </a:lnTo>
                    <a:lnTo>
                      <a:pt x="1978" y="35"/>
                    </a:lnTo>
                    <a:lnTo>
                      <a:pt x="1963" y="28"/>
                    </a:lnTo>
                    <a:lnTo>
                      <a:pt x="1947" y="21"/>
                    </a:lnTo>
                    <a:lnTo>
                      <a:pt x="1929" y="16"/>
                    </a:lnTo>
                    <a:lnTo>
                      <a:pt x="1910" y="11"/>
                    </a:lnTo>
                    <a:lnTo>
                      <a:pt x="1889" y="7"/>
                    </a:lnTo>
                    <a:lnTo>
                      <a:pt x="1866" y="4"/>
                    </a:lnTo>
                    <a:lnTo>
                      <a:pt x="1842" y="1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" name="Freeform 119"/>
              <p:cNvSpPr>
                <a:spLocks/>
              </p:cNvSpPr>
              <p:nvPr/>
            </p:nvSpPr>
            <p:spPr bwMode="auto">
              <a:xfrm>
                <a:off x="2074" y="2767"/>
                <a:ext cx="73" cy="74"/>
              </a:xfrm>
              <a:custGeom>
                <a:avLst/>
                <a:gdLst>
                  <a:gd name="T0" fmla="*/ 2 w 1032"/>
                  <a:gd name="T1" fmla="*/ 50 h 1032"/>
                  <a:gd name="T2" fmla="*/ 4 w 1032"/>
                  <a:gd name="T3" fmla="*/ 55 h 1032"/>
                  <a:gd name="T4" fmla="*/ 7 w 1032"/>
                  <a:gd name="T5" fmla="*/ 59 h 1032"/>
                  <a:gd name="T6" fmla="*/ 11 w 1032"/>
                  <a:gd name="T7" fmla="*/ 63 h 1032"/>
                  <a:gd name="T8" fmla="*/ 15 w 1032"/>
                  <a:gd name="T9" fmla="*/ 67 h 1032"/>
                  <a:gd name="T10" fmla="*/ 19 w 1032"/>
                  <a:gd name="T11" fmla="*/ 70 h 1032"/>
                  <a:gd name="T12" fmla="*/ 24 w 1032"/>
                  <a:gd name="T13" fmla="*/ 72 h 1032"/>
                  <a:gd name="T14" fmla="*/ 29 w 1032"/>
                  <a:gd name="T15" fmla="*/ 73 h 1032"/>
                  <a:gd name="T16" fmla="*/ 34 w 1032"/>
                  <a:gd name="T17" fmla="*/ 74 h 1032"/>
                  <a:gd name="T18" fmla="*/ 40 w 1032"/>
                  <a:gd name="T19" fmla="*/ 74 h 1032"/>
                  <a:gd name="T20" fmla="*/ 45 w 1032"/>
                  <a:gd name="T21" fmla="*/ 73 h 1032"/>
                  <a:gd name="T22" fmla="*/ 51 w 1032"/>
                  <a:gd name="T23" fmla="*/ 71 h 1032"/>
                  <a:gd name="T24" fmla="*/ 56 w 1032"/>
                  <a:gd name="T25" fmla="*/ 69 h 1032"/>
                  <a:gd name="T26" fmla="*/ 60 w 1032"/>
                  <a:gd name="T27" fmla="*/ 65 h 1032"/>
                  <a:gd name="T28" fmla="*/ 64 w 1032"/>
                  <a:gd name="T29" fmla="*/ 62 h 1032"/>
                  <a:gd name="T30" fmla="*/ 67 w 1032"/>
                  <a:gd name="T31" fmla="*/ 58 h 1032"/>
                  <a:gd name="T32" fmla="*/ 69 w 1032"/>
                  <a:gd name="T33" fmla="*/ 53 h 1032"/>
                  <a:gd name="T34" fmla="*/ 71 w 1032"/>
                  <a:gd name="T35" fmla="*/ 48 h 1032"/>
                  <a:gd name="T36" fmla="*/ 73 w 1032"/>
                  <a:gd name="T37" fmla="*/ 43 h 1032"/>
                  <a:gd name="T38" fmla="*/ 73 w 1032"/>
                  <a:gd name="T39" fmla="*/ 37 h 1032"/>
                  <a:gd name="T40" fmla="*/ 73 w 1032"/>
                  <a:gd name="T41" fmla="*/ 32 h 1032"/>
                  <a:gd name="T42" fmla="*/ 71 w 1032"/>
                  <a:gd name="T43" fmla="*/ 26 h 1032"/>
                  <a:gd name="T44" fmla="*/ 69 w 1032"/>
                  <a:gd name="T45" fmla="*/ 21 h 1032"/>
                  <a:gd name="T46" fmla="*/ 67 w 1032"/>
                  <a:gd name="T47" fmla="*/ 16 h 1032"/>
                  <a:gd name="T48" fmla="*/ 63 w 1032"/>
                  <a:gd name="T49" fmla="*/ 12 h 1032"/>
                  <a:gd name="T50" fmla="*/ 60 w 1032"/>
                  <a:gd name="T51" fmla="*/ 8 h 1032"/>
                  <a:gd name="T52" fmla="*/ 55 w 1032"/>
                  <a:gd name="T53" fmla="*/ 5 h 1032"/>
                  <a:gd name="T54" fmla="*/ 51 w 1032"/>
                  <a:gd name="T55" fmla="*/ 3 h 1032"/>
                  <a:gd name="T56" fmla="*/ 46 w 1032"/>
                  <a:gd name="T57" fmla="*/ 1 h 1032"/>
                  <a:gd name="T58" fmla="*/ 40 w 1032"/>
                  <a:gd name="T59" fmla="*/ 0 h 1032"/>
                  <a:gd name="T60" fmla="*/ 35 w 1032"/>
                  <a:gd name="T61" fmla="*/ 0 h 1032"/>
                  <a:gd name="T62" fmla="*/ 30 w 1032"/>
                  <a:gd name="T63" fmla="*/ 1 h 1032"/>
                  <a:gd name="T64" fmla="*/ 24 w 1032"/>
                  <a:gd name="T65" fmla="*/ 2 h 1032"/>
                  <a:gd name="T66" fmla="*/ 19 w 1032"/>
                  <a:gd name="T67" fmla="*/ 4 h 1032"/>
                  <a:gd name="T68" fmla="*/ 15 w 1032"/>
                  <a:gd name="T69" fmla="*/ 7 h 1032"/>
                  <a:gd name="T70" fmla="*/ 11 w 1032"/>
                  <a:gd name="T71" fmla="*/ 11 h 1032"/>
                  <a:gd name="T72" fmla="*/ 7 w 1032"/>
                  <a:gd name="T73" fmla="*/ 15 h 1032"/>
                  <a:gd name="T74" fmla="*/ 4 w 1032"/>
                  <a:gd name="T75" fmla="*/ 20 h 1032"/>
                  <a:gd name="T76" fmla="*/ 2 w 1032"/>
                  <a:gd name="T77" fmla="*/ 24 h 1032"/>
                  <a:gd name="T78" fmla="*/ 1 w 1032"/>
                  <a:gd name="T79" fmla="*/ 30 h 1032"/>
                  <a:gd name="T80" fmla="*/ 0 w 1032"/>
                  <a:gd name="T81" fmla="*/ 35 h 1032"/>
                  <a:gd name="T82" fmla="*/ 0 w 1032"/>
                  <a:gd name="T83" fmla="*/ 40 h 1032"/>
                  <a:gd name="T84" fmla="*/ 1 w 1032"/>
                  <a:gd name="T85" fmla="*/ 46 h 10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32" h="1032">
                    <a:moveTo>
                      <a:pt x="16" y="641"/>
                    </a:moveTo>
                    <a:lnTo>
                      <a:pt x="23" y="666"/>
                    </a:lnTo>
                    <a:lnTo>
                      <a:pt x="31" y="692"/>
                    </a:lnTo>
                    <a:lnTo>
                      <a:pt x="40" y="716"/>
                    </a:lnTo>
                    <a:lnTo>
                      <a:pt x="51" y="739"/>
                    </a:lnTo>
                    <a:lnTo>
                      <a:pt x="62" y="762"/>
                    </a:lnTo>
                    <a:lnTo>
                      <a:pt x="76" y="784"/>
                    </a:lnTo>
                    <a:lnTo>
                      <a:pt x="89" y="805"/>
                    </a:lnTo>
                    <a:lnTo>
                      <a:pt x="104" y="826"/>
                    </a:lnTo>
                    <a:lnTo>
                      <a:pt x="119" y="846"/>
                    </a:lnTo>
                    <a:lnTo>
                      <a:pt x="136" y="865"/>
                    </a:lnTo>
                    <a:lnTo>
                      <a:pt x="153" y="882"/>
                    </a:lnTo>
                    <a:lnTo>
                      <a:pt x="171" y="899"/>
                    </a:lnTo>
                    <a:lnTo>
                      <a:pt x="189" y="915"/>
                    </a:lnTo>
                    <a:lnTo>
                      <a:pt x="209" y="931"/>
                    </a:lnTo>
                    <a:lnTo>
                      <a:pt x="230" y="946"/>
                    </a:lnTo>
                    <a:lnTo>
                      <a:pt x="251" y="959"/>
                    </a:lnTo>
                    <a:lnTo>
                      <a:pt x="272" y="971"/>
                    </a:lnTo>
                    <a:lnTo>
                      <a:pt x="294" y="982"/>
                    </a:lnTo>
                    <a:lnTo>
                      <a:pt x="317" y="992"/>
                    </a:lnTo>
                    <a:lnTo>
                      <a:pt x="340" y="1001"/>
                    </a:lnTo>
                    <a:lnTo>
                      <a:pt x="364" y="1009"/>
                    </a:lnTo>
                    <a:lnTo>
                      <a:pt x="388" y="1016"/>
                    </a:lnTo>
                    <a:lnTo>
                      <a:pt x="412" y="1021"/>
                    </a:lnTo>
                    <a:lnTo>
                      <a:pt x="436" y="1026"/>
                    </a:lnTo>
                    <a:lnTo>
                      <a:pt x="461" y="1029"/>
                    </a:lnTo>
                    <a:lnTo>
                      <a:pt x="486" y="1031"/>
                    </a:lnTo>
                    <a:lnTo>
                      <a:pt x="512" y="1032"/>
                    </a:lnTo>
                    <a:lnTo>
                      <a:pt x="538" y="1032"/>
                    </a:lnTo>
                    <a:lnTo>
                      <a:pt x="563" y="1030"/>
                    </a:lnTo>
                    <a:lnTo>
                      <a:pt x="589" y="1027"/>
                    </a:lnTo>
                    <a:lnTo>
                      <a:pt x="615" y="1022"/>
                    </a:lnTo>
                    <a:lnTo>
                      <a:pt x="642" y="1017"/>
                    </a:lnTo>
                    <a:lnTo>
                      <a:pt x="667" y="1010"/>
                    </a:lnTo>
                    <a:lnTo>
                      <a:pt x="692" y="1001"/>
                    </a:lnTo>
                    <a:lnTo>
                      <a:pt x="716" y="992"/>
                    </a:lnTo>
                    <a:lnTo>
                      <a:pt x="739" y="982"/>
                    </a:lnTo>
                    <a:lnTo>
                      <a:pt x="762" y="970"/>
                    </a:lnTo>
                    <a:lnTo>
                      <a:pt x="785" y="958"/>
                    </a:lnTo>
                    <a:lnTo>
                      <a:pt x="806" y="943"/>
                    </a:lnTo>
                    <a:lnTo>
                      <a:pt x="826" y="929"/>
                    </a:lnTo>
                    <a:lnTo>
                      <a:pt x="846" y="913"/>
                    </a:lnTo>
                    <a:lnTo>
                      <a:pt x="864" y="897"/>
                    </a:lnTo>
                    <a:lnTo>
                      <a:pt x="882" y="880"/>
                    </a:lnTo>
                    <a:lnTo>
                      <a:pt x="899" y="862"/>
                    </a:lnTo>
                    <a:lnTo>
                      <a:pt x="915" y="843"/>
                    </a:lnTo>
                    <a:lnTo>
                      <a:pt x="931" y="824"/>
                    </a:lnTo>
                    <a:lnTo>
                      <a:pt x="946" y="802"/>
                    </a:lnTo>
                    <a:lnTo>
                      <a:pt x="959" y="782"/>
                    </a:lnTo>
                    <a:lnTo>
                      <a:pt x="971" y="760"/>
                    </a:lnTo>
                    <a:lnTo>
                      <a:pt x="982" y="738"/>
                    </a:lnTo>
                    <a:lnTo>
                      <a:pt x="992" y="716"/>
                    </a:lnTo>
                    <a:lnTo>
                      <a:pt x="1001" y="693"/>
                    </a:lnTo>
                    <a:lnTo>
                      <a:pt x="1009" y="669"/>
                    </a:lnTo>
                    <a:lnTo>
                      <a:pt x="1016" y="645"/>
                    </a:lnTo>
                    <a:lnTo>
                      <a:pt x="1021" y="621"/>
                    </a:lnTo>
                    <a:lnTo>
                      <a:pt x="1026" y="596"/>
                    </a:lnTo>
                    <a:lnTo>
                      <a:pt x="1029" y="571"/>
                    </a:lnTo>
                    <a:lnTo>
                      <a:pt x="1031" y="546"/>
                    </a:lnTo>
                    <a:lnTo>
                      <a:pt x="1032" y="520"/>
                    </a:lnTo>
                    <a:lnTo>
                      <a:pt x="1031" y="495"/>
                    </a:lnTo>
                    <a:lnTo>
                      <a:pt x="1030" y="469"/>
                    </a:lnTo>
                    <a:lnTo>
                      <a:pt x="1027" y="443"/>
                    </a:lnTo>
                    <a:lnTo>
                      <a:pt x="1022" y="418"/>
                    </a:lnTo>
                    <a:lnTo>
                      <a:pt x="1017" y="391"/>
                    </a:lnTo>
                    <a:lnTo>
                      <a:pt x="1010" y="366"/>
                    </a:lnTo>
                    <a:lnTo>
                      <a:pt x="1001" y="341"/>
                    </a:lnTo>
                    <a:lnTo>
                      <a:pt x="992" y="317"/>
                    </a:lnTo>
                    <a:lnTo>
                      <a:pt x="982" y="293"/>
                    </a:lnTo>
                    <a:lnTo>
                      <a:pt x="970" y="271"/>
                    </a:lnTo>
                    <a:lnTo>
                      <a:pt x="957" y="248"/>
                    </a:lnTo>
                    <a:lnTo>
                      <a:pt x="944" y="227"/>
                    </a:lnTo>
                    <a:lnTo>
                      <a:pt x="929" y="206"/>
                    </a:lnTo>
                    <a:lnTo>
                      <a:pt x="913" y="187"/>
                    </a:lnTo>
                    <a:lnTo>
                      <a:pt x="897" y="168"/>
                    </a:lnTo>
                    <a:lnTo>
                      <a:pt x="879" y="150"/>
                    </a:lnTo>
                    <a:lnTo>
                      <a:pt x="861" y="132"/>
                    </a:lnTo>
                    <a:lnTo>
                      <a:pt x="843" y="116"/>
                    </a:lnTo>
                    <a:lnTo>
                      <a:pt x="823" y="101"/>
                    </a:lnTo>
                    <a:lnTo>
                      <a:pt x="803" y="87"/>
                    </a:lnTo>
                    <a:lnTo>
                      <a:pt x="782" y="74"/>
                    </a:lnTo>
                    <a:lnTo>
                      <a:pt x="760" y="62"/>
                    </a:lnTo>
                    <a:lnTo>
                      <a:pt x="738" y="51"/>
                    </a:lnTo>
                    <a:lnTo>
                      <a:pt x="716" y="40"/>
                    </a:lnTo>
                    <a:lnTo>
                      <a:pt x="693" y="31"/>
                    </a:lnTo>
                    <a:lnTo>
                      <a:pt x="669" y="24"/>
                    </a:lnTo>
                    <a:lnTo>
                      <a:pt x="646" y="17"/>
                    </a:lnTo>
                    <a:lnTo>
                      <a:pt x="620" y="11"/>
                    </a:lnTo>
                    <a:lnTo>
                      <a:pt x="596" y="7"/>
                    </a:lnTo>
                    <a:lnTo>
                      <a:pt x="571" y="3"/>
                    </a:lnTo>
                    <a:lnTo>
                      <a:pt x="546" y="0"/>
                    </a:lnTo>
                    <a:lnTo>
                      <a:pt x="521" y="0"/>
                    </a:lnTo>
                    <a:lnTo>
                      <a:pt x="494" y="0"/>
                    </a:lnTo>
                    <a:lnTo>
                      <a:pt x="469" y="3"/>
                    </a:lnTo>
                    <a:lnTo>
                      <a:pt x="443" y="6"/>
                    </a:lnTo>
                    <a:lnTo>
                      <a:pt x="418" y="10"/>
                    </a:lnTo>
                    <a:lnTo>
                      <a:pt x="392" y="16"/>
                    </a:lnTo>
                    <a:lnTo>
                      <a:pt x="366" y="23"/>
                    </a:lnTo>
                    <a:lnTo>
                      <a:pt x="341" y="31"/>
                    </a:lnTo>
                    <a:lnTo>
                      <a:pt x="317" y="40"/>
                    </a:lnTo>
                    <a:lnTo>
                      <a:pt x="293" y="51"/>
                    </a:lnTo>
                    <a:lnTo>
                      <a:pt x="271" y="62"/>
                    </a:lnTo>
                    <a:lnTo>
                      <a:pt x="249" y="75"/>
                    </a:lnTo>
                    <a:lnTo>
                      <a:pt x="227" y="89"/>
                    </a:lnTo>
                    <a:lnTo>
                      <a:pt x="206" y="103"/>
                    </a:lnTo>
                    <a:lnTo>
                      <a:pt x="187" y="119"/>
                    </a:lnTo>
                    <a:lnTo>
                      <a:pt x="168" y="136"/>
                    </a:lnTo>
                    <a:lnTo>
                      <a:pt x="150" y="153"/>
                    </a:lnTo>
                    <a:lnTo>
                      <a:pt x="133" y="171"/>
                    </a:lnTo>
                    <a:lnTo>
                      <a:pt x="117" y="190"/>
                    </a:lnTo>
                    <a:lnTo>
                      <a:pt x="102" y="209"/>
                    </a:lnTo>
                    <a:lnTo>
                      <a:pt x="88" y="229"/>
                    </a:lnTo>
                    <a:lnTo>
                      <a:pt x="75" y="250"/>
                    </a:lnTo>
                    <a:lnTo>
                      <a:pt x="61" y="272"/>
                    </a:lnTo>
                    <a:lnTo>
                      <a:pt x="50" y="294"/>
                    </a:lnTo>
                    <a:lnTo>
                      <a:pt x="40" y="317"/>
                    </a:lnTo>
                    <a:lnTo>
                      <a:pt x="31" y="340"/>
                    </a:lnTo>
                    <a:lnTo>
                      <a:pt x="23" y="363"/>
                    </a:lnTo>
                    <a:lnTo>
                      <a:pt x="17" y="387"/>
                    </a:lnTo>
                    <a:lnTo>
                      <a:pt x="11" y="412"/>
                    </a:lnTo>
                    <a:lnTo>
                      <a:pt x="6" y="436"/>
                    </a:lnTo>
                    <a:lnTo>
                      <a:pt x="3" y="461"/>
                    </a:lnTo>
                    <a:lnTo>
                      <a:pt x="1" y="486"/>
                    </a:lnTo>
                    <a:lnTo>
                      <a:pt x="0" y="512"/>
                    </a:lnTo>
                    <a:lnTo>
                      <a:pt x="1" y="537"/>
                    </a:lnTo>
                    <a:lnTo>
                      <a:pt x="2" y="564"/>
                    </a:lnTo>
                    <a:lnTo>
                      <a:pt x="6" y="589"/>
                    </a:lnTo>
                    <a:lnTo>
                      <a:pt x="10" y="615"/>
                    </a:lnTo>
                    <a:lnTo>
                      <a:pt x="16" y="641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" name="Freeform 120"/>
              <p:cNvSpPr>
                <a:spLocks/>
              </p:cNvSpPr>
              <p:nvPr/>
            </p:nvSpPr>
            <p:spPr bwMode="auto">
              <a:xfrm>
                <a:off x="2334" y="2738"/>
                <a:ext cx="74" cy="74"/>
              </a:xfrm>
              <a:custGeom>
                <a:avLst/>
                <a:gdLst>
                  <a:gd name="T0" fmla="*/ 2 w 1031"/>
                  <a:gd name="T1" fmla="*/ 50 h 1033"/>
                  <a:gd name="T2" fmla="*/ 4 w 1031"/>
                  <a:gd name="T3" fmla="*/ 55 h 1033"/>
                  <a:gd name="T4" fmla="*/ 7 w 1031"/>
                  <a:gd name="T5" fmla="*/ 59 h 1033"/>
                  <a:gd name="T6" fmla="*/ 11 w 1031"/>
                  <a:gd name="T7" fmla="*/ 63 h 1033"/>
                  <a:gd name="T8" fmla="*/ 15 w 1031"/>
                  <a:gd name="T9" fmla="*/ 67 h 1033"/>
                  <a:gd name="T10" fmla="*/ 20 w 1031"/>
                  <a:gd name="T11" fmla="*/ 70 h 1033"/>
                  <a:gd name="T12" fmla="*/ 24 w 1031"/>
                  <a:gd name="T13" fmla="*/ 72 h 1033"/>
                  <a:gd name="T14" fmla="*/ 29 w 1031"/>
                  <a:gd name="T15" fmla="*/ 73 h 1033"/>
                  <a:gd name="T16" fmla="*/ 35 w 1031"/>
                  <a:gd name="T17" fmla="*/ 74 h 1033"/>
                  <a:gd name="T18" fmla="*/ 40 w 1031"/>
                  <a:gd name="T19" fmla="*/ 74 h 1033"/>
                  <a:gd name="T20" fmla="*/ 46 w 1031"/>
                  <a:gd name="T21" fmla="*/ 73 h 1033"/>
                  <a:gd name="T22" fmla="*/ 51 w 1031"/>
                  <a:gd name="T23" fmla="*/ 71 h 1033"/>
                  <a:gd name="T24" fmla="*/ 56 w 1031"/>
                  <a:gd name="T25" fmla="*/ 69 h 1033"/>
                  <a:gd name="T26" fmla="*/ 61 w 1031"/>
                  <a:gd name="T27" fmla="*/ 65 h 1033"/>
                  <a:gd name="T28" fmla="*/ 65 w 1031"/>
                  <a:gd name="T29" fmla="*/ 62 h 1033"/>
                  <a:gd name="T30" fmla="*/ 68 w 1031"/>
                  <a:gd name="T31" fmla="*/ 58 h 1033"/>
                  <a:gd name="T32" fmla="*/ 70 w 1031"/>
                  <a:gd name="T33" fmla="*/ 53 h 1033"/>
                  <a:gd name="T34" fmla="*/ 72 w 1031"/>
                  <a:gd name="T35" fmla="*/ 48 h 1033"/>
                  <a:gd name="T36" fmla="*/ 74 w 1031"/>
                  <a:gd name="T37" fmla="*/ 43 h 1033"/>
                  <a:gd name="T38" fmla="*/ 74 w 1031"/>
                  <a:gd name="T39" fmla="*/ 37 h 1033"/>
                  <a:gd name="T40" fmla="*/ 74 w 1031"/>
                  <a:gd name="T41" fmla="*/ 32 h 1033"/>
                  <a:gd name="T42" fmla="*/ 72 w 1031"/>
                  <a:gd name="T43" fmla="*/ 26 h 1033"/>
                  <a:gd name="T44" fmla="*/ 70 w 1031"/>
                  <a:gd name="T45" fmla="*/ 21 h 1033"/>
                  <a:gd name="T46" fmla="*/ 68 w 1031"/>
                  <a:gd name="T47" fmla="*/ 16 h 1033"/>
                  <a:gd name="T48" fmla="*/ 64 w 1031"/>
                  <a:gd name="T49" fmla="*/ 12 h 1033"/>
                  <a:gd name="T50" fmla="*/ 60 w 1031"/>
                  <a:gd name="T51" fmla="*/ 8 h 1033"/>
                  <a:gd name="T52" fmla="*/ 56 w 1031"/>
                  <a:gd name="T53" fmla="*/ 5 h 1033"/>
                  <a:gd name="T54" fmla="*/ 51 w 1031"/>
                  <a:gd name="T55" fmla="*/ 3 h 1033"/>
                  <a:gd name="T56" fmla="*/ 46 w 1031"/>
                  <a:gd name="T57" fmla="*/ 1 h 1033"/>
                  <a:gd name="T58" fmla="*/ 41 w 1031"/>
                  <a:gd name="T59" fmla="*/ 0 h 1033"/>
                  <a:gd name="T60" fmla="*/ 35 w 1031"/>
                  <a:gd name="T61" fmla="*/ 0 h 1033"/>
                  <a:gd name="T62" fmla="*/ 30 w 1031"/>
                  <a:gd name="T63" fmla="*/ 1 h 1033"/>
                  <a:gd name="T64" fmla="*/ 24 w 1031"/>
                  <a:gd name="T65" fmla="*/ 2 h 1033"/>
                  <a:gd name="T66" fmla="*/ 19 w 1031"/>
                  <a:gd name="T67" fmla="*/ 5 h 1033"/>
                  <a:gd name="T68" fmla="*/ 15 w 1031"/>
                  <a:gd name="T69" fmla="*/ 7 h 1033"/>
                  <a:gd name="T70" fmla="*/ 11 w 1031"/>
                  <a:gd name="T71" fmla="*/ 11 h 1033"/>
                  <a:gd name="T72" fmla="*/ 7 w 1031"/>
                  <a:gd name="T73" fmla="*/ 15 h 1033"/>
                  <a:gd name="T74" fmla="*/ 4 w 1031"/>
                  <a:gd name="T75" fmla="*/ 19 h 1033"/>
                  <a:gd name="T76" fmla="*/ 2 w 1031"/>
                  <a:gd name="T77" fmla="*/ 24 h 1033"/>
                  <a:gd name="T78" fmla="*/ 1 w 1031"/>
                  <a:gd name="T79" fmla="*/ 30 h 1033"/>
                  <a:gd name="T80" fmla="*/ 0 w 1031"/>
                  <a:gd name="T81" fmla="*/ 35 h 1033"/>
                  <a:gd name="T82" fmla="*/ 0 w 1031"/>
                  <a:gd name="T83" fmla="*/ 40 h 1033"/>
                  <a:gd name="T84" fmla="*/ 1 w 1031"/>
                  <a:gd name="T85" fmla="*/ 46 h 10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31" h="1033">
                    <a:moveTo>
                      <a:pt x="15" y="641"/>
                    </a:moveTo>
                    <a:lnTo>
                      <a:pt x="22" y="667"/>
                    </a:lnTo>
                    <a:lnTo>
                      <a:pt x="30" y="692"/>
                    </a:lnTo>
                    <a:lnTo>
                      <a:pt x="40" y="717"/>
                    </a:lnTo>
                    <a:lnTo>
                      <a:pt x="50" y="740"/>
                    </a:lnTo>
                    <a:lnTo>
                      <a:pt x="62" y="763"/>
                    </a:lnTo>
                    <a:lnTo>
                      <a:pt x="74" y="785"/>
                    </a:lnTo>
                    <a:lnTo>
                      <a:pt x="88" y="806"/>
                    </a:lnTo>
                    <a:lnTo>
                      <a:pt x="102" y="827"/>
                    </a:lnTo>
                    <a:lnTo>
                      <a:pt x="119" y="847"/>
                    </a:lnTo>
                    <a:lnTo>
                      <a:pt x="135" y="865"/>
                    </a:lnTo>
                    <a:lnTo>
                      <a:pt x="152" y="883"/>
                    </a:lnTo>
                    <a:lnTo>
                      <a:pt x="170" y="900"/>
                    </a:lnTo>
                    <a:lnTo>
                      <a:pt x="189" y="916"/>
                    </a:lnTo>
                    <a:lnTo>
                      <a:pt x="208" y="931"/>
                    </a:lnTo>
                    <a:lnTo>
                      <a:pt x="228" y="945"/>
                    </a:lnTo>
                    <a:lnTo>
                      <a:pt x="250" y="959"/>
                    </a:lnTo>
                    <a:lnTo>
                      <a:pt x="272" y="972"/>
                    </a:lnTo>
                    <a:lnTo>
                      <a:pt x="293" y="983"/>
                    </a:lnTo>
                    <a:lnTo>
                      <a:pt x="316" y="993"/>
                    </a:lnTo>
                    <a:lnTo>
                      <a:pt x="339" y="1002"/>
                    </a:lnTo>
                    <a:lnTo>
                      <a:pt x="362" y="1010"/>
                    </a:lnTo>
                    <a:lnTo>
                      <a:pt x="386" y="1016"/>
                    </a:lnTo>
                    <a:lnTo>
                      <a:pt x="411" y="1022"/>
                    </a:lnTo>
                    <a:lnTo>
                      <a:pt x="436" y="1026"/>
                    </a:lnTo>
                    <a:lnTo>
                      <a:pt x="461" y="1030"/>
                    </a:lnTo>
                    <a:lnTo>
                      <a:pt x="486" y="1032"/>
                    </a:lnTo>
                    <a:lnTo>
                      <a:pt x="511" y="1033"/>
                    </a:lnTo>
                    <a:lnTo>
                      <a:pt x="537" y="1032"/>
                    </a:lnTo>
                    <a:lnTo>
                      <a:pt x="563" y="1030"/>
                    </a:lnTo>
                    <a:lnTo>
                      <a:pt x="589" y="1027"/>
                    </a:lnTo>
                    <a:lnTo>
                      <a:pt x="614" y="1023"/>
                    </a:lnTo>
                    <a:lnTo>
                      <a:pt x="640" y="1017"/>
                    </a:lnTo>
                    <a:lnTo>
                      <a:pt x="665" y="1010"/>
                    </a:lnTo>
                    <a:lnTo>
                      <a:pt x="691" y="1002"/>
                    </a:lnTo>
                    <a:lnTo>
                      <a:pt x="715" y="993"/>
                    </a:lnTo>
                    <a:lnTo>
                      <a:pt x="739" y="982"/>
                    </a:lnTo>
                    <a:lnTo>
                      <a:pt x="761" y="971"/>
                    </a:lnTo>
                    <a:lnTo>
                      <a:pt x="783" y="958"/>
                    </a:lnTo>
                    <a:lnTo>
                      <a:pt x="804" y="944"/>
                    </a:lnTo>
                    <a:lnTo>
                      <a:pt x="826" y="929"/>
                    </a:lnTo>
                    <a:lnTo>
                      <a:pt x="845" y="914"/>
                    </a:lnTo>
                    <a:lnTo>
                      <a:pt x="864" y="897"/>
                    </a:lnTo>
                    <a:lnTo>
                      <a:pt x="882" y="880"/>
                    </a:lnTo>
                    <a:lnTo>
                      <a:pt x="899" y="862"/>
                    </a:lnTo>
                    <a:lnTo>
                      <a:pt x="915" y="844"/>
                    </a:lnTo>
                    <a:lnTo>
                      <a:pt x="930" y="824"/>
                    </a:lnTo>
                    <a:lnTo>
                      <a:pt x="944" y="803"/>
                    </a:lnTo>
                    <a:lnTo>
                      <a:pt x="958" y="782"/>
                    </a:lnTo>
                    <a:lnTo>
                      <a:pt x="970" y="761"/>
                    </a:lnTo>
                    <a:lnTo>
                      <a:pt x="981" y="739"/>
                    </a:lnTo>
                    <a:lnTo>
                      <a:pt x="991" y="717"/>
                    </a:lnTo>
                    <a:lnTo>
                      <a:pt x="1000" y="694"/>
                    </a:lnTo>
                    <a:lnTo>
                      <a:pt x="1008" y="669"/>
                    </a:lnTo>
                    <a:lnTo>
                      <a:pt x="1015" y="645"/>
                    </a:lnTo>
                    <a:lnTo>
                      <a:pt x="1021" y="621"/>
                    </a:lnTo>
                    <a:lnTo>
                      <a:pt x="1025" y="597"/>
                    </a:lnTo>
                    <a:lnTo>
                      <a:pt x="1029" y="572"/>
                    </a:lnTo>
                    <a:lnTo>
                      <a:pt x="1031" y="546"/>
                    </a:lnTo>
                    <a:lnTo>
                      <a:pt x="1031" y="521"/>
                    </a:lnTo>
                    <a:lnTo>
                      <a:pt x="1031" y="495"/>
                    </a:lnTo>
                    <a:lnTo>
                      <a:pt x="1029" y="470"/>
                    </a:lnTo>
                    <a:lnTo>
                      <a:pt x="1026" y="444"/>
                    </a:lnTo>
                    <a:lnTo>
                      <a:pt x="1022" y="418"/>
                    </a:lnTo>
                    <a:lnTo>
                      <a:pt x="1016" y="391"/>
                    </a:lnTo>
                    <a:lnTo>
                      <a:pt x="1009" y="366"/>
                    </a:lnTo>
                    <a:lnTo>
                      <a:pt x="1001" y="341"/>
                    </a:lnTo>
                    <a:lnTo>
                      <a:pt x="991" y="317"/>
                    </a:lnTo>
                    <a:lnTo>
                      <a:pt x="981" y="294"/>
                    </a:lnTo>
                    <a:lnTo>
                      <a:pt x="969" y="270"/>
                    </a:lnTo>
                    <a:lnTo>
                      <a:pt x="957" y="248"/>
                    </a:lnTo>
                    <a:lnTo>
                      <a:pt x="942" y="227"/>
                    </a:lnTo>
                    <a:lnTo>
                      <a:pt x="928" y="207"/>
                    </a:lnTo>
                    <a:lnTo>
                      <a:pt x="912" y="187"/>
                    </a:lnTo>
                    <a:lnTo>
                      <a:pt x="896" y="169"/>
                    </a:lnTo>
                    <a:lnTo>
                      <a:pt x="879" y="151"/>
                    </a:lnTo>
                    <a:lnTo>
                      <a:pt x="861" y="133"/>
                    </a:lnTo>
                    <a:lnTo>
                      <a:pt x="842" y="117"/>
                    </a:lnTo>
                    <a:lnTo>
                      <a:pt x="823" y="102"/>
                    </a:lnTo>
                    <a:lnTo>
                      <a:pt x="802" y="88"/>
                    </a:lnTo>
                    <a:lnTo>
                      <a:pt x="781" y="74"/>
                    </a:lnTo>
                    <a:lnTo>
                      <a:pt x="760" y="62"/>
                    </a:lnTo>
                    <a:lnTo>
                      <a:pt x="738" y="51"/>
                    </a:lnTo>
                    <a:lnTo>
                      <a:pt x="715" y="41"/>
                    </a:lnTo>
                    <a:lnTo>
                      <a:pt x="692" y="32"/>
                    </a:lnTo>
                    <a:lnTo>
                      <a:pt x="668" y="24"/>
                    </a:lnTo>
                    <a:lnTo>
                      <a:pt x="644" y="17"/>
                    </a:lnTo>
                    <a:lnTo>
                      <a:pt x="620" y="12"/>
                    </a:lnTo>
                    <a:lnTo>
                      <a:pt x="595" y="6"/>
                    </a:lnTo>
                    <a:lnTo>
                      <a:pt x="571" y="3"/>
                    </a:lnTo>
                    <a:lnTo>
                      <a:pt x="546" y="1"/>
                    </a:lnTo>
                    <a:lnTo>
                      <a:pt x="519" y="0"/>
                    </a:lnTo>
                    <a:lnTo>
                      <a:pt x="494" y="0"/>
                    </a:lnTo>
                    <a:lnTo>
                      <a:pt x="468" y="2"/>
                    </a:lnTo>
                    <a:lnTo>
                      <a:pt x="443" y="5"/>
                    </a:lnTo>
                    <a:lnTo>
                      <a:pt x="417" y="11"/>
                    </a:lnTo>
                    <a:lnTo>
                      <a:pt x="391" y="16"/>
                    </a:lnTo>
                    <a:lnTo>
                      <a:pt x="365" y="23"/>
                    </a:lnTo>
                    <a:lnTo>
                      <a:pt x="340" y="32"/>
                    </a:lnTo>
                    <a:lnTo>
                      <a:pt x="316" y="41"/>
                    </a:lnTo>
                    <a:lnTo>
                      <a:pt x="293" y="51"/>
                    </a:lnTo>
                    <a:lnTo>
                      <a:pt x="270" y="63"/>
                    </a:lnTo>
                    <a:lnTo>
                      <a:pt x="248" y="76"/>
                    </a:lnTo>
                    <a:lnTo>
                      <a:pt x="226" y="89"/>
                    </a:lnTo>
                    <a:lnTo>
                      <a:pt x="206" y="104"/>
                    </a:lnTo>
                    <a:lnTo>
                      <a:pt x="186" y="119"/>
                    </a:lnTo>
                    <a:lnTo>
                      <a:pt x="167" y="135"/>
                    </a:lnTo>
                    <a:lnTo>
                      <a:pt x="149" y="154"/>
                    </a:lnTo>
                    <a:lnTo>
                      <a:pt x="132" y="172"/>
                    </a:lnTo>
                    <a:lnTo>
                      <a:pt x="116" y="190"/>
                    </a:lnTo>
                    <a:lnTo>
                      <a:pt x="100" y="210"/>
                    </a:lnTo>
                    <a:lnTo>
                      <a:pt x="86" y="230"/>
                    </a:lnTo>
                    <a:lnTo>
                      <a:pt x="73" y="251"/>
                    </a:lnTo>
                    <a:lnTo>
                      <a:pt x="61" y="272"/>
                    </a:lnTo>
                    <a:lnTo>
                      <a:pt x="50" y="295"/>
                    </a:lnTo>
                    <a:lnTo>
                      <a:pt x="40" y="317"/>
                    </a:lnTo>
                    <a:lnTo>
                      <a:pt x="31" y="340"/>
                    </a:lnTo>
                    <a:lnTo>
                      <a:pt x="23" y="364"/>
                    </a:lnTo>
                    <a:lnTo>
                      <a:pt x="16" y="387"/>
                    </a:lnTo>
                    <a:lnTo>
                      <a:pt x="10" y="412"/>
                    </a:lnTo>
                    <a:lnTo>
                      <a:pt x="6" y="437"/>
                    </a:lnTo>
                    <a:lnTo>
                      <a:pt x="3" y="462"/>
                    </a:lnTo>
                    <a:lnTo>
                      <a:pt x="1" y="487"/>
                    </a:lnTo>
                    <a:lnTo>
                      <a:pt x="0" y="512"/>
                    </a:lnTo>
                    <a:lnTo>
                      <a:pt x="0" y="538"/>
                    </a:lnTo>
                    <a:lnTo>
                      <a:pt x="2" y="564"/>
                    </a:lnTo>
                    <a:lnTo>
                      <a:pt x="5" y="590"/>
                    </a:lnTo>
                    <a:lnTo>
                      <a:pt x="9" y="616"/>
                    </a:lnTo>
                    <a:lnTo>
                      <a:pt x="15" y="641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" name="Freeform 121"/>
              <p:cNvSpPr>
                <a:spLocks/>
              </p:cNvSpPr>
              <p:nvPr/>
            </p:nvSpPr>
            <p:spPr bwMode="auto">
              <a:xfrm>
                <a:off x="2243" y="2648"/>
                <a:ext cx="29" cy="17"/>
              </a:xfrm>
              <a:custGeom>
                <a:avLst/>
                <a:gdLst>
                  <a:gd name="T0" fmla="*/ 29 w 400"/>
                  <a:gd name="T1" fmla="*/ 17 h 239"/>
                  <a:gd name="T2" fmla="*/ 23 w 400"/>
                  <a:gd name="T3" fmla="*/ 0 h 239"/>
                  <a:gd name="T4" fmla="*/ 0 w 400"/>
                  <a:gd name="T5" fmla="*/ 0 h 239"/>
                  <a:gd name="T6" fmla="*/ 1 w 400"/>
                  <a:gd name="T7" fmla="*/ 2 h 239"/>
                  <a:gd name="T8" fmla="*/ 2 w 400"/>
                  <a:gd name="T9" fmla="*/ 3 h 239"/>
                  <a:gd name="T10" fmla="*/ 3 w 400"/>
                  <a:gd name="T11" fmla="*/ 5 h 239"/>
                  <a:gd name="T12" fmla="*/ 5 w 400"/>
                  <a:gd name="T13" fmla="*/ 6 h 239"/>
                  <a:gd name="T14" fmla="*/ 6 w 400"/>
                  <a:gd name="T15" fmla="*/ 7 h 239"/>
                  <a:gd name="T16" fmla="*/ 8 w 400"/>
                  <a:gd name="T17" fmla="*/ 9 h 239"/>
                  <a:gd name="T18" fmla="*/ 9 w 400"/>
                  <a:gd name="T19" fmla="*/ 10 h 239"/>
                  <a:gd name="T20" fmla="*/ 11 w 400"/>
                  <a:gd name="T21" fmla="*/ 11 h 239"/>
                  <a:gd name="T22" fmla="*/ 13 w 400"/>
                  <a:gd name="T23" fmla="*/ 12 h 239"/>
                  <a:gd name="T24" fmla="*/ 15 w 400"/>
                  <a:gd name="T25" fmla="*/ 13 h 239"/>
                  <a:gd name="T26" fmla="*/ 17 w 400"/>
                  <a:gd name="T27" fmla="*/ 14 h 239"/>
                  <a:gd name="T28" fmla="*/ 19 w 400"/>
                  <a:gd name="T29" fmla="*/ 15 h 239"/>
                  <a:gd name="T30" fmla="*/ 21 w 400"/>
                  <a:gd name="T31" fmla="*/ 16 h 239"/>
                  <a:gd name="T32" fmla="*/ 24 w 400"/>
                  <a:gd name="T33" fmla="*/ 16 h 239"/>
                  <a:gd name="T34" fmla="*/ 25 w 400"/>
                  <a:gd name="T35" fmla="*/ 17 h 239"/>
                  <a:gd name="T36" fmla="*/ 26 w 400"/>
                  <a:gd name="T37" fmla="*/ 17 h 239"/>
                  <a:gd name="T38" fmla="*/ 28 w 400"/>
                  <a:gd name="T39" fmla="*/ 17 h 239"/>
                  <a:gd name="T40" fmla="*/ 29 w 400"/>
                  <a:gd name="T41" fmla="*/ 17 h 2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00" h="239">
                    <a:moveTo>
                      <a:pt x="400" y="239"/>
                    </a:moveTo>
                    <a:lnTo>
                      <a:pt x="324" y="0"/>
                    </a:lnTo>
                    <a:lnTo>
                      <a:pt x="0" y="2"/>
                    </a:lnTo>
                    <a:lnTo>
                      <a:pt x="15" y="23"/>
                    </a:lnTo>
                    <a:lnTo>
                      <a:pt x="31" y="44"/>
                    </a:lnTo>
                    <a:lnTo>
                      <a:pt x="48" y="65"/>
                    </a:lnTo>
                    <a:lnTo>
                      <a:pt x="67" y="85"/>
                    </a:lnTo>
                    <a:lnTo>
                      <a:pt x="86" y="104"/>
                    </a:lnTo>
                    <a:lnTo>
                      <a:pt x="108" y="122"/>
                    </a:lnTo>
                    <a:lnTo>
                      <a:pt x="131" y="140"/>
                    </a:lnTo>
                    <a:lnTo>
                      <a:pt x="154" y="156"/>
                    </a:lnTo>
                    <a:lnTo>
                      <a:pt x="179" y="172"/>
                    </a:lnTo>
                    <a:lnTo>
                      <a:pt x="206" y="186"/>
                    </a:lnTo>
                    <a:lnTo>
                      <a:pt x="234" y="200"/>
                    </a:lnTo>
                    <a:lnTo>
                      <a:pt x="265" y="211"/>
                    </a:lnTo>
                    <a:lnTo>
                      <a:pt x="296" y="221"/>
                    </a:lnTo>
                    <a:lnTo>
                      <a:pt x="328" y="229"/>
                    </a:lnTo>
                    <a:lnTo>
                      <a:pt x="345" y="232"/>
                    </a:lnTo>
                    <a:lnTo>
                      <a:pt x="363" y="235"/>
                    </a:lnTo>
                    <a:lnTo>
                      <a:pt x="381" y="237"/>
                    </a:lnTo>
                    <a:lnTo>
                      <a:pt x="400" y="239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" name="Freeform 122"/>
              <p:cNvSpPr>
                <a:spLocks/>
              </p:cNvSpPr>
              <p:nvPr/>
            </p:nvSpPr>
            <p:spPr bwMode="auto">
              <a:xfrm>
                <a:off x="2223" y="2648"/>
                <a:ext cx="67" cy="75"/>
              </a:xfrm>
              <a:custGeom>
                <a:avLst/>
                <a:gdLst>
                  <a:gd name="T0" fmla="*/ 20 w 933"/>
                  <a:gd name="T1" fmla="*/ 0 h 1055"/>
                  <a:gd name="T2" fmla="*/ 0 w 933"/>
                  <a:gd name="T3" fmla="*/ 0 h 1055"/>
                  <a:gd name="T4" fmla="*/ 67 w 933"/>
                  <a:gd name="T5" fmla="*/ 75 h 1055"/>
                  <a:gd name="T6" fmla="*/ 48 w 933"/>
                  <a:gd name="T7" fmla="*/ 17 h 1055"/>
                  <a:gd name="T8" fmla="*/ 47 w 933"/>
                  <a:gd name="T9" fmla="*/ 17 h 1055"/>
                  <a:gd name="T10" fmla="*/ 46 w 933"/>
                  <a:gd name="T11" fmla="*/ 17 h 1055"/>
                  <a:gd name="T12" fmla="*/ 44 w 933"/>
                  <a:gd name="T13" fmla="*/ 16 h 1055"/>
                  <a:gd name="T14" fmla="*/ 43 w 933"/>
                  <a:gd name="T15" fmla="*/ 16 h 1055"/>
                  <a:gd name="T16" fmla="*/ 41 w 933"/>
                  <a:gd name="T17" fmla="*/ 16 h 1055"/>
                  <a:gd name="T18" fmla="*/ 39 w 933"/>
                  <a:gd name="T19" fmla="*/ 15 h 1055"/>
                  <a:gd name="T20" fmla="*/ 36 w 933"/>
                  <a:gd name="T21" fmla="*/ 14 h 1055"/>
                  <a:gd name="T22" fmla="*/ 34 w 933"/>
                  <a:gd name="T23" fmla="*/ 13 h 1055"/>
                  <a:gd name="T24" fmla="*/ 32 w 933"/>
                  <a:gd name="T25" fmla="*/ 12 h 1055"/>
                  <a:gd name="T26" fmla="*/ 31 w 933"/>
                  <a:gd name="T27" fmla="*/ 11 h 1055"/>
                  <a:gd name="T28" fmla="*/ 29 w 933"/>
                  <a:gd name="T29" fmla="*/ 10 h 1055"/>
                  <a:gd name="T30" fmla="*/ 27 w 933"/>
                  <a:gd name="T31" fmla="*/ 9 h 1055"/>
                  <a:gd name="T32" fmla="*/ 26 w 933"/>
                  <a:gd name="T33" fmla="*/ 7 h 1055"/>
                  <a:gd name="T34" fmla="*/ 24 w 933"/>
                  <a:gd name="T35" fmla="*/ 6 h 1055"/>
                  <a:gd name="T36" fmla="*/ 23 w 933"/>
                  <a:gd name="T37" fmla="*/ 4 h 1055"/>
                  <a:gd name="T38" fmla="*/ 22 w 933"/>
                  <a:gd name="T39" fmla="*/ 3 h 1055"/>
                  <a:gd name="T40" fmla="*/ 21 w 933"/>
                  <a:gd name="T41" fmla="*/ 1 h 1055"/>
                  <a:gd name="T42" fmla="*/ 20 w 933"/>
                  <a:gd name="T43" fmla="*/ 0 h 10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33" h="1055">
                    <a:moveTo>
                      <a:pt x="273" y="0"/>
                    </a:moveTo>
                    <a:lnTo>
                      <a:pt x="0" y="1"/>
                    </a:lnTo>
                    <a:lnTo>
                      <a:pt x="933" y="1055"/>
                    </a:lnTo>
                    <a:lnTo>
                      <a:pt x="673" y="237"/>
                    </a:lnTo>
                    <a:lnTo>
                      <a:pt x="654" y="235"/>
                    </a:lnTo>
                    <a:lnTo>
                      <a:pt x="636" y="233"/>
                    </a:lnTo>
                    <a:lnTo>
                      <a:pt x="618" y="230"/>
                    </a:lnTo>
                    <a:lnTo>
                      <a:pt x="601" y="227"/>
                    </a:lnTo>
                    <a:lnTo>
                      <a:pt x="569" y="219"/>
                    </a:lnTo>
                    <a:lnTo>
                      <a:pt x="538" y="209"/>
                    </a:lnTo>
                    <a:lnTo>
                      <a:pt x="507" y="198"/>
                    </a:lnTo>
                    <a:lnTo>
                      <a:pt x="479" y="184"/>
                    </a:lnTo>
                    <a:lnTo>
                      <a:pt x="452" y="170"/>
                    </a:lnTo>
                    <a:lnTo>
                      <a:pt x="427" y="154"/>
                    </a:lnTo>
                    <a:lnTo>
                      <a:pt x="404" y="138"/>
                    </a:lnTo>
                    <a:lnTo>
                      <a:pt x="381" y="120"/>
                    </a:lnTo>
                    <a:lnTo>
                      <a:pt x="359" y="102"/>
                    </a:lnTo>
                    <a:lnTo>
                      <a:pt x="340" y="83"/>
                    </a:lnTo>
                    <a:lnTo>
                      <a:pt x="321" y="63"/>
                    </a:lnTo>
                    <a:lnTo>
                      <a:pt x="304" y="42"/>
                    </a:lnTo>
                    <a:lnTo>
                      <a:pt x="28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" name="Freeform 123"/>
              <p:cNvSpPr>
                <a:spLocks/>
              </p:cNvSpPr>
              <p:nvPr/>
            </p:nvSpPr>
            <p:spPr bwMode="auto">
              <a:xfrm>
                <a:off x="2168" y="2831"/>
                <a:ext cx="192" cy="182"/>
              </a:xfrm>
              <a:custGeom>
                <a:avLst/>
                <a:gdLst>
                  <a:gd name="T0" fmla="*/ 0 w 2687"/>
                  <a:gd name="T1" fmla="*/ 5 h 2543"/>
                  <a:gd name="T2" fmla="*/ 1 w 2687"/>
                  <a:gd name="T3" fmla="*/ 10 h 2543"/>
                  <a:gd name="T4" fmla="*/ 2 w 2687"/>
                  <a:gd name="T5" fmla="*/ 17 h 2543"/>
                  <a:gd name="T6" fmla="*/ 3 w 2687"/>
                  <a:gd name="T7" fmla="*/ 24 h 2543"/>
                  <a:gd name="T8" fmla="*/ 5 w 2687"/>
                  <a:gd name="T9" fmla="*/ 31 h 2543"/>
                  <a:gd name="T10" fmla="*/ 6 w 2687"/>
                  <a:gd name="T11" fmla="*/ 36 h 2543"/>
                  <a:gd name="T12" fmla="*/ 8 w 2687"/>
                  <a:gd name="T13" fmla="*/ 41 h 2543"/>
                  <a:gd name="T14" fmla="*/ 10 w 2687"/>
                  <a:gd name="T15" fmla="*/ 46 h 2543"/>
                  <a:gd name="T16" fmla="*/ 12 w 2687"/>
                  <a:gd name="T17" fmla="*/ 51 h 2543"/>
                  <a:gd name="T18" fmla="*/ 15 w 2687"/>
                  <a:gd name="T19" fmla="*/ 56 h 2543"/>
                  <a:gd name="T20" fmla="*/ 18 w 2687"/>
                  <a:gd name="T21" fmla="*/ 60 h 2543"/>
                  <a:gd name="T22" fmla="*/ 20 w 2687"/>
                  <a:gd name="T23" fmla="*/ 63 h 2543"/>
                  <a:gd name="T24" fmla="*/ 24 w 2687"/>
                  <a:gd name="T25" fmla="*/ 66 h 2543"/>
                  <a:gd name="T26" fmla="*/ 29 w 2687"/>
                  <a:gd name="T27" fmla="*/ 70 h 2543"/>
                  <a:gd name="T28" fmla="*/ 34 w 2687"/>
                  <a:gd name="T29" fmla="*/ 73 h 2543"/>
                  <a:gd name="T30" fmla="*/ 40 w 2687"/>
                  <a:gd name="T31" fmla="*/ 77 h 2543"/>
                  <a:gd name="T32" fmla="*/ 49 w 2687"/>
                  <a:gd name="T33" fmla="*/ 83 h 2543"/>
                  <a:gd name="T34" fmla="*/ 69 w 2687"/>
                  <a:gd name="T35" fmla="*/ 93 h 2543"/>
                  <a:gd name="T36" fmla="*/ 83 w 2687"/>
                  <a:gd name="T37" fmla="*/ 102 h 2543"/>
                  <a:gd name="T38" fmla="*/ 88 w 2687"/>
                  <a:gd name="T39" fmla="*/ 104 h 2543"/>
                  <a:gd name="T40" fmla="*/ 92 w 2687"/>
                  <a:gd name="T41" fmla="*/ 107 h 2543"/>
                  <a:gd name="T42" fmla="*/ 95 w 2687"/>
                  <a:gd name="T43" fmla="*/ 109 h 2543"/>
                  <a:gd name="T44" fmla="*/ 96 w 2687"/>
                  <a:gd name="T45" fmla="*/ 112 h 2543"/>
                  <a:gd name="T46" fmla="*/ 98 w 2687"/>
                  <a:gd name="T47" fmla="*/ 115 h 2543"/>
                  <a:gd name="T48" fmla="*/ 98 w 2687"/>
                  <a:gd name="T49" fmla="*/ 119 h 2543"/>
                  <a:gd name="T50" fmla="*/ 99 w 2687"/>
                  <a:gd name="T51" fmla="*/ 124 h 2543"/>
                  <a:gd name="T52" fmla="*/ 100 w 2687"/>
                  <a:gd name="T53" fmla="*/ 129 h 2543"/>
                  <a:gd name="T54" fmla="*/ 100 w 2687"/>
                  <a:gd name="T55" fmla="*/ 135 h 2543"/>
                  <a:gd name="T56" fmla="*/ 100 w 2687"/>
                  <a:gd name="T57" fmla="*/ 144 h 2543"/>
                  <a:gd name="T58" fmla="*/ 99 w 2687"/>
                  <a:gd name="T59" fmla="*/ 156 h 2543"/>
                  <a:gd name="T60" fmla="*/ 99 w 2687"/>
                  <a:gd name="T61" fmla="*/ 168 h 2543"/>
                  <a:gd name="T62" fmla="*/ 97 w 2687"/>
                  <a:gd name="T63" fmla="*/ 179 h 2543"/>
                  <a:gd name="T64" fmla="*/ 192 w 2687"/>
                  <a:gd name="T65" fmla="*/ 173 h 2543"/>
                  <a:gd name="T66" fmla="*/ 190 w 2687"/>
                  <a:gd name="T67" fmla="*/ 159 h 2543"/>
                  <a:gd name="T68" fmla="*/ 189 w 2687"/>
                  <a:gd name="T69" fmla="*/ 145 h 2543"/>
                  <a:gd name="T70" fmla="*/ 186 w 2687"/>
                  <a:gd name="T71" fmla="*/ 128 h 2543"/>
                  <a:gd name="T72" fmla="*/ 183 w 2687"/>
                  <a:gd name="T73" fmla="*/ 110 h 2543"/>
                  <a:gd name="T74" fmla="*/ 181 w 2687"/>
                  <a:gd name="T75" fmla="*/ 101 h 2543"/>
                  <a:gd name="T76" fmla="*/ 180 w 2687"/>
                  <a:gd name="T77" fmla="*/ 92 h 2543"/>
                  <a:gd name="T78" fmla="*/ 178 w 2687"/>
                  <a:gd name="T79" fmla="*/ 85 h 2543"/>
                  <a:gd name="T80" fmla="*/ 176 w 2687"/>
                  <a:gd name="T81" fmla="*/ 78 h 2543"/>
                  <a:gd name="T82" fmla="*/ 174 w 2687"/>
                  <a:gd name="T83" fmla="*/ 72 h 2543"/>
                  <a:gd name="T84" fmla="*/ 171 w 2687"/>
                  <a:gd name="T85" fmla="*/ 67 h 2543"/>
                  <a:gd name="T86" fmla="*/ 169 w 2687"/>
                  <a:gd name="T87" fmla="*/ 63 h 2543"/>
                  <a:gd name="T88" fmla="*/ 165 w 2687"/>
                  <a:gd name="T89" fmla="*/ 59 h 2543"/>
                  <a:gd name="T90" fmla="*/ 157 w 2687"/>
                  <a:gd name="T91" fmla="*/ 48 h 2543"/>
                  <a:gd name="T92" fmla="*/ 147 w 2687"/>
                  <a:gd name="T93" fmla="*/ 37 h 2543"/>
                  <a:gd name="T94" fmla="*/ 137 w 2687"/>
                  <a:gd name="T95" fmla="*/ 26 h 2543"/>
                  <a:gd name="T96" fmla="*/ 120 w 2687"/>
                  <a:gd name="T97" fmla="*/ 8 h 2543"/>
                  <a:gd name="T98" fmla="*/ 113 w 2687"/>
                  <a:gd name="T99" fmla="*/ 0 h 254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687" h="2543">
                    <a:moveTo>
                      <a:pt x="0" y="47"/>
                    </a:moveTo>
                    <a:lnTo>
                      <a:pt x="1" y="64"/>
                    </a:lnTo>
                    <a:lnTo>
                      <a:pt x="4" y="112"/>
                    </a:lnTo>
                    <a:lnTo>
                      <a:pt x="8" y="146"/>
                    </a:lnTo>
                    <a:lnTo>
                      <a:pt x="14" y="187"/>
                    </a:lnTo>
                    <a:lnTo>
                      <a:pt x="21" y="233"/>
                    </a:lnTo>
                    <a:lnTo>
                      <a:pt x="32" y="284"/>
                    </a:lnTo>
                    <a:lnTo>
                      <a:pt x="44" y="341"/>
                    </a:lnTo>
                    <a:lnTo>
                      <a:pt x="60" y="401"/>
                    </a:lnTo>
                    <a:lnTo>
                      <a:pt x="69" y="432"/>
                    </a:lnTo>
                    <a:lnTo>
                      <a:pt x="78" y="465"/>
                    </a:lnTo>
                    <a:lnTo>
                      <a:pt x="89" y="498"/>
                    </a:lnTo>
                    <a:lnTo>
                      <a:pt x="100" y="532"/>
                    </a:lnTo>
                    <a:lnTo>
                      <a:pt x="113" y="566"/>
                    </a:lnTo>
                    <a:lnTo>
                      <a:pt x="126" y="602"/>
                    </a:lnTo>
                    <a:lnTo>
                      <a:pt x="141" y="637"/>
                    </a:lnTo>
                    <a:lnTo>
                      <a:pt x="156" y="673"/>
                    </a:lnTo>
                    <a:lnTo>
                      <a:pt x="174" y="709"/>
                    </a:lnTo>
                    <a:lnTo>
                      <a:pt x="192" y="747"/>
                    </a:lnTo>
                    <a:lnTo>
                      <a:pt x="211" y="784"/>
                    </a:lnTo>
                    <a:lnTo>
                      <a:pt x="231" y="821"/>
                    </a:lnTo>
                    <a:lnTo>
                      <a:pt x="245" y="841"/>
                    </a:lnTo>
                    <a:lnTo>
                      <a:pt x="262" y="863"/>
                    </a:lnTo>
                    <a:lnTo>
                      <a:pt x="283" y="884"/>
                    </a:lnTo>
                    <a:lnTo>
                      <a:pt x="307" y="906"/>
                    </a:lnTo>
                    <a:lnTo>
                      <a:pt x="336" y="929"/>
                    </a:lnTo>
                    <a:lnTo>
                      <a:pt x="367" y="952"/>
                    </a:lnTo>
                    <a:lnTo>
                      <a:pt x="401" y="976"/>
                    </a:lnTo>
                    <a:lnTo>
                      <a:pt x="437" y="1002"/>
                    </a:lnTo>
                    <a:lnTo>
                      <a:pt x="476" y="1026"/>
                    </a:lnTo>
                    <a:lnTo>
                      <a:pt x="516" y="1051"/>
                    </a:lnTo>
                    <a:lnTo>
                      <a:pt x="558" y="1077"/>
                    </a:lnTo>
                    <a:lnTo>
                      <a:pt x="602" y="1102"/>
                    </a:lnTo>
                    <a:lnTo>
                      <a:pt x="692" y="1154"/>
                    </a:lnTo>
                    <a:lnTo>
                      <a:pt x="784" y="1205"/>
                    </a:lnTo>
                    <a:lnTo>
                      <a:pt x="966" y="1305"/>
                    </a:lnTo>
                    <a:lnTo>
                      <a:pt x="1131" y="1397"/>
                    </a:lnTo>
                    <a:lnTo>
                      <a:pt x="1168" y="1419"/>
                    </a:lnTo>
                    <a:lnTo>
                      <a:pt x="1201" y="1440"/>
                    </a:lnTo>
                    <a:lnTo>
                      <a:pt x="1232" y="1460"/>
                    </a:lnTo>
                    <a:lnTo>
                      <a:pt x="1260" y="1478"/>
                    </a:lnTo>
                    <a:lnTo>
                      <a:pt x="1285" y="1496"/>
                    </a:lnTo>
                    <a:lnTo>
                      <a:pt x="1307" y="1513"/>
                    </a:lnTo>
                    <a:lnTo>
                      <a:pt x="1324" y="1529"/>
                    </a:lnTo>
                    <a:lnTo>
                      <a:pt x="1337" y="1544"/>
                    </a:lnTo>
                    <a:lnTo>
                      <a:pt x="1348" y="1560"/>
                    </a:lnTo>
                    <a:lnTo>
                      <a:pt x="1357" y="1580"/>
                    </a:lnTo>
                    <a:lnTo>
                      <a:pt x="1365" y="1603"/>
                    </a:lnTo>
                    <a:lnTo>
                      <a:pt x="1372" y="1630"/>
                    </a:lnTo>
                    <a:lnTo>
                      <a:pt x="1378" y="1659"/>
                    </a:lnTo>
                    <a:lnTo>
                      <a:pt x="1383" y="1692"/>
                    </a:lnTo>
                    <a:lnTo>
                      <a:pt x="1387" y="1727"/>
                    </a:lnTo>
                    <a:lnTo>
                      <a:pt x="1390" y="1763"/>
                    </a:lnTo>
                    <a:lnTo>
                      <a:pt x="1393" y="1802"/>
                    </a:lnTo>
                    <a:lnTo>
                      <a:pt x="1394" y="1842"/>
                    </a:lnTo>
                    <a:lnTo>
                      <a:pt x="1396" y="1884"/>
                    </a:lnTo>
                    <a:lnTo>
                      <a:pt x="1396" y="1926"/>
                    </a:lnTo>
                    <a:lnTo>
                      <a:pt x="1395" y="2013"/>
                    </a:lnTo>
                    <a:lnTo>
                      <a:pt x="1393" y="2100"/>
                    </a:lnTo>
                    <a:lnTo>
                      <a:pt x="1389" y="2185"/>
                    </a:lnTo>
                    <a:lnTo>
                      <a:pt x="1384" y="2266"/>
                    </a:lnTo>
                    <a:lnTo>
                      <a:pt x="1379" y="2341"/>
                    </a:lnTo>
                    <a:lnTo>
                      <a:pt x="1373" y="2408"/>
                    </a:lnTo>
                    <a:lnTo>
                      <a:pt x="1364" y="2506"/>
                    </a:lnTo>
                    <a:lnTo>
                      <a:pt x="1361" y="2543"/>
                    </a:lnTo>
                    <a:lnTo>
                      <a:pt x="2687" y="2415"/>
                    </a:lnTo>
                    <a:lnTo>
                      <a:pt x="2681" y="2364"/>
                    </a:lnTo>
                    <a:lnTo>
                      <a:pt x="2665" y="2225"/>
                    </a:lnTo>
                    <a:lnTo>
                      <a:pt x="2654" y="2130"/>
                    </a:lnTo>
                    <a:lnTo>
                      <a:pt x="2640" y="2023"/>
                    </a:lnTo>
                    <a:lnTo>
                      <a:pt x="2624" y="1906"/>
                    </a:lnTo>
                    <a:lnTo>
                      <a:pt x="2606" y="1783"/>
                    </a:lnTo>
                    <a:lnTo>
                      <a:pt x="2585" y="1657"/>
                    </a:lnTo>
                    <a:lnTo>
                      <a:pt x="2563" y="1530"/>
                    </a:lnTo>
                    <a:lnTo>
                      <a:pt x="2551" y="1468"/>
                    </a:lnTo>
                    <a:lnTo>
                      <a:pt x="2539" y="1407"/>
                    </a:lnTo>
                    <a:lnTo>
                      <a:pt x="2526" y="1347"/>
                    </a:lnTo>
                    <a:lnTo>
                      <a:pt x="2514" y="1290"/>
                    </a:lnTo>
                    <a:lnTo>
                      <a:pt x="2500" y="1233"/>
                    </a:lnTo>
                    <a:lnTo>
                      <a:pt x="2487" y="1181"/>
                    </a:lnTo>
                    <a:lnTo>
                      <a:pt x="2473" y="1130"/>
                    </a:lnTo>
                    <a:lnTo>
                      <a:pt x="2458" y="1084"/>
                    </a:lnTo>
                    <a:lnTo>
                      <a:pt x="2444" y="1042"/>
                    </a:lnTo>
                    <a:lnTo>
                      <a:pt x="2429" y="1003"/>
                    </a:lnTo>
                    <a:lnTo>
                      <a:pt x="2413" y="969"/>
                    </a:lnTo>
                    <a:lnTo>
                      <a:pt x="2397" y="940"/>
                    </a:lnTo>
                    <a:lnTo>
                      <a:pt x="2380" y="913"/>
                    </a:lnTo>
                    <a:lnTo>
                      <a:pt x="2361" y="884"/>
                    </a:lnTo>
                    <a:lnTo>
                      <a:pt x="2338" y="852"/>
                    </a:lnTo>
                    <a:lnTo>
                      <a:pt x="2314" y="819"/>
                    </a:lnTo>
                    <a:lnTo>
                      <a:pt x="2259" y="749"/>
                    </a:lnTo>
                    <a:lnTo>
                      <a:pt x="2198" y="675"/>
                    </a:lnTo>
                    <a:lnTo>
                      <a:pt x="2132" y="598"/>
                    </a:lnTo>
                    <a:lnTo>
                      <a:pt x="2064" y="519"/>
                    </a:lnTo>
                    <a:lnTo>
                      <a:pt x="1994" y="441"/>
                    </a:lnTo>
                    <a:lnTo>
                      <a:pt x="1924" y="365"/>
                    </a:lnTo>
                    <a:lnTo>
                      <a:pt x="1792" y="224"/>
                    </a:lnTo>
                    <a:lnTo>
                      <a:pt x="1682" y="108"/>
                    </a:lnTo>
                    <a:lnTo>
                      <a:pt x="1606" y="29"/>
                    </a:lnTo>
                    <a:lnTo>
                      <a:pt x="1577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Freeform 124"/>
              <p:cNvSpPr>
                <a:spLocks/>
              </p:cNvSpPr>
              <p:nvPr/>
            </p:nvSpPr>
            <p:spPr bwMode="auto">
              <a:xfrm>
                <a:off x="2114" y="2824"/>
                <a:ext cx="126" cy="171"/>
              </a:xfrm>
              <a:custGeom>
                <a:avLst/>
                <a:gdLst>
                  <a:gd name="T0" fmla="*/ 47 w 1759"/>
                  <a:gd name="T1" fmla="*/ 3 h 2402"/>
                  <a:gd name="T2" fmla="*/ 48 w 1759"/>
                  <a:gd name="T3" fmla="*/ 19 h 2402"/>
                  <a:gd name="T4" fmla="*/ 48 w 1759"/>
                  <a:gd name="T5" fmla="*/ 30 h 2402"/>
                  <a:gd name="T6" fmla="*/ 48 w 1759"/>
                  <a:gd name="T7" fmla="*/ 37 h 2402"/>
                  <a:gd name="T8" fmla="*/ 47 w 1759"/>
                  <a:gd name="T9" fmla="*/ 45 h 2402"/>
                  <a:gd name="T10" fmla="*/ 46 w 1759"/>
                  <a:gd name="T11" fmla="*/ 53 h 2402"/>
                  <a:gd name="T12" fmla="*/ 45 w 1759"/>
                  <a:gd name="T13" fmla="*/ 61 h 2402"/>
                  <a:gd name="T14" fmla="*/ 43 w 1759"/>
                  <a:gd name="T15" fmla="*/ 68 h 2402"/>
                  <a:gd name="T16" fmla="*/ 41 w 1759"/>
                  <a:gd name="T17" fmla="*/ 74 h 2402"/>
                  <a:gd name="T18" fmla="*/ 38 w 1759"/>
                  <a:gd name="T19" fmla="*/ 80 h 2402"/>
                  <a:gd name="T20" fmla="*/ 34 w 1759"/>
                  <a:gd name="T21" fmla="*/ 84 h 2402"/>
                  <a:gd name="T22" fmla="*/ 30 w 1759"/>
                  <a:gd name="T23" fmla="*/ 87 h 2402"/>
                  <a:gd name="T24" fmla="*/ 0 w 1759"/>
                  <a:gd name="T25" fmla="*/ 90 h 2402"/>
                  <a:gd name="T26" fmla="*/ 18 w 1759"/>
                  <a:gd name="T27" fmla="*/ 170 h 2402"/>
                  <a:gd name="T28" fmla="*/ 33 w 1759"/>
                  <a:gd name="T29" fmla="*/ 166 h 2402"/>
                  <a:gd name="T30" fmla="*/ 49 w 1759"/>
                  <a:gd name="T31" fmla="*/ 161 h 2402"/>
                  <a:gd name="T32" fmla="*/ 61 w 1759"/>
                  <a:gd name="T33" fmla="*/ 157 h 2402"/>
                  <a:gd name="T34" fmla="*/ 74 w 1759"/>
                  <a:gd name="T35" fmla="*/ 153 h 2402"/>
                  <a:gd name="T36" fmla="*/ 82 w 1759"/>
                  <a:gd name="T37" fmla="*/ 150 h 2402"/>
                  <a:gd name="T38" fmla="*/ 87 w 1759"/>
                  <a:gd name="T39" fmla="*/ 147 h 2402"/>
                  <a:gd name="T40" fmla="*/ 92 w 1759"/>
                  <a:gd name="T41" fmla="*/ 145 h 2402"/>
                  <a:gd name="T42" fmla="*/ 96 w 1759"/>
                  <a:gd name="T43" fmla="*/ 142 h 2402"/>
                  <a:gd name="T44" fmla="*/ 100 w 1759"/>
                  <a:gd name="T45" fmla="*/ 139 h 2402"/>
                  <a:gd name="T46" fmla="*/ 103 w 1759"/>
                  <a:gd name="T47" fmla="*/ 136 h 2402"/>
                  <a:gd name="T48" fmla="*/ 107 w 1759"/>
                  <a:gd name="T49" fmla="*/ 132 h 2402"/>
                  <a:gd name="T50" fmla="*/ 109 w 1759"/>
                  <a:gd name="T51" fmla="*/ 128 h 2402"/>
                  <a:gd name="T52" fmla="*/ 112 w 1759"/>
                  <a:gd name="T53" fmla="*/ 123 h 2402"/>
                  <a:gd name="T54" fmla="*/ 114 w 1759"/>
                  <a:gd name="T55" fmla="*/ 118 h 2402"/>
                  <a:gd name="T56" fmla="*/ 116 w 1759"/>
                  <a:gd name="T57" fmla="*/ 112 h 2402"/>
                  <a:gd name="T58" fmla="*/ 118 w 1759"/>
                  <a:gd name="T59" fmla="*/ 106 h 2402"/>
                  <a:gd name="T60" fmla="*/ 120 w 1759"/>
                  <a:gd name="T61" fmla="*/ 99 h 2402"/>
                  <a:gd name="T62" fmla="*/ 121 w 1759"/>
                  <a:gd name="T63" fmla="*/ 91 h 2402"/>
                  <a:gd name="T64" fmla="*/ 122 w 1759"/>
                  <a:gd name="T65" fmla="*/ 83 h 2402"/>
                  <a:gd name="T66" fmla="*/ 124 w 1759"/>
                  <a:gd name="T67" fmla="*/ 74 h 2402"/>
                  <a:gd name="T68" fmla="*/ 125 w 1759"/>
                  <a:gd name="T69" fmla="*/ 60 h 2402"/>
                  <a:gd name="T70" fmla="*/ 47 w 1759"/>
                  <a:gd name="T71" fmla="*/ 0 h 24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759" h="2402">
                    <a:moveTo>
                      <a:pt x="657" y="0"/>
                    </a:moveTo>
                    <a:lnTo>
                      <a:pt x="661" y="49"/>
                    </a:lnTo>
                    <a:lnTo>
                      <a:pt x="668" y="179"/>
                    </a:lnTo>
                    <a:lnTo>
                      <a:pt x="671" y="266"/>
                    </a:lnTo>
                    <a:lnTo>
                      <a:pt x="671" y="364"/>
                    </a:lnTo>
                    <a:lnTo>
                      <a:pt x="671" y="416"/>
                    </a:lnTo>
                    <a:lnTo>
                      <a:pt x="669" y="470"/>
                    </a:lnTo>
                    <a:lnTo>
                      <a:pt x="667" y="524"/>
                    </a:lnTo>
                    <a:lnTo>
                      <a:pt x="664" y="580"/>
                    </a:lnTo>
                    <a:lnTo>
                      <a:pt x="659" y="635"/>
                    </a:lnTo>
                    <a:lnTo>
                      <a:pt x="654" y="690"/>
                    </a:lnTo>
                    <a:lnTo>
                      <a:pt x="646" y="745"/>
                    </a:lnTo>
                    <a:lnTo>
                      <a:pt x="638" y="799"/>
                    </a:lnTo>
                    <a:lnTo>
                      <a:pt x="627" y="852"/>
                    </a:lnTo>
                    <a:lnTo>
                      <a:pt x="615" y="903"/>
                    </a:lnTo>
                    <a:lnTo>
                      <a:pt x="602" y="951"/>
                    </a:lnTo>
                    <a:lnTo>
                      <a:pt x="586" y="998"/>
                    </a:lnTo>
                    <a:lnTo>
                      <a:pt x="569" y="1041"/>
                    </a:lnTo>
                    <a:lnTo>
                      <a:pt x="549" y="1081"/>
                    </a:lnTo>
                    <a:lnTo>
                      <a:pt x="527" y="1118"/>
                    </a:lnTo>
                    <a:lnTo>
                      <a:pt x="503" y="1150"/>
                    </a:lnTo>
                    <a:lnTo>
                      <a:pt x="475" y="1178"/>
                    </a:lnTo>
                    <a:lnTo>
                      <a:pt x="446" y="1200"/>
                    </a:lnTo>
                    <a:lnTo>
                      <a:pt x="414" y="1218"/>
                    </a:lnTo>
                    <a:lnTo>
                      <a:pt x="379" y="1230"/>
                    </a:lnTo>
                    <a:lnTo>
                      <a:pt x="0" y="1266"/>
                    </a:lnTo>
                    <a:lnTo>
                      <a:pt x="219" y="2402"/>
                    </a:lnTo>
                    <a:lnTo>
                      <a:pt x="249" y="2394"/>
                    </a:lnTo>
                    <a:lnTo>
                      <a:pt x="331" y="2371"/>
                    </a:lnTo>
                    <a:lnTo>
                      <a:pt x="454" y="2336"/>
                    </a:lnTo>
                    <a:lnTo>
                      <a:pt x="605" y="2290"/>
                    </a:lnTo>
                    <a:lnTo>
                      <a:pt x="688" y="2264"/>
                    </a:lnTo>
                    <a:lnTo>
                      <a:pt x="772" y="2237"/>
                    </a:lnTo>
                    <a:lnTo>
                      <a:pt x="858" y="2208"/>
                    </a:lnTo>
                    <a:lnTo>
                      <a:pt x="944" y="2177"/>
                    </a:lnTo>
                    <a:lnTo>
                      <a:pt x="1027" y="2147"/>
                    </a:lnTo>
                    <a:lnTo>
                      <a:pt x="1108" y="2116"/>
                    </a:lnTo>
                    <a:lnTo>
                      <a:pt x="1146" y="2100"/>
                    </a:lnTo>
                    <a:lnTo>
                      <a:pt x="1182" y="2084"/>
                    </a:lnTo>
                    <a:lnTo>
                      <a:pt x="1218" y="2069"/>
                    </a:lnTo>
                    <a:lnTo>
                      <a:pt x="1251" y="2053"/>
                    </a:lnTo>
                    <a:lnTo>
                      <a:pt x="1283" y="2036"/>
                    </a:lnTo>
                    <a:lnTo>
                      <a:pt x="1313" y="2019"/>
                    </a:lnTo>
                    <a:lnTo>
                      <a:pt x="1342" y="2000"/>
                    </a:lnTo>
                    <a:lnTo>
                      <a:pt x="1370" y="1980"/>
                    </a:lnTo>
                    <a:lnTo>
                      <a:pt x="1396" y="1958"/>
                    </a:lnTo>
                    <a:lnTo>
                      <a:pt x="1421" y="1935"/>
                    </a:lnTo>
                    <a:lnTo>
                      <a:pt x="1444" y="1910"/>
                    </a:lnTo>
                    <a:lnTo>
                      <a:pt x="1467" y="1884"/>
                    </a:lnTo>
                    <a:lnTo>
                      <a:pt x="1489" y="1856"/>
                    </a:lnTo>
                    <a:lnTo>
                      <a:pt x="1509" y="1827"/>
                    </a:lnTo>
                    <a:lnTo>
                      <a:pt x="1528" y="1796"/>
                    </a:lnTo>
                    <a:lnTo>
                      <a:pt x="1546" y="1763"/>
                    </a:lnTo>
                    <a:lnTo>
                      <a:pt x="1563" y="1729"/>
                    </a:lnTo>
                    <a:lnTo>
                      <a:pt x="1579" y="1693"/>
                    </a:lnTo>
                    <a:lnTo>
                      <a:pt x="1595" y="1655"/>
                    </a:lnTo>
                    <a:lnTo>
                      <a:pt x="1609" y="1614"/>
                    </a:lnTo>
                    <a:lnTo>
                      <a:pt x="1623" y="1573"/>
                    </a:lnTo>
                    <a:lnTo>
                      <a:pt x="1637" y="1529"/>
                    </a:lnTo>
                    <a:lnTo>
                      <a:pt x="1649" y="1483"/>
                    </a:lnTo>
                    <a:lnTo>
                      <a:pt x="1660" y="1435"/>
                    </a:lnTo>
                    <a:lnTo>
                      <a:pt x="1671" y="1386"/>
                    </a:lnTo>
                    <a:lnTo>
                      <a:pt x="1681" y="1333"/>
                    </a:lnTo>
                    <a:lnTo>
                      <a:pt x="1691" y="1280"/>
                    </a:lnTo>
                    <a:lnTo>
                      <a:pt x="1700" y="1223"/>
                    </a:lnTo>
                    <a:lnTo>
                      <a:pt x="1709" y="1165"/>
                    </a:lnTo>
                    <a:lnTo>
                      <a:pt x="1717" y="1105"/>
                    </a:lnTo>
                    <a:lnTo>
                      <a:pt x="1725" y="1041"/>
                    </a:lnTo>
                    <a:lnTo>
                      <a:pt x="1732" y="976"/>
                    </a:lnTo>
                    <a:lnTo>
                      <a:pt x="1746" y="839"/>
                    </a:lnTo>
                    <a:lnTo>
                      <a:pt x="1759" y="690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Freeform 125"/>
              <p:cNvSpPr>
                <a:spLocks/>
              </p:cNvSpPr>
              <p:nvPr/>
            </p:nvSpPr>
            <p:spPr bwMode="auto">
              <a:xfrm>
                <a:off x="2116" y="2426"/>
                <a:ext cx="234" cy="234"/>
              </a:xfrm>
              <a:custGeom>
                <a:avLst/>
                <a:gdLst>
                  <a:gd name="T0" fmla="*/ 233 w 3277"/>
                  <a:gd name="T1" fmla="*/ 129 h 3278"/>
                  <a:gd name="T2" fmla="*/ 230 w 3277"/>
                  <a:gd name="T3" fmla="*/ 146 h 3278"/>
                  <a:gd name="T4" fmla="*/ 225 w 3277"/>
                  <a:gd name="T5" fmla="*/ 163 h 3278"/>
                  <a:gd name="T6" fmla="*/ 217 w 3277"/>
                  <a:gd name="T7" fmla="*/ 178 h 3278"/>
                  <a:gd name="T8" fmla="*/ 207 w 3277"/>
                  <a:gd name="T9" fmla="*/ 191 h 3278"/>
                  <a:gd name="T10" fmla="*/ 196 w 3277"/>
                  <a:gd name="T11" fmla="*/ 204 h 3278"/>
                  <a:gd name="T12" fmla="*/ 182 w 3277"/>
                  <a:gd name="T13" fmla="*/ 214 h 3278"/>
                  <a:gd name="T14" fmla="*/ 168 w 3277"/>
                  <a:gd name="T15" fmla="*/ 222 h 3278"/>
                  <a:gd name="T16" fmla="*/ 152 w 3277"/>
                  <a:gd name="T17" fmla="*/ 229 h 3278"/>
                  <a:gd name="T18" fmla="*/ 135 w 3277"/>
                  <a:gd name="T19" fmla="*/ 233 h 3278"/>
                  <a:gd name="T20" fmla="*/ 117 w 3277"/>
                  <a:gd name="T21" fmla="*/ 234 h 3278"/>
                  <a:gd name="T22" fmla="*/ 99 w 3277"/>
                  <a:gd name="T23" fmla="*/ 233 h 3278"/>
                  <a:gd name="T24" fmla="*/ 82 w 3277"/>
                  <a:gd name="T25" fmla="*/ 229 h 3278"/>
                  <a:gd name="T26" fmla="*/ 66 w 3277"/>
                  <a:gd name="T27" fmla="*/ 222 h 3278"/>
                  <a:gd name="T28" fmla="*/ 52 w 3277"/>
                  <a:gd name="T29" fmla="*/ 214 h 3278"/>
                  <a:gd name="T30" fmla="*/ 38 w 3277"/>
                  <a:gd name="T31" fmla="*/ 204 h 3278"/>
                  <a:gd name="T32" fmla="*/ 27 w 3277"/>
                  <a:gd name="T33" fmla="*/ 191 h 3278"/>
                  <a:gd name="T34" fmla="*/ 17 w 3277"/>
                  <a:gd name="T35" fmla="*/ 178 h 3278"/>
                  <a:gd name="T36" fmla="*/ 9 w 3277"/>
                  <a:gd name="T37" fmla="*/ 163 h 3278"/>
                  <a:gd name="T38" fmla="*/ 4 w 3277"/>
                  <a:gd name="T39" fmla="*/ 146 h 3278"/>
                  <a:gd name="T40" fmla="*/ 1 w 3277"/>
                  <a:gd name="T41" fmla="*/ 129 h 3278"/>
                  <a:gd name="T42" fmla="*/ 0 w 3277"/>
                  <a:gd name="T43" fmla="*/ 111 h 3278"/>
                  <a:gd name="T44" fmla="*/ 2 w 3277"/>
                  <a:gd name="T45" fmla="*/ 93 h 3278"/>
                  <a:gd name="T46" fmla="*/ 7 w 3277"/>
                  <a:gd name="T47" fmla="*/ 77 h 3278"/>
                  <a:gd name="T48" fmla="*/ 14 w 3277"/>
                  <a:gd name="T49" fmla="*/ 61 h 3278"/>
                  <a:gd name="T50" fmla="*/ 23 w 3277"/>
                  <a:gd name="T51" fmla="*/ 47 h 3278"/>
                  <a:gd name="T52" fmla="*/ 34 w 3277"/>
                  <a:gd name="T53" fmla="*/ 34 h 3278"/>
                  <a:gd name="T54" fmla="*/ 47 w 3277"/>
                  <a:gd name="T55" fmla="*/ 23 h 3278"/>
                  <a:gd name="T56" fmla="*/ 61 w 3277"/>
                  <a:gd name="T57" fmla="*/ 14 h 3278"/>
                  <a:gd name="T58" fmla="*/ 77 w 3277"/>
                  <a:gd name="T59" fmla="*/ 7 h 3278"/>
                  <a:gd name="T60" fmla="*/ 93 w 3277"/>
                  <a:gd name="T61" fmla="*/ 2 h 3278"/>
                  <a:gd name="T62" fmla="*/ 111 w 3277"/>
                  <a:gd name="T63" fmla="*/ 0 h 3278"/>
                  <a:gd name="T64" fmla="*/ 129 w 3277"/>
                  <a:gd name="T65" fmla="*/ 1 h 3278"/>
                  <a:gd name="T66" fmla="*/ 146 w 3277"/>
                  <a:gd name="T67" fmla="*/ 4 h 3278"/>
                  <a:gd name="T68" fmla="*/ 163 w 3277"/>
                  <a:gd name="T69" fmla="*/ 9 h 3278"/>
                  <a:gd name="T70" fmla="*/ 178 w 3277"/>
                  <a:gd name="T71" fmla="*/ 17 h 3278"/>
                  <a:gd name="T72" fmla="*/ 191 w 3277"/>
                  <a:gd name="T73" fmla="*/ 27 h 3278"/>
                  <a:gd name="T74" fmla="*/ 204 w 3277"/>
                  <a:gd name="T75" fmla="*/ 38 h 3278"/>
                  <a:gd name="T76" fmla="*/ 214 w 3277"/>
                  <a:gd name="T77" fmla="*/ 52 h 3278"/>
                  <a:gd name="T78" fmla="*/ 223 w 3277"/>
                  <a:gd name="T79" fmla="*/ 66 h 3278"/>
                  <a:gd name="T80" fmla="*/ 229 w 3277"/>
                  <a:gd name="T81" fmla="*/ 82 h 3278"/>
                  <a:gd name="T82" fmla="*/ 233 w 3277"/>
                  <a:gd name="T83" fmla="*/ 99 h 3278"/>
                  <a:gd name="T84" fmla="*/ 234 w 3277"/>
                  <a:gd name="T85" fmla="*/ 117 h 327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277" h="3278">
                    <a:moveTo>
                      <a:pt x="3277" y="1639"/>
                    </a:moveTo>
                    <a:lnTo>
                      <a:pt x="3275" y="1723"/>
                    </a:lnTo>
                    <a:lnTo>
                      <a:pt x="3269" y="1806"/>
                    </a:lnTo>
                    <a:lnTo>
                      <a:pt x="3258" y="1888"/>
                    </a:lnTo>
                    <a:lnTo>
                      <a:pt x="3244" y="1970"/>
                    </a:lnTo>
                    <a:lnTo>
                      <a:pt x="3226" y="2048"/>
                    </a:lnTo>
                    <a:lnTo>
                      <a:pt x="3204" y="2127"/>
                    </a:lnTo>
                    <a:lnTo>
                      <a:pt x="3178" y="2202"/>
                    </a:lnTo>
                    <a:lnTo>
                      <a:pt x="3148" y="2277"/>
                    </a:lnTo>
                    <a:lnTo>
                      <a:pt x="3116" y="2350"/>
                    </a:lnTo>
                    <a:lnTo>
                      <a:pt x="3080" y="2420"/>
                    </a:lnTo>
                    <a:lnTo>
                      <a:pt x="3040" y="2489"/>
                    </a:lnTo>
                    <a:lnTo>
                      <a:pt x="2997" y="2555"/>
                    </a:lnTo>
                    <a:lnTo>
                      <a:pt x="2952" y="2620"/>
                    </a:lnTo>
                    <a:lnTo>
                      <a:pt x="2904" y="2682"/>
                    </a:lnTo>
                    <a:lnTo>
                      <a:pt x="2851" y="2741"/>
                    </a:lnTo>
                    <a:lnTo>
                      <a:pt x="2798" y="2798"/>
                    </a:lnTo>
                    <a:lnTo>
                      <a:pt x="2741" y="2852"/>
                    </a:lnTo>
                    <a:lnTo>
                      <a:pt x="2681" y="2904"/>
                    </a:lnTo>
                    <a:lnTo>
                      <a:pt x="2620" y="2952"/>
                    </a:lnTo>
                    <a:lnTo>
                      <a:pt x="2555" y="2998"/>
                    </a:lnTo>
                    <a:lnTo>
                      <a:pt x="2489" y="3041"/>
                    </a:lnTo>
                    <a:lnTo>
                      <a:pt x="2420" y="3080"/>
                    </a:lnTo>
                    <a:lnTo>
                      <a:pt x="2349" y="3116"/>
                    </a:lnTo>
                    <a:lnTo>
                      <a:pt x="2276" y="3149"/>
                    </a:lnTo>
                    <a:lnTo>
                      <a:pt x="2202" y="3179"/>
                    </a:lnTo>
                    <a:lnTo>
                      <a:pt x="2126" y="3204"/>
                    </a:lnTo>
                    <a:lnTo>
                      <a:pt x="2049" y="3226"/>
                    </a:lnTo>
                    <a:lnTo>
                      <a:pt x="1969" y="3245"/>
                    </a:lnTo>
                    <a:lnTo>
                      <a:pt x="1889" y="3259"/>
                    </a:lnTo>
                    <a:lnTo>
                      <a:pt x="1806" y="3269"/>
                    </a:lnTo>
                    <a:lnTo>
                      <a:pt x="1723" y="3275"/>
                    </a:lnTo>
                    <a:lnTo>
                      <a:pt x="1639" y="3278"/>
                    </a:lnTo>
                    <a:lnTo>
                      <a:pt x="1554" y="3275"/>
                    </a:lnTo>
                    <a:lnTo>
                      <a:pt x="1472" y="3269"/>
                    </a:lnTo>
                    <a:lnTo>
                      <a:pt x="1389" y="3259"/>
                    </a:lnTo>
                    <a:lnTo>
                      <a:pt x="1308" y="3245"/>
                    </a:lnTo>
                    <a:lnTo>
                      <a:pt x="1229" y="3226"/>
                    </a:lnTo>
                    <a:lnTo>
                      <a:pt x="1151" y="3204"/>
                    </a:lnTo>
                    <a:lnTo>
                      <a:pt x="1076" y="3179"/>
                    </a:lnTo>
                    <a:lnTo>
                      <a:pt x="1001" y="3149"/>
                    </a:lnTo>
                    <a:lnTo>
                      <a:pt x="929" y="3116"/>
                    </a:lnTo>
                    <a:lnTo>
                      <a:pt x="857" y="3080"/>
                    </a:lnTo>
                    <a:lnTo>
                      <a:pt x="789" y="3041"/>
                    </a:lnTo>
                    <a:lnTo>
                      <a:pt x="722" y="2998"/>
                    </a:lnTo>
                    <a:lnTo>
                      <a:pt x="659" y="2952"/>
                    </a:lnTo>
                    <a:lnTo>
                      <a:pt x="596" y="2904"/>
                    </a:lnTo>
                    <a:lnTo>
                      <a:pt x="537" y="2852"/>
                    </a:lnTo>
                    <a:lnTo>
                      <a:pt x="481" y="2798"/>
                    </a:lnTo>
                    <a:lnTo>
                      <a:pt x="426" y="2741"/>
                    </a:lnTo>
                    <a:lnTo>
                      <a:pt x="375" y="2682"/>
                    </a:lnTo>
                    <a:lnTo>
                      <a:pt x="325" y="2620"/>
                    </a:lnTo>
                    <a:lnTo>
                      <a:pt x="280" y="2555"/>
                    </a:lnTo>
                    <a:lnTo>
                      <a:pt x="237" y="2489"/>
                    </a:lnTo>
                    <a:lnTo>
                      <a:pt x="198" y="2420"/>
                    </a:lnTo>
                    <a:lnTo>
                      <a:pt x="161" y="2350"/>
                    </a:lnTo>
                    <a:lnTo>
                      <a:pt x="129" y="2277"/>
                    </a:lnTo>
                    <a:lnTo>
                      <a:pt x="100" y="2202"/>
                    </a:lnTo>
                    <a:lnTo>
                      <a:pt x="74" y="2127"/>
                    </a:lnTo>
                    <a:lnTo>
                      <a:pt x="52" y="2048"/>
                    </a:lnTo>
                    <a:lnTo>
                      <a:pt x="33" y="1970"/>
                    </a:lnTo>
                    <a:lnTo>
                      <a:pt x="19" y="1888"/>
                    </a:lnTo>
                    <a:lnTo>
                      <a:pt x="8" y="1806"/>
                    </a:lnTo>
                    <a:lnTo>
                      <a:pt x="2" y="1723"/>
                    </a:lnTo>
                    <a:lnTo>
                      <a:pt x="0" y="1639"/>
                    </a:lnTo>
                    <a:lnTo>
                      <a:pt x="2" y="1555"/>
                    </a:lnTo>
                    <a:lnTo>
                      <a:pt x="8" y="1471"/>
                    </a:lnTo>
                    <a:lnTo>
                      <a:pt x="19" y="1389"/>
                    </a:lnTo>
                    <a:lnTo>
                      <a:pt x="33" y="1309"/>
                    </a:lnTo>
                    <a:lnTo>
                      <a:pt x="52" y="1229"/>
                    </a:lnTo>
                    <a:lnTo>
                      <a:pt x="74" y="1152"/>
                    </a:lnTo>
                    <a:lnTo>
                      <a:pt x="100" y="1075"/>
                    </a:lnTo>
                    <a:lnTo>
                      <a:pt x="129" y="1001"/>
                    </a:lnTo>
                    <a:lnTo>
                      <a:pt x="161" y="928"/>
                    </a:lnTo>
                    <a:lnTo>
                      <a:pt x="198" y="857"/>
                    </a:lnTo>
                    <a:lnTo>
                      <a:pt x="237" y="789"/>
                    </a:lnTo>
                    <a:lnTo>
                      <a:pt x="280" y="722"/>
                    </a:lnTo>
                    <a:lnTo>
                      <a:pt x="325" y="658"/>
                    </a:lnTo>
                    <a:lnTo>
                      <a:pt x="375" y="597"/>
                    </a:lnTo>
                    <a:lnTo>
                      <a:pt x="426" y="537"/>
                    </a:lnTo>
                    <a:lnTo>
                      <a:pt x="481" y="480"/>
                    </a:lnTo>
                    <a:lnTo>
                      <a:pt x="537" y="425"/>
                    </a:lnTo>
                    <a:lnTo>
                      <a:pt x="596" y="374"/>
                    </a:lnTo>
                    <a:lnTo>
                      <a:pt x="659" y="326"/>
                    </a:lnTo>
                    <a:lnTo>
                      <a:pt x="722" y="279"/>
                    </a:lnTo>
                    <a:lnTo>
                      <a:pt x="789" y="237"/>
                    </a:lnTo>
                    <a:lnTo>
                      <a:pt x="857" y="198"/>
                    </a:lnTo>
                    <a:lnTo>
                      <a:pt x="929" y="161"/>
                    </a:lnTo>
                    <a:lnTo>
                      <a:pt x="1001" y="128"/>
                    </a:lnTo>
                    <a:lnTo>
                      <a:pt x="1076" y="99"/>
                    </a:lnTo>
                    <a:lnTo>
                      <a:pt x="1151" y="74"/>
                    </a:lnTo>
                    <a:lnTo>
                      <a:pt x="1229" y="51"/>
                    </a:lnTo>
                    <a:lnTo>
                      <a:pt x="1308" y="33"/>
                    </a:lnTo>
                    <a:lnTo>
                      <a:pt x="1389" y="18"/>
                    </a:lnTo>
                    <a:lnTo>
                      <a:pt x="1472" y="8"/>
                    </a:lnTo>
                    <a:lnTo>
                      <a:pt x="1554" y="2"/>
                    </a:lnTo>
                    <a:lnTo>
                      <a:pt x="1639" y="0"/>
                    </a:lnTo>
                    <a:lnTo>
                      <a:pt x="1723" y="2"/>
                    </a:lnTo>
                    <a:lnTo>
                      <a:pt x="1806" y="8"/>
                    </a:lnTo>
                    <a:lnTo>
                      <a:pt x="1889" y="18"/>
                    </a:lnTo>
                    <a:lnTo>
                      <a:pt x="1969" y="33"/>
                    </a:lnTo>
                    <a:lnTo>
                      <a:pt x="2049" y="51"/>
                    </a:lnTo>
                    <a:lnTo>
                      <a:pt x="2126" y="74"/>
                    </a:lnTo>
                    <a:lnTo>
                      <a:pt x="2202" y="99"/>
                    </a:lnTo>
                    <a:lnTo>
                      <a:pt x="2276" y="128"/>
                    </a:lnTo>
                    <a:lnTo>
                      <a:pt x="2349" y="161"/>
                    </a:lnTo>
                    <a:lnTo>
                      <a:pt x="2420" y="198"/>
                    </a:lnTo>
                    <a:lnTo>
                      <a:pt x="2489" y="237"/>
                    </a:lnTo>
                    <a:lnTo>
                      <a:pt x="2555" y="279"/>
                    </a:lnTo>
                    <a:lnTo>
                      <a:pt x="2620" y="326"/>
                    </a:lnTo>
                    <a:lnTo>
                      <a:pt x="2681" y="374"/>
                    </a:lnTo>
                    <a:lnTo>
                      <a:pt x="2741" y="425"/>
                    </a:lnTo>
                    <a:lnTo>
                      <a:pt x="2798" y="480"/>
                    </a:lnTo>
                    <a:lnTo>
                      <a:pt x="2851" y="537"/>
                    </a:lnTo>
                    <a:lnTo>
                      <a:pt x="2904" y="597"/>
                    </a:lnTo>
                    <a:lnTo>
                      <a:pt x="2952" y="658"/>
                    </a:lnTo>
                    <a:lnTo>
                      <a:pt x="2997" y="722"/>
                    </a:lnTo>
                    <a:lnTo>
                      <a:pt x="3040" y="789"/>
                    </a:lnTo>
                    <a:lnTo>
                      <a:pt x="3080" y="857"/>
                    </a:lnTo>
                    <a:lnTo>
                      <a:pt x="3116" y="928"/>
                    </a:lnTo>
                    <a:lnTo>
                      <a:pt x="3148" y="1001"/>
                    </a:lnTo>
                    <a:lnTo>
                      <a:pt x="3178" y="1075"/>
                    </a:lnTo>
                    <a:lnTo>
                      <a:pt x="3204" y="1152"/>
                    </a:lnTo>
                    <a:lnTo>
                      <a:pt x="3226" y="1229"/>
                    </a:lnTo>
                    <a:lnTo>
                      <a:pt x="3244" y="1309"/>
                    </a:lnTo>
                    <a:lnTo>
                      <a:pt x="3258" y="1389"/>
                    </a:lnTo>
                    <a:lnTo>
                      <a:pt x="3269" y="1471"/>
                    </a:lnTo>
                    <a:lnTo>
                      <a:pt x="3275" y="1555"/>
                    </a:lnTo>
                    <a:lnTo>
                      <a:pt x="3277" y="1639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" name="Freeform 126"/>
              <p:cNvSpPr>
                <a:spLocks/>
              </p:cNvSpPr>
              <p:nvPr/>
            </p:nvSpPr>
            <p:spPr bwMode="auto">
              <a:xfrm>
                <a:off x="2326" y="2512"/>
                <a:ext cx="43" cy="43"/>
              </a:xfrm>
              <a:custGeom>
                <a:avLst/>
                <a:gdLst>
                  <a:gd name="T0" fmla="*/ 1 w 602"/>
                  <a:gd name="T1" fmla="*/ 29 h 603"/>
                  <a:gd name="T2" fmla="*/ 3 w 602"/>
                  <a:gd name="T3" fmla="*/ 32 h 603"/>
                  <a:gd name="T4" fmla="*/ 4 w 602"/>
                  <a:gd name="T5" fmla="*/ 34 h 603"/>
                  <a:gd name="T6" fmla="*/ 6 w 602"/>
                  <a:gd name="T7" fmla="*/ 37 h 603"/>
                  <a:gd name="T8" fmla="*/ 9 w 602"/>
                  <a:gd name="T9" fmla="*/ 39 h 603"/>
                  <a:gd name="T10" fmla="*/ 11 w 602"/>
                  <a:gd name="T11" fmla="*/ 40 h 603"/>
                  <a:gd name="T12" fmla="*/ 14 w 602"/>
                  <a:gd name="T13" fmla="*/ 42 h 603"/>
                  <a:gd name="T14" fmla="*/ 17 w 602"/>
                  <a:gd name="T15" fmla="*/ 43 h 603"/>
                  <a:gd name="T16" fmla="*/ 20 w 602"/>
                  <a:gd name="T17" fmla="*/ 43 h 603"/>
                  <a:gd name="T18" fmla="*/ 23 w 602"/>
                  <a:gd name="T19" fmla="*/ 43 h 603"/>
                  <a:gd name="T20" fmla="*/ 27 w 602"/>
                  <a:gd name="T21" fmla="*/ 42 h 603"/>
                  <a:gd name="T22" fmla="*/ 30 w 602"/>
                  <a:gd name="T23" fmla="*/ 41 h 603"/>
                  <a:gd name="T24" fmla="*/ 33 w 602"/>
                  <a:gd name="T25" fmla="*/ 40 h 603"/>
                  <a:gd name="T26" fmla="*/ 35 w 602"/>
                  <a:gd name="T27" fmla="*/ 38 h 603"/>
                  <a:gd name="T28" fmla="*/ 38 w 602"/>
                  <a:gd name="T29" fmla="*/ 36 h 603"/>
                  <a:gd name="T30" fmla="*/ 39 w 602"/>
                  <a:gd name="T31" fmla="*/ 33 h 603"/>
                  <a:gd name="T32" fmla="*/ 41 w 602"/>
                  <a:gd name="T33" fmla="*/ 31 h 603"/>
                  <a:gd name="T34" fmla="*/ 42 w 602"/>
                  <a:gd name="T35" fmla="*/ 28 h 603"/>
                  <a:gd name="T36" fmla="*/ 43 w 602"/>
                  <a:gd name="T37" fmla="*/ 25 h 603"/>
                  <a:gd name="T38" fmla="*/ 43 w 602"/>
                  <a:gd name="T39" fmla="*/ 22 h 603"/>
                  <a:gd name="T40" fmla="*/ 43 w 602"/>
                  <a:gd name="T41" fmla="*/ 18 h 603"/>
                  <a:gd name="T42" fmla="*/ 42 w 602"/>
                  <a:gd name="T43" fmla="*/ 15 h 603"/>
                  <a:gd name="T44" fmla="*/ 41 w 602"/>
                  <a:gd name="T45" fmla="*/ 12 h 603"/>
                  <a:gd name="T46" fmla="*/ 39 w 602"/>
                  <a:gd name="T47" fmla="*/ 9 h 603"/>
                  <a:gd name="T48" fmla="*/ 37 w 602"/>
                  <a:gd name="T49" fmla="*/ 7 h 603"/>
                  <a:gd name="T50" fmla="*/ 35 w 602"/>
                  <a:gd name="T51" fmla="*/ 5 h 603"/>
                  <a:gd name="T52" fmla="*/ 33 w 602"/>
                  <a:gd name="T53" fmla="*/ 3 h 603"/>
                  <a:gd name="T54" fmla="*/ 30 w 602"/>
                  <a:gd name="T55" fmla="*/ 2 h 603"/>
                  <a:gd name="T56" fmla="*/ 27 w 602"/>
                  <a:gd name="T57" fmla="*/ 1 h 603"/>
                  <a:gd name="T58" fmla="*/ 24 w 602"/>
                  <a:gd name="T59" fmla="*/ 0 h 603"/>
                  <a:gd name="T60" fmla="*/ 21 w 602"/>
                  <a:gd name="T61" fmla="*/ 0 h 603"/>
                  <a:gd name="T62" fmla="*/ 17 w 602"/>
                  <a:gd name="T63" fmla="*/ 0 h 603"/>
                  <a:gd name="T64" fmla="*/ 14 w 602"/>
                  <a:gd name="T65" fmla="*/ 1 h 603"/>
                  <a:gd name="T66" fmla="*/ 11 w 602"/>
                  <a:gd name="T67" fmla="*/ 3 h 603"/>
                  <a:gd name="T68" fmla="*/ 9 w 602"/>
                  <a:gd name="T69" fmla="*/ 4 h 603"/>
                  <a:gd name="T70" fmla="*/ 6 w 602"/>
                  <a:gd name="T71" fmla="*/ 6 h 603"/>
                  <a:gd name="T72" fmla="*/ 4 w 602"/>
                  <a:gd name="T73" fmla="*/ 9 h 603"/>
                  <a:gd name="T74" fmla="*/ 3 w 602"/>
                  <a:gd name="T75" fmla="*/ 11 h 603"/>
                  <a:gd name="T76" fmla="*/ 1 w 602"/>
                  <a:gd name="T77" fmla="*/ 14 h 603"/>
                  <a:gd name="T78" fmla="*/ 0 w 602"/>
                  <a:gd name="T79" fmla="*/ 17 h 603"/>
                  <a:gd name="T80" fmla="*/ 0 w 602"/>
                  <a:gd name="T81" fmla="*/ 20 h 603"/>
                  <a:gd name="T82" fmla="*/ 0 w 602"/>
                  <a:gd name="T83" fmla="*/ 23 h 603"/>
                  <a:gd name="T84" fmla="*/ 1 w 602"/>
                  <a:gd name="T85" fmla="*/ 27 h 6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603">
                    <a:moveTo>
                      <a:pt x="9" y="375"/>
                    </a:moveTo>
                    <a:lnTo>
                      <a:pt x="13" y="390"/>
                    </a:lnTo>
                    <a:lnTo>
                      <a:pt x="17" y="404"/>
                    </a:lnTo>
                    <a:lnTo>
                      <a:pt x="23" y="418"/>
                    </a:lnTo>
                    <a:lnTo>
                      <a:pt x="29" y="432"/>
                    </a:lnTo>
                    <a:lnTo>
                      <a:pt x="36" y="445"/>
                    </a:lnTo>
                    <a:lnTo>
                      <a:pt x="43" y="458"/>
                    </a:lnTo>
                    <a:lnTo>
                      <a:pt x="51" y="471"/>
                    </a:lnTo>
                    <a:lnTo>
                      <a:pt x="60" y="483"/>
                    </a:lnTo>
                    <a:lnTo>
                      <a:pt x="69" y="495"/>
                    </a:lnTo>
                    <a:lnTo>
                      <a:pt x="79" y="506"/>
                    </a:lnTo>
                    <a:lnTo>
                      <a:pt x="89" y="516"/>
                    </a:lnTo>
                    <a:lnTo>
                      <a:pt x="100" y="526"/>
                    </a:lnTo>
                    <a:lnTo>
                      <a:pt x="111" y="535"/>
                    </a:lnTo>
                    <a:lnTo>
                      <a:pt x="122" y="544"/>
                    </a:lnTo>
                    <a:lnTo>
                      <a:pt x="134" y="552"/>
                    </a:lnTo>
                    <a:lnTo>
                      <a:pt x="146" y="560"/>
                    </a:lnTo>
                    <a:lnTo>
                      <a:pt x="158" y="567"/>
                    </a:lnTo>
                    <a:lnTo>
                      <a:pt x="171" y="574"/>
                    </a:lnTo>
                    <a:lnTo>
                      <a:pt x="184" y="579"/>
                    </a:lnTo>
                    <a:lnTo>
                      <a:pt x="198" y="585"/>
                    </a:lnTo>
                    <a:lnTo>
                      <a:pt x="211" y="589"/>
                    </a:lnTo>
                    <a:lnTo>
                      <a:pt x="226" y="593"/>
                    </a:lnTo>
                    <a:lnTo>
                      <a:pt x="240" y="597"/>
                    </a:lnTo>
                    <a:lnTo>
                      <a:pt x="255" y="599"/>
                    </a:lnTo>
                    <a:lnTo>
                      <a:pt x="269" y="601"/>
                    </a:lnTo>
                    <a:lnTo>
                      <a:pt x="284" y="602"/>
                    </a:lnTo>
                    <a:lnTo>
                      <a:pt x="299" y="603"/>
                    </a:lnTo>
                    <a:lnTo>
                      <a:pt x="313" y="603"/>
                    </a:lnTo>
                    <a:lnTo>
                      <a:pt x="328" y="602"/>
                    </a:lnTo>
                    <a:lnTo>
                      <a:pt x="343" y="600"/>
                    </a:lnTo>
                    <a:lnTo>
                      <a:pt x="359" y="597"/>
                    </a:lnTo>
                    <a:lnTo>
                      <a:pt x="374" y="594"/>
                    </a:lnTo>
                    <a:lnTo>
                      <a:pt x="389" y="590"/>
                    </a:lnTo>
                    <a:lnTo>
                      <a:pt x="404" y="585"/>
                    </a:lnTo>
                    <a:lnTo>
                      <a:pt x="418" y="580"/>
                    </a:lnTo>
                    <a:lnTo>
                      <a:pt x="431" y="573"/>
                    </a:lnTo>
                    <a:lnTo>
                      <a:pt x="445" y="567"/>
                    </a:lnTo>
                    <a:lnTo>
                      <a:pt x="457" y="559"/>
                    </a:lnTo>
                    <a:lnTo>
                      <a:pt x="470" y="551"/>
                    </a:lnTo>
                    <a:lnTo>
                      <a:pt x="482" y="543"/>
                    </a:lnTo>
                    <a:lnTo>
                      <a:pt x="493" y="534"/>
                    </a:lnTo>
                    <a:lnTo>
                      <a:pt x="505" y="524"/>
                    </a:lnTo>
                    <a:lnTo>
                      <a:pt x="515" y="514"/>
                    </a:lnTo>
                    <a:lnTo>
                      <a:pt x="525" y="504"/>
                    </a:lnTo>
                    <a:lnTo>
                      <a:pt x="535" y="493"/>
                    </a:lnTo>
                    <a:lnTo>
                      <a:pt x="544" y="482"/>
                    </a:lnTo>
                    <a:lnTo>
                      <a:pt x="552" y="469"/>
                    </a:lnTo>
                    <a:lnTo>
                      <a:pt x="559" y="457"/>
                    </a:lnTo>
                    <a:lnTo>
                      <a:pt x="567" y="444"/>
                    </a:lnTo>
                    <a:lnTo>
                      <a:pt x="573" y="431"/>
                    </a:lnTo>
                    <a:lnTo>
                      <a:pt x="579" y="418"/>
                    </a:lnTo>
                    <a:lnTo>
                      <a:pt x="584" y="405"/>
                    </a:lnTo>
                    <a:lnTo>
                      <a:pt x="589" y="391"/>
                    </a:lnTo>
                    <a:lnTo>
                      <a:pt x="593" y="377"/>
                    </a:lnTo>
                    <a:lnTo>
                      <a:pt x="596" y="363"/>
                    </a:lnTo>
                    <a:lnTo>
                      <a:pt x="599" y="349"/>
                    </a:lnTo>
                    <a:lnTo>
                      <a:pt x="601" y="333"/>
                    </a:lnTo>
                    <a:lnTo>
                      <a:pt x="602" y="319"/>
                    </a:lnTo>
                    <a:lnTo>
                      <a:pt x="602" y="304"/>
                    </a:lnTo>
                    <a:lnTo>
                      <a:pt x="602" y="289"/>
                    </a:lnTo>
                    <a:lnTo>
                      <a:pt x="601" y="274"/>
                    </a:lnTo>
                    <a:lnTo>
                      <a:pt x="599" y="259"/>
                    </a:lnTo>
                    <a:lnTo>
                      <a:pt x="597" y="244"/>
                    </a:lnTo>
                    <a:lnTo>
                      <a:pt x="593" y="229"/>
                    </a:lnTo>
                    <a:lnTo>
                      <a:pt x="589" y="214"/>
                    </a:lnTo>
                    <a:lnTo>
                      <a:pt x="584" y="199"/>
                    </a:lnTo>
                    <a:lnTo>
                      <a:pt x="579" y="185"/>
                    </a:lnTo>
                    <a:lnTo>
                      <a:pt x="573" y="171"/>
                    </a:lnTo>
                    <a:lnTo>
                      <a:pt x="566" y="158"/>
                    </a:lnTo>
                    <a:lnTo>
                      <a:pt x="559" y="145"/>
                    </a:lnTo>
                    <a:lnTo>
                      <a:pt x="551" y="133"/>
                    </a:lnTo>
                    <a:lnTo>
                      <a:pt x="542" y="121"/>
                    </a:lnTo>
                    <a:lnTo>
                      <a:pt x="533" y="109"/>
                    </a:lnTo>
                    <a:lnTo>
                      <a:pt x="524" y="98"/>
                    </a:lnTo>
                    <a:lnTo>
                      <a:pt x="514" y="88"/>
                    </a:lnTo>
                    <a:lnTo>
                      <a:pt x="503" y="78"/>
                    </a:lnTo>
                    <a:lnTo>
                      <a:pt x="491" y="69"/>
                    </a:lnTo>
                    <a:lnTo>
                      <a:pt x="480" y="59"/>
                    </a:lnTo>
                    <a:lnTo>
                      <a:pt x="468" y="51"/>
                    </a:lnTo>
                    <a:lnTo>
                      <a:pt x="456" y="43"/>
                    </a:lnTo>
                    <a:lnTo>
                      <a:pt x="444" y="36"/>
                    </a:lnTo>
                    <a:lnTo>
                      <a:pt x="431" y="29"/>
                    </a:lnTo>
                    <a:lnTo>
                      <a:pt x="418" y="24"/>
                    </a:lnTo>
                    <a:lnTo>
                      <a:pt x="404" y="18"/>
                    </a:lnTo>
                    <a:lnTo>
                      <a:pt x="391" y="14"/>
                    </a:lnTo>
                    <a:lnTo>
                      <a:pt x="377" y="10"/>
                    </a:lnTo>
                    <a:lnTo>
                      <a:pt x="363" y="6"/>
                    </a:lnTo>
                    <a:lnTo>
                      <a:pt x="347" y="4"/>
                    </a:lnTo>
                    <a:lnTo>
                      <a:pt x="333" y="2"/>
                    </a:lnTo>
                    <a:lnTo>
                      <a:pt x="318" y="1"/>
                    </a:lnTo>
                    <a:lnTo>
                      <a:pt x="303" y="0"/>
                    </a:lnTo>
                    <a:lnTo>
                      <a:pt x="289" y="0"/>
                    </a:lnTo>
                    <a:lnTo>
                      <a:pt x="274" y="1"/>
                    </a:lnTo>
                    <a:lnTo>
                      <a:pt x="259" y="3"/>
                    </a:lnTo>
                    <a:lnTo>
                      <a:pt x="244" y="6"/>
                    </a:lnTo>
                    <a:lnTo>
                      <a:pt x="229" y="9"/>
                    </a:lnTo>
                    <a:lnTo>
                      <a:pt x="214" y="13"/>
                    </a:lnTo>
                    <a:lnTo>
                      <a:pt x="198" y="18"/>
                    </a:lnTo>
                    <a:lnTo>
                      <a:pt x="184" y="24"/>
                    </a:lnTo>
                    <a:lnTo>
                      <a:pt x="171" y="30"/>
                    </a:lnTo>
                    <a:lnTo>
                      <a:pt x="157" y="36"/>
                    </a:lnTo>
                    <a:lnTo>
                      <a:pt x="145" y="44"/>
                    </a:lnTo>
                    <a:lnTo>
                      <a:pt x="132" y="52"/>
                    </a:lnTo>
                    <a:lnTo>
                      <a:pt x="120" y="60"/>
                    </a:lnTo>
                    <a:lnTo>
                      <a:pt x="109" y="70"/>
                    </a:lnTo>
                    <a:lnTo>
                      <a:pt x="98" y="80"/>
                    </a:lnTo>
                    <a:lnTo>
                      <a:pt x="87" y="90"/>
                    </a:lnTo>
                    <a:lnTo>
                      <a:pt x="78" y="100"/>
                    </a:lnTo>
                    <a:lnTo>
                      <a:pt x="67" y="111"/>
                    </a:lnTo>
                    <a:lnTo>
                      <a:pt x="58" y="122"/>
                    </a:lnTo>
                    <a:lnTo>
                      <a:pt x="50" y="134"/>
                    </a:lnTo>
                    <a:lnTo>
                      <a:pt x="42" y="146"/>
                    </a:lnTo>
                    <a:lnTo>
                      <a:pt x="35" y="159"/>
                    </a:lnTo>
                    <a:lnTo>
                      <a:pt x="29" y="172"/>
                    </a:lnTo>
                    <a:lnTo>
                      <a:pt x="23" y="185"/>
                    </a:lnTo>
                    <a:lnTo>
                      <a:pt x="18" y="198"/>
                    </a:lnTo>
                    <a:lnTo>
                      <a:pt x="13" y="213"/>
                    </a:lnTo>
                    <a:lnTo>
                      <a:pt x="9" y="227"/>
                    </a:lnTo>
                    <a:lnTo>
                      <a:pt x="6" y="241"/>
                    </a:lnTo>
                    <a:lnTo>
                      <a:pt x="3" y="255"/>
                    </a:lnTo>
                    <a:lnTo>
                      <a:pt x="1" y="270"/>
                    </a:lnTo>
                    <a:lnTo>
                      <a:pt x="0" y="284"/>
                    </a:lnTo>
                    <a:lnTo>
                      <a:pt x="0" y="299"/>
                    </a:lnTo>
                    <a:lnTo>
                      <a:pt x="0" y="314"/>
                    </a:lnTo>
                    <a:lnTo>
                      <a:pt x="1" y="329"/>
                    </a:lnTo>
                    <a:lnTo>
                      <a:pt x="3" y="345"/>
                    </a:lnTo>
                    <a:lnTo>
                      <a:pt x="5" y="360"/>
                    </a:lnTo>
                    <a:lnTo>
                      <a:pt x="9" y="375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Freeform 127"/>
              <p:cNvSpPr>
                <a:spLocks/>
              </p:cNvSpPr>
              <p:nvPr/>
            </p:nvSpPr>
            <p:spPr bwMode="auto">
              <a:xfrm>
                <a:off x="2279" y="2494"/>
                <a:ext cx="49" cy="49"/>
              </a:xfrm>
              <a:custGeom>
                <a:avLst/>
                <a:gdLst>
                  <a:gd name="T0" fmla="*/ 48 w 681"/>
                  <a:gd name="T1" fmla="*/ 16 h 680"/>
                  <a:gd name="T2" fmla="*/ 48 w 681"/>
                  <a:gd name="T3" fmla="*/ 20 h 680"/>
                  <a:gd name="T4" fmla="*/ 49 w 681"/>
                  <a:gd name="T5" fmla="*/ 23 h 680"/>
                  <a:gd name="T6" fmla="*/ 49 w 681"/>
                  <a:gd name="T7" fmla="*/ 27 h 680"/>
                  <a:gd name="T8" fmla="*/ 48 w 681"/>
                  <a:gd name="T9" fmla="*/ 30 h 680"/>
                  <a:gd name="T10" fmla="*/ 47 w 681"/>
                  <a:gd name="T11" fmla="*/ 34 h 680"/>
                  <a:gd name="T12" fmla="*/ 46 w 681"/>
                  <a:gd name="T13" fmla="*/ 37 h 680"/>
                  <a:gd name="T14" fmla="*/ 44 w 681"/>
                  <a:gd name="T15" fmla="*/ 40 h 680"/>
                  <a:gd name="T16" fmla="*/ 41 w 681"/>
                  <a:gd name="T17" fmla="*/ 43 h 680"/>
                  <a:gd name="T18" fmla="*/ 38 w 681"/>
                  <a:gd name="T19" fmla="*/ 45 h 680"/>
                  <a:gd name="T20" fmla="*/ 35 w 681"/>
                  <a:gd name="T21" fmla="*/ 47 h 680"/>
                  <a:gd name="T22" fmla="*/ 32 w 681"/>
                  <a:gd name="T23" fmla="*/ 48 h 680"/>
                  <a:gd name="T24" fmla="*/ 28 w 681"/>
                  <a:gd name="T25" fmla="*/ 49 h 680"/>
                  <a:gd name="T26" fmla="*/ 24 w 681"/>
                  <a:gd name="T27" fmla="*/ 49 h 680"/>
                  <a:gd name="T28" fmla="*/ 21 w 681"/>
                  <a:gd name="T29" fmla="*/ 49 h 680"/>
                  <a:gd name="T30" fmla="*/ 17 w 681"/>
                  <a:gd name="T31" fmla="*/ 48 h 680"/>
                  <a:gd name="T32" fmla="*/ 14 w 681"/>
                  <a:gd name="T33" fmla="*/ 47 h 680"/>
                  <a:gd name="T34" fmla="*/ 11 w 681"/>
                  <a:gd name="T35" fmla="*/ 45 h 680"/>
                  <a:gd name="T36" fmla="*/ 8 w 681"/>
                  <a:gd name="T37" fmla="*/ 43 h 680"/>
                  <a:gd name="T38" fmla="*/ 6 w 681"/>
                  <a:gd name="T39" fmla="*/ 40 h 680"/>
                  <a:gd name="T40" fmla="*/ 4 w 681"/>
                  <a:gd name="T41" fmla="*/ 37 h 680"/>
                  <a:gd name="T42" fmla="*/ 2 w 681"/>
                  <a:gd name="T43" fmla="*/ 34 h 680"/>
                  <a:gd name="T44" fmla="*/ 1 w 681"/>
                  <a:gd name="T45" fmla="*/ 30 h 680"/>
                  <a:gd name="T46" fmla="*/ 0 w 681"/>
                  <a:gd name="T47" fmla="*/ 27 h 680"/>
                  <a:gd name="T48" fmla="*/ 0 w 681"/>
                  <a:gd name="T49" fmla="*/ 23 h 680"/>
                  <a:gd name="T50" fmla="*/ 1 w 681"/>
                  <a:gd name="T51" fmla="*/ 20 h 680"/>
                  <a:gd name="T52" fmla="*/ 1 w 681"/>
                  <a:gd name="T53" fmla="*/ 16 h 680"/>
                  <a:gd name="T54" fmla="*/ 3 w 681"/>
                  <a:gd name="T55" fmla="*/ 13 h 680"/>
                  <a:gd name="T56" fmla="*/ 5 w 681"/>
                  <a:gd name="T57" fmla="*/ 10 h 680"/>
                  <a:gd name="T58" fmla="*/ 7 w 681"/>
                  <a:gd name="T59" fmla="*/ 7 h 680"/>
                  <a:gd name="T60" fmla="*/ 10 w 681"/>
                  <a:gd name="T61" fmla="*/ 5 h 680"/>
                  <a:gd name="T62" fmla="*/ 13 w 681"/>
                  <a:gd name="T63" fmla="*/ 3 h 680"/>
                  <a:gd name="T64" fmla="*/ 16 w 681"/>
                  <a:gd name="T65" fmla="*/ 1 h 680"/>
                  <a:gd name="T66" fmla="*/ 20 w 681"/>
                  <a:gd name="T67" fmla="*/ 0 h 680"/>
                  <a:gd name="T68" fmla="*/ 23 w 681"/>
                  <a:gd name="T69" fmla="*/ 0 h 680"/>
                  <a:gd name="T70" fmla="*/ 27 w 681"/>
                  <a:gd name="T71" fmla="*/ 0 h 680"/>
                  <a:gd name="T72" fmla="*/ 30 w 681"/>
                  <a:gd name="T73" fmla="*/ 1 h 680"/>
                  <a:gd name="T74" fmla="*/ 34 w 681"/>
                  <a:gd name="T75" fmla="*/ 2 h 680"/>
                  <a:gd name="T76" fmla="*/ 37 w 681"/>
                  <a:gd name="T77" fmla="*/ 3 h 680"/>
                  <a:gd name="T78" fmla="*/ 40 w 681"/>
                  <a:gd name="T79" fmla="*/ 5 h 680"/>
                  <a:gd name="T80" fmla="*/ 43 w 681"/>
                  <a:gd name="T81" fmla="*/ 8 h 680"/>
                  <a:gd name="T82" fmla="*/ 45 w 681"/>
                  <a:gd name="T83" fmla="*/ 11 h 680"/>
                  <a:gd name="T84" fmla="*/ 47 w 681"/>
                  <a:gd name="T85" fmla="*/ 14 h 68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81" h="680">
                    <a:moveTo>
                      <a:pt x="648" y="195"/>
                    </a:moveTo>
                    <a:lnTo>
                      <a:pt x="655" y="210"/>
                    </a:lnTo>
                    <a:lnTo>
                      <a:pt x="661" y="227"/>
                    </a:lnTo>
                    <a:lnTo>
                      <a:pt x="666" y="243"/>
                    </a:lnTo>
                    <a:lnTo>
                      <a:pt x="671" y="259"/>
                    </a:lnTo>
                    <a:lnTo>
                      <a:pt x="674" y="275"/>
                    </a:lnTo>
                    <a:lnTo>
                      <a:pt x="677" y="292"/>
                    </a:lnTo>
                    <a:lnTo>
                      <a:pt x="679" y="308"/>
                    </a:lnTo>
                    <a:lnTo>
                      <a:pt x="680" y="326"/>
                    </a:lnTo>
                    <a:lnTo>
                      <a:pt x="681" y="342"/>
                    </a:lnTo>
                    <a:lnTo>
                      <a:pt x="680" y="358"/>
                    </a:lnTo>
                    <a:lnTo>
                      <a:pt x="679" y="375"/>
                    </a:lnTo>
                    <a:lnTo>
                      <a:pt x="677" y="391"/>
                    </a:lnTo>
                    <a:lnTo>
                      <a:pt x="674" y="407"/>
                    </a:lnTo>
                    <a:lnTo>
                      <a:pt x="670" y="423"/>
                    </a:lnTo>
                    <a:lnTo>
                      <a:pt x="666" y="438"/>
                    </a:lnTo>
                    <a:lnTo>
                      <a:pt x="661" y="455"/>
                    </a:lnTo>
                    <a:lnTo>
                      <a:pt x="655" y="470"/>
                    </a:lnTo>
                    <a:lnTo>
                      <a:pt x="649" y="485"/>
                    </a:lnTo>
                    <a:lnTo>
                      <a:pt x="641" y="499"/>
                    </a:lnTo>
                    <a:lnTo>
                      <a:pt x="633" y="513"/>
                    </a:lnTo>
                    <a:lnTo>
                      <a:pt x="625" y="527"/>
                    </a:lnTo>
                    <a:lnTo>
                      <a:pt x="616" y="540"/>
                    </a:lnTo>
                    <a:lnTo>
                      <a:pt x="606" y="553"/>
                    </a:lnTo>
                    <a:lnTo>
                      <a:pt x="595" y="566"/>
                    </a:lnTo>
                    <a:lnTo>
                      <a:pt x="583" y="578"/>
                    </a:lnTo>
                    <a:lnTo>
                      <a:pt x="571" y="591"/>
                    </a:lnTo>
                    <a:lnTo>
                      <a:pt x="558" y="602"/>
                    </a:lnTo>
                    <a:lnTo>
                      <a:pt x="545" y="612"/>
                    </a:lnTo>
                    <a:lnTo>
                      <a:pt x="531" y="622"/>
                    </a:lnTo>
                    <a:lnTo>
                      <a:pt x="517" y="631"/>
                    </a:lnTo>
                    <a:lnTo>
                      <a:pt x="502" y="639"/>
                    </a:lnTo>
                    <a:lnTo>
                      <a:pt x="487" y="647"/>
                    </a:lnTo>
                    <a:lnTo>
                      <a:pt x="471" y="654"/>
                    </a:lnTo>
                    <a:lnTo>
                      <a:pt x="455" y="661"/>
                    </a:lnTo>
                    <a:lnTo>
                      <a:pt x="438" y="666"/>
                    </a:lnTo>
                    <a:lnTo>
                      <a:pt x="421" y="670"/>
                    </a:lnTo>
                    <a:lnTo>
                      <a:pt x="405" y="674"/>
                    </a:lnTo>
                    <a:lnTo>
                      <a:pt x="388" y="677"/>
                    </a:lnTo>
                    <a:lnTo>
                      <a:pt x="372" y="679"/>
                    </a:lnTo>
                    <a:lnTo>
                      <a:pt x="356" y="680"/>
                    </a:lnTo>
                    <a:lnTo>
                      <a:pt x="339" y="680"/>
                    </a:lnTo>
                    <a:lnTo>
                      <a:pt x="323" y="679"/>
                    </a:lnTo>
                    <a:lnTo>
                      <a:pt x="307" y="678"/>
                    </a:lnTo>
                    <a:lnTo>
                      <a:pt x="289" y="676"/>
                    </a:lnTo>
                    <a:lnTo>
                      <a:pt x="273" y="673"/>
                    </a:lnTo>
                    <a:lnTo>
                      <a:pt x="258" y="670"/>
                    </a:lnTo>
                    <a:lnTo>
                      <a:pt x="242" y="665"/>
                    </a:lnTo>
                    <a:lnTo>
                      <a:pt x="227" y="660"/>
                    </a:lnTo>
                    <a:lnTo>
                      <a:pt x="212" y="654"/>
                    </a:lnTo>
                    <a:lnTo>
                      <a:pt x="197" y="648"/>
                    </a:lnTo>
                    <a:lnTo>
                      <a:pt x="182" y="641"/>
                    </a:lnTo>
                    <a:lnTo>
                      <a:pt x="168" y="633"/>
                    </a:lnTo>
                    <a:lnTo>
                      <a:pt x="153" y="624"/>
                    </a:lnTo>
                    <a:lnTo>
                      <a:pt x="140" y="615"/>
                    </a:lnTo>
                    <a:lnTo>
                      <a:pt x="127" y="605"/>
                    </a:lnTo>
                    <a:lnTo>
                      <a:pt x="114" y="594"/>
                    </a:lnTo>
                    <a:lnTo>
                      <a:pt x="102" y="582"/>
                    </a:lnTo>
                    <a:lnTo>
                      <a:pt x="91" y="570"/>
                    </a:lnTo>
                    <a:lnTo>
                      <a:pt x="80" y="558"/>
                    </a:lnTo>
                    <a:lnTo>
                      <a:pt x="69" y="545"/>
                    </a:lnTo>
                    <a:lnTo>
                      <a:pt x="60" y="531"/>
                    </a:lnTo>
                    <a:lnTo>
                      <a:pt x="50" y="517"/>
                    </a:lnTo>
                    <a:lnTo>
                      <a:pt x="42" y="502"/>
                    </a:lnTo>
                    <a:lnTo>
                      <a:pt x="34" y="486"/>
                    </a:lnTo>
                    <a:lnTo>
                      <a:pt x="27" y="470"/>
                    </a:lnTo>
                    <a:lnTo>
                      <a:pt x="20" y="453"/>
                    </a:lnTo>
                    <a:lnTo>
                      <a:pt x="15" y="437"/>
                    </a:lnTo>
                    <a:lnTo>
                      <a:pt x="10" y="421"/>
                    </a:lnTo>
                    <a:lnTo>
                      <a:pt x="6" y="404"/>
                    </a:lnTo>
                    <a:lnTo>
                      <a:pt x="4" y="388"/>
                    </a:lnTo>
                    <a:lnTo>
                      <a:pt x="2" y="372"/>
                    </a:lnTo>
                    <a:lnTo>
                      <a:pt x="1" y="355"/>
                    </a:lnTo>
                    <a:lnTo>
                      <a:pt x="0" y="339"/>
                    </a:lnTo>
                    <a:lnTo>
                      <a:pt x="1" y="322"/>
                    </a:lnTo>
                    <a:lnTo>
                      <a:pt x="2" y="305"/>
                    </a:lnTo>
                    <a:lnTo>
                      <a:pt x="4" y="289"/>
                    </a:lnTo>
                    <a:lnTo>
                      <a:pt x="7" y="273"/>
                    </a:lnTo>
                    <a:lnTo>
                      <a:pt x="11" y="257"/>
                    </a:lnTo>
                    <a:lnTo>
                      <a:pt x="15" y="242"/>
                    </a:lnTo>
                    <a:lnTo>
                      <a:pt x="20" y="226"/>
                    </a:lnTo>
                    <a:lnTo>
                      <a:pt x="27" y="211"/>
                    </a:lnTo>
                    <a:lnTo>
                      <a:pt x="33" y="196"/>
                    </a:lnTo>
                    <a:lnTo>
                      <a:pt x="41" y="181"/>
                    </a:lnTo>
                    <a:lnTo>
                      <a:pt x="49" y="166"/>
                    </a:lnTo>
                    <a:lnTo>
                      <a:pt x="57" y="153"/>
                    </a:lnTo>
                    <a:lnTo>
                      <a:pt x="67" y="139"/>
                    </a:lnTo>
                    <a:lnTo>
                      <a:pt x="76" y="126"/>
                    </a:lnTo>
                    <a:lnTo>
                      <a:pt x="87" y="114"/>
                    </a:lnTo>
                    <a:lnTo>
                      <a:pt x="98" y="102"/>
                    </a:lnTo>
                    <a:lnTo>
                      <a:pt x="110" y="90"/>
                    </a:lnTo>
                    <a:lnTo>
                      <a:pt x="123" y="79"/>
                    </a:lnTo>
                    <a:lnTo>
                      <a:pt x="136" y="69"/>
                    </a:lnTo>
                    <a:lnTo>
                      <a:pt x="150" y="59"/>
                    </a:lnTo>
                    <a:lnTo>
                      <a:pt x="165" y="50"/>
                    </a:lnTo>
                    <a:lnTo>
                      <a:pt x="180" y="40"/>
                    </a:lnTo>
                    <a:lnTo>
                      <a:pt x="195" y="32"/>
                    </a:lnTo>
                    <a:lnTo>
                      <a:pt x="211" y="25"/>
                    </a:lnTo>
                    <a:lnTo>
                      <a:pt x="227" y="19"/>
                    </a:lnTo>
                    <a:lnTo>
                      <a:pt x="243" y="14"/>
                    </a:lnTo>
                    <a:lnTo>
                      <a:pt x="260" y="9"/>
                    </a:lnTo>
                    <a:lnTo>
                      <a:pt x="276" y="6"/>
                    </a:lnTo>
                    <a:lnTo>
                      <a:pt x="293" y="3"/>
                    </a:lnTo>
                    <a:lnTo>
                      <a:pt x="310" y="1"/>
                    </a:lnTo>
                    <a:lnTo>
                      <a:pt x="326" y="0"/>
                    </a:lnTo>
                    <a:lnTo>
                      <a:pt x="343" y="0"/>
                    </a:lnTo>
                    <a:lnTo>
                      <a:pt x="359" y="0"/>
                    </a:lnTo>
                    <a:lnTo>
                      <a:pt x="375" y="2"/>
                    </a:lnTo>
                    <a:lnTo>
                      <a:pt x="391" y="4"/>
                    </a:lnTo>
                    <a:lnTo>
                      <a:pt x="407" y="6"/>
                    </a:lnTo>
                    <a:lnTo>
                      <a:pt x="423" y="10"/>
                    </a:lnTo>
                    <a:lnTo>
                      <a:pt x="439" y="14"/>
                    </a:lnTo>
                    <a:lnTo>
                      <a:pt x="455" y="19"/>
                    </a:lnTo>
                    <a:lnTo>
                      <a:pt x="470" y="25"/>
                    </a:lnTo>
                    <a:lnTo>
                      <a:pt x="485" y="32"/>
                    </a:lnTo>
                    <a:lnTo>
                      <a:pt x="500" y="39"/>
                    </a:lnTo>
                    <a:lnTo>
                      <a:pt x="514" y="47"/>
                    </a:lnTo>
                    <a:lnTo>
                      <a:pt x="528" y="56"/>
                    </a:lnTo>
                    <a:lnTo>
                      <a:pt x="541" y="66"/>
                    </a:lnTo>
                    <a:lnTo>
                      <a:pt x="554" y="76"/>
                    </a:lnTo>
                    <a:lnTo>
                      <a:pt x="567" y="86"/>
                    </a:lnTo>
                    <a:lnTo>
                      <a:pt x="579" y="98"/>
                    </a:lnTo>
                    <a:lnTo>
                      <a:pt x="591" y="109"/>
                    </a:lnTo>
                    <a:lnTo>
                      <a:pt x="602" y="122"/>
                    </a:lnTo>
                    <a:lnTo>
                      <a:pt x="613" y="135"/>
                    </a:lnTo>
                    <a:lnTo>
                      <a:pt x="622" y="149"/>
                    </a:lnTo>
                    <a:lnTo>
                      <a:pt x="632" y="163"/>
                    </a:lnTo>
                    <a:lnTo>
                      <a:pt x="640" y="178"/>
                    </a:lnTo>
                    <a:lnTo>
                      <a:pt x="648" y="195"/>
                    </a:lnTo>
                    <a:close/>
                  </a:path>
                </a:pathLst>
              </a:custGeom>
              <a:solidFill>
                <a:srgbClr val="F2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Freeform 128"/>
              <p:cNvSpPr>
                <a:spLocks/>
              </p:cNvSpPr>
              <p:nvPr/>
            </p:nvSpPr>
            <p:spPr bwMode="auto">
              <a:xfrm>
                <a:off x="2290" y="2568"/>
                <a:ext cx="49" cy="20"/>
              </a:xfrm>
              <a:custGeom>
                <a:avLst/>
                <a:gdLst>
                  <a:gd name="T0" fmla="*/ 1 w 689"/>
                  <a:gd name="T1" fmla="*/ 5 h 275"/>
                  <a:gd name="T2" fmla="*/ 0 w 689"/>
                  <a:gd name="T3" fmla="*/ 4 h 275"/>
                  <a:gd name="T4" fmla="*/ 0 w 689"/>
                  <a:gd name="T5" fmla="*/ 3 h 275"/>
                  <a:gd name="T6" fmla="*/ 0 w 689"/>
                  <a:gd name="T7" fmla="*/ 2 h 275"/>
                  <a:gd name="T8" fmla="*/ 1 w 689"/>
                  <a:gd name="T9" fmla="*/ 1 h 275"/>
                  <a:gd name="T10" fmla="*/ 3 w 689"/>
                  <a:gd name="T11" fmla="*/ 0 h 275"/>
                  <a:gd name="T12" fmla="*/ 4 w 689"/>
                  <a:gd name="T13" fmla="*/ 0 h 275"/>
                  <a:gd name="T14" fmla="*/ 5 w 689"/>
                  <a:gd name="T15" fmla="*/ 1 h 275"/>
                  <a:gd name="T16" fmla="*/ 7 w 689"/>
                  <a:gd name="T17" fmla="*/ 2 h 275"/>
                  <a:gd name="T18" fmla="*/ 10 w 689"/>
                  <a:gd name="T19" fmla="*/ 5 h 275"/>
                  <a:gd name="T20" fmla="*/ 14 w 689"/>
                  <a:gd name="T21" fmla="*/ 7 h 275"/>
                  <a:gd name="T22" fmla="*/ 17 w 689"/>
                  <a:gd name="T23" fmla="*/ 9 h 275"/>
                  <a:gd name="T24" fmla="*/ 21 w 689"/>
                  <a:gd name="T25" fmla="*/ 10 h 275"/>
                  <a:gd name="T26" fmla="*/ 24 w 689"/>
                  <a:gd name="T27" fmla="*/ 11 h 275"/>
                  <a:gd name="T28" fmla="*/ 27 w 689"/>
                  <a:gd name="T29" fmla="*/ 12 h 275"/>
                  <a:gd name="T30" fmla="*/ 30 w 689"/>
                  <a:gd name="T31" fmla="*/ 13 h 275"/>
                  <a:gd name="T32" fmla="*/ 34 w 689"/>
                  <a:gd name="T33" fmla="*/ 13 h 275"/>
                  <a:gd name="T34" fmla="*/ 39 w 689"/>
                  <a:gd name="T35" fmla="*/ 13 h 275"/>
                  <a:gd name="T36" fmla="*/ 44 w 689"/>
                  <a:gd name="T37" fmla="*/ 13 h 275"/>
                  <a:gd name="T38" fmla="*/ 46 w 689"/>
                  <a:gd name="T39" fmla="*/ 13 h 275"/>
                  <a:gd name="T40" fmla="*/ 47 w 689"/>
                  <a:gd name="T41" fmla="*/ 13 h 275"/>
                  <a:gd name="T42" fmla="*/ 48 w 689"/>
                  <a:gd name="T43" fmla="*/ 14 h 275"/>
                  <a:gd name="T44" fmla="*/ 49 w 689"/>
                  <a:gd name="T45" fmla="*/ 15 h 275"/>
                  <a:gd name="T46" fmla="*/ 49 w 689"/>
                  <a:gd name="T47" fmla="*/ 16 h 275"/>
                  <a:gd name="T48" fmla="*/ 49 w 689"/>
                  <a:gd name="T49" fmla="*/ 17 h 275"/>
                  <a:gd name="T50" fmla="*/ 48 w 689"/>
                  <a:gd name="T51" fmla="*/ 18 h 275"/>
                  <a:gd name="T52" fmla="*/ 47 w 689"/>
                  <a:gd name="T53" fmla="*/ 19 h 275"/>
                  <a:gd name="T54" fmla="*/ 45 w 689"/>
                  <a:gd name="T55" fmla="*/ 20 h 275"/>
                  <a:gd name="T56" fmla="*/ 39 w 689"/>
                  <a:gd name="T57" fmla="*/ 20 h 275"/>
                  <a:gd name="T58" fmla="*/ 35 w 689"/>
                  <a:gd name="T59" fmla="*/ 20 h 275"/>
                  <a:gd name="T60" fmla="*/ 32 w 689"/>
                  <a:gd name="T61" fmla="*/ 20 h 275"/>
                  <a:gd name="T62" fmla="*/ 29 w 689"/>
                  <a:gd name="T63" fmla="*/ 19 h 275"/>
                  <a:gd name="T64" fmla="*/ 26 w 689"/>
                  <a:gd name="T65" fmla="*/ 19 h 275"/>
                  <a:gd name="T66" fmla="*/ 22 w 689"/>
                  <a:gd name="T67" fmla="*/ 18 h 275"/>
                  <a:gd name="T68" fmla="*/ 18 w 689"/>
                  <a:gd name="T69" fmla="*/ 16 h 275"/>
                  <a:gd name="T70" fmla="*/ 14 w 689"/>
                  <a:gd name="T71" fmla="*/ 15 h 275"/>
                  <a:gd name="T72" fmla="*/ 10 w 689"/>
                  <a:gd name="T73" fmla="*/ 13 h 275"/>
                  <a:gd name="T74" fmla="*/ 7 w 689"/>
                  <a:gd name="T75" fmla="*/ 10 h 275"/>
                  <a:gd name="T76" fmla="*/ 3 w 689"/>
                  <a:gd name="T77" fmla="*/ 8 h 27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89" h="275">
                    <a:moveTo>
                      <a:pt x="16" y="81"/>
                    </a:moveTo>
                    <a:lnTo>
                      <a:pt x="9" y="74"/>
                    </a:lnTo>
                    <a:lnTo>
                      <a:pt x="4" y="66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1" y="40"/>
                    </a:lnTo>
                    <a:lnTo>
                      <a:pt x="3" y="31"/>
                    </a:lnTo>
                    <a:lnTo>
                      <a:pt x="7" y="23"/>
                    </a:lnTo>
                    <a:lnTo>
                      <a:pt x="12" y="15"/>
                    </a:lnTo>
                    <a:lnTo>
                      <a:pt x="20" y="9"/>
                    </a:lnTo>
                    <a:lnTo>
                      <a:pt x="28" y="5"/>
                    </a:lnTo>
                    <a:lnTo>
                      <a:pt x="37" y="2"/>
                    </a:lnTo>
                    <a:lnTo>
                      <a:pt x="45" y="0"/>
                    </a:lnTo>
                    <a:lnTo>
                      <a:pt x="54" y="1"/>
                    </a:lnTo>
                    <a:lnTo>
                      <a:pt x="63" y="3"/>
                    </a:lnTo>
                    <a:lnTo>
                      <a:pt x="71" y="7"/>
                    </a:lnTo>
                    <a:lnTo>
                      <a:pt x="79" y="13"/>
                    </a:lnTo>
                    <a:lnTo>
                      <a:pt x="101" y="32"/>
                    </a:lnTo>
                    <a:lnTo>
                      <a:pt x="124" y="50"/>
                    </a:lnTo>
                    <a:lnTo>
                      <a:pt x="147" y="67"/>
                    </a:lnTo>
                    <a:lnTo>
                      <a:pt x="171" y="82"/>
                    </a:lnTo>
                    <a:lnTo>
                      <a:pt x="195" y="96"/>
                    </a:lnTo>
                    <a:lnTo>
                      <a:pt x="218" y="109"/>
                    </a:lnTo>
                    <a:lnTo>
                      <a:pt x="242" y="120"/>
                    </a:lnTo>
                    <a:lnTo>
                      <a:pt x="265" y="130"/>
                    </a:lnTo>
                    <a:lnTo>
                      <a:pt x="289" y="139"/>
                    </a:lnTo>
                    <a:lnTo>
                      <a:pt x="313" y="147"/>
                    </a:lnTo>
                    <a:lnTo>
                      <a:pt x="336" y="154"/>
                    </a:lnTo>
                    <a:lnTo>
                      <a:pt x="358" y="160"/>
                    </a:lnTo>
                    <a:lnTo>
                      <a:pt x="381" y="165"/>
                    </a:lnTo>
                    <a:lnTo>
                      <a:pt x="402" y="169"/>
                    </a:lnTo>
                    <a:lnTo>
                      <a:pt x="424" y="173"/>
                    </a:lnTo>
                    <a:lnTo>
                      <a:pt x="445" y="175"/>
                    </a:lnTo>
                    <a:lnTo>
                      <a:pt x="484" y="179"/>
                    </a:lnTo>
                    <a:lnTo>
                      <a:pt x="520" y="181"/>
                    </a:lnTo>
                    <a:lnTo>
                      <a:pt x="552" y="181"/>
                    </a:lnTo>
                    <a:lnTo>
                      <a:pt x="580" y="180"/>
                    </a:lnTo>
                    <a:lnTo>
                      <a:pt x="619" y="177"/>
                    </a:lnTo>
                    <a:lnTo>
                      <a:pt x="634" y="175"/>
                    </a:lnTo>
                    <a:lnTo>
                      <a:pt x="644" y="174"/>
                    </a:lnTo>
                    <a:lnTo>
                      <a:pt x="653" y="175"/>
                    </a:lnTo>
                    <a:lnTo>
                      <a:pt x="661" y="178"/>
                    </a:lnTo>
                    <a:lnTo>
                      <a:pt x="669" y="182"/>
                    </a:lnTo>
                    <a:lnTo>
                      <a:pt x="676" y="188"/>
                    </a:lnTo>
                    <a:lnTo>
                      <a:pt x="682" y="195"/>
                    </a:lnTo>
                    <a:lnTo>
                      <a:pt x="686" y="203"/>
                    </a:lnTo>
                    <a:lnTo>
                      <a:pt x="688" y="212"/>
                    </a:lnTo>
                    <a:lnTo>
                      <a:pt x="689" y="221"/>
                    </a:lnTo>
                    <a:lnTo>
                      <a:pt x="688" y="231"/>
                    </a:lnTo>
                    <a:lnTo>
                      <a:pt x="685" y="240"/>
                    </a:lnTo>
                    <a:lnTo>
                      <a:pt x="681" y="247"/>
                    </a:lnTo>
                    <a:lnTo>
                      <a:pt x="675" y="254"/>
                    </a:lnTo>
                    <a:lnTo>
                      <a:pt x="668" y="260"/>
                    </a:lnTo>
                    <a:lnTo>
                      <a:pt x="660" y="264"/>
                    </a:lnTo>
                    <a:lnTo>
                      <a:pt x="651" y="267"/>
                    </a:lnTo>
                    <a:lnTo>
                      <a:pt x="631" y="270"/>
                    </a:lnTo>
                    <a:lnTo>
                      <a:pt x="585" y="274"/>
                    </a:lnTo>
                    <a:lnTo>
                      <a:pt x="552" y="275"/>
                    </a:lnTo>
                    <a:lnTo>
                      <a:pt x="516" y="275"/>
                    </a:lnTo>
                    <a:lnTo>
                      <a:pt x="496" y="275"/>
                    </a:lnTo>
                    <a:lnTo>
                      <a:pt x="475" y="273"/>
                    </a:lnTo>
                    <a:lnTo>
                      <a:pt x="454" y="272"/>
                    </a:lnTo>
                    <a:lnTo>
                      <a:pt x="430" y="269"/>
                    </a:lnTo>
                    <a:lnTo>
                      <a:pt x="407" y="266"/>
                    </a:lnTo>
                    <a:lnTo>
                      <a:pt x="383" y="262"/>
                    </a:lnTo>
                    <a:lnTo>
                      <a:pt x="359" y="257"/>
                    </a:lnTo>
                    <a:lnTo>
                      <a:pt x="334" y="251"/>
                    </a:lnTo>
                    <a:lnTo>
                      <a:pt x="308" y="244"/>
                    </a:lnTo>
                    <a:lnTo>
                      <a:pt x="281" y="236"/>
                    </a:lnTo>
                    <a:lnTo>
                      <a:pt x="255" y="226"/>
                    </a:lnTo>
                    <a:lnTo>
                      <a:pt x="228" y="216"/>
                    </a:lnTo>
                    <a:lnTo>
                      <a:pt x="202" y="204"/>
                    </a:lnTo>
                    <a:lnTo>
                      <a:pt x="175" y="191"/>
                    </a:lnTo>
                    <a:lnTo>
                      <a:pt x="147" y="177"/>
                    </a:lnTo>
                    <a:lnTo>
                      <a:pt x="121" y="161"/>
                    </a:lnTo>
                    <a:lnTo>
                      <a:pt x="94" y="144"/>
                    </a:lnTo>
                    <a:lnTo>
                      <a:pt x="68" y="125"/>
                    </a:lnTo>
                    <a:lnTo>
                      <a:pt x="42" y="104"/>
                    </a:lnTo>
                    <a:lnTo>
                      <a:pt x="16" y="81"/>
                    </a:lnTo>
                    <a:close/>
                  </a:path>
                </a:pathLst>
              </a:custGeom>
              <a:solidFill>
                <a:srgbClr val="F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Freeform 129"/>
              <p:cNvSpPr>
                <a:spLocks/>
              </p:cNvSpPr>
              <p:nvPr/>
            </p:nvSpPr>
            <p:spPr bwMode="auto">
              <a:xfrm>
                <a:off x="2228" y="2538"/>
                <a:ext cx="37" cy="38"/>
              </a:xfrm>
              <a:custGeom>
                <a:avLst/>
                <a:gdLst>
                  <a:gd name="T0" fmla="*/ 1 w 524"/>
                  <a:gd name="T1" fmla="*/ 25 h 524"/>
                  <a:gd name="T2" fmla="*/ 1 w 524"/>
                  <a:gd name="T3" fmla="*/ 26 h 524"/>
                  <a:gd name="T4" fmla="*/ 2 w 524"/>
                  <a:gd name="T5" fmla="*/ 28 h 524"/>
                  <a:gd name="T6" fmla="*/ 3 w 524"/>
                  <a:gd name="T7" fmla="*/ 30 h 524"/>
                  <a:gd name="T8" fmla="*/ 4 w 524"/>
                  <a:gd name="T9" fmla="*/ 31 h 524"/>
                  <a:gd name="T10" fmla="*/ 6 w 524"/>
                  <a:gd name="T11" fmla="*/ 32 h 524"/>
                  <a:gd name="T12" fmla="*/ 7 w 524"/>
                  <a:gd name="T13" fmla="*/ 34 h 524"/>
                  <a:gd name="T14" fmla="*/ 8 w 524"/>
                  <a:gd name="T15" fmla="*/ 35 h 524"/>
                  <a:gd name="T16" fmla="*/ 10 w 524"/>
                  <a:gd name="T17" fmla="*/ 36 h 524"/>
                  <a:gd name="T18" fmla="*/ 11 w 524"/>
                  <a:gd name="T19" fmla="*/ 36 h 524"/>
                  <a:gd name="T20" fmla="*/ 13 w 524"/>
                  <a:gd name="T21" fmla="*/ 37 h 524"/>
                  <a:gd name="T22" fmla="*/ 15 w 524"/>
                  <a:gd name="T23" fmla="*/ 38 h 524"/>
                  <a:gd name="T24" fmla="*/ 17 w 524"/>
                  <a:gd name="T25" fmla="*/ 38 h 524"/>
                  <a:gd name="T26" fmla="*/ 18 w 524"/>
                  <a:gd name="T27" fmla="*/ 38 h 524"/>
                  <a:gd name="T28" fmla="*/ 20 w 524"/>
                  <a:gd name="T29" fmla="*/ 38 h 524"/>
                  <a:gd name="T30" fmla="*/ 22 w 524"/>
                  <a:gd name="T31" fmla="*/ 38 h 524"/>
                  <a:gd name="T32" fmla="*/ 24 w 524"/>
                  <a:gd name="T33" fmla="*/ 37 h 524"/>
                  <a:gd name="T34" fmla="*/ 26 w 524"/>
                  <a:gd name="T35" fmla="*/ 36 h 524"/>
                  <a:gd name="T36" fmla="*/ 27 w 524"/>
                  <a:gd name="T37" fmla="*/ 36 h 524"/>
                  <a:gd name="T38" fmla="*/ 29 w 524"/>
                  <a:gd name="T39" fmla="*/ 35 h 524"/>
                  <a:gd name="T40" fmla="*/ 30 w 524"/>
                  <a:gd name="T41" fmla="*/ 34 h 524"/>
                  <a:gd name="T42" fmla="*/ 32 w 524"/>
                  <a:gd name="T43" fmla="*/ 32 h 524"/>
                  <a:gd name="T44" fmla="*/ 33 w 524"/>
                  <a:gd name="T45" fmla="*/ 31 h 524"/>
                  <a:gd name="T46" fmla="*/ 34 w 524"/>
                  <a:gd name="T47" fmla="*/ 30 h 524"/>
                  <a:gd name="T48" fmla="*/ 35 w 524"/>
                  <a:gd name="T49" fmla="*/ 28 h 524"/>
                  <a:gd name="T50" fmla="*/ 36 w 524"/>
                  <a:gd name="T51" fmla="*/ 26 h 524"/>
                  <a:gd name="T52" fmla="*/ 36 w 524"/>
                  <a:gd name="T53" fmla="*/ 25 h 524"/>
                  <a:gd name="T54" fmla="*/ 37 w 524"/>
                  <a:gd name="T55" fmla="*/ 23 h 524"/>
                  <a:gd name="T56" fmla="*/ 37 w 524"/>
                  <a:gd name="T57" fmla="*/ 21 h 524"/>
                  <a:gd name="T58" fmla="*/ 37 w 524"/>
                  <a:gd name="T59" fmla="*/ 19 h 524"/>
                  <a:gd name="T60" fmla="*/ 37 w 524"/>
                  <a:gd name="T61" fmla="*/ 17 h 524"/>
                  <a:gd name="T62" fmla="*/ 37 w 524"/>
                  <a:gd name="T63" fmla="*/ 15 h 524"/>
                  <a:gd name="T64" fmla="*/ 36 w 524"/>
                  <a:gd name="T65" fmla="*/ 13 h 524"/>
                  <a:gd name="T66" fmla="*/ 36 w 524"/>
                  <a:gd name="T67" fmla="*/ 12 h 524"/>
                  <a:gd name="T68" fmla="*/ 35 w 524"/>
                  <a:gd name="T69" fmla="*/ 10 h 524"/>
                  <a:gd name="T70" fmla="*/ 34 w 524"/>
                  <a:gd name="T71" fmla="*/ 8 h 524"/>
                  <a:gd name="T72" fmla="*/ 33 w 524"/>
                  <a:gd name="T73" fmla="*/ 7 h 524"/>
                  <a:gd name="T74" fmla="*/ 31 w 524"/>
                  <a:gd name="T75" fmla="*/ 6 h 524"/>
                  <a:gd name="T76" fmla="*/ 30 w 524"/>
                  <a:gd name="T77" fmla="*/ 4 h 524"/>
                  <a:gd name="T78" fmla="*/ 29 w 524"/>
                  <a:gd name="T79" fmla="*/ 3 h 524"/>
                  <a:gd name="T80" fmla="*/ 26 w 524"/>
                  <a:gd name="T81" fmla="*/ 2 h 524"/>
                  <a:gd name="T82" fmla="*/ 24 w 524"/>
                  <a:gd name="T83" fmla="*/ 1 h 524"/>
                  <a:gd name="T84" fmla="*/ 22 w 524"/>
                  <a:gd name="T85" fmla="*/ 0 h 524"/>
                  <a:gd name="T86" fmla="*/ 20 w 524"/>
                  <a:gd name="T87" fmla="*/ 0 h 524"/>
                  <a:gd name="T88" fmla="*/ 19 w 524"/>
                  <a:gd name="T89" fmla="*/ 0 h 524"/>
                  <a:gd name="T90" fmla="*/ 17 w 524"/>
                  <a:gd name="T91" fmla="*/ 0 h 524"/>
                  <a:gd name="T92" fmla="*/ 15 w 524"/>
                  <a:gd name="T93" fmla="*/ 0 h 524"/>
                  <a:gd name="T94" fmla="*/ 13 w 524"/>
                  <a:gd name="T95" fmla="*/ 1 h 524"/>
                  <a:gd name="T96" fmla="*/ 11 w 524"/>
                  <a:gd name="T97" fmla="*/ 2 h 524"/>
                  <a:gd name="T98" fmla="*/ 10 w 524"/>
                  <a:gd name="T99" fmla="*/ 2 h 524"/>
                  <a:gd name="T100" fmla="*/ 8 w 524"/>
                  <a:gd name="T101" fmla="*/ 3 h 524"/>
                  <a:gd name="T102" fmla="*/ 7 w 524"/>
                  <a:gd name="T103" fmla="*/ 4 h 524"/>
                  <a:gd name="T104" fmla="*/ 5 w 524"/>
                  <a:gd name="T105" fmla="*/ 6 h 524"/>
                  <a:gd name="T106" fmla="*/ 4 w 524"/>
                  <a:gd name="T107" fmla="*/ 7 h 524"/>
                  <a:gd name="T108" fmla="*/ 3 w 524"/>
                  <a:gd name="T109" fmla="*/ 8 h 524"/>
                  <a:gd name="T110" fmla="*/ 2 w 524"/>
                  <a:gd name="T111" fmla="*/ 10 h 524"/>
                  <a:gd name="T112" fmla="*/ 1 w 524"/>
                  <a:gd name="T113" fmla="*/ 12 h 524"/>
                  <a:gd name="T114" fmla="*/ 1 w 524"/>
                  <a:gd name="T115" fmla="*/ 13 h 524"/>
                  <a:gd name="T116" fmla="*/ 0 w 524"/>
                  <a:gd name="T117" fmla="*/ 15 h 524"/>
                  <a:gd name="T118" fmla="*/ 0 w 524"/>
                  <a:gd name="T119" fmla="*/ 17 h 524"/>
                  <a:gd name="T120" fmla="*/ 0 w 524"/>
                  <a:gd name="T121" fmla="*/ 19 h 524"/>
                  <a:gd name="T122" fmla="*/ 0 w 524"/>
                  <a:gd name="T123" fmla="*/ 21 h 524"/>
                  <a:gd name="T124" fmla="*/ 0 w 524"/>
                  <a:gd name="T125" fmla="*/ 23 h 52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24" h="524">
                    <a:moveTo>
                      <a:pt x="8" y="325"/>
                    </a:moveTo>
                    <a:lnTo>
                      <a:pt x="12" y="338"/>
                    </a:lnTo>
                    <a:lnTo>
                      <a:pt x="16" y="350"/>
                    </a:lnTo>
                    <a:lnTo>
                      <a:pt x="21" y="363"/>
                    </a:lnTo>
                    <a:lnTo>
                      <a:pt x="26" y="375"/>
                    </a:lnTo>
                    <a:lnTo>
                      <a:pt x="33" y="387"/>
                    </a:lnTo>
                    <a:lnTo>
                      <a:pt x="39" y="398"/>
                    </a:lnTo>
                    <a:lnTo>
                      <a:pt x="46" y="409"/>
                    </a:lnTo>
                    <a:lnTo>
                      <a:pt x="53" y="419"/>
                    </a:lnTo>
                    <a:lnTo>
                      <a:pt x="61" y="429"/>
                    </a:lnTo>
                    <a:lnTo>
                      <a:pt x="69" y="439"/>
                    </a:lnTo>
                    <a:lnTo>
                      <a:pt x="78" y="448"/>
                    </a:lnTo>
                    <a:lnTo>
                      <a:pt x="87" y="456"/>
                    </a:lnTo>
                    <a:lnTo>
                      <a:pt x="97" y="464"/>
                    </a:lnTo>
                    <a:lnTo>
                      <a:pt x="107" y="472"/>
                    </a:lnTo>
                    <a:lnTo>
                      <a:pt x="117" y="479"/>
                    </a:lnTo>
                    <a:lnTo>
                      <a:pt x="127" y="486"/>
                    </a:lnTo>
                    <a:lnTo>
                      <a:pt x="138" y="492"/>
                    </a:lnTo>
                    <a:lnTo>
                      <a:pt x="149" y="498"/>
                    </a:lnTo>
                    <a:lnTo>
                      <a:pt x="161" y="503"/>
                    </a:lnTo>
                    <a:lnTo>
                      <a:pt x="172" y="507"/>
                    </a:lnTo>
                    <a:lnTo>
                      <a:pt x="185" y="512"/>
                    </a:lnTo>
                    <a:lnTo>
                      <a:pt x="197" y="516"/>
                    </a:lnTo>
                    <a:lnTo>
                      <a:pt x="209" y="519"/>
                    </a:lnTo>
                    <a:lnTo>
                      <a:pt x="222" y="521"/>
                    </a:lnTo>
                    <a:lnTo>
                      <a:pt x="234" y="523"/>
                    </a:lnTo>
                    <a:lnTo>
                      <a:pt x="247" y="524"/>
                    </a:lnTo>
                    <a:lnTo>
                      <a:pt x="260" y="524"/>
                    </a:lnTo>
                    <a:lnTo>
                      <a:pt x="273" y="524"/>
                    </a:lnTo>
                    <a:lnTo>
                      <a:pt x="286" y="523"/>
                    </a:lnTo>
                    <a:lnTo>
                      <a:pt x="299" y="521"/>
                    </a:lnTo>
                    <a:lnTo>
                      <a:pt x="312" y="519"/>
                    </a:lnTo>
                    <a:lnTo>
                      <a:pt x="326" y="516"/>
                    </a:lnTo>
                    <a:lnTo>
                      <a:pt x="339" y="513"/>
                    </a:lnTo>
                    <a:lnTo>
                      <a:pt x="351" y="509"/>
                    </a:lnTo>
                    <a:lnTo>
                      <a:pt x="363" y="503"/>
                    </a:lnTo>
                    <a:lnTo>
                      <a:pt x="375" y="498"/>
                    </a:lnTo>
                    <a:lnTo>
                      <a:pt x="387" y="492"/>
                    </a:lnTo>
                    <a:lnTo>
                      <a:pt x="398" y="485"/>
                    </a:lnTo>
                    <a:lnTo>
                      <a:pt x="409" y="478"/>
                    </a:lnTo>
                    <a:lnTo>
                      <a:pt x="419" y="471"/>
                    </a:lnTo>
                    <a:lnTo>
                      <a:pt x="429" y="463"/>
                    </a:lnTo>
                    <a:lnTo>
                      <a:pt x="438" y="455"/>
                    </a:lnTo>
                    <a:lnTo>
                      <a:pt x="447" y="446"/>
                    </a:lnTo>
                    <a:lnTo>
                      <a:pt x="457" y="437"/>
                    </a:lnTo>
                    <a:lnTo>
                      <a:pt x="465" y="428"/>
                    </a:lnTo>
                    <a:lnTo>
                      <a:pt x="473" y="418"/>
                    </a:lnTo>
                    <a:lnTo>
                      <a:pt x="480" y="408"/>
                    </a:lnTo>
                    <a:lnTo>
                      <a:pt x="487" y="397"/>
                    </a:lnTo>
                    <a:lnTo>
                      <a:pt x="493" y="386"/>
                    </a:lnTo>
                    <a:lnTo>
                      <a:pt x="498" y="375"/>
                    </a:lnTo>
                    <a:lnTo>
                      <a:pt x="504" y="363"/>
                    </a:lnTo>
                    <a:lnTo>
                      <a:pt x="508" y="351"/>
                    </a:lnTo>
                    <a:lnTo>
                      <a:pt x="512" y="339"/>
                    </a:lnTo>
                    <a:lnTo>
                      <a:pt x="515" y="327"/>
                    </a:lnTo>
                    <a:lnTo>
                      <a:pt x="518" y="315"/>
                    </a:lnTo>
                    <a:lnTo>
                      <a:pt x="521" y="302"/>
                    </a:lnTo>
                    <a:lnTo>
                      <a:pt x="522" y="290"/>
                    </a:lnTo>
                    <a:lnTo>
                      <a:pt x="523" y="277"/>
                    </a:lnTo>
                    <a:lnTo>
                      <a:pt x="524" y="264"/>
                    </a:lnTo>
                    <a:lnTo>
                      <a:pt x="524" y="251"/>
                    </a:lnTo>
                    <a:lnTo>
                      <a:pt x="523" y="239"/>
                    </a:lnTo>
                    <a:lnTo>
                      <a:pt x="521" y="224"/>
                    </a:lnTo>
                    <a:lnTo>
                      <a:pt x="519" y="211"/>
                    </a:lnTo>
                    <a:lnTo>
                      <a:pt x="516" y="198"/>
                    </a:lnTo>
                    <a:lnTo>
                      <a:pt x="512" y="185"/>
                    </a:lnTo>
                    <a:lnTo>
                      <a:pt x="508" y="173"/>
                    </a:lnTo>
                    <a:lnTo>
                      <a:pt x="504" y="161"/>
                    </a:lnTo>
                    <a:lnTo>
                      <a:pt x="498" y="149"/>
                    </a:lnTo>
                    <a:lnTo>
                      <a:pt x="492" y="137"/>
                    </a:lnTo>
                    <a:lnTo>
                      <a:pt x="486" y="126"/>
                    </a:lnTo>
                    <a:lnTo>
                      <a:pt x="479" y="116"/>
                    </a:lnTo>
                    <a:lnTo>
                      <a:pt x="472" y="105"/>
                    </a:lnTo>
                    <a:lnTo>
                      <a:pt x="464" y="94"/>
                    </a:lnTo>
                    <a:lnTo>
                      <a:pt x="455" y="85"/>
                    </a:lnTo>
                    <a:lnTo>
                      <a:pt x="446" y="76"/>
                    </a:lnTo>
                    <a:lnTo>
                      <a:pt x="437" y="67"/>
                    </a:lnTo>
                    <a:lnTo>
                      <a:pt x="427" y="59"/>
                    </a:lnTo>
                    <a:lnTo>
                      <a:pt x="418" y="51"/>
                    </a:lnTo>
                    <a:lnTo>
                      <a:pt x="407" y="44"/>
                    </a:lnTo>
                    <a:lnTo>
                      <a:pt x="397" y="38"/>
                    </a:lnTo>
                    <a:lnTo>
                      <a:pt x="375" y="26"/>
                    </a:lnTo>
                    <a:lnTo>
                      <a:pt x="352" y="16"/>
                    </a:lnTo>
                    <a:lnTo>
                      <a:pt x="340" y="12"/>
                    </a:lnTo>
                    <a:lnTo>
                      <a:pt x="328" y="9"/>
                    </a:lnTo>
                    <a:lnTo>
                      <a:pt x="316" y="6"/>
                    </a:lnTo>
                    <a:lnTo>
                      <a:pt x="302" y="4"/>
                    </a:lnTo>
                    <a:lnTo>
                      <a:pt x="290" y="2"/>
                    </a:lnTo>
                    <a:lnTo>
                      <a:pt x="277" y="1"/>
                    </a:lnTo>
                    <a:lnTo>
                      <a:pt x="264" y="0"/>
                    </a:lnTo>
                    <a:lnTo>
                      <a:pt x="251" y="1"/>
                    </a:lnTo>
                    <a:lnTo>
                      <a:pt x="238" y="2"/>
                    </a:lnTo>
                    <a:lnTo>
                      <a:pt x="225" y="3"/>
                    </a:lnTo>
                    <a:lnTo>
                      <a:pt x="212" y="5"/>
                    </a:lnTo>
                    <a:lnTo>
                      <a:pt x="199" y="8"/>
                    </a:lnTo>
                    <a:lnTo>
                      <a:pt x="186" y="12"/>
                    </a:lnTo>
                    <a:lnTo>
                      <a:pt x="174" y="16"/>
                    </a:lnTo>
                    <a:lnTo>
                      <a:pt x="161" y="21"/>
                    </a:lnTo>
                    <a:lnTo>
                      <a:pt x="149" y="26"/>
                    </a:lnTo>
                    <a:lnTo>
                      <a:pt x="137" y="32"/>
                    </a:lnTo>
                    <a:lnTo>
                      <a:pt x="126" y="38"/>
                    </a:lnTo>
                    <a:lnTo>
                      <a:pt x="115" y="45"/>
                    </a:lnTo>
                    <a:lnTo>
                      <a:pt x="105" y="52"/>
                    </a:lnTo>
                    <a:lnTo>
                      <a:pt x="95" y="60"/>
                    </a:lnTo>
                    <a:lnTo>
                      <a:pt x="86" y="69"/>
                    </a:lnTo>
                    <a:lnTo>
                      <a:pt x="77" y="77"/>
                    </a:lnTo>
                    <a:lnTo>
                      <a:pt x="68" y="86"/>
                    </a:lnTo>
                    <a:lnTo>
                      <a:pt x="60" y="96"/>
                    </a:lnTo>
                    <a:lnTo>
                      <a:pt x="52" y="107"/>
                    </a:lnTo>
                    <a:lnTo>
                      <a:pt x="45" y="117"/>
                    </a:lnTo>
                    <a:lnTo>
                      <a:pt x="39" y="127"/>
                    </a:lnTo>
                    <a:lnTo>
                      <a:pt x="32" y="138"/>
                    </a:lnTo>
                    <a:lnTo>
                      <a:pt x="26" y="149"/>
                    </a:lnTo>
                    <a:lnTo>
                      <a:pt x="21" y="161"/>
                    </a:lnTo>
                    <a:lnTo>
                      <a:pt x="16" y="172"/>
                    </a:lnTo>
                    <a:lnTo>
                      <a:pt x="12" y="184"/>
                    </a:lnTo>
                    <a:lnTo>
                      <a:pt x="9" y="196"/>
                    </a:lnTo>
                    <a:lnTo>
                      <a:pt x="6" y="209"/>
                    </a:lnTo>
                    <a:lnTo>
                      <a:pt x="3" y="221"/>
                    </a:lnTo>
                    <a:lnTo>
                      <a:pt x="2" y="233"/>
                    </a:lnTo>
                    <a:lnTo>
                      <a:pt x="1" y="247"/>
                    </a:lnTo>
                    <a:lnTo>
                      <a:pt x="0" y="260"/>
                    </a:lnTo>
                    <a:lnTo>
                      <a:pt x="1" y="273"/>
                    </a:lnTo>
                    <a:lnTo>
                      <a:pt x="1" y="286"/>
                    </a:lnTo>
                    <a:lnTo>
                      <a:pt x="3" y="299"/>
                    </a:lnTo>
                    <a:lnTo>
                      <a:pt x="5" y="312"/>
                    </a:lnTo>
                    <a:lnTo>
                      <a:pt x="8" y="325"/>
                    </a:lnTo>
                    <a:close/>
                  </a:path>
                </a:pathLst>
              </a:custGeom>
              <a:solidFill>
                <a:srgbClr val="FF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6" name="Freeform 130"/>
              <p:cNvSpPr>
                <a:spLocks/>
              </p:cNvSpPr>
              <p:nvPr/>
            </p:nvSpPr>
            <p:spPr bwMode="auto">
              <a:xfrm>
                <a:off x="2297" y="2501"/>
                <a:ext cx="27" cy="27"/>
              </a:xfrm>
              <a:custGeom>
                <a:avLst/>
                <a:gdLst>
                  <a:gd name="T0" fmla="*/ 27 w 377"/>
                  <a:gd name="T1" fmla="*/ 15 h 377"/>
                  <a:gd name="T2" fmla="*/ 26 w 377"/>
                  <a:gd name="T3" fmla="*/ 18 h 377"/>
                  <a:gd name="T4" fmla="*/ 25 w 377"/>
                  <a:gd name="T5" fmla="*/ 20 h 377"/>
                  <a:gd name="T6" fmla="*/ 24 w 377"/>
                  <a:gd name="T7" fmla="*/ 22 h 377"/>
                  <a:gd name="T8" fmla="*/ 22 w 377"/>
                  <a:gd name="T9" fmla="*/ 24 h 377"/>
                  <a:gd name="T10" fmla="*/ 20 w 377"/>
                  <a:gd name="T11" fmla="*/ 25 h 377"/>
                  <a:gd name="T12" fmla="*/ 18 w 377"/>
                  <a:gd name="T13" fmla="*/ 26 h 377"/>
                  <a:gd name="T14" fmla="*/ 15 w 377"/>
                  <a:gd name="T15" fmla="*/ 27 h 377"/>
                  <a:gd name="T16" fmla="*/ 12 w 377"/>
                  <a:gd name="T17" fmla="*/ 27 h 377"/>
                  <a:gd name="T18" fmla="*/ 9 w 377"/>
                  <a:gd name="T19" fmla="*/ 26 h 377"/>
                  <a:gd name="T20" fmla="*/ 7 w 377"/>
                  <a:gd name="T21" fmla="*/ 25 h 377"/>
                  <a:gd name="T22" fmla="*/ 5 w 377"/>
                  <a:gd name="T23" fmla="*/ 24 h 377"/>
                  <a:gd name="T24" fmla="*/ 3 w 377"/>
                  <a:gd name="T25" fmla="*/ 22 h 377"/>
                  <a:gd name="T26" fmla="*/ 2 w 377"/>
                  <a:gd name="T27" fmla="*/ 20 h 377"/>
                  <a:gd name="T28" fmla="*/ 1 w 377"/>
                  <a:gd name="T29" fmla="*/ 18 h 377"/>
                  <a:gd name="T30" fmla="*/ 0 w 377"/>
                  <a:gd name="T31" fmla="*/ 15 h 377"/>
                  <a:gd name="T32" fmla="*/ 0 w 377"/>
                  <a:gd name="T33" fmla="*/ 12 h 377"/>
                  <a:gd name="T34" fmla="*/ 1 w 377"/>
                  <a:gd name="T35" fmla="*/ 9 h 377"/>
                  <a:gd name="T36" fmla="*/ 2 w 377"/>
                  <a:gd name="T37" fmla="*/ 7 h 377"/>
                  <a:gd name="T38" fmla="*/ 3 w 377"/>
                  <a:gd name="T39" fmla="*/ 5 h 377"/>
                  <a:gd name="T40" fmla="*/ 5 w 377"/>
                  <a:gd name="T41" fmla="*/ 3 h 377"/>
                  <a:gd name="T42" fmla="*/ 7 w 377"/>
                  <a:gd name="T43" fmla="*/ 2 h 377"/>
                  <a:gd name="T44" fmla="*/ 9 w 377"/>
                  <a:gd name="T45" fmla="*/ 1 h 377"/>
                  <a:gd name="T46" fmla="*/ 12 w 377"/>
                  <a:gd name="T47" fmla="*/ 0 h 377"/>
                  <a:gd name="T48" fmla="*/ 15 w 377"/>
                  <a:gd name="T49" fmla="*/ 0 h 377"/>
                  <a:gd name="T50" fmla="*/ 18 w 377"/>
                  <a:gd name="T51" fmla="*/ 1 h 377"/>
                  <a:gd name="T52" fmla="*/ 20 w 377"/>
                  <a:gd name="T53" fmla="*/ 2 h 377"/>
                  <a:gd name="T54" fmla="*/ 22 w 377"/>
                  <a:gd name="T55" fmla="*/ 3 h 377"/>
                  <a:gd name="T56" fmla="*/ 24 w 377"/>
                  <a:gd name="T57" fmla="*/ 5 h 377"/>
                  <a:gd name="T58" fmla="*/ 25 w 377"/>
                  <a:gd name="T59" fmla="*/ 7 h 377"/>
                  <a:gd name="T60" fmla="*/ 26 w 377"/>
                  <a:gd name="T61" fmla="*/ 9 h 377"/>
                  <a:gd name="T62" fmla="*/ 27 w 377"/>
                  <a:gd name="T63" fmla="*/ 12 h 37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77" h="377">
                    <a:moveTo>
                      <a:pt x="377" y="188"/>
                    </a:moveTo>
                    <a:lnTo>
                      <a:pt x="376" y="207"/>
                    </a:lnTo>
                    <a:lnTo>
                      <a:pt x="373" y="227"/>
                    </a:lnTo>
                    <a:lnTo>
                      <a:pt x="369" y="245"/>
                    </a:lnTo>
                    <a:lnTo>
                      <a:pt x="362" y="262"/>
                    </a:lnTo>
                    <a:lnTo>
                      <a:pt x="355" y="278"/>
                    </a:lnTo>
                    <a:lnTo>
                      <a:pt x="345" y="294"/>
                    </a:lnTo>
                    <a:lnTo>
                      <a:pt x="333" y="308"/>
                    </a:lnTo>
                    <a:lnTo>
                      <a:pt x="321" y="321"/>
                    </a:lnTo>
                    <a:lnTo>
                      <a:pt x="308" y="333"/>
                    </a:lnTo>
                    <a:lnTo>
                      <a:pt x="294" y="344"/>
                    </a:lnTo>
                    <a:lnTo>
                      <a:pt x="278" y="353"/>
                    </a:lnTo>
                    <a:lnTo>
                      <a:pt x="262" y="362"/>
                    </a:lnTo>
                    <a:lnTo>
                      <a:pt x="245" y="368"/>
                    </a:lnTo>
                    <a:lnTo>
                      <a:pt x="227" y="373"/>
                    </a:lnTo>
                    <a:lnTo>
                      <a:pt x="208" y="376"/>
                    </a:lnTo>
                    <a:lnTo>
                      <a:pt x="188" y="377"/>
                    </a:lnTo>
                    <a:lnTo>
                      <a:pt x="169" y="376"/>
                    </a:lnTo>
                    <a:lnTo>
                      <a:pt x="150" y="373"/>
                    </a:lnTo>
                    <a:lnTo>
                      <a:pt x="132" y="368"/>
                    </a:lnTo>
                    <a:lnTo>
                      <a:pt x="115" y="362"/>
                    </a:lnTo>
                    <a:lnTo>
                      <a:pt x="99" y="353"/>
                    </a:lnTo>
                    <a:lnTo>
                      <a:pt x="83" y="344"/>
                    </a:lnTo>
                    <a:lnTo>
                      <a:pt x="69" y="333"/>
                    </a:lnTo>
                    <a:lnTo>
                      <a:pt x="56" y="321"/>
                    </a:lnTo>
                    <a:lnTo>
                      <a:pt x="43" y="308"/>
                    </a:lnTo>
                    <a:lnTo>
                      <a:pt x="32" y="294"/>
                    </a:lnTo>
                    <a:lnTo>
                      <a:pt x="22" y="278"/>
                    </a:lnTo>
                    <a:lnTo>
                      <a:pt x="15" y="262"/>
                    </a:lnTo>
                    <a:lnTo>
                      <a:pt x="8" y="245"/>
                    </a:lnTo>
                    <a:lnTo>
                      <a:pt x="4" y="227"/>
                    </a:lnTo>
                    <a:lnTo>
                      <a:pt x="1" y="207"/>
                    </a:lnTo>
                    <a:lnTo>
                      <a:pt x="0" y="188"/>
                    </a:lnTo>
                    <a:lnTo>
                      <a:pt x="1" y="169"/>
                    </a:lnTo>
                    <a:lnTo>
                      <a:pt x="4" y="150"/>
                    </a:lnTo>
                    <a:lnTo>
                      <a:pt x="8" y="132"/>
                    </a:lnTo>
                    <a:lnTo>
                      <a:pt x="15" y="115"/>
                    </a:lnTo>
                    <a:lnTo>
                      <a:pt x="22" y="99"/>
                    </a:lnTo>
                    <a:lnTo>
                      <a:pt x="32" y="82"/>
                    </a:lnTo>
                    <a:lnTo>
                      <a:pt x="43" y="68"/>
                    </a:lnTo>
                    <a:lnTo>
                      <a:pt x="56" y="55"/>
                    </a:lnTo>
                    <a:lnTo>
                      <a:pt x="69" y="43"/>
                    </a:lnTo>
                    <a:lnTo>
                      <a:pt x="83" y="32"/>
                    </a:lnTo>
                    <a:lnTo>
                      <a:pt x="99" y="22"/>
                    </a:lnTo>
                    <a:lnTo>
                      <a:pt x="115" y="15"/>
                    </a:lnTo>
                    <a:lnTo>
                      <a:pt x="132" y="8"/>
                    </a:lnTo>
                    <a:lnTo>
                      <a:pt x="150" y="4"/>
                    </a:lnTo>
                    <a:lnTo>
                      <a:pt x="169" y="1"/>
                    </a:lnTo>
                    <a:lnTo>
                      <a:pt x="188" y="0"/>
                    </a:lnTo>
                    <a:lnTo>
                      <a:pt x="208" y="1"/>
                    </a:lnTo>
                    <a:lnTo>
                      <a:pt x="227" y="4"/>
                    </a:lnTo>
                    <a:lnTo>
                      <a:pt x="245" y="8"/>
                    </a:lnTo>
                    <a:lnTo>
                      <a:pt x="262" y="15"/>
                    </a:lnTo>
                    <a:lnTo>
                      <a:pt x="278" y="22"/>
                    </a:lnTo>
                    <a:lnTo>
                      <a:pt x="294" y="32"/>
                    </a:lnTo>
                    <a:lnTo>
                      <a:pt x="308" y="43"/>
                    </a:lnTo>
                    <a:lnTo>
                      <a:pt x="321" y="55"/>
                    </a:lnTo>
                    <a:lnTo>
                      <a:pt x="333" y="68"/>
                    </a:lnTo>
                    <a:lnTo>
                      <a:pt x="345" y="82"/>
                    </a:lnTo>
                    <a:lnTo>
                      <a:pt x="355" y="99"/>
                    </a:lnTo>
                    <a:lnTo>
                      <a:pt x="362" y="115"/>
                    </a:lnTo>
                    <a:lnTo>
                      <a:pt x="369" y="132"/>
                    </a:lnTo>
                    <a:lnTo>
                      <a:pt x="373" y="150"/>
                    </a:lnTo>
                    <a:lnTo>
                      <a:pt x="376" y="169"/>
                    </a:lnTo>
                    <a:lnTo>
                      <a:pt x="377" y="1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Freeform 131"/>
              <p:cNvSpPr>
                <a:spLocks/>
              </p:cNvSpPr>
              <p:nvPr/>
            </p:nvSpPr>
            <p:spPr bwMode="auto">
              <a:xfrm>
                <a:off x="2274" y="2475"/>
                <a:ext cx="34" cy="16"/>
              </a:xfrm>
              <a:custGeom>
                <a:avLst/>
                <a:gdLst>
                  <a:gd name="T0" fmla="*/ 1 w 479"/>
                  <a:gd name="T1" fmla="*/ 10 h 215"/>
                  <a:gd name="T2" fmla="*/ 0 w 479"/>
                  <a:gd name="T3" fmla="*/ 11 h 215"/>
                  <a:gd name="T4" fmla="*/ 0 w 479"/>
                  <a:gd name="T5" fmla="*/ 13 h 215"/>
                  <a:gd name="T6" fmla="*/ 1 w 479"/>
                  <a:gd name="T7" fmla="*/ 14 h 215"/>
                  <a:gd name="T8" fmla="*/ 2 w 479"/>
                  <a:gd name="T9" fmla="*/ 15 h 215"/>
                  <a:gd name="T10" fmla="*/ 3 w 479"/>
                  <a:gd name="T11" fmla="*/ 16 h 215"/>
                  <a:gd name="T12" fmla="*/ 5 w 479"/>
                  <a:gd name="T13" fmla="*/ 16 h 215"/>
                  <a:gd name="T14" fmla="*/ 6 w 479"/>
                  <a:gd name="T15" fmla="*/ 15 h 215"/>
                  <a:gd name="T16" fmla="*/ 7 w 479"/>
                  <a:gd name="T17" fmla="*/ 14 h 215"/>
                  <a:gd name="T18" fmla="*/ 9 w 479"/>
                  <a:gd name="T19" fmla="*/ 12 h 215"/>
                  <a:gd name="T20" fmla="*/ 11 w 479"/>
                  <a:gd name="T21" fmla="*/ 11 h 215"/>
                  <a:gd name="T22" fmla="*/ 13 w 479"/>
                  <a:gd name="T23" fmla="*/ 10 h 215"/>
                  <a:gd name="T24" fmla="*/ 16 w 479"/>
                  <a:gd name="T25" fmla="*/ 9 h 215"/>
                  <a:gd name="T26" fmla="*/ 19 w 479"/>
                  <a:gd name="T27" fmla="*/ 8 h 215"/>
                  <a:gd name="T28" fmla="*/ 23 w 479"/>
                  <a:gd name="T29" fmla="*/ 8 h 215"/>
                  <a:gd name="T30" fmla="*/ 26 w 479"/>
                  <a:gd name="T31" fmla="*/ 8 h 215"/>
                  <a:gd name="T32" fmla="*/ 29 w 479"/>
                  <a:gd name="T33" fmla="*/ 9 h 215"/>
                  <a:gd name="T34" fmla="*/ 30 w 479"/>
                  <a:gd name="T35" fmla="*/ 9 h 215"/>
                  <a:gd name="T36" fmla="*/ 30 w 479"/>
                  <a:gd name="T37" fmla="*/ 9 h 215"/>
                  <a:gd name="T38" fmla="*/ 31 w 479"/>
                  <a:gd name="T39" fmla="*/ 9 h 215"/>
                  <a:gd name="T40" fmla="*/ 33 w 479"/>
                  <a:gd name="T41" fmla="*/ 8 h 215"/>
                  <a:gd name="T42" fmla="*/ 34 w 479"/>
                  <a:gd name="T43" fmla="*/ 7 h 215"/>
                  <a:gd name="T44" fmla="*/ 34 w 479"/>
                  <a:gd name="T45" fmla="*/ 5 h 215"/>
                  <a:gd name="T46" fmla="*/ 34 w 479"/>
                  <a:gd name="T47" fmla="*/ 4 h 215"/>
                  <a:gd name="T48" fmla="*/ 33 w 479"/>
                  <a:gd name="T49" fmla="*/ 2 h 215"/>
                  <a:gd name="T50" fmla="*/ 32 w 479"/>
                  <a:gd name="T51" fmla="*/ 1 h 215"/>
                  <a:gd name="T52" fmla="*/ 30 w 479"/>
                  <a:gd name="T53" fmla="*/ 1 h 215"/>
                  <a:gd name="T54" fmla="*/ 26 w 479"/>
                  <a:gd name="T55" fmla="*/ 0 h 215"/>
                  <a:gd name="T56" fmla="*/ 23 w 479"/>
                  <a:gd name="T57" fmla="*/ 0 h 215"/>
                  <a:gd name="T58" fmla="*/ 19 w 479"/>
                  <a:gd name="T59" fmla="*/ 0 h 215"/>
                  <a:gd name="T60" fmla="*/ 17 w 479"/>
                  <a:gd name="T61" fmla="*/ 1 h 215"/>
                  <a:gd name="T62" fmla="*/ 14 w 479"/>
                  <a:gd name="T63" fmla="*/ 1 h 215"/>
                  <a:gd name="T64" fmla="*/ 12 w 479"/>
                  <a:gd name="T65" fmla="*/ 2 h 215"/>
                  <a:gd name="T66" fmla="*/ 10 w 479"/>
                  <a:gd name="T67" fmla="*/ 3 h 215"/>
                  <a:gd name="T68" fmla="*/ 7 w 479"/>
                  <a:gd name="T69" fmla="*/ 4 h 215"/>
                  <a:gd name="T70" fmla="*/ 5 w 479"/>
                  <a:gd name="T71" fmla="*/ 6 h 215"/>
                  <a:gd name="T72" fmla="*/ 2 w 479"/>
                  <a:gd name="T73" fmla="*/ 8 h 2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79" h="215">
                    <a:moveTo>
                      <a:pt x="15" y="122"/>
                    </a:moveTo>
                    <a:lnTo>
                      <a:pt x="8" y="131"/>
                    </a:lnTo>
                    <a:lnTo>
                      <a:pt x="3" y="140"/>
                    </a:lnTo>
                    <a:lnTo>
                      <a:pt x="0" y="150"/>
                    </a:lnTo>
                    <a:lnTo>
                      <a:pt x="0" y="161"/>
                    </a:lnTo>
                    <a:lnTo>
                      <a:pt x="1" y="171"/>
                    </a:lnTo>
                    <a:lnTo>
                      <a:pt x="4" y="182"/>
                    </a:lnTo>
                    <a:lnTo>
                      <a:pt x="9" y="191"/>
                    </a:lnTo>
                    <a:lnTo>
                      <a:pt x="16" y="199"/>
                    </a:lnTo>
                    <a:lnTo>
                      <a:pt x="25" y="206"/>
                    </a:lnTo>
                    <a:lnTo>
                      <a:pt x="34" y="211"/>
                    </a:lnTo>
                    <a:lnTo>
                      <a:pt x="44" y="214"/>
                    </a:lnTo>
                    <a:lnTo>
                      <a:pt x="54" y="215"/>
                    </a:lnTo>
                    <a:lnTo>
                      <a:pt x="65" y="214"/>
                    </a:lnTo>
                    <a:lnTo>
                      <a:pt x="75" y="210"/>
                    </a:lnTo>
                    <a:lnTo>
                      <a:pt x="84" y="205"/>
                    </a:lnTo>
                    <a:lnTo>
                      <a:pt x="92" y="198"/>
                    </a:lnTo>
                    <a:lnTo>
                      <a:pt x="105" y="187"/>
                    </a:lnTo>
                    <a:lnTo>
                      <a:pt x="117" y="175"/>
                    </a:lnTo>
                    <a:lnTo>
                      <a:pt x="130" y="166"/>
                    </a:lnTo>
                    <a:lnTo>
                      <a:pt x="142" y="157"/>
                    </a:lnTo>
                    <a:lnTo>
                      <a:pt x="155" y="149"/>
                    </a:lnTo>
                    <a:lnTo>
                      <a:pt x="168" y="142"/>
                    </a:lnTo>
                    <a:lnTo>
                      <a:pt x="181" y="136"/>
                    </a:lnTo>
                    <a:lnTo>
                      <a:pt x="195" y="131"/>
                    </a:lnTo>
                    <a:lnTo>
                      <a:pt x="221" y="122"/>
                    </a:lnTo>
                    <a:lnTo>
                      <a:pt x="248" y="116"/>
                    </a:lnTo>
                    <a:lnTo>
                      <a:pt x="274" y="112"/>
                    </a:lnTo>
                    <a:lnTo>
                      <a:pt x="298" y="109"/>
                    </a:lnTo>
                    <a:lnTo>
                      <a:pt x="321" y="109"/>
                    </a:lnTo>
                    <a:lnTo>
                      <a:pt x="342" y="109"/>
                    </a:lnTo>
                    <a:lnTo>
                      <a:pt x="361" y="110"/>
                    </a:lnTo>
                    <a:lnTo>
                      <a:pt x="378" y="112"/>
                    </a:lnTo>
                    <a:lnTo>
                      <a:pt x="402" y="116"/>
                    </a:lnTo>
                    <a:lnTo>
                      <a:pt x="411" y="118"/>
                    </a:lnTo>
                    <a:lnTo>
                      <a:pt x="417" y="119"/>
                    </a:lnTo>
                    <a:lnTo>
                      <a:pt x="422" y="120"/>
                    </a:lnTo>
                    <a:lnTo>
                      <a:pt x="427" y="120"/>
                    </a:lnTo>
                    <a:lnTo>
                      <a:pt x="433" y="119"/>
                    </a:lnTo>
                    <a:lnTo>
                      <a:pt x="443" y="117"/>
                    </a:lnTo>
                    <a:lnTo>
                      <a:pt x="452" y="112"/>
                    </a:lnTo>
                    <a:lnTo>
                      <a:pt x="461" y="106"/>
                    </a:lnTo>
                    <a:lnTo>
                      <a:pt x="468" y="99"/>
                    </a:lnTo>
                    <a:lnTo>
                      <a:pt x="473" y="90"/>
                    </a:lnTo>
                    <a:lnTo>
                      <a:pt x="477" y="80"/>
                    </a:lnTo>
                    <a:lnTo>
                      <a:pt x="479" y="69"/>
                    </a:lnTo>
                    <a:lnTo>
                      <a:pt x="478" y="58"/>
                    </a:lnTo>
                    <a:lnTo>
                      <a:pt x="476" y="48"/>
                    </a:lnTo>
                    <a:lnTo>
                      <a:pt x="472" y="38"/>
                    </a:lnTo>
                    <a:lnTo>
                      <a:pt x="466" y="30"/>
                    </a:lnTo>
                    <a:lnTo>
                      <a:pt x="458" y="22"/>
                    </a:lnTo>
                    <a:lnTo>
                      <a:pt x="449" y="17"/>
                    </a:lnTo>
                    <a:lnTo>
                      <a:pt x="439" y="13"/>
                    </a:lnTo>
                    <a:lnTo>
                      <a:pt x="425" y="10"/>
                    </a:lnTo>
                    <a:lnTo>
                      <a:pt x="393" y="4"/>
                    </a:lnTo>
                    <a:lnTo>
                      <a:pt x="370" y="2"/>
                    </a:lnTo>
                    <a:lnTo>
                      <a:pt x="345" y="0"/>
                    </a:lnTo>
                    <a:lnTo>
                      <a:pt x="317" y="0"/>
                    </a:lnTo>
                    <a:lnTo>
                      <a:pt x="287" y="1"/>
                    </a:lnTo>
                    <a:lnTo>
                      <a:pt x="271" y="2"/>
                    </a:lnTo>
                    <a:lnTo>
                      <a:pt x="255" y="4"/>
                    </a:lnTo>
                    <a:lnTo>
                      <a:pt x="237" y="7"/>
                    </a:lnTo>
                    <a:lnTo>
                      <a:pt x="221" y="10"/>
                    </a:lnTo>
                    <a:lnTo>
                      <a:pt x="203" y="14"/>
                    </a:lnTo>
                    <a:lnTo>
                      <a:pt x="186" y="19"/>
                    </a:lnTo>
                    <a:lnTo>
                      <a:pt x="169" y="24"/>
                    </a:lnTo>
                    <a:lnTo>
                      <a:pt x="151" y="31"/>
                    </a:lnTo>
                    <a:lnTo>
                      <a:pt x="134" y="38"/>
                    </a:lnTo>
                    <a:lnTo>
                      <a:pt x="116" y="47"/>
                    </a:lnTo>
                    <a:lnTo>
                      <a:pt x="99" y="57"/>
                    </a:lnTo>
                    <a:lnTo>
                      <a:pt x="81" y="68"/>
                    </a:lnTo>
                    <a:lnTo>
                      <a:pt x="64" y="79"/>
                    </a:lnTo>
                    <a:lnTo>
                      <a:pt x="47" y="92"/>
                    </a:lnTo>
                    <a:lnTo>
                      <a:pt x="31" y="107"/>
                    </a:lnTo>
                    <a:lnTo>
                      <a:pt x="15" y="1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8" name="Freeform 132"/>
              <p:cNvSpPr>
                <a:spLocks/>
              </p:cNvSpPr>
              <p:nvPr/>
            </p:nvSpPr>
            <p:spPr bwMode="auto">
              <a:xfrm>
                <a:off x="2104" y="2418"/>
                <a:ext cx="192" cy="175"/>
              </a:xfrm>
              <a:custGeom>
                <a:avLst/>
                <a:gdLst>
                  <a:gd name="T0" fmla="*/ 42 w 2678"/>
                  <a:gd name="T1" fmla="*/ 39 h 2442"/>
                  <a:gd name="T2" fmla="*/ 44 w 2678"/>
                  <a:gd name="T3" fmla="*/ 36 h 2442"/>
                  <a:gd name="T4" fmla="*/ 47 w 2678"/>
                  <a:gd name="T5" fmla="*/ 34 h 2442"/>
                  <a:gd name="T6" fmla="*/ 50 w 2678"/>
                  <a:gd name="T7" fmla="*/ 30 h 2442"/>
                  <a:gd name="T8" fmla="*/ 55 w 2678"/>
                  <a:gd name="T9" fmla="*/ 26 h 2442"/>
                  <a:gd name="T10" fmla="*/ 61 w 2678"/>
                  <a:gd name="T11" fmla="*/ 22 h 2442"/>
                  <a:gd name="T12" fmla="*/ 67 w 2678"/>
                  <a:gd name="T13" fmla="*/ 18 h 2442"/>
                  <a:gd name="T14" fmla="*/ 75 w 2678"/>
                  <a:gd name="T15" fmla="*/ 14 h 2442"/>
                  <a:gd name="T16" fmla="*/ 83 w 2678"/>
                  <a:gd name="T17" fmla="*/ 10 h 2442"/>
                  <a:gd name="T18" fmla="*/ 93 w 2678"/>
                  <a:gd name="T19" fmla="*/ 7 h 2442"/>
                  <a:gd name="T20" fmla="*/ 104 w 2678"/>
                  <a:gd name="T21" fmla="*/ 4 h 2442"/>
                  <a:gd name="T22" fmla="*/ 116 w 2678"/>
                  <a:gd name="T23" fmla="*/ 2 h 2442"/>
                  <a:gd name="T24" fmla="*/ 129 w 2678"/>
                  <a:gd name="T25" fmla="*/ 0 h 2442"/>
                  <a:gd name="T26" fmla="*/ 144 w 2678"/>
                  <a:gd name="T27" fmla="*/ 0 h 2442"/>
                  <a:gd name="T28" fmla="*/ 160 w 2678"/>
                  <a:gd name="T29" fmla="*/ 1 h 2442"/>
                  <a:gd name="T30" fmla="*/ 192 w 2678"/>
                  <a:gd name="T31" fmla="*/ 2 h 2442"/>
                  <a:gd name="T32" fmla="*/ 166 w 2678"/>
                  <a:gd name="T33" fmla="*/ 33 h 2442"/>
                  <a:gd name="T34" fmla="*/ 41 w 2678"/>
                  <a:gd name="T35" fmla="*/ 175 h 2442"/>
                  <a:gd name="T36" fmla="*/ 5 w 2678"/>
                  <a:gd name="T37" fmla="*/ 153 h 2442"/>
                  <a:gd name="T38" fmla="*/ 4 w 2678"/>
                  <a:gd name="T39" fmla="*/ 149 h 2442"/>
                  <a:gd name="T40" fmla="*/ 3 w 2678"/>
                  <a:gd name="T41" fmla="*/ 144 h 2442"/>
                  <a:gd name="T42" fmla="*/ 2 w 2678"/>
                  <a:gd name="T43" fmla="*/ 138 h 2442"/>
                  <a:gd name="T44" fmla="*/ 1 w 2678"/>
                  <a:gd name="T45" fmla="*/ 131 h 2442"/>
                  <a:gd name="T46" fmla="*/ 0 w 2678"/>
                  <a:gd name="T47" fmla="*/ 123 h 2442"/>
                  <a:gd name="T48" fmla="*/ 0 w 2678"/>
                  <a:gd name="T49" fmla="*/ 114 h 2442"/>
                  <a:gd name="T50" fmla="*/ 1 w 2678"/>
                  <a:gd name="T51" fmla="*/ 105 h 2442"/>
                  <a:gd name="T52" fmla="*/ 2 w 2678"/>
                  <a:gd name="T53" fmla="*/ 96 h 2442"/>
                  <a:gd name="T54" fmla="*/ 4 w 2678"/>
                  <a:gd name="T55" fmla="*/ 86 h 2442"/>
                  <a:gd name="T56" fmla="*/ 8 w 2678"/>
                  <a:gd name="T57" fmla="*/ 77 h 2442"/>
                  <a:gd name="T58" fmla="*/ 12 w 2678"/>
                  <a:gd name="T59" fmla="*/ 67 h 2442"/>
                  <a:gd name="T60" fmla="*/ 18 w 2678"/>
                  <a:gd name="T61" fmla="*/ 59 h 2442"/>
                  <a:gd name="T62" fmla="*/ 26 w 2678"/>
                  <a:gd name="T63" fmla="*/ 50 h 2442"/>
                  <a:gd name="T64" fmla="*/ 36 w 2678"/>
                  <a:gd name="T65" fmla="*/ 43 h 244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678" h="2442">
                    <a:moveTo>
                      <a:pt x="577" y="551"/>
                    </a:moveTo>
                    <a:lnTo>
                      <a:pt x="583" y="543"/>
                    </a:lnTo>
                    <a:lnTo>
                      <a:pt x="601" y="521"/>
                    </a:lnTo>
                    <a:lnTo>
                      <a:pt x="615" y="506"/>
                    </a:lnTo>
                    <a:lnTo>
                      <a:pt x="633" y="488"/>
                    </a:lnTo>
                    <a:lnTo>
                      <a:pt x="653" y="468"/>
                    </a:lnTo>
                    <a:lnTo>
                      <a:pt x="676" y="446"/>
                    </a:lnTo>
                    <a:lnTo>
                      <a:pt x="703" y="421"/>
                    </a:lnTo>
                    <a:lnTo>
                      <a:pt x="733" y="395"/>
                    </a:lnTo>
                    <a:lnTo>
                      <a:pt x="766" y="368"/>
                    </a:lnTo>
                    <a:lnTo>
                      <a:pt x="804" y="341"/>
                    </a:lnTo>
                    <a:lnTo>
                      <a:pt x="844" y="312"/>
                    </a:lnTo>
                    <a:lnTo>
                      <a:pt x="888" y="283"/>
                    </a:lnTo>
                    <a:lnTo>
                      <a:pt x="936" y="254"/>
                    </a:lnTo>
                    <a:lnTo>
                      <a:pt x="987" y="225"/>
                    </a:lnTo>
                    <a:lnTo>
                      <a:pt x="1042" y="197"/>
                    </a:lnTo>
                    <a:lnTo>
                      <a:pt x="1101" y="170"/>
                    </a:lnTo>
                    <a:lnTo>
                      <a:pt x="1163" y="143"/>
                    </a:lnTo>
                    <a:lnTo>
                      <a:pt x="1230" y="118"/>
                    </a:lnTo>
                    <a:lnTo>
                      <a:pt x="1300" y="95"/>
                    </a:lnTo>
                    <a:lnTo>
                      <a:pt x="1374" y="73"/>
                    </a:lnTo>
                    <a:lnTo>
                      <a:pt x="1452" y="54"/>
                    </a:lnTo>
                    <a:lnTo>
                      <a:pt x="1535" y="37"/>
                    </a:lnTo>
                    <a:lnTo>
                      <a:pt x="1621" y="22"/>
                    </a:lnTo>
                    <a:lnTo>
                      <a:pt x="1711" y="11"/>
                    </a:lnTo>
                    <a:lnTo>
                      <a:pt x="1806" y="4"/>
                    </a:lnTo>
                    <a:lnTo>
                      <a:pt x="1905" y="0"/>
                    </a:lnTo>
                    <a:lnTo>
                      <a:pt x="2007" y="0"/>
                    </a:lnTo>
                    <a:lnTo>
                      <a:pt x="2114" y="4"/>
                    </a:lnTo>
                    <a:lnTo>
                      <a:pt x="2226" y="12"/>
                    </a:lnTo>
                    <a:lnTo>
                      <a:pt x="2342" y="25"/>
                    </a:lnTo>
                    <a:lnTo>
                      <a:pt x="2678" y="25"/>
                    </a:lnTo>
                    <a:lnTo>
                      <a:pt x="2216" y="278"/>
                    </a:lnTo>
                    <a:lnTo>
                      <a:pt x="2320" y="467"/>
                    </a:lnTo>
                    <a:lnTo>
                      <a:pt x="2048" y="467"/>
                    </a:lnTo>
                    <a:lnTo>
                      <a:pt x="577" y="2442"/>
                    </a:lnTo>
                    <a:lnTo>
                      <a:pt x="74" y="2148"/>
                    </a:lnTo>
                    <a:lnTo>
                      <a:pt x="70" y="2135"/>
                    </a:lnTo>
                    <a:lnTo>
                      <a:pt x="59" y="2100"/>
                    </a:lnTo>
                    <a:lnTo>
                      <a:pt x="53" y="2074"/>
                    </a:lnTo>
                    <a:lnTo>
                      <a:pt x="45" y="2042"/>
                    </a:lnTo>
                    <a:lnTo>
                      <a:pt x="38" y="2006"/>
                    </a:lnTo>
                    <a:lnTo>
                      <a:pt x="30" y="1967"/>
                    </a:lnTo>
                    <a:lnTo>
                      <a:pt x="23" y="1923"/>
                    </a:lnTo>
                    <a:lnTo>
                      <a:pt x="16" y="1875"/>
                    </a:lnTo>
                    <a:lnTo>
                      <a:pt x="10" y="1824"/>
                    </a:lnTo>
                    <a:lnTo>
                      <a:pt x="5" y="1770"/>
                    </a:lnTo>
                    <a:lnTo>
                      <a:pt x="2" y="1714"/>
                    </a:lnTo>
                    <a:lnTo>
                      <a:pt x="0" y="1655"/>
                    </a:lnTo>
                    <a:lnTo>
                      <a:pt x="0" y="1594"/>
                    </a:lnTo>
                    <a:lnTo>
                      <a:pt x="2" y="1531"/>
                    </a:lnTo>
                    <a:lnTo>
                      <a:pt x="7" y="1467"/>
                    </a:lnTo>
                    <a:lnTo>
                      <a:pt x="14" y="1402"/>
                    </a:lnTo>
                    <a:lnTo>
                      <a:pt x="25" y="1335"/>
                    </a:lnTo>
                    <a:lnTo>
                      <a:pt x="39" y="1269"/>
                    </a:lnTo>
                    <a:lnTo>
                      <a:pt x="57" y="1202"/>
                    </a:lnTo>
                    <a:lnTo>
                      <a:pt x="79" y="1136"/>
                    </a:lnTo>
                    <a:lnTo>
                      <a:pt x="105" y="1069"/>
                    </a:lnTo>
                    <a:lnTo>
                      <a:pt x="135" y="1005"/>
                    </a:lnTo>
                    <a:lnTo>
                      <a:pt x="170" y="940"/>
                    </a:lnTo>
                    <a:lnTo>
                      <a:pt x="211" y="878"/>
                    </a:lnTo>
                    <a:lnTo>
                      <a:pt x="257" y="817"/>
                    </a:lnTo>
                    <a:lnTo>
                      <a:pt x="308" y="759"/>
                    </a:lnTo>
                    <a:lnTo>
                      <a:pt x="366" y="702"/>
                    </a:lnTo>
                    <a:lnTo>
                      <a:pt x="430" y="649"/>
                    </a:lnTo>
                    <a:lnTo>
                      <a:pt x="501" y="598"/>
                    </a:lnTo>
                    <a:lnTo>
                      <a:pt x="577" y="5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9" name="Freeform 133"/>
              <p:cNvSpPr>
                <a:spLocks/>
              </p:cNvSpPr>
              <p:nvPr/>
            </p:nvSpPr>
            <p:spPr bwMode="auto">
              <a:xfrm>
                <a:off x="2103" y="2554"/>
                <a:ext cx="71" cy="71"/>
              </a:xfrm>
              <a:custGeom>
                <a:avLst/>
                <a:gdLst>
                  <a:gd name="T0" fmla="*/ 2 w 994"/>
                  <a:gd name="T1" fmla="*/ 48 h 995"/>
                  <a:gd name="T2" fmla="*/ 4 w 994"/>
                  <a:gd name="T3" fmla="*/ 52 h 995"/>
                  <a:gd name="T4" fmla="*/ 7 w 994"/>
                  <a:gd name="T5" fmla="*/ 57 h 995"/>
                  <a:gd name="T6" fmla="*/ 11 w 994"/>
                  <a:gd name="T7" fmla="*/ 61 h 995"/>
                  <a:gd name="T8" fmla="*/ 14 w 994"/>
                  <a:gd name="T9" fmla="*/ 64 h 995"/>
                  <a:gd name="T10" fmla="*/ 19 w 994"/>
                  <a:gd name="T11" fmla="*/ 67 h 995"/>
                  <a:gd name="T12" fmla="*/ 23 w 994"/>
                  <a:gd name="T13" fmla="*/ 69 h 995"/>
                  <a:gd name="T14" fmla="*/ 28 w 994"/>
                  <a:gd name="T15" fmla="*/ 70 h 995"/>
                  <a:gd name="T16" fmla="*/ 34 w 994"/>
                  <a:gd name="T17" fmla="*/ 71 h 995"/>
                  <a:gd name="T18" fmla="*/ 39 w 994"/>
                  <a:gd name="T19" fmla="*/ 71 h 995"/>
                  <a:gd name="T20" fmla="*/ 44 w 994"/>
                  <a:gd name="T21" fmla="*/ 70 h 995"/>
                  <a:gd name="T22" fmla="*/ 49 w 994"/>
                  <a:gd name="T23" fmla="*/ 68 h 995"/>
                  <a:gd name="T24" fmla="*/ 54 w 994"/>
                  <a:gd name="T25" fmla="*/ 66 h 995"/>
                  <a:gd name="T26" fmla="*/ 58 w 994"/>
                  <a:gd name="T27" fmla="*/ 63 h 995"/>
                  <a:gd name="T28" fmla="*/ 62 w 994"/>
                  <a:gd name="T29" fmla="*/ 59 h 995"/>
                  <a:gd name="T30" fmla="*/ 65 w 994"/>
                  <a:gd name="T31" fmla="*/ 55 h 995"/>
                  <a:gd name="T32" fmla="*/ 68 w 994"/>
                  <a:gd name="T33" fmla="*/ 51 h 995"/>
                  <a:gd name="T34" fmla="*/ 69 w 994"/>
                  <a:gd name="T35" fmla="*/ 46 h 995"/>
                  <a:gd name="T36" fmla="*/ 71 w 994"/>
                  <a:gd name="T37" fmla="*/ 41 h 995"/>
                  <a:gd name="T38" fmla="*/ 71 w 994"/>
                  <a:gd name="T39" fmla="*/ 36 h 995"/>
                  <a:gd name="T40" fmla="*/ 71 w 994"/>
                  <a:gd name="T41" fmla="*/ 30 h 995"/>
                  <a:gd name="T42" fmla="*/ 70 w 994"/>
                  <a:gd name="T43" fmla="*/ 25 h 995"/>
                  <a:gd name="T44" fmla="*/ 68 w 994"/>
                  <a:gd name="T45" fmla="*/ 20 h 995"/>
                  <a:gd name="T46" fmla="*/ 65 w 994"/>
                  <a:gd name="T47" fmla="*/ 16 h 995"/>
                  <a:gd name="T48" fmla="*/ 62 w 994"/>
                  <a:gd name="T49" fmla="*/ 12 h 995"/>
                  <a:gd name="T50" fmla="*/ 58 w 994"/>
                  <a:gd name="T51" fmla="*/ 8 h 995"/>
                  <a:gd name="T52" fmla="*/ 54 w 994"/>
                  <a:gd name="T53" fmla="*/ 5 h 995"/>
                  <a:gd name="T54" fmla="*/ 49 w 994"/>
                  <a:gd name="T55" fmla="*/ 3 h 995"/>
                  <a:gd name="T56" fmla="*/ 44 w 994"/>
                  <a:gd name="T57" fmla="*/ 1 h 995"/>
                  <a:gd name="T58" fmla="*/ 39 w 994"/>
                  <a:gd name="T59" fmla="*/ 0 h 995"/>
                  <a:gd name="T60" fmla="*/ 34 w 994"/>
                  <a:gd name="T61" fmla="*/ 0 h 995"/>
                  <a:gd name="T62" fmla="*/ 29 w 994"/>
                  <a:gd name="T63" fmla="*/ 1 h 995"/>
                  <a:gd name="T64" fmla="*/ 23 w 994"/>
                  <a:gd name="T65" fmla="*/ 2 h 995"/>
                  <a:gd name="T66" fmla="*/ 19 w 994"/>
                  <a:gd name="T67" fmla="*/ 4 h 995"/>
                  <a:gd name="T68" fmla="*/ 14 w 994"/>
                  <a:gd name="T69" fmla="*/ 7 h 995"/>
                  <a:gd name="T70" fmla="*/ 10 w 994"/>
                  <a:gd name="T71" fmla="*/ 10 h 995"/>
                  <a:gd name="T72" fmla="*/ 7 w 994"/>
                  <a:gd name="T73" fmla="*/ 14 h 995"/>
                  <a:gd name="T74" fmla="*/ 4 w 994"/>
                  <a:gd name="T75" fmla="*/ 19 h 995"/>
                  <a:gd name="T76" fmla="*/ 2 w 994"/>
                  <a:gd name="T77" fmla="*/ 23 h 995"/>
                  <a:gd name="T78" fmla="*/ 1 w 994"/>
                  <a:gd name="T79" fmla="*/ 28 h 995"/>
                  <a:gd name="T80" fmla="*/ 0 w 994"/>
                  <a:gd name="T81" fmla="*/ 33 h 995"/>
                  <a:gd name="T82" fmla="*/ 0 w 994"/>
                  <a:gd name="T83" fmla="*/ 39 h 995"/>
                  <a:gd name="T84" fmla="*/ 1 w 994"/>
                  <a:gd name="T85" fmla="*/ 44 h 99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94" h="995">
                    <a:moveTo>
                      <a:pt x="15" y="617"/>
                    </a:moveTo>
                    <a:lnTo>
                      <a:pt x="22" y="642"/>
                    </a:lnTo>
                    <a:lnTo>
                      <a:pt x="30" y="666"/>
                    </a:lnTo>
                    <a:lnTo>
                      <a:pt x="39" y="689"/>
                    </a:lnTo>
                    <a:lnTo>
                      <a:pt x="49" y="713"/>
                    </a:lnTo>
                    <a:lnTo>
                      <a:pt x="60" y="735"/>
                    </a:lnTo>
                    <a:lnTo>
                      <a:pt x="72" y="756"/>
                    </a:lnTo>
                    <a:lnTo>
                      <a:pt x="85" y="776"/>
                    </a:lnTo>
                    <a:lnTo>
                      <a:pt x="100" y="796"/>
                    </a:lnTo>
                    <a:lnTo>
                      <a:pt x="115" y="814"/>
                    </a:lnTo>
                    <a:lnTo>
                      <a:pt x="131" y="832"/>
                    </a:lnTo>
                    <a:lnTo>
                      <a:pt x="147" y="851"/>
                    </a:lnTo>
                    <a:lnTo>
                      <a:pt x="165" y="867"/>
                    </a:lnTo>
                    <a:lnTo>
                      <a:pt x="183" y="882"/>
                    </a:lnTo>
                    <a:lnTo>
                      <a:pt x="201" y="897"/>
                    </a:lnTo>
                    <a:lnTo>
                      <a:pt x="221" y="910"/>
                    </a:lnTo>
                    <a:lnTo>
                      <a:pt x="242" y="923"/>
                    </a:lnTo>
                    <a:lnTo>
                      <a:pt x="262" y="935"/>
                    </a:lnTo>
                    <a:lnTo>
                      <a:pt x="283" y="946"/>
                    </a:lnTo>
                    <a:lnTo>
                      <a:pt x="305" y="955"/>
                    </a:lnTo>
                    <a:lnTo>
                      <a:pt x="327" y="964"/>
                    </a:lnTo>
                    <a:lnTo>
                      <a:pt x="350" y="973"/>
                    </a:lnTo>
                    <a:lnTo>
                      <a:pt x="374" y="979"/>
                    </a:lnTo>
                    <a:lnTo>
                      <a:pt x="397" y="985"/>
                    </a:lnTo>
                    <a:lnTo>
                      <a:pt x="421" y="989"/>
                    </a:lnTo>
                    <a:lnTo>
                      <a:pt x="444" y="992"/>
                    </a:lnTo>
                    <a:lnTo>
                      <a:pt x="469" y="994"/>
                    </a:lnTo>
                    <a:lnTo>
                      <a:pt x="493" y="995"/>
                    </a:lnTo>
                    <a:lnTo>
                      <a:pt x="518" y="994"/>
                    </a:lnTo>
                    <a:lnTo>
                      <a:pt x="543" y="993"/>
                    </a:lnTo>
                    <a:lnTo>
                      <a:pt x="568" y="990"/>
                    </a:lnTo>
                    <a:lnTo>
                      <a:pt x="593" y="985"/>
                    </a:lnTo>
                    <a:lnTo>
                      <a:pt x="617" y="980"/>
                    </a:lnTo>
                    <a:lnTo>
                      <a:pt x="642" y="973"/>
                    </a:lnTo>
                    <a:lnTo>
                      <a:pt x="667" y="964"/>
                    </a:lnTo>
                    <a:lnTo>
                      <a:pt x="690" y="955"/>
                    </a:lnTo>
                    <a:lnTo>
                      <a:pt x="712" y="945"/>
                    </a:lnTo>
                    <a:lnTo>
                      <a:pt x="734" y="934"/>
                    </a:lnTo>
                    <a:lnTo>
                      <a:pt x="755" y="922"/>
                    </a:lnTo>
                    <a:lnTo>
                      <a:pt x="776" y="909"/>
                    </a:lnTo>
                    <a:lnTo>
                      <a:pt x="796" y="895"/>
                    </a:lnTo>
                    <a:lnTo>
                      <a:pt x="815" y="880"/>
                    </a:lnTo>
                    <a:lnTo>
                      <a:pt x="833" y="864"/>
                    </a:lnTo>
                    <a:lnTo>
                      <a:pt x="850" y="848"/>
                    </a:lnTo>
                    <a:lnTo>
                      <a:pt x="867" y="829"/>
                    </a:lnTo>
                    <a:lnTo>
                      <a:pt x="882" y="811"/>
                    </a:lnTo>
                    <a:lnTo>
                      <a:pt x="897" y="793"/>
                    </a:lnTo>
                    <a:lnTo>
                      <a:pt x="910" y="773"/>
                    </a:lnTo>
                    <a:lnTo>
                      <a:pt x="923" y="753"/>
                    </a:lnTo>
                    <a:lnTo>
                      <a:pt x="934" y="733"/>
                    </a:lnTo>
                    <a:lnTo>
                      <a:pt x="946" y="712"/>
                    </a:lnTo>
                    <a:lnTo>
                      <a:pt x="956" y="689"/>
                    </a:lnTo>
                    <a:lnTo>
                      <a:pt x="965" y="667"/>
                    </a:lnTo>
                    <a:lnTo>
                      <a:pt x="972" y="644"/>
                    </a:lnTo>
                    <a:lnTo>
                      <a:pt x="979" y="622"/>
                    </a:lnTo>
                    <a:lnTo>
                      <a:pt x="984" y="598"/>
                    </a:lnTo>
                    <a:lnTo>
                      <a:pt x="988" y="575"/>
                    </a:lnTo>
                    <a:lnTo>
                      <a:pt x="992" y="550"/>
                    </a:lnTo>
                    <a:lnTo>
                      <a:pt x="994" y="526"/>
                    </a:lnTo>
                    <a:lnTo>
                      <a:pt x="994" y="501"/>
                    </a:lnTo>
                    <a:lnTo>
                      <a:pt x="994" y="477"/>
                    </a:lnTo>
                    <a:lnTo>
                      <a:pt x="992" y="452"/>
                    </a:lnTo>
                    <a:lnTo>
                      <a:pt x="989" y="426"/>
                    </a:lnTo>
                    <a:lnTo>
                      <a:pt x="985" y="402"/>
                    </a:lnTo>
                    <a:lnTo>
                      <a:pt x="980" y="377"/>
                    </a:lnTo>
                    <a:lnTo>
                      <a:pt x="973" y="352"/>
                    </a:lnTo>
                    <a:lnTo>
                      <a:pt x="965" y="328"/>
                    </a:lnTo>
                    <a:lnTo>
                      <a:pt x="956" y="305"/>
                    </a:lnTo>
                    <a:lnTo>
                      <a:pt x="946" y="282"/>
                    </a:lnTo>
                    <a:lnTo>
                      <a:pt x="934" y="260"/>
                    </a:lnTo>
                    <a:lnTo>
                      <a:pt x="922" y="239"/>
                    </a:lnTo>
                    <a:lnTo>
                      <a:pt x="909" y="218"/>
                    </a:lnTo>
                    <a:lnTo>
                      <a:pt x="895" y="199"/>
                    </a:lnTo>
                    <a:lnTo>
                      <a:pt x="880" y="180"/>
                    </a:lnTo>
                    <a:lnTo>
                      <a:pt x="864" y="162"/>
                    </a:lnTo>
                    <a:lnTo>
                      <a:pt x="847" y="144"/>
                    </a:lnTo>
                    <a:lnTo>
                      <a:pt x="830" y="128"/>
                    </a:lnTo>
                    <a:lnTo>
                      <a:pt x="812" y="112"/>
                    </a:lnTo>
                    <a:lnTo>
                      <a:pt x="792" y="98"/>
                    </a:lnTo>
                    <a:lnTo>
                      <a:pt x="773" y="84"/>
                    </a:lnTo>
                    <a:lnTo>
                      <a:pt x="753" y="71"/>
                    </a:lnTo>
                    <a:lnTo>
                      <a:pt x="732" y="60"/>
                    </a:lnTo>
                    <a:lnTo>
                      <a:pt x="711" y="49"/>
                    </a:lnTo>
                    <a:lnTo>
                      <a:pt x="690" y="39"/>
                    </a:lnTo>
                    <a:lnTo>
                      <a:pt x="667" y="30"/>
                    </a:lnTo>
                    <a:lnTo>
                      <a:pt x="644" y="22"/>
                    </a:lnTo>
                    <a:lnTo>
                      <a:pt x="621" y="15"/>
                    </a:lnTo>
                    <a:lnTo>
                      <a:pt x="598" y="10"/>
                    </a:lnTo>
                    <a:lnTo>
                      <a:pt x="574" y="6"/>
                    </a:lnTo>
                    <a:lnTo>
                      <a:pt x="550" y="2"/>
                    </a:lnTo>
                    <a:lnTo>
                      <a:pt x="526" y="0"/>
                    </a:lnTo>
                    <a:lnTo>
                      <a:pt x="501" y="0"/>
                    </a:lnTo>
                    <a:lnTo>
                      <a:pt x="476" y="0"/>
                    </a:lnTo>
                    <a:lnTo>
                      <a:pt x="452" y="2"/>
                    </a:lnTo>
                    <a:lnTo>
                      <a:pt x="427" y="5"/>
                    </a:lnTo>
                    <a:lnTo>
                      <a:pt x="402" y="9"/>
                    </a:lnTo>
                    <a:lnTo>
                      <a:pt x="377" y="14"/>
                    </a:lnTo>
                    <a:lnTo>
                      <a:pt x="352" y="21"/>
                    </a:lnTo>
                    <a:lnTo>
                      <a:pt x="328" y="30"/>
                    </a:lnTo>
                    <a:lnTo>
                      <a:pt x="305" y="39"/>
                    </a:lnTo>
                    <a:lnTo>
                      <a:pt x="282" y="49"/>
                    </a:lnTo>
                    <a:lnTo>
                      <a:pt x="261" y="60"/>
                    </a:lnTo>
                    <a:lnTo>
                      <a:pt x="239" y="72"/>
                    </a:lnTo>
                    <a:lnTo>
                      <a:pt x="218" y="85"/>
                    </a:lnTo>
                    <a:lnTo>
                      <a:pt x="199" y="99"/>
                    </a:lnTo>
                    <a:lnTo>
                      <a:pt x="180" y="114"/>
                    </a:lnTo>
                    <a:lnTo>
                      <a:pt x="162" y="130"/>
                    </a:lnTo>
                    <a:lnTo>
                      <a:pt x="145" y="147"/>
                    </a:lnTo>
                    <a:lnTo>
                      <a:pt x="128" y="165"/>
                    </a:lnTo>
                    <a:lnTo>
                      <a:pt x="113" y="183"/>
                    </a:lnTo>
                    <a:lnTo>
                      <a:pt x="98" y="202"/>
                    </a:lnTo>
                    <a:lnTo>
                      <a:pt x="84" y="221"/>
                    </a:lnTo>
                    <a:lnTo>
                      <a:pt x="71" y="241"/>
                    </a:lnTo>
                    <a:lnTo>
                      <a:pt x="59" y="262"/>
                    </a:lnTo>
                    <a:lnTo>
                      <a:pt x="49" y="283"/>
                    </a:lnTo>
                    <a:lnTo>
                      <a:pt x="39" y="305"/>
                    </a:lnTo>
                    <a:lnTo>
                      <a:pt x="30" y="327"/>
                    </a:lnTo>
                    <a:lnTo>
                      <a:pt x="23" y="350"/>
                    </a:lnTo>
                    <a:lnTo>
                      <a:pt x="16" y="373"/>
                    </a:lnTo>
                    <a:lnTo>
                      <a:pt x="11" y="396"/>
                    </a:lnTo>
                    <a:lnTo>
                      <a:pt x="6" y="420"/>
                    </a:lnTo>
                    <a:lnTo>
                      <a:pt x="3" y="445"/>
                    </a:lnTo>
                    <a:lnTo>
                      <a:pt x="1" y="469"/>
                    </a:lnTo>
                    <a:lnTo>
                      <a:pt x="0" y="493"/>
                    </a:lnTo>
                    <a:lnTo>
                      <a:pt x="1" y="518"/>
                    </a:lnTo>
                    <a:lnTo>
                      <a:pt x="2" y="542"/>
                    </a:lnTo>
                    <a:lnTo>
                      <a:pt x="5" y="568"/>
                    </a:lnTo>
                    <a:lnTo>
                      <a:pt x="10" y="593"/>
                    </a:lnTo>
                    <a:lnTo>
                      <a:pt x="15" y="617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Freeform 134"/>
              <p:cNvSpPr>
                <a:spLocks/>
              </p:cNvSpPr>
              <p:nvPr/>
            </p:nvSpPr>
            <p:spPr bwMode="auto">
              <a:xfrm>
                <a:off x="1395" y="3029"/>
                <a:ext cx="260" cy="29"/>
              </a:xfrm>
              <a:custGeom>
                <a:avLst/>
                <a:gdLst>
                  <a:gd name="T0" fmla="*/ 260 w 3634"/>
                  <a:gd name="T1" fmla="*/ 15 h 404"/>
                  <a:gd name="T2" fmla="*/ 258 w 3634"/>
                  <a:gd name="T3" fmla="*/ 17 h 404"/>
                  <a:gd name="T4" fmla="*/ 256 w 3634"/>
                  <a:gd name="T5" fmla="*/ 18 h 404"/>
                  <a:gd name="T6" fmla="*/ 252 w 3634"/>
                  <a:gd name="T7" fmla="*/ 20 h 404"/>
                  <a:gd name="T8" fmla="*/ 247 w 3634"/>
                  <a:gd name="T9" fmla="*/ 21 h 404"/>
                  <a:gd name="T10" fmla="*/ 241 w 3634"/>
                  <a:gd name="T11" fmla="*/ 22 h 404"/>
                  <a:gd name="T12" fmla="*/ 234 w 3634"/>
                  <a:gd name="T13" fmla="*/ 23 h 404"/>
                  <a:gd name="T14" fmla="*/ 226 w 3634"/>
                  <a:gd name="T15" fmla="*/ 24 h 404"/>
                  <a:gd name="T16" fmla="*/ 217 w 3634"/>
                  <a:gd name="T17" fmla="*/ 25 h 404"/>
                  <a:gd name="T18" fmla="*/ 208 w 3634"/>
                  <a:gd name="T19" fmla="*/ 26 h 404"/>
                  <a:gd name="T20" fmla="*/ 197 w 3634"/>
                  <a:gd name="T21" fmla="*/ 27 h 404"/>
                  <a:gd name="T22" fmla="*/ 186 w 3634"/>
                  <a:gd name="T23" fmla="*/ 28 h 404"/>
                  <a:gd name="T24" fmla="*/ 169 w 3634"/>
                  <a:gd name="T25" fmla="*/ 28 h 404"/>
                  <a:gd name="T26" fmla="*/ 150 w 3634"/>
                  <a:gd name="T27" fmla="*/ 29 h 404"/>
                  <a:gd name="T28" fmla="*/ 137 w 3634"/>
                  <a:gd name="T29" fmla="*/ 29 h 404"/>
                  <a:gd name="T30" fmla="*/ 123 w 3634"/>
                  <a:gd name="T31" fmla="*/ 29 h 404"/>
                  <a:gd name="T32" fmla="*/ 110 w 3634"/>
                  <a:gd name="T33" fmla="*/ 29 h 404"/>
                  <a:gd name="T34" fmla="*/ 91 w 3634"/>
                  <a:gd name="T35" fmla="*/ 28 h 404"/>
                  <a:gd name="T36" fmla="*/ 74 w 3634"/>
                  <a:gd name="T37" fmla="*/ 28 h 404"/>
                  <a:gd name="T38" fmla="*/ 63 w 3634"/>
                  <a:gd name="T39" fmla="*/ 27 h 404"/>
                  <a:gd name="T40" fmla="*/ 52 w 3634"/>
                  <a:gd name="T41" fmla="*/ 26 h 404"/>
                  <a:gd name="T42" fmla="*/ 43 w 3634"/>
                  <a:gd name="T43" fmla="*/ 25 h 404"/>
                  <a:gd name="T44" fmla="*/ 34 w 3634"/>
                  <a:gd name="T45" fmla="*/ 24 h 404"/>
                  <a:gd name="T46" fmla="*/ 26 w 3634"/>
                  <a:gd name="T47" fmla="*/ 23 h 404"/>
                  <a:gd name="T48" fmla="*/ 19 w 3634"/>
                  <a:gd name="T49" fmla="*/ 22 h 404"/>
                  <a:gd name="T50" fmla="*/ 13 w 3634"/>
                  <a:gd name="T51" fmla="*/ 21 h 404"/>
                  <a:gd name="T52" fmla="*/ 8 w 3634"/>
                  <a:gd name="T53" fmla="*/ 20 h 404"/>
                  <a:gd name="T54" fmla="*/ 4 w 3634"/>
                  <a:gd name="T55" fmla="*/ 18 h 404"/>
                  <a:gd name="T56" fmla="*/ 1 w 3634"/>
                  <a:gd name="T57" fmla="*/ 17 h 404"/>
                  <a:gd name="T58" fmla="*/ 0 w 3634"/>
                  <a:gd name="T59" fmla="*/ 15 h 404"/>
                  <a:gd name="T60" fmla="*/ 0 w 3634"/>
                  <a:gd name="T61" fmla="*/ 14 h 404"/>
                  <a:gd name="T62" fmla="*/ 1 w 3634"/>
                  <a:gd name="T63" fmla="*/ 12 h 404"/>
                  <a:gd name="T64" fmla="*/ 4 w 3634"/>
                  <a:gd name="T65" fmla="*/ 11 h 404"/>
                  <a:gd name="T66" fmla="*/ 8 w 3634"/>
                  <a:gd name="T67" fmla="*/ 10 h 404"/>
                  <a:gd name="T68" fmla="*/ 13 w 3634"/>
                  <a:gd name="T69" fmla="*/ 8 h 404"/>
                  <a:gd name="T70" fmla="*/ 19 w 3634"/>
                  <a:gd name="T71" fmla="*/ 7 h 404"/>
                  <a:gd name="T72" fmla="*/ 26 w 3634"/>
                  <a:gd name="T73" fmla="*/ 6 h 404"/>
                  <a:gd name="T74" fmla="*/ 34 w 3634"/>
                  <a:gd name="T75" fmla="*/ 5 h 404"/>
                  <a:gd name="T76" fmla="*/ 43 w 3634"/>
                  <a:gd name="T77" fmla="*/ 4 h 404"/>
                  <a:gd name="T78" fmla="*/ 52 w 3634"/>
                  <a:gd name="T79" fmla="*/ 3 h 404"/>
                  <a:gd name="T80" fmla="*/ 68 w 3634"/>
                  <a:gd name="T81" fmla="*/ 2 h 404"/>
                  <a:gd name="T82" fmla="*/ 91 w 3634"/>
                  <a:gd name="T83" fmla="*/ 1 h 404"/>
                  <a:gd name="T84" fmla="*/ 117 w 3634"/>
                  <a:gd name="T85" fmla="*/ 0 h 404"/>
                  <a:gd name="T86" fmla="*/ 143 w 3634"/>
                  <a:gd name="T87" fmla="*/ 0 h 404"/>
                  <a:gd name="T88" fmla="*/ 169 w 3634"/>
                  <a:gd name="T89" fmla="*/ 1 h 404"/>
                  <a:gd name="T90" fmla="*/ 192 w 3634"/>
                  <a:gd name="T91" fmla="*/ 2 h 404"/>
                  <a:gd name="T92" fmla="*/ 208 w 3634"/>
                  <a:gd name="T93" fmla="*/ 3 h 404"/>
                  <a:gd name="T94" fmla="*/ 217 w 3634"/>
                  <a:gd name="T95" fmla="*/ 4 h 404"/>
                  <a:gd name="T96" fmla="*/ 226 w 3634"/>
                  <a:gd name="T97" fmla="*/ 5 h 404"/>
                  <a:gd name="T98" fmla="*/ 234 w 3634"/>
                  <a:gd name="T99" fmla="*/ 6 h 404"/>
                  <a:gd name="T100" fmla="*/ 241 w 3634"/>
                  <a:gd name="T101" fmla="*/ 7 h 404"/>
                  <a:gd name="T102" fmla="*/ 247 w 3634"/>
                  <a:gd name="T103" fmla="*/ 8 h 404"/>
                  <a:gd name="T104" fmla="*/ 252 w 3634"/>
                  <a:gd name="T105" fmla="*/ 10 h 404"/>
                  <a:gd name="T106" fmla="*/ 256 w 3634"/>
                  <a:gd name="T107" fmla="*/ 11 h 404"/>
                  <a:gd name="T108" fmla="*/ 258 w 3634"/>
                  <a:gd name="T109" fmla="*/ 12 h 404"/>
                  <a:gd name="T110" fmla="*/ 260 w 3634"/>
                  <a:gd name="T111" fmla="*/ 14 h 40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634" h="404">
                    <a:moveTo>
                      <a:pt x="3634" y="202"/>
                    </a:moveTo>
                    <a:lnTo>
                      <a:pt x="3631" y="212"/>
                    </a:lnTo>
                    <a:lnTo>
                      <a:pt x="3624" y="222"/>
                    </a:lnTo>
                    <a:lnTo>
                      <a:pt x="3613" y="232"/>
                    </a:lnTo>
                    <a:lnTo>
                      <a:pt x="3597" y="242"/>
                    </a:lnTo>
                    <a:lnTo>
                      <a:pt x="3577" y="253"/>
                    </a:lnTo>
                    <a:lnTo>
                      <a:pt x="3552" y="263"/>
                    </a:lnTo>
                    <a:lnTo>
                      <a:pt x="3524" y="272"/>
                    </a:lnTo>
                    <a:lnTo>
                      <a:pt x="3491" y="281"/>
                    </a:lnTo>
                    <a:lnTo>
                      <a:pt x="3454" y="290"/>
                    </a:lnTo>
                    <a:lnTo>
                      <a:pt x="3415" y="298"/>
                    </a:lnTo>
                    <a:lnTo>
                      <a:pt x="3371" y="307"/>
                    </a:lnTo>
                    <a:lnTo>
                      <a:pt x="3323" y="315"/>
                    </a:lnTo>
                    <a:lnTo>
                      <a:pt x="3273" y="323"/>
                    </a:lnTo>
                    <a:lnTo>
                      <a:pt x="3219" y="330"/>
                    </a:lnTo>
                    <a:lnTo>
                      <a:pt x="3162" y="338"/>
                    </a:lnTo>
                    <a:lnTo>
                      <a:pt x="3102" y="345"/>
                    </a:lnTo>
                    <a:lnTo>
                      <a:pt x="3038" y="351"/>
                    </a:lnTo>
                    <a:lnTo>
                      <a:pt x="2973" y="358"/>
                    </a:lnTo>
                    <a:lnTo>
                      <a:pt x="2904" y="364"/>
                    </a:lnTo>
                    <a:lnTo>
                      <a:pt x="2833" y="369"/>
                    </a:lnTo>
                    <a:lnTo>
                      <a:pt x="2759" y="374"/>
                    </a:lnTo>
                    <a:lnTo>
                      <a:pt x="2683" y="379"/>
                    </a:lnTo>
                    <a:lnTo>
                      <a:pt x="2604" y="384"/>
                    </a:lnTo>
                    <a:lnTo>
                      <a:pt x="2524" y="389"/>
                    </a:lnTo>
                    <a:lnTo>
                      <a:pt x="2357" y="395"/>
                    </a:lnTo>
                    <a:lnTo>
                      <a:pt x="2183" y="400"/>
                    </a:lnTo>
                    <a:lnTo>
                      <a:pt x="2094" y="402"/>
                    </a:lnTo>
                    <a:lnTo>
                      <a:pt x="2003" y="403"/>
                    </a:lnTo>
                    <a:lnTo>
                      <a:pt x="1910" y="404"/>
                    </a:lnTo>
                    <a:lnTo>
                      <a:pt x="1817" y="404"/>
                    </a:lnTo>
                    <a:lnTo>
                      <a:pt x="1723" y="404"/>
                    </a:lnTo>
                    <a:lnTo>
                      <a:pt x="1631" y="403"/>
                    </a:lnTo>
                    <a:lnTo>
                      <a:pt x="1540" y="402"/>
                    </a:lnTo>
                    <a:lnTo>
                      <a:pt x="1450" y="400"/>
                    </a:lnTo>
                    <a:lnTo>
                      <a:pt x="1276" y="395"/>
                    </a:lnTo>
                    <a:lnTo>
                      <a:pt x="1110" y="389"/>
                    </a:lnTo>
                    <a:lnTo>
                      <a:pt x="1029" y="384"/>
                    </a:lnTo>
                    <a:lnTo>
                      <a:pt x="951" y="379"/>
                    </a:lnTo>
                    <a:lnTo>
                      <a:pt x="874" y="374"/>
                    </a:lnTo>
                    <a:lnTo>
                      <a:pt x="800" y="369"/>
                    </a:lnTo>
                    <a:lnTo>
                      <a:pt x="729" y="364"/>
                    </a:lnTo>
                    <a:lnTo>
                      <a:pt x="660" y="358"/>
                    </a:lnTo>
                    <a:lnTo>
                      <a:pt x="595" y="351"/>
                    </a:lnTo>
                    <a:lnTo>
                      <a:pt x="532" y="345"/>
                    </a:lnTo>
                    <a:lnTo>
                      <a:pt x="471" y="338"/>
                    </a:lnTo>
                    <a:lnTo>
                      <a:pt x="415" y="330"/>
                    </a:lnTo>
                    <a:lnTo>
                      <a:pt x="360" y="323"/>
                    </a:lnTo>
                    <a:lnTo>
                      <a:pt x="310" y="315"/>
                    </a:lnTo>
                    <a:lnTo>
                      <a:pt x="263" y="307"/>
                    </a:lnTo>
                    <a:lnTo>
                      <a:pt x="218" y="298"/>
                    </a:lnTo>
                    <a:lnTo>
                      <a:pt x="179" y="290"/>
                    </a:lnTo>
                    <a:lnTo>
                      <a:pt x="142" y="281"/>
                    </a:lnTo>
                    <a:lnTo>
                      <a:pt x="110" y="272"/>
                    </a:lnTo>
                    <a:lnTo>
                      <a:pt x="81" y="263"/>
                    </a:lnTo>
                    <a:lnTo>
                      <a:pt x="56" y="253"/>
                    </a:lnTo>
                    <a:lnTo>
                      <a:pt x="36" y="242"/>
                    </a:lnTo>
                    <a:lnTo>
                      <a:pt x="20" y="232"/>
                    </a:lnTo>
                    <a:lnTo>
                      <a:pt x="9" y="222"/>
                    </a:lnTo>
                    <a:lnTo>
                      <a:pt x="2" y="212"/>
                    </a:lnTo>
                    <a:lnTo>
                      <a:pt x="0" y="202"/>
                    </a:lnTo>
                    <a:lnTo>
                      <a:pt x="2" y="192"/>
                    </a:lnTo>
                    <a:lnTo>
                      <a:pt x="9" y="181"/>
                    </a:lnTo>
                    <a:lnTo>
                      <a:pt x="20" y="171"/>
                    </a:lnTo>
                    <a:lnTo>
                      <a:pt x="36" y="162"/>
                    </a:lnTo>
                    <a:lnTo>
                      <a:pt x="56" y="152"/>
                    </a:lnTo>
                    <a:lnTo>
                      <a:pt x="81" y="142"/>
                    </a:lnTo>
                    <a:lnTo>
                      <a:pt x="110" y="133"/>
                    </a:lnTo>
                    <a:lnTo>
                      <a:pt x="142" y="124"/>
                    </a:lnTo>
                    <a:lnTo>
                      <a:pt x="179" y="114"/>
                    </a:lnTo>
                    <a:lnTo>
                      <a:pt x="218" y="105"/>
                    </a:lnTo>
                    <a:lnTo>
                      <a:pt x="263" y="97"/>
                    </a:lnTo>
                    <a:lnTo>
                      <a:pt x="310" y="89"/>
                    </a:lnTo>
                    <a:lnTo>
                      <a:pt x="360" y="81"/>
                    </a:lnTo>
                    <a:lnTo>
                      <a:pt x="415" y="73"/>
                    </a:lnTo>
                    <a:lnTo>
                      <a:pt x="471" y="66"/>
                    </a:lnTo>
                    <a:lnTo>
                      <a:pt x="532" y="59"/>
                    </a:lnTo>
                    <a:lnTo>
                      <a:pt x="595" y="53"/>
                    </a:lnTo>
                    <a:lnTo>
                      <a:pt x="660" y="46"/>
                    </a:lnTo>
                    <a:lnTo>
                      <a:pt x="729" y="40"/>
                    </a:lnTo>
                    <a:lnTo>
                      <a:pt x="800" y="35"/>
                    </a:lnTo>
                    <a:lnTo>
                      <a:pt x="951" y="25"/>
                    </a:lnTo>
                    <a:lnTo>
                      <a:pt x="1110" y="16"/>
                    </a:lnTo>
                    <a:lnTo>
                      <a:pt x="1276" y="9"/>
                    </a:lnTo>
                    <a:lnTo>
                      <a:pt x="1450" y="4"/>
                    </a:lnTo>
                    <a:lnTo>
                      <a:pt x="1631" y="1"/>
                    </a:lnTo>
                    <a:lnTo>
                      <a:pt x="1817" y="0"/>
                    </a:lnTo>
                    <a:lnTo>
                      <a:pt x="2003" y="1"/>
                    </a:lnTo>
                    <a:lnTo>
                      <a:pt x="2183" y="4"/>
                    </a:lnTo>
                    <a:lnTo>
                      <a:pt x="2357" y="9"/>
                    </a:lnTo>
                    <a:lnTo>
                      <a:pt x="2524" y="16"/>
                    </a:lnTo>
                    <a:lnTo>
                      <a:pt x="2683" y="25"/>
                    </a:lnTo>
                    <a:lnTo>
                      <a:pt x="2833" y="35"/>
                    </a:lnTo>
                    <a:lnTo>
                      <a:pt x="2904" y="40"/>
                    </a:lnTo>
                    <a:lnTo>
                      <a:pt x="2973" y="46"/>
                    </a:lnTo>
                    <a:lnTo>
                      <a:pt x="3038" y="53"/>
                    </a:lnTo>
                    <a:lnTo>
                      <a:pt x="3102" y="59"/>
                    </a:lnTo>
                    <a:lnTo>
                      <a:pt x="3162" y="66"/>
                    </a:lnTo>
                    <a:lnTo>
                      <a:pt x="3219" y="73"/>
                    </a:lnTo>
                    <a:lnTo>
                      <a:pt x="3273" y="81"/>
                    </a:lnTo>
                    <a:lnTo>
                      <a:pt x="3323" y="89"/>
                    </a:lnTo>
                    <a:lnTo>
                      <a:pt x="3371" y="97"/>
                    </a:lnTo>
                    <a:lnTo>
                      <a:pt x="3415" y="105"/>
                    </a:lnTo>
                    <a:lnTo>
                      <a:pt x="3454" y="114"/>
                    </a:lnTo>
                    <a:lnTo>
                      <a:pt x="3491" y="124"/>
                    </a:lnTo>
                    <a:lnTo>
                      <a:pt x="3524" y="133"/>
                    </a:lnTo>
                    <a:lnTo>
                      <a:pt x="3552" y="142"/>
                    </a:lnTo>
                    <a:lnTo>
                      <a:pt x="3577" y="152"/>
                    </a:lnTo>
                    <a:lnTo>
                      <a:pt x="3597" y="162"/>
                    </a:lnTo>
                    <a:lnTo>
                      <a:pt x="3613" y="171"/>
                    </a:lnTo>
                    <a:lnTo>
                      <a:pt x="3624" y="181"/>
                    </a:lnTo>
                    <a:lnTo>
                      <a:pt x="3631" y="192"/>
                    </a:lnTo>
                    <a:lnTo>
                      <a:pt x="3634" y="202"/>
                    </a:lnTo>
                    <a:close/>
                  </a:path>
                </a:pathLst>
              </a:custGeom>
              <a:solidFill>
                <a:srgbClr val="666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Freeform 135"/>
              <p:cNvSpPr>
                <a:spLocks/>
              </p:cNvSpPr>
              <p:nvPr/>
            </p:nvSpPr>
            <p:spPr bwMode="auto">
              <a:xfrm>
                <a:off x="1595" y="2983"/>
                <a:ext cx="126" cy="58"/>
              </a:xfrm>
              <a:custGeom>
                <a:avLst/>
                <a:gdLst>
                  <a:gd name="T0" fmla="*/ 66 w 1760"/>
                  <a:gd name="T1" fmla="*/ 0 h 814"/>
                  <a:gd name="T2" fmla="*/ 72 w 1760"/>
                  <a:gd name="T3" fmla="*/ 1 h 814"/>
                  <a:gd name="T4" fmla="*/ 78 w 1760"/>
                  <a:gd name="T5" fmla="*/ 2 h 814"/>
                  <a:gd name="T6" fmla="*/ 86 w 1760"/>
                  <a:gd name="T7" fmla="*/ 4 h 814"/>
                  <a:gd name="T8" fmla="*/ 94 w 1760"/>
                  <a:gd name="T9" fmla="*/ 6 h 814"/>
                  <a:gd name="T10" fmla="*/ 100 w 1760"/>
                  <a:gd name="T11" fmla="*/ 8 h 814"/>
                  <a:gd name="T12" fmla="*/ 104 w 1760"/>
                  <a:gd name="T13" fmla="*/ 10 h 814"/>
                  <a:gd name="T14" fmla="*/ 108 w 1760"/>
                  <a:gd name="T15" fmla="*/ 11 h 814"/>
                  <a:gd name="T16" fmla="*/ 112 w 1760"/>
                  <a:gd name="T17" fmla="*/ 13 h 814"/>
                  <a:gd name="T18" fmla="*/ 115 w 1760"/>
                  <a:gd name="T19" fmla="*/ 15 h 814"/>
                  <a:gd name="T20" fmla="*/ 118 w 1760"/>
                  <a:gd name="T21" fmla="*/ 18 h 814"/>
                  <a:gd name="T22" fmla="*/ 121 w 1760"/>
                  <a:gd name="T23" fmla="*/ 20 h 814"/>
                  <a:gd name="T24" fmla="*/ 123 w 1760"/>
                  <a:gd name="T25" fmla="*/ 23 h 814"/>
                  <a:gd name="T26" fmla="*/ 124 w 1760"/>
                  <a:gd name="T27" fmla="*/ 26 h 814"/>
                  <a:gd name="T28" fmla="*/ 125 w 1760"/>
                  <a:gd name="T29" fmla="*/ 29 h 814"/>
                  <a:gd name="T30" fmla="*/ 126 w 1760"/>
                  <a:gd name="T31" fmla="*/ 32 h 814"/>
                  <a:gd name="T32" fmla="*/ 126 w 1760"/>
                  <a:gd name="T33" fmla="*/ 35 h 814"/>
                  <a:gd name="T34" fmla="*/ 4 w 1760"/>
                  <a:gd name="T35" fmla="*/ 58 h 814"/>
                  <a:gd name="T36" fmla="*/ 4 w 1760"/>
                  <a:gd name="T37" fmla="*/ 57 h 814"/>
                  <a:gd name="T38" fmla="*/ 3 w 1760"/>
                  <a:gd name="T39" fmla="*/ 56 h 814"/>
                  <a:gd name="T40" fmla="*/ 3 w 1760"/>
                  <a:gd name="T41" fmla="*/ 55 h 814"/>
                  <a:gd name="T42" fmla="*/ 2 w 1760"/>
                  <a:gd name="T43" fmla="*/ 54 h 814"/>
                  <a:gd name="T44" fmla="*/ 1 w 1760"/>
                  <a:gd name="T45" fmla="*/ 51 h 814"/>
                  <a:gd name="T46" fmla="*/ 0 w 1760"/>
                  <a:gd name="T47" fmla="*/ 48 h 814"/>
                  <a:gd name="T48" fmla="*/ 0 w 1760"/>
                  <a:gd name="T49" fmla="*/ 45 h 814"/>
                  <a:gd name="T50" fmla="*/ 0 w 1760"/>
                  <a:gd name="T51" fmla="*/ 42 h 814"/>
                  <a:gd name="T52" fmla="*/ 0 w 1760"/>
                  <a:gd name="T53" fmla="*/ 39 h 814"/>
                  <a:gd name="T54" fmla="*/ 1 w 1760"/>
                  <a:gd name="T55" fmla="*/ 36 h 814"/>
                  <a:gd name="T56" fmla="*/ 1 w 1760"/>
                  <a:gd name="T57" fmla="*/ 33 h 814"/>
                  <a:gd name="T58" fmla="*/ 2 w 1760"/>
                  <a:gd name="T59" fmla="*/ 30 h 814"/>
                  <a:gd name="T60" fmla="*/ 4 w 1760"/>
                  <a:gd name="T61" fmla="*/ 26 h 814"/>
                  <a:gd name="T62" fmla="*/ 6 w 1760"/>
                  <a:gd name="T63" fmla="*/ 22 h 814"/>
                  <a:gd name="T64" fmla="*/ 7 w 1760"/>
                  <a:gd name="T65" fmla="*/ 19 h 81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760" h="814">
                    <a:moveTo>
                      <a:pt x="905" y="0"/>
                    </a:moveTo>
                    <a:lnTo>
                      <a:pt x="923" y="2"/>
                    </a:lnTo>
                    <a:lnTo>
                      <a:pt x="975" y="9"/>
                    </a:lnTo>
                    <a:lnTo>
                      <a:pt x="1010" y="15"/>
                    </a:lnTo>
                    <a:lnTo>
                      <a:pt x="1051" y="21"/>
                    </a:lnTo>
                    <a:lnTo>
                      <a:pt x="1096" y="30"/>
                    </a:lnTo>
                    <a:lnTo>
                      <a:pt x="1147" y="40"/>
                    </a:lnTo>
                    <a:lnTo>
                      <a:pt x="1199" y="52"/>
                    </a:lnTo>
                    <a:lnTo>
                      <a:pt x="1255" y="67"/>
                    </a:lnTo>
                    <a:lnTo>
                      <a:pt x="1311" y="84"/>
                    </a:lnTo>
                    <a:lnTo>
                      <a:pt x="1368" y="102"/>
                    </a:lnTo>
                    <a:lnTo>
                      <a:pt x="1397" y="112"/>
                    </a:lnTo>
                    <a:lnTo>
                      <a:pt x="1425" y="122"/>
                    </a:lnTo>
                    <a:lnTo>
                      <a:pt x="1453" y="134"/>
                    </a:lnTo>
                    <a:lnTo>
                      <a:pt x="1481" y="145"/>
                    </a:lnTo>
                    <a:lnTo>
                      <a:pt x="1508" y="158"/>
                    </a:lnTo>
                    <a:lnTo>
                      <a:pt x="1534" y="171"/>
                    </a:lnTo>
                    <a:lnTo>
                      <a:pt x="1561" y="184"/>
                    </a:lnTo>
                    <a:lnTo>
                      <a:pt x="1586" y="198"/>
                    </a:lnTo>
                    <a:lnTo>
                      <a:pt x="1610" y="214"/>
                    </a:lnTo>
                    <a:lnTo>
                      <a:pt x="1632" y="232"/>
                    </a:lnTo>
                    <a:lnTo>
                      <a:pt x="1652" y="249"/>
                    </a:lnTo>
                    <a:lnTo>
                      <a:pt x="1671" y="267"/>
                    </a:lnTo>
                    <a:lnTo>
                      <a:pt x="1688" y="286"/>
                    </a:lnTo>
                    <a:lnTo>
                      <a:pt x="1702" y="305"/>
                    </a:lnTo>
                    <a:lnTo>
                      <a:pt x="1715" y="324"/>
                    </a:lnTo>
                    <a:lnTo>
                      <a:pt x="1726" y="344"/>
                    </a:lnTo>
                    <a:lnTo>
                      <a:pt x="1735" y="365"/>
                    </a:lnTo>
                    <a:lnTo>
                      <a:pt x="1742" y="385"/>
                    </a:lnTo>
                    <a:lnTo>
                      <a:pt x="1749" y="405"/>
                    </a:lnTo>
                    <a:lnTo>
                      <a:pt x="1753" y="426"/>
                    </a:lnTo>
                    <a:lnTo>
                      <a:pt x="1757" y="446"/>
                    </a:lnTo>
                    <a:lnTo>
                      <a:pt x="1759" y="466"/>
                    </a:lnTo>
                    <a:lnTo>
                      <a:pt x="1760" y="485"/>
                    </a:lnTo>
                    <a:lnTo>
                      <a:pt x="1760" y="505"/>
                    </a:lnTo>
                    <a:lnTo>
                      <a:pt x="59" y="814"/>
                    </a:lnTo>
                    <a:lnTo>
                      <a:pt x="55" y="808"/>
                    </a:lnTo>
                    <a:lnTo>
                      <a:pt x="52" y="802"/>
                    </a:lnTo>
                    <a:lnTo>
                      <a:pt x="48" y="796"/>
                    </a:lnTo>
                    <a:lnTo>
                      <a:pt x="45" y="789"/>
                    </a:lnTo>
                    <a:lnTo>
                      <a:pt x="41" y="782"/>
                    </a:lnTo>
                    <a:lnTo>
                      <a:pt x="38" y="775"/>
                    </a:lnTo>
                    <a:lnTo>
                      <a:pt x="34" y="768"/>
                    </a:lnTo>
                    <a:lnTo>
                      <a:pt x="31" y="761"/>
                    </a:lnTo>
                    <a:lnTo>
                      <a:pt x="23" y="738"/>
                    </a:lnTo>
                    <a:lnTo>
                      <a:pt x="16" y="716"/>
                    </a:lnTo>
                    <a:lnTo>
                      <a:pt x="10" y="695"/>
                    </a:lnTo>
                    <a:lnTo>
                      <a:pt x="6" y="673"/>
                    </a:lnTo>
                    <a:lnTo>
                      <a:pt x="2" y="651"/>
                    </a:lnTo>
                    <a:lnTo>
                      <a:pt x="1" y="629"/>
                    </a:lnTo>
                    <a:lnTo>
                      <a:pt x="0" y="606"/>
                    </a:lnTo>
                    <a:lnTo>
                      <a:pt x="0" y="585"/>
                    </a:lnTo>
                    <a:lnTo>
                      <a:pt x="1" y="564"/>
                    </a:lnTo>
                    <a:lnTo>
                      <a:pt x="3" y="543"/>
                    </a:lnTo>
                    <a:lnTo>
                      <a:pt x="6" y="522"/>
                    </a:lnTo>
                    <a:lnTo>
                      <a:pt x="10" y="502"/>
                    </a:lnTo>
                    <a:lnTo>
                      <a:pt x="14" y="481"/>
                    </a:lnTo>
                    <a:lnTo>
                      <a:pt x="18" y="462"/>
                    </a:lnTo>
                    <a:lnTo>
                      <a:pt x="24" y="443"/>
                    </a:lnTo>
                    <a:lnTo>
                      <a:pt x="29" y="425"/>
                    </a:lnTo>
                    <a:lnTo>
                      <a:pt x="41" y="391"/>
                    </a:lnTo>
                    <a:lnTo>
                      <a:pt x="53" y="360"/>
                    </a:lnTo>
                    <a:lnTo>
                      <a:pt x="65" y="332"/>
                    </a:lnTo>
                    <a:lnTo>
                      <a:pt x="77" y="308"/>
                    </a:lnTo>
                    <a:lnTo>
                      <a:pt x="95" y="275"/>
                    </a:lnTo>
                    <a:lnTo>
                      <a:pt x="102" y="263"/>
                    </a:lnTo>
                    <a:lnTo>
                      <a:pt x="905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" name="Freeform 136"/>
              <p:cNvSpPr>
                <a:spLocks/>
              </p:cNvSpPr>
              <p:nvPr/>
            </p:nvSpPr>
            <p:spPr bwMode="auto">
              <a:xfrm>
                <a:off x="1600" y="3019"/>
                <a:ext cx="121" cy="30"/>
              </a:xfrm>
              <a:custGeom>
                <a:avLst/>
                <a:gdLst>
                  <a:gd name="T0" fmla="*/ 121 w 1701"/>
                  <a:gd name="T1" fmla="*/ 0 h 421"/>
                  <a:gd name="T2" fmla="*/ 121 w 1701"/>
                  <a:gd name="T3" fmla="*/ 1 h 421"/>
                  <a:gd name="T4" fmla="*/ 121 w 1701"/>
                  <a:gd name="T5" fmla="*/ 2 h 421"/>
                  <a:gd name="T6" fmla="*/ 121 w 1701"/>
                  <a:gd name="T7" fmla="*/ 4 h 421"/>
                  <a:gd name="T8" fmla="*/ 120 w 1701"/>
                  <a:gd name="T9" fmla="*/ 5 h 421"/>
                  <a:gd name="T10" fmla="*/ 120 w 1701"/>
                  <a:gd name="T11" fmla="*/ 6 h 421"/>
                  <a:gd name="T12" fmla="*/ 120 w 1701"/>
                  <a:gd name="T13" fmla="*/ 7 h 421"/>
                  <a:gd name="T14" fmla="*/ 119 w 1701"/>
                  <a:gd name="T15" fmla="*/ 8 h 421"/>
                  <a:gd name="T16" fmla="*/ 119 w 1701"/>
                  <a:gd name="T17" fmla="*/ 9 h 421"/>
                  <a:gd name="T18" fmla="*/ 119 w 1701"/>
                  <a:gd name="T19" fmla="*/ 9 h 421"/>
                  <a:gd name="T20" fmla="*/ 118 w 1701"/>
                  <a:gd name="T21" fmla="*/ 10 h 421"/>
                  <a:gd name="T22" fmla="*/ 118 w 1701"/>
                  <a:gd name="T23" fmla="*/ 11 h 421"/>
                  <a:gd name="T24" fmla="*/ 117 w 1701"/>
                  <a:gd name="T25" fmla="*/ 11 h 421"/>
                  <a:gd name="T26" fmla="*/ 117 w 1701"/>
                  <a:gd name="T27" fmla="*/ 12 h 421"/>
                  <a:gd name="T28" fmla="*/ 116 w 1701"/>
                  <a:gd name="T29" fmla="*/ 12 h 421"/>
                  <a:gd name="T30" fmla="*/ 115 w 1701"/>
                  <a:gd name="T31" fmla="*/ 12 h 421"/>
                  <a:gd name="T32" fmla="*/ 115 w 1701"/>
                  <a:gd name="T33" fmla="*/ 13 h 421"/>
                  <a:gd name="T34" fmla="*/ 111 w 1701"/>
                  <a:gd name="T35" fmla="*/ 13 h 421"/>
                  <a:gd name="T36" fmla="*/ 105 w 1701"/>
                  <a:gd name="T37" fmla="*/ 14 h 421"/>
                  <a:gd name="T38" fmla="*/ 96 w 1701"/>
                  <a:gd name="T39" fmla="*/ 16 h 421"/>
                  <a:gd name="T40" fmla="*/ 86 w 1701"/>
                  <a:gd name="T41" fmla="*/ 18 h 421"/>
                  <a:gd name="T42" fmla="*/ 75 w 1701"/>
                  <a:gd name="T43" fmla="*/ 20 h 421"/>
                  <a:gd name="T44" fmla="*/ 64 w 1701"/>
                  <a:gd name="T45" fmla="*/ 22 h 421"/>
                  <a:gd name="T46" fmla="*/ 53 w 1701"/>
                  <a:gd name="T47" fmla="*/ 24 h 421"/>
                  <a:gd name="T48" fmla="*/ 42 w 1701"/>
                  <a:gd name="T49" fmla="*/ 26 h 421"/>
                  <a:gd name="T50" fmla="*/ 34 w 1701"/>
                  <a:gd name="T51" fmla="*/ 27 h 421"/>
                  <a:gd name="T52" fmla="*/ 26 w 1701"/>
                  <a:gd name="T53" fmla="*/ 29 h 421"/>
                  <a:gd name="T54" fmla="*/ 23 w 1701"/>
                  <a:gd name="T55" fmla="*/ 29 h 421"/>
                  <a:gd name="T56" fmla="*/ 20 w 1701"/>
                  <a:gd name="T57" fmla="*/ 30 h 421"/>
                  <a:gd name="T58" fmla="*/ 19 w 1701"/>
                  <a:gd name="T59" fmla="*/ 30 h 421"/>
                  <a:gd name="T60" fmla="*/ 17 w 1701"/>
                  <a:gd name="T61" fmla="*/ 30 h 421"/>
                  <a:gd name="T62" fmla="*/ 16 w 1701"/>
                  <a:gd name="T63" fmla="*/ 30 h 421"/>
                  <a:gd name="T64" fmla="*/ 15 w 1701"/>
                  <a:gd name="T65" fmla="*/ 30 h 421"/>
                  <a:gd name="T66" fmla="*/ 14 w 1701"/>
                  <a:gd name="T67" fmla="*/ 30 h 421"/>
                  <a:gd name="T68" fmla="*/ 12 w 1701"/>
                  <a:gd name="T69" fmla="*/ 30 h 421"/>
                  <a:gd name="T70" fmla="*/ 11 w 1701"/>
                  <a:gd name="T71" fmla="*/ 30 h 421"/>
                  <a:gd name="T72" fmla="*/ 10 w 1701"/>
                  <a:gd name="T73" fmla="*/ 30 h 421"/>
                  <a:gd name="T74" fmla="*/ 9 w 1701"/>
                  <a:gd name="T75" fmla="*/ 29 h 421"/>
                  <a:gd name="T76" fmla="*/ 8 w 1701"/>
                  <a:gd name="T77" fmla="*/ 29 h 421"/>
                  <a:gd name="T78" fmla="*/ 7 w 1701"/>
                  <a:gd name="T79" fmla="*/ 29 h 421"/>
                  <a:gd name="T80" fmla="*/ 6 w 1701"/>
                  <a:gd name="T81" fmla="*/ 28 h 421"/>
                  <a:gd name="T82" fmla="*/ 5 w 1701"/>
                  <a:gd name="T83" fmla="*/ 28 h 421"/>
                  <a:gd name="T84" fmla="*/ 4 w 1701"/>
                  <a:gd name="T85" fmla="*/ 27 h 421"/>
                  <a:gd name="T86" fmla="*/ 4 w 1701"/>
                  <a:gd name="T87" fmla="*/ 27 h 421"/>
                  <a:gd name="T88" fmla="*/ 3 w 1701"/>
                  <a:gd name="T89" fmla="*/ 26 h 421"/>
                  <a:gd name="T90" fmla="*/ 2 w 1701"/>
                  <a:gd name="T91" fmla="*/ 25 h 421"/>
                  <a:gd name="T92" fmla="*/ 1 w 1701"/>
                  <a:gd name="T93" fmla="*/ 24 h 421"/>
                  <a:gd name="T94" fmla="*/ 1 w 1701"/>
                  <a:gd name="T95" fmla="*/ 23 h 421"/>
                  <a:gd name="T96" fmla="*/ 0 w 1701"/>
                  <a:gd name="T97" fmla="*/ 22 h 421"/>
                  <a:gd name="T98" fmla="*/ 121 w 1701"/>
                  <a:gd name="T99" fmla="*/ 0 h 42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701" h="421">
                    <a:moveTo>
                      <a:pt x="1701" y="0"/>
                    </a:moveTo>
                    <a:lnTo>
                      <a:pt x="1700" y="17"/>
                    </a:lnTo>
                    <a:lnTo>
                      <a:pt x="1698" y="34"/>
                    </a:lnTo>
                    <a:lnTo>
                      <a:pt x="1695" y="50"/>
                    </a:lnTo>
                    <a:lnTo>
                      <a:pt x="1692" y="66"/>
                    </a:lnTo>
                    <a:lnTo>
                      <a:pt x="1688" y="81"/>
                    </a:lnTo>
                    <a:lnTo>
                      <a:pt x="1683" y="95"/>
                    </a:lnTo>
                    <a:lnTo>
                      <a:pt x="1678" y="108"/>
                    </a:lnTo>
                    <a:lnTo>
                      <a:pt x="1672" y="121"/>
                    </a:lnTo>
                    <a:lnTo>
                      <a:pt x="1666" y="132"/>
                    </a:lnTo>
                    <a:lnTo>
                      <a:pt x="1659" y="142"/>
                    </a:lnTo>
                    <a:lnTo>
                      <a:pt x="1652" y="151"/>
                    </a:lnTo>
                    <a:lnTo>
                      <a:pt x="1645" y="159"/>
                    </a:lnTo>
                    <a:lnTo>
                      <a:pt x="1638" y="166"/>
                    </a:lnTo>
                    <a:lnTo>
                      <a:pt x="1630" y="171"/>
                    </a:lnTo>
                    <a:lnTo>
                      <a:pt x="1623" y="174"/>
                    </a:lnTo>
                    <a:lnTo>
                      <a:pt x="1614" y="176"/>
                    </a:lnTo>
                    <a:lnTo>
                      <a:pt x="1561" y="186"/>
                    </a:lnTo>
                    <a:lnTo>
                      <a:pt x="1470" y="202"/>
                    </a:lnTo>
                    <a:lnTo>
                      <a:pt x="1351" y="224"/>
                    </a:lnTo>
                    <a:lnTo>
                      <a:pt x="1210" y="250"/>
                    </a:lnTo>
                    <a:lnTo>
                      <a:pt x="1056" y="278"/>
                    </a:lnTo>
                    <a:lnTo>
                      <a:pt x="896" y="307"/>
                    </a:lnTo>
                    <a:lnTo>
                      <a:pt x="739" y="336"/>
                    </a:lnTo>
                    <a:lnTo>
                      <a:pt x="592" y="362"/>
                    </a:lnTo>
                    <a:lnTo>
                      <a:pt x="474" y="384"/>
                    </a:lnTo>
                    <a:lnTo>
                      <a:pt x="372" y="404"/>
                    </a:lnTo>
                    <a:lnTo>
                      <a:pt x="326" y="411"/>
                    </a:lnTo>
                    <a:lnTo>
                      <a:pt x="284" y="417"/>
                    </a:lnTo>
                    <a:lnTo>
                      <a:pt x="264" y="419"/>
                    </a:lnTo>
                    <a:lnTo>
                      <a:pt x="245" y="420"/>
                    </a:lnTo>
                    <a:lnTo>
                      <a:pt x="226" y="421"/>
                    </a:lnTo>
                    <a:lnTo>
                      <a:pt x="208" y="421"/>
                    </a:lnTo>
                    <a:lnTo>
                      <a:pt x="190" y="421"/>
                    </a:lnTo>
                    <a:lnTo>
                      <a:pt x="174" y="420"/>
                    </a:lnTo>
                    <a:lnTo>
                      <a:pt x="158" y="418"/>
                    </a:lnTo>
                    <a:lnTo>
                      <a:pt x="143" y="416"/>
                    </a:lnTo>
                    <a:lnTo>
                      <a:pt x="129" y="412"/>
                    </a:lnTo>
                    <a:lnTo>
                      <a:pt x="115" y="408"/>
                    </a:lnTo>
                    <a:lnTo>
                      <a:pt x="101" y="403"/>
                    </a:lnTo>
                    <a:lnTo>
                      <a:pt x="88" y="397"/>
                    </a:lnTo>
                    <a:lnTo>
                      <a:pt x="76" y="390"/>
                    </a:lnTo>
                    <a:lnTo>
                      <a:pt x="63" y="381"/>
                    </a:lnTo>
                    <a:lnTo>
                      <a:pt x="51" y="372"/>
                    </a:lnTo>
                    <a:lnTo>
                      <a:pt x="40" y="361"/>
                    </a:lnTo>
                    <a:lnTo>
                      <a:pt x="30" y="350"/>
                    </a:lnTo>
                    <a:lnTo>
                      <a:pt x="19" y="338"/>
                    </a:lnTo>
                    <a:lnTo>
                      <a:pt x="9" y="324"/>
                    </a:lnTo>
                    <a:lnTo>
                      <a:pt x="0" y="309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Freeform 137"/>
              <p:cNvSpPr>
                <a:spLocks/>
              </p:cNvSpPr>
              <p:nvPr/>
            </p:nvSpPr>
            <p:spPr bwMode="auto">
              <a:xfrm>
                <a:off x="1382" y="2897"/>
                <a:ext cx="51" cy="125"/>
              </a:xfrm>
              <a:custGeom>
                <a:avLst/>
                <a:gdLst>
                  <a:gd name="T0" fmla="*/ 51 w 714"/>
                  <a:gd name="T1" fmla="*/ 76 h 1754"/>
                  <a:gd name="T2" fmla="*/ 48 w 714"/>
                  <a:gd name="T3" fmla="*/ 82 h 1754"/>
                  <a:gd name="T4" fmla="*/ 45 w 714"/>
                  <a:gd name="T5" fmla="*/ 87 h 1754"/>
                  <a:gd name="T6" fmla="*/ 42 w 714"/>
                  <a:gd name="T7" fmla="*/ 94 h 1754"/>
                  <a:gd name="T8" fmla="*/ 38 w 714"/>
                  <a:gd name="T9" fmla="*/ 101 h 1754"/>
                  <a:gd name="T10" fmla="*/ 34 w 714"/>
                  <a:gd name="T11" fmla="*/ 106 h 1754"/>
                  <a:gd name="T12" fmla="*/ 31 w 714"/>
                  <a:gd name="T13" fmla="*/ 110 h 1754"/>
                  <a:gd name="T14" fmla="*/ 29 w 714"/>
                  <a:gd name="T15" fmla="*/ 113 h 1754"/>
                  <a:gd name="T16" fmla="*/ 26 w 714"/>
                  <a:gd name="T17" fmla="*/ 116 h 1754"/>
                  <a:gd name="T18" fmla="*/ 23 w 714"/>
                  <a:gd name="T19" fmla="*/ 119 h 1754"/>
                  <a:gd name="T20" fmla="*/ 20 w 714"/>
                  <a:gd name="T21" fmla="*/ 121 h 1754"/>
                  <a:gd name="T22" fmla="*/ 16 w 714"/>
                  <a:gd name="T23" fmla="*/ 123 h 1754"/>
                  <a:gd name="T24" fmla="*/ 13 w 714"/>
                  <a:gd name="T25" fmla="*/ 124 h 1754"/>
                  <a:gd name="T26" fmla="*/ 10 w 714"/>
                  <a:gd name="T27" fmla="*/ 125 h 1754"/>
                  <a:gd name="T28" fmla="*/ 7 w 714"/>
                  <a:gd name="T29" fmla="*/ 125 h 1754"/>
                  <a:gd name="T30" fmla="*/ 4 w 714"/>
                  <a:gd name="T31" fmla="*/ 125 h 1754"/>
                  <a:gd name="T32" fmla="*/ 1 w 714"/>
                  <a:gd name="T33" fmla="*/ 124 h 1754"/>
                  <a:gd name="T34" fmla="*/ 11 w 714"/>
                  <a:gd name="T35" fmla="*/ 1 h 1754"/>
                  <a:gd name="T36" fmla="*/ 12 w 714"/>
                  <a:gd name="T37" fmla="*/ 1 h 1754"/>
                  <a:gd name="T38" fmla="*/ 13 w 714"/>
                  <a:gd name="T39" fmla="*/ 1 h 1754"/>
                  <a:gd name="T40" fmla="*/ 14 w 714"/>
                  <a:gd name="T41" fmla="*/ 0 h 1754"/>
                  <a:gd name="T42" fmla="*/ 15 w 714"/>
                  <a:gd name="T43" fmla="*/ 0 h 1754"/>
                  <a:gd name="T44" fmla="*/ 19 w 714"/>
                  <a:gd name="T45" fmla="*/ 0 h 1754"/>
                  <a:gd name="T46" fmla="*/ 22 w 714"/>
                  <a:gd name="T47" fmla="*/ 0 h 1754"/>
                  <a:gd name="T48" fmla="*/ 25 w 714"/>
                  <a:gd name="T49" fmla="*/ 1 h 1754"/>
                  <a:gd name="T50" fmla="*/ 28 w 714"/>
                  <a:gd name="T51" fmla="*/ 1 h 1754"/>
                  <a:gd name="T52" fmla="*/ 31 w 714"/>
                  <a:gd name="T53" fmla="*/ 2 h 1754"/>
                  <a:gd name="T54" fmla="*/ 34 w 714"/>
                  <a:gd name="T55" fmla="*/ 4 h 1754"/>
                  <a:gd name="T56" fmla="*/ 38 w 714"/>
                  <a:gd name="T57" fmla="*/ 6 h 1754"/>
                  <a:gd name="T58" fmla="*/ 42 w 714"/>
                  <a:gd name="T59" fmla="*/ 9 h 1754"/>
                  <a:gd name="T60" fmla="*/ 45 w 714"/>
                  <a:gd name="T61" fmla="*/ 12 h 1754"/>
                  <a:gd name="T62" fmla="*/ 48 w 714"/>
                  <a:gd name="T63" fmla="*/ 14 h 175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4" h="1754">
                    <a:moveTo>
                      <a:pt x="714" y="1048"/>
                    </a:moveTo>
                    <a:lnTo>
                      <a:pt x="707" y="1065"/>
                    </a:lnTo>
                    <a:lnTo>
                      <a:pt x="686" y="1112"/>
                    </a:lnTo>
                    <a:lnTo>
                      <a:pt x="671" y="1144"/>
                    </a:lnTo>
                    <a:lnTo>
                      <a:pt x="654" y="1183"/>
                    </a:lnTo>
                    <a:lnTo>
                      <a:pt x="633" y="1225"/>
                    </a:lnTo>
                    <a:lnTo>
                      <a:pt x="610" y="1270"/>
                    </a:lnTo>
                    <a:lnTo>
                      <a:pt x="585" y="1318"/>
                    </a:lnTo>
                    <a:lnTo>
                      <a:pt x="555" y="1367"/>
                    </a:lnTo>
                    <a:lnTo>
                      <a:pt x="525" y="1417"/>
                    </a:lnTo>
                    <a:lnTo>
                      <a:pt x="492" y="1468"/>
                    </a:lnTo>
                    <a:lnTo>
                      <a:pt x="475" y="1492"/>
                    </a:lnTo>
                    <a:lnTo>
                      <a:pt x="458" y="1517"/>
                    </a:lnTo>
                    <a:lnTo>
                      <a:pt x="439" y="1541"/>
                    </a:lnTo>
                    <a:lnTo>
                      <a:pt x="420" y="1565"/>
                    </a:lnTo>
                    <a:lnTo>
                      <a:pt x="401" y="1588"/>
                    </a:lnTo>
                    <a:lnTo>
                      <a:pt x="381" y="1610"/>
                    </a:lnTo>
                    <a:lnTo>
                      <a:pt x="361" y="1631"/>
                    </a:lnTo>
                    <a:lnTo>
                      <a:pt x="341" y="1651"/>
                    </a:lnTo>
                    <a:lnTo>
                      <a:pt x="319" y="1671"/>
                    </a:lnTo>
                    <a:lnTo>
                      <a:pt x="297" y="1688"/>
                    </a:lnTo>
                    <a:lnTo>
                      <a:pt x="274" y="1703"/>
                    </a:lnTo>
                    <a:lnTo>
                      <a:pt x="252" y="1716"/>
                    </a:lnTo>
                    <a:lnTo>
                      <a:pt x="230" y="1727"/>
                    </a:lnTo>
                    <a:lnTo>
                      <a:pt x="208" y="1735"/>
                    </a:lnTo>
                    <a:lnTo>
                      <a:pt x="185" y="1742"/>
                    </a:lnTo>
                    <a:lnTo>
                      <a:pt x="164" y="1747"/>
                    </a:lnTo>
                    <a:lnTo>
                      <a:pt x="142" y="1751"/>
                    </a:lnTo>
                    <a:lnTo>
                      <a:pt x="119" y="1753"/>
                    </a:lnTo>
                    <a:lnTo>
                      <a:pt x="98" y="1754"/>
                    </a:lnTo>
                    <a:lnTo>
                      <a:pt x="78" y="1753"/>
                    </a:lnTo>
                    <a:lnTo>
                      <a:pt x="57" y="1751"/>
                    </a:lnTo>
                    <a:lnTo>
                      <a:pt x="38" y="1748"/>
                    </a:lnTo>
                    <a:lnTo>
                      <a:pt x="18" y="1743"/>
                    </a:lnTo>
                    <a:lnTo>
                      <a:pt x="0" y="1738"/>
                    </a:lnTo>
                    <a:lnTo>
                      <a:pt x="155" y="16"/>
                    </a:lnTo>
                    <a:lnTo>
                      <a:pt x="161" y="14"/>
                    </a:lnTo>
                    <a:lnTo>
                      <a:pt x="168" y="12"/>
                    </a:lnTo>
                    <a:lnTo>
                      <a:pt x="175" y="10"/>
                    </a:lnTo>
                    <a:lnTo>
                      <a:pt x="182" y="9"/>
                    </a:lnTo>
                    <a:lnTo>
                      <a:pt x="190" y="7"/>
                    </a:lnTo>
                    <a:lnTo>
                      <a:pt x="197" y="6"/>
                    </a:lnTo>
                    <a:lnTo>
                      <a:pt x="205" y="4"/>
                    </a:lnTo>
                    <a:lnTo>
                      <a:pt x="213" y="3"/>
                    </a:lnTo>
                    <a:lnTo>
                      <a:pt x="236" y="1"/>
                    </a:lnTo>
                    <a:lnTo>
                      <a:pt x="259" y="0"/>
                    </a:lnTo>
                    <a:lnTo>
                      <a:pt x="283" y="0"/>
                    </a:lnTo>
                    <a:lnTo>
                      <a:pt x="305" y="2"/>
                    </a:lnTo>
                    <a:lnTo>
                      <a:pt x="327" y="4"/>
                    </a:lnTo>
                    <a:lnTo>
                      <a:pt x="348" y="8"/>
                    </a:lnTo>
                    <a:lnTo>
                      <a:pt x="369" y="13"/>
                    </a:lnTo>
                    <a:lnTo>
                      <a:pt x="390" y="19"/>
                    </a:lnTo>
                    <a:lnTo>
                      <a:pt x="410" y="26"/>
                    </a:lnTo>
                    <a:lnTo>
                      <a:pt x="431" y="34"/>
                    </a:lnTo>
                    <a:lnTo>
                      <a:pt x="450" y="42"/>
                    </a:lnTo>
                    <a:lnTo>
                      <a:pt x="469" y="51"/>
                    </a:lnTo>
                    <a:lnTo>
                      <a:pt x="504" y="70"/>
                    </a:lnTo>
                    <a:lnTo>
                      <a:pt x="536" y="90"/>
                    </a:lnTo>
                    <a:lnTo>
                      <a:pt x="567" y="111"/>
                    </a:lnTo>
                    <a:lnTo>
                      <a:pt x="594" y="131"/>
                    </a:lnTo>
                    <a:lnTo>
                      <a:pt x="617" y="150"/>
                    </a:lnTo>
                    <a:lnTo>
                      <a:pt x="636" y="167"/>
                    </a:lnTo>
                    <a:lnTo>
                      <a:pt x="663" y="193"/>
                    </a:lnTo>
                    <a:lnTo>
                      <a:pt x="673" y="203"/>
                    </a:lnTo>
                    <a:lnTo>
                      <a:pt x="714" y="1048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Freeform 138"/>
              <p:cNvSpPr>
                <a:spLocks/>
              </p:cNvSpPr>
              <p:nvPr/>
            </p:nvSpPr>
            <p:spPr bwMode="auto">
              <a:xfrm>
                <a:off x="1372" y="2898"/>
                <a:ext cx="21" cy="123"/>
              </a:xfrm>
              <a:custGeom>
                <a:avLst/>
                <a:gdLst>
                  <a:gd name="T0" fmla="*/ 10 w 303"/>
                  <a:gd name="T1" fmla="*/ 123 h 1722"/>
                  <a:gd name="T2" fmla="*/ 9 w 303"/>
                  <a:gd name="T3" fmla="*/ 123 h 1722"/>
                  <a:gd name="T4" fmla="*/ 8 w 303"/>
                  <a:gd name="T5" fmla="*/ 122 h 1722"/>
                  <a:gd name="T6" fmla="*/ 7 w 303"/>
                  <a:gd name="T7" fmla="*/ 122 h 1722"/>
                  <a:gd name="T8" fmla="*/ 6 w 303"/>
                  <a:gd name="T9" fmla="*/ 121 h 1722"/>
                  <a:gd name="T10" fmla="*/ 5 w 303"/>
                  <a:gd name="T11" fmla="*/ 121 h 1722"/>
                  <a:gd name="T12" fmla="*/ 4 w 303"/>
                  <a:gd name="T13" fmla="*/ 120 h 1722"/>
                  <a:gd name="T14" fmla="*/ 3 w 303"/>
                  <a:gd name="T15" fmla="*/ 119 h 1722"/>
                  <a:gd name="T16" fmla="*/ 3 w 303"/>
                  <a:gd name="T17" fmla="*/ 119 h 1722"/>
                  <a:gd name="T18" fmla="*/ 2 w 303"/>
                  <a:gd name="T19" fmla="*/ 118 h 1722"/>
                  <a:gd name="T20" fmla="*/ 2 w 303"/>
                  <a:gd name="T21" fmla="*/ 117 h 1722"/>
                  <a:gd name="T22" fmla="*/ 1 w 303"/>
                  <a:gd name="T23" fmla="*/ 117 h 1722"/>
                  <a:gd name="T24" fmla="*/ 1 w 303"/>
                  <a:gd name="T25" fmla="*/ 116 h 1722"/>
                  <a:gd name="T26" fmla="*/ 0 w 303"/>
                  <a:gd name="T27" fmla="*/ 116 h 1722"/>
                  <a:gd name="T28" fmla="*/ 0 w 303"/>
                  <a:gd name="T29" fmla="*/ 115 h 1722"/>
                  <a:gd name="T30" fmla="*/ 0 w 303"/>
                  <a:gd name="T31" fmla="*/ 114 h 1722"/>
                  <a:gd name="T32" fmla="*/ 0 w 303"/>
                  <a:gd name="T33" fmla="*/ 114 h 1722"/>
                  <a:gd name="T34" fmla="*/ 0 w 303"/>
                  <a:gd name="T35" fmla="*/ 110 h 1722"/>
                  <a:gd name="T36" fmla="*/ 1 w 303"/>
                  <a:gd name="T37" fmla="*/ 103 h 1722"/>
                  <a:gd name="T38" fmla="*/ 2 w 303"/>
                  <a:gd name="T39" fmla="*/ 95 h 1722"/>
                  <a:gd name="T40" fmla="*/ 3 w 303"/>
                  <a:gd name="T41" fmla="*/ 84 h 1722"/>
                  <a:gd name="T42" fmla="*/ 4 w 303"/>
                  <a:gd name="T43" fmla="*/ 73 h 1722"/>
                  <a:gd name="T44" fmla="*/ 5 w 303"/>
                  <a:gd name="T45" fmla="*/ 62 h 1722"/>
                  <a:gd name="T46" fmla="*/ 6 w 303"/>
                  <a:gd name="T47" fmla="*/ 50 h 1722"/>
                  <a:gd name="T48" fmla="*/ 6 w 303"/>
                  <a:gd name="T49" fmla="*/ 40 h 1722"/>
                  <a:gd name="T50" fmla="*/ 7 w 303"/>
                  <a:gd name="T51" fmla="*/ 31 h 1722"/>
                  <a:gd name="T52" fmla="*/ 8 w 303"/>
                  <a:gd name="T53" fmla="*/ 24 h 1722"/>
                  <a:gd name="T54" fmla="*/ 8 w 303"/>
                  <a:gd name="T55" fmla="*/ 21 h 1722"/>
                  <a:gd name="T56" fmla="*/ 9 w 303"/>
                  <a:gd name="T57" fmla="*/ 18 h 1722"/>
                  <a:gd name="T58" fmla="*/ 9 w 303"/>
                  <a:gd name="T59" fmla="*/ 15 h 1722"/>
                  <a:gd name="T60" fmla="*/ 10 w 303"/>
                  <a:gd name="T61" fmla="*/ 12 h 1722"/>
                  <a:gd name="T62" fmla="*/ 10 w 303"/>
                  <a:gd name="T63" fmla="*/ 11 h 1722"/>
                  <a:gd name="T64" fmla="*/ 10 w 303"/>
                  <a:gd name="T65" fmla="*/ 10 h 1722"/>
                  <a:gd name="T66" fmla="*/ 11 w 303"/>
                  <a:gd name="T67" fmla="*/ 9 h 1722"/>
                  <a:gd name="T68" fmla="*/ 11 w 303"/>
                  <a:gd name="T69" fmla="*/ 8 h 1722"/>
                  <a:gd name="T70" fmla="*/ 12 w 303"/>
                  <a:gd name="T71" fmla="*/ 7 h 1722"/>
                  <a:gd name="T72" fmla="*/ 12 w 303"/>
                  <a:gd name="T73" fmla="*/ 6 h 1722"/>
                  <a:gd name="T74" fmla="*/ 13 w 303"/>
                  <a:gd name="T75" fmla="*/ 5 h 1722"/>
                  <a:gd name="T76" fmla="*/ 14 w 303"/>
                  <a:gd name="T77" fmla="*/ 4 h 1722"/>
                  <a:gd name="T78" fmla="*/ 14 w 303"/>
                  <a:gd name="T79" fmla="*/ 4 h 1722"/>
                  <a:gd name="T80" fmla="*/ 15 w 303"/>
                  <a:gd name="T81" fmla="*/ 3 h 1722"/>
                  <a:gd name="T82" fmla="*/ 16 w 303"/>
                  <a:gd name="T83" fmla="*/ 2 h 1722"/>
                  <a:gd name="T84" fmla="*/ 17 w 303"/>
                  <a:gd name="T85" fmla="*/ 2 h 1722"/>
                  <a:gd name="T86" fmla="*/ 18 w 303"/>
                  <a:gd name="T87" fmla="*/ 1 h 1722"/>
                  <a:gd name="T88" fmla="*/ 19 w 303"/>
                  <a:gd name="T89" fmla="*/ 1 h 1722"/>
                  <a:gd name="T90" fmla="*/ 20 w 303"/>
                  <a:gd name="T91" fmla="*/ 0 h 1722"/>
                  <a:gd name="T92" fmla="*/ 21 w 303"/>
                  <a:gd name="T93" fmla="*/ 0 h 1722"/>
                  <a:gd name="T94" fmla="*/ 10 w 303"/>
                  <a:gd name="T95" fmla="*/ 123 h 172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303" h="1722">
                    <a:moveTo>
                      <a:pt x="148" y="1722"/>
                    </a:moveTo>
                    <a:lnTo>
                      <a:pt x="131" y="1717"/>
                    </a:lnTo>
                    <a:lnTo>
                      <a:pt x="115" y="1710"/>
                    </a:lnTo>
                    <a:lnTo>
                      <a:pt x="100" y="1703"/>
                    </a:lnTo>
                    <a:lnTo>
                      <a:pt x="86" y="1696"/>
                    </a:lnTo>
                    <a:lnTo>
                      <a:pt x="73" y="1688"/>
                    </a:lnTo>
                    <a:lnTo>
                      <a:pt x="61" y="1679"/>
                    </a:lnTo>
                    <a:lnTo>
                      <a:pt x="49" y="1670"/>
                    </a:lnTo>
                    <a:lnTo>
                      <a:pt x="39" y="1661"/>
                    </a:lnTo>
                    <a:lnTo>
                      <a:pt x="30" y="1652"/>
                    </a:lnTo>
                    <a:lnTo>
                      <a:pt x="22" y="1643"/>
                    </a:lnTo>
                    <a:lnTo>
                      <a:pt x="15" y="1634"/>
                    </a:lnTo>
                    <a:lnTo>
                      <a:pt x="10" y="1625"/>
                    </a:lnTo>
                    <a:lnTo>
                      <a:pt x="4" y="1617"/>
                    </a:lnTo>
                    <a:lnTo>
                      <a:pt x="1" y="1608"/>
                    </a:lnTo>
                    <a:lnTo>
                      <a:pt x="0" y="1600"/>
                    </a:lnTo>
                    <a:lnTo>
                      <a:pt x="0" y="1592"/>
                    </a:lnTo>
                    <a:lnTo>
                      <a:pt x="4" y="1537"/>
                    </a:lnTo>
                    <a:lnTo>
                      <a:pt x="14" y="1446"/>
                    </a:lnTo>
                    <a:lnTo>
                      <a:pt x="24" y="1325"/>
                    </a:lnTo>
                    <a:lnTo>
                      <a:pt x="37" y="1182"/>
                    </a:lnTo>
                    <a:lnTo>
                      <a:pt x="51" y="1026"/>
                    </a:lnTo>
                    <a:lnTo>
                      <a:pt x="66" y="864"/>
                    </a:lnTo>
                    <a:lnTo>
                      <a:pt x="80" y="705"/>
                    </a:lnTo>
                    <a:lnTo>
                      <a:pt x="93" y="557"/>
                    </a:lnTo>
                    <a:lnTo>
                      <a:pt x="103" y="437"/>
                    </a:lnTo>
                    <a:lnTo>
                      <a:pt x="112" y="334"/>
                    </a:lnTo>
                    <a:lnTo>
                      <a:pt x="117" y="287"/>
                    </a:lnTo>
                    <a:lnTo>
                      <a:pt x="123" y="245"/>
                    </a:lnTo>
                    <a:lnTo>
                      <a:pt x="130" y="206"/>
                    </a:lnTo>
                    <a:lnTo>
                      <a:pt x="138" y="170"/>
                    </a:lnTo>
                    <a:lnTo>
                      <a:pt x="143" y="154"/>
                    </a:lnTo>
                    <a:lnTo>
                      <a:pt x="150" y="138"/>
                    </a:lnTo>
                    <a:lnTo>
                      <a:pt x="156" y="123"/>
                    </a:lnTo>
                    <a:lnTo>
                      <a:pt x="162" y="110"/>
                    </a:lnTo>
                    <a:lnTo>
                      <a:pt x="169" y="96"/>
                    </a:lnTo>
                    <a:lnTo>
                      <a:pt x="177" y="84"/>
                    </a:lnTo>
                    <a:lnTo>
                      <a:pt x="186" y="72"/>
                    </a:lnTo>
                    <a:lnTo>
                      <a:pt x="195" y="62"/>
                    </a:lnTo>
                    <a:lnTo>
                      <a:pt x="205" y="51"/>
                    </a:lnTo>
                    <a:lnTo>
                      <a:pt x="216" y="41"/>
                    </a:lnTo>
                    <a:lnTo>
                      <a:pt x="228" y="33"/>
                    </a:lnTo>
                    <a:lnTo>
                      <a:pt x="240" y="25"/>
                    </a:lnTo>
                    <a:lnTo>
                      <a:pt x="254" y="17"/>
                    </a:lnTo>
                    <a:lnTo>
                      <a:pt x="269" y="11"/>
                    </a:lnTo>
                    <a:lnTo>
                      <a:pt x="285" y="5"/>
                    </a:lnTo>
                    <a:lnTo>
                      <a:pt x="303" y="0"/>
                    </a:lnTo>
                    <a:lnTo>
                      <a:pt x="148" y="172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" name="Freeform 139"/>
              <p:cNvSpPr>
                <a:spLocks/>
              </p:cNvSpPr>
              <p:nvPr/>
            </p:nvSpPr>
            <p:spPr bwMode="auto">
              <a:xfrm>
                <a:off x="1543" y="2652"/>
                <a:ext cx="144" cy="154"/>
              </a:xfrm>
              <a:custGeom>
                <a:avLst/>
                <a:gdLst>
                  <a:gd name="T0" fmla="*/ 40 w 2019"/>
                  <a:gd name="T1" fmla="*/ 2 h 2153"/>
                  <a:gd name="T2" fmla="*/ 53 w 2019"/>
                  <a:gd name="T3" fmla="*/ 17 h 2153"/>
                  <a:gd name="T4" fmla="*/ 67 w 2019"/>
                  <a:gd name="T5" fmla="*/ 33 h 2153"/>
                  <a:gd name="T6" fmla="*/ 77 w 2019"/>
                  <a:gd name="T7" fmla="*/ 44 h 2153"/>
                  <a:gd name="T8" fmla="*/ 86 w 2019"/>
                  <a:gd name="T9" fmla="*/ 53 h 2153"/>
                  <a:gd name="T10" fmla="*/ 91 w 2019"/>
                  <a:gd name="T11" fmla="*/ 59 h 2153"/>
                  <a:gd name="T12" fmla="*/ 94 w 2019"/>
                  <a:gd name="T13" fmla="*/ 61 h 2153"/>
                  <a:gd name="T14" fmla="*/ 97 w 2019"/>
                  <a:gd name="T15" fmla="*/ 64 h 2153"/>
                  <a:gd name="T16" fmla="*/ 104 w 2019"/>
                  <a:gd name="T17" fmla="*/ 68 h 2153"/>
                  <a:gd name="T18" fmla="*/ 115 w 2019"/>
                  <a:gd name="T19" fmla="*/ 75 h 2153"/>
                  <a:gd name="T20" fmla="*/ 131 w 2019"/>
                  <a:gd name="T21" fmla="*/ 85 h 2153"/>
                  <a:gd name="T22" fmla="*/ 142 w 2019"/>
                  <a:gd name="T23" fmla="*/ 91 h 2153"/>
                  <a:gd name="T24" fmla="*/ 131 w 2019"/>
                  <a:gd name="T25" fmla="*/ 154 h 2153"/>
                  <a:gd name="T26" fmla="*/ 126 w 2019"/>
                  <a:gd name="T27" fmla="*/ 152 h 2153"/>
                  <a:gd name="T28" fmla="*/ 112 w 2019"/>
                  <a:gd name="T29" fmla="*/ 145 h 2153"/>
                  <a:gd name="T30" fmla="*/ 103 w 2019"/>
                  <a:gd name="T31" fmla="*/ 141 h 2153"/>
                  <a:gd name="T32" fmla="*/ 95 w 2019"/>
                  <a:gd name="T33" fmla="*/ 137 h 2153"/>
                  <a:gd name="T34" fmla="*/ 86 w 2019"/>
                  <a:gd name="T35" fmla="*/ 133 h 2153"/>
                  <a:gd name="T36" fmla="*/ 79 w 2019"/>
                  <a:gd name="T37" fmla="*/ 129 h 2153"/>
                  <a:gd name="T38" fmla="*/ 76 w 2019"/>
                  <a:gd name="T39" fmla="*/ 126 h 2153"/>
                  <a:gd name="T40" fmla="*/ 72 w 2019"/>
                  <a:gd name="T41" fmla="*/ 123 h 2153"/>
                  <a:gd name="T42" fmla="*/ 67 w 2019"/>
                  <a:gd name="T43" fmla="*/ 119 h 2153"/>
                  <a:gd name="T44" fmla="*/ 63 w 2019"/>
                  <a:gd name="T45" fmla="*/ 115 h 2153"/>
                  <a:gd name="T46" fmla="*/ 54 w 2019"/>
                  <a:gd name="T47" fmla="*/ 105 h 2153"/>
                  <a:gd name="T48" fmla="*/ 44 w 2019"/>
                  <a:gd name="T49" fmla="*/ 95 h 2153"/>
                  <a:gd name="T50" fmla="*/ 35 w 2019"/>
                  <a:gd name="T51" fmla="*/ 85 h 2153"/>
                  <a:gd name="T52" fmla="*/ 27 w 2019"/>
                  <a:gd name="T53" fmla="*/ 75 h 2153"/>
                  <a:gd name="T54" fmla="*/ 20 w 2019"/>
                  <a:gd name="T55" fmla="*/ 66 h 2153"/>
                  <a:gd name="T56" fmla="*/ 16 w 2019"/>
                  <a:gd name="T57" fmla="*/ 60 h 2153"/>
                  <a:gd name="T58" fmla="*/ 12 w 2019"/>
                  <a:gd name="T59" fmla="*/ 54 h 2153"/>
                  <a:gd name="T60" fmla="*/ 7 w 2019"/>
                  <a:gd name="T61" fmla="*/ 47 h 2153"/>
                  <a:gd name="T62" fmla="*/ 5 w 2019"/>
                  <a:gd name="T63" fmla="*/ 42 h 2153"/>
                  <a:gd name="T64" fmla="*/ 3 w 2019"/>
                  <a:gd name="T65" fmla="*/ 38 h 2153"/>
                  <a:gd name="T66" fmla="*/ 1 w 2019"/>
                  <a:gd name="T67" fmla="*/ 33 h 2153"/>
                  <a:gd name="T68" fmla="*/ 0 w 2019"/>
                  <a:gd name="T69" fmla="*/ 28 h 2153"/>
                  <a:gd name="T70" fmla="*/ 0 w 2019"/>
                  <a:gd name="T71" fmla="*/ 24 h 2153"/>
                  <a:gd name="T72" fmla="*/ 1 w 2019"/>
                  <a:gd name="T73" fmla="*/ 19 h 2153"/>
                  <a:gd name="T74" fmla="*/ 3 w 2019"/>
                  <a:gd name="T75" fmla="*/ 15 h 2153"/>
                  <a:gd name="T76" fmla="*/ 7 w 2019"/>
                  <a:gd name="T77" fmla="*/ 11 h 2153"/>
                  <a:gd name="T78" fmla="*/ 12 w 2019"/>
                  <a:gd name="T79" fmla="*/ 7 h 2153"/>
                  <a:gd name="T80" fmla="*/ 18 w 2019"/>
                  <a:gd name="T81" fmla="*/ 4 h 2153"/>
                  <a:gd name="T82" fmla="*/ 27 w 2019"/>
                  <a:gd name="T83" fmla="*/ 2 h 2153"/>
                  <a:gd name="T84" fmla="*/ 38 w 2019"/>
                  <a:gd name="T85" fmla="*/ 0 h 215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019" h="2153">
                    <a:moveTo>
                      <a:pt x="532" y="0"/>
                    </a:moveTo>
                    <a:lnTo>
                      <a:pt x="560" y="33"/>
                    </a:lnTo>
                    <a:lnTo>
                      <a:pt x="635" y="119"/>
                    </a:lnTo>
                    <a:lnTo>
                      <a:pt x="744" y="244"/>
                    </a:lnTo>
                    <a:lnTo>
                      <a:pt x="874" y="391"/>
                    </a:lnTo>
                    <a:lnTo>
                      <a:pt x="941" y="467"/>
                    </a:lnTo>
                    <a:lnTo>
                      <a:pt x="1010" y="543"/>
                    </a:lnTo>
                    <a:lnTo>
                      <a:pt x="1077" y="616"/>
                    </a:lnTo>
                    <a:lnTo>
                      <a:pt x="1141" y="684"/>
                    </a:lnTo>
                    <a:lnTo>
                      <a:pt x="1200" y="744"/>
                    </a:lnTo>
                    <a:lnTo>
                      <a:pt x="1252" y="796"/>
                    </a:lnTo>
                    <a:lnTo>
                      <a:pt x="1275" y="819"/>
                    </a:lnTo>
                    <a:lnTo>
                      <a:pt x="1297" y="838"/>
                    </a:lnTo>
                    <a:lnTo>
                      <a:pt x="1315" y="853"/>
                    </a:lnTo>
                    <a:lnTo>
                      <a:pt x="1331" y="865"/>
                    </a:lnTo>
                    <a:lnTo>
                      <a:pt x="1364" y="888"/>
                    </a:lnTo>
                    <a:lnTo>
                      <a:pt x="1405" y="915"/>
                    </a:lnTo>
                    <a:lnTo>
                      <a:pt x="1452" y="946"/>
                    </a:lnTo>
                    <a:lnTo>
                      <a:pt x="1504" y="978"/>
                    </a:lnTo>
                    <a:lnTo>
                      <a:pt x="1617" y="1047"/>
                    </a:lnTo>
                    <a:lnTo>
                      <a:pt x="1733" y="1118"/>
                    </a:lnTo>
                    <a:lnTo>
                      <a:pt x="1842" y="1183"/>
                    </a:lnTo>
                    <a:lnTo>
                      <a:pt x="1933" y="1237"/>
                    </a:lnTo>
                    <a:lnTo>
                      <a:pt x="1996" y="1274"/>
                    </a:lnTo>
                    <a:lnTo>
                      <a:pt x="2019" y="1287"/>
                    </a:lnTo>
                    <a:lnTo>
                      <a:pt x="1841" y="2153"/>
                    </a:lnTo>
                    <a:lnTo>
                      <a:pt x="1819" y="2143"/>
                    </a:lnTo>
                    <a:lnTo>
                      <a:pt x="1761" y="2119"/>
                    </a:lnTo>
                    <a:lnTo>
                      <a:pt x="1674" y="2081"/>
                    </a:lnTo>
                    <a:lnTo>
                      <a:pt x="1567" y="2034"/>
                    </a:lnTo>
                    <a:lnTo>
                      <a:pt x="1508" y="2006"/>
                    </a:lnTo>
                    <a:lnTo>
                      <a:pt x="1448" y="1978"/>
                    </a:lnTo>
                    <a:lnTo>
                      <a:pt x="1387" y="1949"/>
                    </a:lnTo>
                    <a:lnTo>
                      <a:pt x="1327" y="1919"/>
                    </a:lnTo>
                    <a:lnTo>
                      <a:pt x="1267" y="1888"/>
                    </a:lnTo>
                    <a:lnTo>
                      <a:pt x="1211" y="1857"/>
                    </a:lnTo>
                    <a:lnTo>
                      <a:pt x="1158" y="1827"/>
                    </a:lnTo>
                    <a:lnTo>
                      <a:pt x="1109" y="1798"/>
                    </a:lnTo>
                    <a:lnTo>
                      <a:pt x="1085" y="1782"/>
                    </a:lnTo>
                    <a:lnTo>
                      <a:pt x="1060" y="1764"/>
                    </a:lnTo>
                    <a:lnTo>
                      <a:pt x="1034" y="1742"/>
                    </a:lnTo>
                    <a:lnTo>
                      <a:pt x="1006" y="1719"/>
                    </a:lnTo>
                    <a:lnTo>
                      <a:pt x="976" y="1694"/>
                    </a:lnTo>
                    <a:lnTo>
                      <a:pt x="946" y="1667"/>
                    </a:lnTo>
                    <a:lnTo>
                      <a:pt x="915" y="1639"/>
                    </a:lnTo>
                    <a:lnTo>
                      <a:pt x="883" y="1607"/>
                    </a:lnTo>
                    <a:lnTo>
                      <a:pt x="817" y="1543"/>
                    </a:lnTo>
                    <a:lnTo>
                      <a:pt x="751" y="1474"/>
                    </a:lnTo>
                    <a:lnTo>
                      <a:pt x="682" y="1402"/>
                    </a:lnTo>
                    <a:lnTo>
                      <a:pt x="616" y="1328"/>
                    </a:lnTo>
                    <a:lnTo>
                      <a:pt x="549" y="1255"/>
                    </a:lnTo>
                    <a:lnTo>
                      <a:pt x="487" y="1182"/>
                    </a:lnTo>
                    <a:lnTo>
                      <a:pt x="427" y="1112"/>
                    </a:lnTo>
                    <a:lnTo>
                      <a:pt x="373" y="1045"/>
                    </a:lnTo>
                    <a:lnTo>
                      <a:pt x="324" y="984"/>
                    </a:lnTo>
                    <a:lnTo>
                      <a:pt x="281" y="928"/>
                    </a:lnTo>
                    <a:lnTo>
                      <a:pt x="247" y="881"/>
                    </a:lnTo>
                    <a:lnTo>
                      <a:pt x="222" y="843"/>
                    </a:lnTo>
                    <a:lnTo>
                      <a:pt x="197" y="806"/>
                    </a:lnTo>
                    <a:lnTo>
                      <a:pt x="167" y="760"/>
                    </a:lnTo>
                    <a:lnTo>
                      <a:pt x="133" y="709"/>
                    </a:lnTo>
                    <a:lnTo>
                      <a:pt x="98" y="652"/>
                    </a:lnTo>
                    <a:lnTo>
                      <a:pt x="82" y="622"/>
                    </a:lnTo>
                    <a:lnTo>
                      <a:pt x="66" y="592"/>
                    </a:lnTo>
                    <a:lnTo>
                      <a:pt x="51" y="560"/>
                    </a:lnTo>
                    <a:lnTo>
                      <a:pt x="38" y="527"/>
                    </a:lnTo>
                    <a:lnTo>
                      <a:pt x="26" y="495"/>
                    </a:lnTo>
                    <a:lnTo>
                      <a:pt x="16" y="463"/>
                    </a:lnTo>
                    <a:lnTo>
                      <a:pt x="8" y="430"/>
                    </a:lnTo>
                    <a:lnTo>
                      <a:pt x="2" y="396"/>
                    </a:lnTo>
                    <a:lnTo>
                      <a:pt x="0" y="364"/>
                    </a:lnTo>
                    <a:lnTo>
                      <a:pt x="1" y="332"/>
                    </a:lnTo>
                    <a:lnTo>
                      <a:pt x="7" y="300"/>
                    </a:lnTo>
                    <a:lnTo>
                      <a:pt x="15" y="269"/>
                    </a:lnTo>
                    <a:lnTo>
                      <a:pt x="28" y="238"/>
                    </a:lnTo>
                    <a:lnTo>
                      <a:pt x="45" y="209"/>
                    </a:lnTo>
                    <a:lnTo>
                      <a:pt x="67" y="181"/>
                    </a:lnTo>
                    <a:lnTo>
                      <a:pt x="94" y="154"/>
                    </a:lnTo>
                    <a:lnTo>
                      <a:pt x="126" y="128"/>
                    </a:lnTo>
                    <a:lnTo>
                      <a:pt x="165" y="104"/>
                    </a:lnTo>
                    <a:lnTo>
                      <a:pt x="209" y="81"/>
                    </a:lnTo>
                    <a:lnTo>
                      <a:pt x="259" y="61"/>
                    </a:lnTo>
                    <a:lnTo>
                      <a:pt x="317" y="42"/>
                    </a:lnTo>
                    <a:lnTo>
                      <a:pt x="381" y="26"/>
                    </a:lnTo>
                    <a:lnTo>
                      <a:pt x="453" y="12"/>
                    </a:lnTo>
                    <a:lnTo>
                      <a:pt x="532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" name="Freeform 140"/>
              <p:cNvSpPr>
                <a:spLocks/>
              </p:cNvSpPr>
              <p:nvPr/>
            </p:nvSpPr>
            <p:spPr bwMode="auto">
              <a:xfrm>
                <a:off x="1466" y="2648"/>
                <a:ext cx="169" cy="214"/>
              </a:xfrm>
              <a:custGeom>
                <a:avLst/>
                <a:gdLst>
                  <a:gd name="T0" fmla="*/ 77 w 2374"/>
                  <a:gd name="T1" fmla="*/ 0 h 2993"/>
                  <a:gd name="T2" fmla="*/ 62 w 2374"/>
                  <a:gd name="T3" fmla="*/ 1 h 2993"/>
                  <a:gd name="T4" fmla="*/ 61 w 2374"/>
                  <a:gd name="T5" fmla="*/ 2 h 2993"/>
                  <a:gd name="T6" fmla="*/ 59 w 2374"/>
                  <a:gd name="T7" fmla="*/ 4 h 2993"/>
                  <a:gd name="T8" fmla="*/ 58 w 2374"/>
                  <a:gd name="T9" fmla="*/ 6 h 2993"/>
                  <a:gd name="T10" fmla="*/ 57 w 2374"/>
                  <a:gd name="T11" fmla="*/ 8 h 2993"/>
                  <a:gd name="T12" fmla="*/ 55 w 2374"/>
                  <a:gd name="T13" fmla="*/ 11 h 2993"/>
                  <a:gd name="T14" fmla="*/ 53 w 2374"/>
                  <a:gd name="T15" fmla="*/ 14 h 2993"/>
                  <a:gd name="T16" fmla="*/ 51 w 2374"/>
                  <a:gd name="T17" fmla="*/ 17 h 2993"/>
                  <a:gd name="T18" fmla="*/ 49 w 2374"/>
                  <a:gd name="T19" fmla="*/ 21 h 2993"/>
                  <a:gd name="T20" fmla="*/ 47 w 2374"/>
                  <a:gd name="T21" fmla="*/ 26 h 2993"/>
                  <a:gd name="T22" fmla="*/ 44 w 2374"/>
                  <a:gd name="T23" fmla="*/ 31 h 2993"/>
                  <a:gd name="T24" fmla="*/ 42 w 2374"/>
                  <a:gd name="T25" fmla="*/ 37 h 2993"/>
                  <a:gd name="T26" fmla="*/ 39 w 2374"/>
                  <a:gd name="T27" fmla="*/ 43 h 2993"/>
                  <a:gd name="T28" fmla="*/ 36 w 2374"/>
                  <a:gd name="T29" fmla="*/ 49 h 2993"/>
                  <a:gd name="T30" fmla="*/ 33 w 2374"/>
                  <a:gd name="T31" fmla="*/ 57 h 2993"/>
                  <a:gd name="T32" fmla="*/ 32 w 2374"/>
                  <a:gd name="T33" fmla="*/ 61 h 2993"/>
                  <a:gd name="T34" fmla="*/ 30 w 2374"/>
                  <a:gd name="T35" fmla="*/ 65 h 2993"/>
                  <a:gd name="T36" fmla="*/ 29 w 2374"/>
                  <a:gd name="T37" fmla="*/ 70 h 2993"/>
                  <a:gd name="T38" fmla="*/ 27 w 2374"/>
                  <a:gd name="T39" fmla="*/ 76 h 2993"/>
                  <a:gd name="T40" fmla="*/ 26 w 2374"/>
                  <a:gd name="T41" fmla="*/ 81 h 2993"/>
                  <a:gd name="T42" fmla="*/ 24 w 2374"/>
                  <a:gd name="T43" fmla="*/ 87 h 2993"/>
                  <a:gd name="T44" fmla="*/ 23 w 2374"/>
                  <a:gd name="T45" fmla="*/ 93 h 2993"/>
                  <a:gd name="T46" fmla="*/ 21 w 2374"/>
                  <a:gd name="T47" fmla="*/ 99 h 2993"/>
                  <a:gd name="T48" fmla="*/ 20 w 2374"/>
                  <a:gd name="T49" fmla="*/ 105 h 2993"/>
                  <a:gd name="T50" fmla="*/ 19 w 2374"/>
                  <a:gd name="T51" fmla="*/ 112 h 2993"/>
                  <a:gd name="T52" fmla="*/ 17 w 2374"/>
                  <a:gd name="T53" fmla="*/ 118 h 2993"/>
                  <a:gd name="T54" fmla="*/ 16 w 2374"/>
                  <a:gd name="T55" fmla="*/ 125 h 2993"/>
                  <a:gd name="T56" fmla="*/ 13 w 2374"/>
                  <a:gd name="T57" fmla="*/ 138 h 2993"/>
                  <a:gd name="T58" fmla="*/ 11 w 2374"/>
                  <a:gd name="T59" fmla="*/ 151 h 2993"/>
                  <a:gd name="T60" fmla="*/ 8 w 2374"/>
                  <a:gd name="T61" fmla="*/ 163 h 2993"/>
                  <a:gd name="T62" fmla="*/ 6 w 2374"/>
                  <a:gd name="T63" fmla="*/ 175 h 2993"/>
                  <a:gd name="T64" fmla="*/ 4 w 2374"/>
                  <a:gd name="T65" fmla="*/ 186 h 2993"/>
                  <a:gd name="T66" fmla="*/ 3 w 2374"/>
                  <a:gd name="T67" fmla="*/ 195 h 2993"/>
                  <a:gd name="T68" fmla="*/ 1 w 2374"/>
                  <a:gd name="T69" fmla="*/ 209 h 2993"/>
                  <a:gd name="T70" fmla="*/ 0 w 2374"/>
                  <a:gd name="T71" fmla="*/ 214 h 2993"/>
                  <a:gd name="T72" fmla="*/ 169 w 2374"/>
                  <a:gd name="T73" fmla="*/ 214 h 2993"/>
                  <a:gd name="T74" fmla="*/ 144 w 2374"/>
                  <a:gd name="T75" fmla="*/ 75 h 2993"/>
                  <a:gd name="T76" fmla="*/ 77 w 2374"/>
                  <a:gd name="T77" fmla="*/ 0 h 299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374" h="2993">
                    <a:moveTo>
                      <a:pt x="1088" y="0"/>
                    </a:moveTo>
                    <a:lnTo>
                      <a:pt x="865" y="19"/>
                    </a:lnTo>
                    <a:lnTo>
                      <a:pt x="857" y="29"/>
                    </a:lnTo>
                    <a:lnTo>
                      <a:pt x="834" y="60"/>
                    </a:lnTo>
                    <a:lnTo>
                      <a:pt x="818" y="84"/>
                    </a:lnTo>
                    <a:lnTo>
                      <a:pt x="797" y="113"/>
                    </a:lnTo>
                    <a:lnTo>
                      <a:pt x="774" y="149"/>
                    </a:lnTo>
                    <a:lnTo>
                      <a:pt x="749" y="192"/>
                    </a:lnTo>
                    <a:lnTo>
                      <a:pt x="720" y="241"/>
                    </a:lnTo>
                    <a:lnTo>
                      <a:pt x="690" y="297"/>
                    </a:lnTo>
                    <a:lnTo>
                      <a:pt x="656" y="361"/>
                    </a:lnTo>
                    <a:lnTo>
                      <a:pt x="622" y="431"/>
                    </a:lnTo>
                    <a:lnTo>
                      <a:pt x="585" y="511"/>
                    </a:lnTo>
                    <a:lnTo>
                      <a:pt x="547" y="598"/>
                    </a:lnTo>
                    <a:lnTo>
                      <a:pt x="506" y="692"/>
                    </a:lnTo>
                    <a:lnTo>
                      <a:pt x="466" y="796"/>
                    </a:lnTo>
                    <a:lnTo>
                      <a:pt x="445" y="853"/>
                    </a:lnTo>
                    <a:lnTo>
                      <a:pt x="424" y="916"/>
                    </a:lnTo>
                    <a:lnTo>
                      <a:pt x="403" y="984"/>
                    </a:lnTo>
                    <a:lnTo>
                      <a:pt x="382" y="1057"/>
                    </a:lnTo>
                    <a:lnTo>
                      <a:pt x="361" y="1133"/>
                    </a:lnTo>
                    <a:lnTo>
                      <a:pt x="340" y="1213"/>
                    </a:lnTo>
                    <a:lnTo>
                      <a:pt x="320" y="1297"/>
                    </a:lnTo>
                    <a:lnTo>
                      <a:pt x="300" y="1383"/>
                    </a:lnTo>
                    <a:lnTo>
                      <a:pt x="279" y="1471"/>
                    </a:lnTo>
                    <a:lnTo>
                      <a:pt x="260" y="1562"/>
                    </a:lnTo>
                    <a:lnTo>
                      <a:pt x="239" y="1653"/>
                    </a:lnTo>
                    <a:lnTo>
                      <a:pt x="221" y="1745"/>
                    </a:lnTo>
                    <a:lnTo>
                      <a:pt x="184" y="1929"/>
                    </a:lnTo>
                    <a:lnTo>
                      <a:pt x="150" y="2111"/>
                    </a:lnTo>
                    <a:lnTo>
                      <a:pt x="118" y="2286"/>
                    </a:lnTo>
                    <a:lnTo>
                      <a:pt x="88" y="2450"/>
                    </a:lnTo>
                    <a:lnTo>
                      <a:pt x="63" y="2600"/>
                    </a:lnTo>
                    <a:lnTo>
                      <a:pt x="41" y="2731"/>
                    </a:lnTo>
                    <a:lnTo>
                      <a:pt x="11" y="2923"/>
                    </a:lnTo>
                    <a:lnTo>
                      <a:pt x="0" y="2993"/>
                    </a:lnTo>
                    <a:lnTo>
                      <a:pt x="2374" y="2993"/>
                    </a:lnTo>
                    <a:lnTo>
                      <a:pt x="2022" y="1054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" name="Freeform 141"/>
              <p:cNvSpPr>
                <a:spLocks/>
              </p:cNvSpPr>
              <p:nvPr/>
            </p:nvSpPr>
            <p:spPr bwMode="auto">
              <a:xfrm>
                <a:off x="1405" y="2649"/>
                <a:ext cx="149" cy="152"/>
              </a:xfrm>
              <a:custGeom>
                <a:avLst/>
                <a:gdLst>
                  <a:gd name="T0" fmla="*/ 127 w 2086"/>
                  <a:gd name="T1" fmla="*/ 0 h 2132"/>
                  <a:gd name="T2" fmla="*/ 120 w 2086"/>
                  <a:gd name="T3" fmla="*/ 1 h 2132"/>
                  <a:gd name="T4" fmla="*/ 111 w 2086"/>
                  <a:gd name="T5" fmla="*/ 4 h 2132"/>
                  <a:gd name="T6" fmla="*/ 102 w 2086"/>
                  <a:gd name="T7" fmla="*/ 7 h 2132"/>
                  <a:gd name="T8" fmla="*/ 93 w 2086"/>
                  <a:gd name="T9" fmla="*/ 11 h 2132"/>
                  <a:gd name="T10" fmla="*/ 84 w 2086"/>
                  <a:gd name="T11" fmla="*/ 16 h 2132"/>
                  <a:gd name="T12" fmla="*/ 74 w 2086"/>
                  <a:gd name="T13" fmla="*/ 21 h 2132"/>
                  <a:gd name="T14" fmla="*/ 66 w 2086"/>
                  <a:gd name="T15" fmla="*/ 26 h 2132"/>
                  <a:gd name="T16" fmla="*/ 58 w 2086"/>
                  <a:gd name="T17" fmla="*/ 31 h 2132"/>
                  <a:gd name="T18" fmla="*/ 51 w 2086"/>
                  <a:gd name="T19" fmla="*/ 37 h 2132"/>
                  <a:gd name="T20" fmla="*/ 46 w 2086"/>
                  <a:gd name="T21" fmla="*/ 41 h 2132"/>
                  <a:gd name="T22" fmla="*/ 41 w 2086"/>
                  <a:gd name="T23" fmla="*/ 47 h 2132"/>
                  <a:gd name="T24" fmla="*/ 36 w 2086"/>
                  <a:gd name="T25" fmla="*/ 54 h 2132"/>
                  <a:gd name="T26" fmla="*/ 31 w 2086"/>
                  <a:gd name="T27" fmla="*/ 62 h 2132"/>
                  <a:gd name="T28" fmla="*/ 25 w 2086"/>
                  <a:gd name="T29" fmla="*/ 72 h 2132"/>
                  <a:gd name="T30" fmla="*/ 20 w 2086"/>
                  <a:gd name="T31" fmla="*/ 82 h 2132"/>
                  <a:gd name="T32" fmla="*/ 15 w 2086"/>
                  <a:gd name="T33" fmla="*/ 93 h 2132"/>
                  <a:gd name="T34" fmla="*/ 10 w 2086"/>
                  <a:gd name="T35" fmla="*/ 103 h 2132"/>
                  <a:gd name="T36" fmla="*/ 6 w 2086"/>
                  <a:gd name="T37" fmla="*/ 114 h 2132"/>
                  <a:gd name="T38" fmla="*/ 3 w 2086"/>
                  <a:gd name="T39" fmla="*/ 123 h 2132"/>
                  <a:gd name="T40" fmla="*/ 1 w 2086"/>
                  <a:gd name="T41" fmla="*/ 131 h 2132"/>
                  <a:gd name="T42" fmla="*/ 60 w 2086"/>
                  <a:gd name="T43" fmla="*/ 152 h 2132"/>
                  <a:gd name="T44" fmla="*/ 64 w 2086"/>
                  <a:gd name="T45" fmla="*/ 139 h 2132"/>
                  <a:gd name="T46" fmla="*/ 69 w 2086"/>
                  <a:gd name="T47" fmla="*/ 124 h 2132"/>
                  <a:gd name="T48" fmla="*/ 72 w 2086"/>
                  <a:gd name="T49" fmla="*/ 115 h 2132"/>
                  <a:gd name="T50" fmla="*/ 76 w 2086"/>
                  <a:gd name="T51" fmla="*/ 107 h 2132"/>
                  <a:gd name="T52" fmla="*/ 80 w 2086"/>
                  <a:gd name="T53" fmla="*/ 99 h 2132"/>
                  <a:gd name="T54" fmla="*/ 85 w 2086"/>
                  <a:gd name="T55" fmla="*/ 91 h 2132"/>
                  <a:gd name="T56" fmla="*/ 90 w 2086"/>
                  <a:gd name="T57" fmla="*/ 86 h 2132"/>
                  <a:gd name="T58" fmla="*/ 96 w 2086"/>
                  <a:gd name="T59" fmla="*/ 81 h 2132"/>
                  <a:gd name="T60" fmla="*/ 104 w 2086"/>
                  <a:gd name="T61" fmla="*/ 75 h 2132"/>
                  <a:gd name="T62" fmla="*/ 118 w 2086"/>
                  <a:gd name="T63" fmla="*/ 66 h 2132"/>
                  <a:gd name="T64" fmla="*/ 130 w 2086"/>
                  <a:gd name="T65" fmla="*/ 57 h 2132"/>
                  <a:gd name="T66" fmla="*/ 136 w 2086"/>
                  <a:gd name="T67" fmla="*/ 52 h 2132"/>
                  <a:gd name="T68" fmla="*/ 141 w 2086"/>
                  <a:gd name="T69" fmla="*/ 47 h 2132"/>
                  <a:gd name="T70" fmla="*/ 145 w 2086"/>
                  <a:gd name="T71" fmla="*/ 42 h 2132"/>
                  <a:gd name="T72" fmla="*/ 148 w 2086"/>
                  <a:gd name="T73" fmla="*/ 37 h 2132"/>
                  <a:gd name="T74" fmla="*/ 149 w 2086"/>
                  <a:gd name="T75" fmla="*/ 32 h 2132"/>
                  <a:gd name="T76" fmla="*/ 149 w 2086"/>
                  <a:gd name="T77" fmla="*/ 16 h 2132"/>
                  <a:gd name="T78" fmla="*/ 148 w 2086"/>
                  <a:gd name="T79" fmla="*/ 11 h 2132"/>
                  <a:gd name="T80" fmla="*/ 147 w 2086"/>
                  <a:gd name="T81" fmla="*/ 8 h 2132"/>
                  <a:gd name="T82" fmla="*/ 145 w 2086"/>
                  <a:gd name="T83" fmla="*/ 6 h 2132"/>
                  <a:gd name="T84" fmla="*/ 143 w 2086"/>
                  <a:gd name="T85" fmla="*/ 4 h 2132"/>
                  <a:gd name="T86" fmla="*/ 140 w 2086"/>
                  <a:gd name="T87" fmla="*/ 2 h 2132"/>
                  <a:gd name="T88" fmla="*/ 136 w 2086"/>
                  <a:gd name="T89" fmla="*/ 1 h 2132"/>
                  <a:gd name="T90" fmla="*/ 132 w 2086"/>
                  <a:gd name="T91" fmla="*/ 0 h 213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086" h="2132">
                    <a:moveTo>
                      <a:pt x="1841" y="1"/>
                    </a:moveTo>
                    <a:lnTo>
                      <a:pt x="1812" y="0"/>
                    </a:lnTo>
                    <a:lnTo>
                      <a:pt x="1780" y="1"/>
                    </a:lnTo>
                    <a:lnTo>
                      <a:pt x="1747" y="5"/>
                    </a:lnTo>
                    <a:lnTo>
                      <a:pt x="1712" y="10"/>
                    </a:lnTo>
                    <a:lnTo>
                      <a:pt x="1676" y="17"/>
                    </a:lnTo>
                    <a:lnTo>
                      <a:pt x="1637" y="26"/>
                    </a:lnTo>
                    <a:lnTo>
                      <a:pt x="1599" y="37"/>
                    </a:lnTo>
                    <a:lnTo>
                      <a:pt x="1558" y="50"/>
                    </a:lnTo>
                    <a:lnTo>
                      <a:pt x="1517" y="65"/>
                    </a:lnTo>
                    <a:lnTo>
                      <a:pt x="1474" y="80"/>
                    </a:lnTo>
                    <a:lnTo>
                      <a:pt x="1432" y="97"/>
                    </a:lnTo>
                    <a:lnTo>
                      <a:pt x="1389" y="115"/>
                    </a:lnTo>
                    <a:lnTo>
                      <a:pt x="1344" y="134"/>
                    </a:lnTo>
                    <a:lnTo>
                      <a:pt x="1301" y="154"/>
                    </a:lnTo>
                    <a:lnTo>
                      <a:pt x="1257" y="176"/>
                    </a:lnTo>
                    <a:lnTo>
                      <a:pt x="1212" y="198"/>
                    </a:lnTo>
                    <a:lnTo>
                      <a:pt x="1169" y="220"/>
                    </a:lnTo>
                    <a:lnTo>
                      <a:pt x="1126" y="244"/>
                    </a:lnTo>
                    <a:lnTo>
                      <a:pt x="1082" y="267"/>
                    </a:lnTo>
                    <a:lnTo>
                      <a:pt x="1040" y="292"/>
                    </a:lnTo>
                    <a:lnTo>
                      <a:pt x="999" y="317"/>
                    </a:lnTo>
                    <a:lnTo>
                      <a:pt x="959" y="342"/>
                    </a:lnTo>
                    <a:lnTo>
                      <a:pt x="919" y="367"/>
                    </a:lnTo>
                    <a:lnTo>
                      <a:pt x="882" y="391"/>
                    </a:lnTo>
                    <a:lnTo>
                      <a:pt x="845" y="416"/>
                    </a:lnTo>
                    <a:lnTo>
                      <a:pt x="811" y="440"/>
                    </a:lnTo>
                    <a:lnTo>
                      <a:pt x="777" y="466"/>
                    </a:lnTo>
                    <a:lnTo>
                      <a:pt x="746" y="489"/>
                    </a:lnTo>
                    <a:lnTo>
                      <a:pt x="717" y="513"/>
                    </a:lnTo>
                    <a:lnTo>
                      <a:pt x="690" y="535"/>
                    </a:lnTo>
                    <a:lnTo>
                      <a:pt x="666" y="557"/>
                    </a:lnTo>
                    <a:lnTo>
                      <a:pt x="643" y="579"/>
                    </a:lnTo>
                    <a:lnTo>
                      <a:pt x="622" y="601"/>
                    </a:lnTo>
                    <a:lnTo>
                      <a:pt x="600" y="627"/>
                    </a:lnTo>
                    <a:lnTo>
                      <a:pt x="577" y="655"/>
                    </a:lnTo>
                    <a:lnTo>
                      <a:pt x="554" y="686"/>
                    </a:lnTo>
                    <a:lnTo>
                      <a:pt x="530" y="720"/>
                    </a:lnTo>
                    <a:lnTo>
                      <a:pt x="505" y="756"/>
                    </a:lnTo>
                    <a:lnTo>
                      <a:pt x="480" y="793"/>
                    </a:lnTo>
                    <a:lnTo>
                      <a:pt x="455" y="833"/>
                    </a:lnTo>
                    <a:lnTo>
                      <a:pt x="430" y="876"/>
                    </a:lnTo>
                    <a:lnTo>
                      <a:pt x="405" y="919"/>
                    </a:lnTo>
                    <a:lnTo>
                      <a:pt x="379" y="963"/>
                    </a:lnTo>
                    <a:lnTo>
                      <a:pt x="354" y="1010"/>
                    </a:lnTo>
                    <a:lnTo>
                      <a:pt x="328" y="1057"/>
                    </a:lnTo>
                    <a:lnTo>
                      <a:pt x="304" y="1104"/>
                    </a:lnTo>
                    <a:lnTo>
                      <a:pt x="279" y="1154"/>
                    </a:lnTo>
                    <a:lnTo>
                      <a:pt x="255" y="1203"/>
                    </a:lnTo>
                    <a:lnTo>
                      <a:pt x="231" y="1252"/>
                    </a:lnTo>
                    <a:lnTo>
                      <a:pt x="208" y="1302"/>
                    </a:lnTo>
                    <a:lnTo>
                      <a:pt x="186" y="1351"/>
                    </a:lnTo>
                    <a:lnTo>
                      <a:pt x="164" y="1401"/>
                    </a:lnTo>
                    <a:lnTo>
                      <a:pt x="144" y="1450"/>
                    </a:lnTo>
                    <a:lnTo>
                      <a:pt x="124" y="1498"/>
                    </a:lnTo>
                    <a:lnTo>
                      <a:pt x="106" y="1547"/>
                    </a:lnTo>
                    <a:lnTo>
                      <a:pt x="87" y="1593"/>
                    </a:lnTo>
                    <a:lnTo>
                      <a:pt x="71" y="1638"/>
                    </a:lnTo>
                    <a:lnTo>
                      <a:pt x="56" y="1683"/>
                    </a:lnTo>
                    <a:lnTo>
                      <a:pt x="43" y="1725"/>
                    </a:lnTo>
                    <a:lnTo>
                      <a:pt x="31" y="1766"/>
                    </a:lnTo>
                    <a:lnTo>
                      <a:pt x="21" y="1806"/>
                    </a:lnTo>
                    <a:lnTo>
                      <a:pt x="12" y="1843"/>
                    </a:lnTo>
                    <a:lnTo>
                      <a:pt x="5" y="1877"/>
                    </a:lnTo>
                    <a:lnTo>
                      <a:pt x="0" y="1910"/>
                    </a:lnTo>
                    <a:lnTo>
                      <a:pt x="843" y="2132"/>
                    </a:lnTo>
                    <a:lnTo>
                      <a:pt x="851" y="2100"/>
                    </a:lnTo>
                    <a:lnTo>
                      <a:pt x="875" y="2014"/>
                    </a:lnTo>
                    <a:lnTo>
                      <a:pt x="892" y="1956"/>
                    </a:lnTo>
                    <a:lnTo>
                      <a:pt x="913" y="1888"/>
                    </a:lnTo>
                    <a:lnTo>
                      <a:pt x="937" y="1816"/>
                    </a:lnTo>
                    <a:lnTo>
                      <a:pt x="965" y="1738"/>
                    </a:lnTo>
                    <a:lnTo>
                      <a:pt x="980" y="1699"/>
                    </a:lnTo>
                    <a:lnTo>
                      <a:pt x="996" y="1659"/>
                    </a:lnTo>
                    <a:lnTo>
                      <a:pt x="1012" y="1617"/>
                    </a:lnTo>
                    <a:lnTo>
                      <a:pt x="1029" y="1577"/>
                    </a:lnTo>
                    <a:lnTo>
                      <a:pt x="1047" y="1538"/>
                    </a:lnTo>
                    <a:lnTo>
                      <a:pt x="1065" y="1497"/>
                    </a:lnTo>
                    <a:lnTo>
                      <a:pt x="1084" y="1458"/>
                    </a:lnTo>
                    <a:lnTo>
                      <a:pt x="1105" y="1421"/>
                    </a:lnTo>
                    <a:lnTo>
                      <a:pt x="1126" y="1383"/>
                    </a:lnTo>
                    <a:lnTo>
                      <a:pt x="1147" y="1348"/>
                    </a:lnTo>
                    <a:lnTo>
                      <a:pt x="1169" y="1314"/>
                    </a:lnTo>
                    <a:lnTo>
                      <a:pt x="1191" y="1283"/>
                    </a:lnTo>
                    <a:lnTo>
                      <a:pt x="1214" y="1252"/>
                    </a:lnTo>
                    <a:lnTo>
                      <a:pt x="1238" y="1225"/>
                    </a:lnTo>
                    <a:lnTo>
                      <a:pt x="1262" y="1200"/>
                    </a:lnTo>
                    <a:lnTo>
                      <a:pt x="1287" y="1178"/>
                    </a:lnTo>
                    <a:lnTo>
                      <a:pt x="1312" y="1157"/>
                    </a:lnTo>
                    <a:lnTo>
                      <a:pt x="1339" y="1136"/>
                    </a:lnTo>
                    <a:lnTo>
                      <a:pt x="1367" y="1114"/>
                    </a:lnTo>
                    <a:lnTo>
                      <a:pt x="1398" y="1093"/>
                    </a:lnTo>
                    <a:lnTo>
                      <a:pt x="1459" y="1051"/>
                    </a:lnTo>
                    <a:lnTo>
                      <a:pt x="1524" y="1008"/>
                    </a:lnTo>
                    <a:lnTo>
                      <a:pt x="1590" y="963"/>
                    </a:lnTo>
                    <a:lnTo>
                      <a:pt x="1657" y="919"/>
                    </a:lnTo>
                    <a:lnTo>
                      <a:pt x="1722" y="874"/>
                    </a:lnTo>
                    <a:lnTo>
                      <a:pt x="1785" y="828"/>
                    </a:lnTo>
                    <a:lnTo>
                      <a:pt x="1817" y="805"/>
                    </a:lnTo>
                    <a:lnTo>
                      <a:pt x="1846" y="782"/>
                    </a:lnTo>
                    <a:lnTo>
                      <a:pt x="1875" y="759"/>
                    </a:lnTo>
                    <a:lnTo>
                      <a:pt x="1902" y="736"/>
                    </a:lnTo>
                    <a:lnTo>
                      <a:pt x="1928" y="712"/>
                    </a:lnTo>
                    <a:lnTo>
                      <a:pt x="1954" y="688"/>
                    </a:lnTo>
                    <a:lnTo>
                      <a:pt x="1977" y="665"/>
                    </a:lnTo>
                    <a:lnTo>
                      <a:pt x="1998" y="641"/>
                    </a:lnTo>
                    <a:lnTo>
                      <a:pt x="2017" y="617"/>
                    </a:lnTo>
                    <a:lnTo>
                      <a:pt x="2034" y="593"/>
                    </a:lnTo>
                    <a:lnTo>
                      <a:pt x="2049" y="568"/>
                    </a:lnTo>
                    <a:lnTo>
                      <a:pt x="2061" y="544"/>
                    </a:lnTo>
                    <a:lnTo>
                      <a:pt x="2071" y="520"/>
                    </a:lnTo>
                    <a:lnTo>
                      <a:pt x="2080" y="495"/>
                    </a:lnTo>
                    <a:lnTo>
                      <a:pt x="2084" y="471"/>
                    </a:lnTo>
                    <a:lnTo>
                      <a:pt x="2086" y="446"/>
                    </a:lnTo>
                    <a:lnTo>
                      <a:pt x="2086" y="351"/>
                    </a:lnTo>
                    <a:lnTo>
                      <a:pt x="2085" y="267"/>
                    </a:lnTo>
                    <a:lnTo>
                      <a:pt x="2083" y="229"/>
                    </a:lnTo>
                    <a:lnTo>
                      <a:pt x="2079" y="194"/>
                    </a:lnTo>
                    <a:lnTo>
                      <a:pt x="2075" y="178"/>
                    </a:lnTo>
                    <a:lnTo>
                      <a:pt x="2071" y="161"/>
                    </a:lnTo>
                    <a:lnTo>
                      <a:pt x="2067" y="146"/>
                    </a:lnTo>
                    <a:lnTo>
                      <a:pt x="2063" y="132"/>
                    </a:lnTo>
                    <a:lnTo>
                      <a:pt x="2057" y="118"/>
                    </a:lnTo>
                    <a:lnTo>
                      <a:pt x="2051" y="105"/>
                    </a:lnTo>
                    <a:lnTo>
                      <a:pt x="2043" y="93"/>
                    </a:lnTo>
                    <a:lnTo>
                      <a:pt x="2035" y="82"/>
                    </a:lnTo>
                    <a:lnTo>
                      <a:pt x="2026" y="71"/>
                    </a:lnTo>
                    <a:lnTo>
                      <a:pt x="2016" y="61"/>
                    </a:lnTo>
                    <a:lnTo>
                      <a:pt x="2004" y="52"/>
                    </a:lnTo>
                    <a:lnTo>
                      <a:pt x="1992" y="43"/>
                    </a:lnTo>
                    <a:lnTo>
                      <a:pt x="1978" y="35"/>
                    </a:lnTo>
                    <a:lnTo>
                      <a:pt x="1963" y="28"/>
                    </a:lnTo>
                    <a:lnTo>
                      <a:pt x="1946" y="21"/>
                    </a:lnTo>
                    <a:lnTo>
                      <a:pt x="1928" y="16"/>
                    </a:lnTo>
                    <a:lnTo>
                      <a:pt x="1908" y="11"/>
                    </a:lnTo>
                    <a:lnTo>
                      <a:pt x="1888" y="7"/>
                    </a:lnTo>
                    <a:lnTo>
                      <a:pt x="1865" y="4"/>
                    </a:lnTo>
                    <a:lnTo>
                      <a:pt x="1841" y="1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" name="Freeform 142"/>
              <p:cNvSpPr>
                <a:spLocks/>
              </p:cNvSpPr>
              <p:nvPr/>
            </p:nvSpPr>
            <p:spPr bwMode="auto">
              <a:xfrm>
                <a:off x="1392" y="2763"/>
                <a:ext cx="74" cy="74"/>
              </a:xfrm>
              <a:custGeom>
                <a:avLst/>
                <a:gdLst>
                  <a:gd name="T0" fmla="*/ 2 w 1032"/>
                  <a:gd name="T1" fmla="*/ 50 h 1032"/>
                  <a:gd name="T2" fmla="*/ 4 w 1032"/>
                  <a:gd name="T3" fmla="*/ 55 h 1032"/>
                  <a:gd name="T4" fmla="*/ 7 w 1032"/>
                  <a:gd name="T5" fmla="*/ 59 h 1032"/>
                  <a:gd name="T6" fmla="*/ 11 w 1032"/>
                  <a:gd name="T7" fmla="*/ 63 h 1032"/>
                  <a:gd name="T8" fmla="*/ 15 w 1032"/>
                  <a:gd name="T9" fmla="*/ 67 h 1032"/>
                  <a:gd name="T10" fmla="*/ 19 w 1032"/>
                  <a:gd name="T11" fmla="*/ 70 h 1032"/>
                  <a:gd name="T12" fmla="*/ 24 w 1032"/>
                  <a:gd name="T13" fmla="*/ 72 h 1032"/>
                  <a:gd name="T14" fmla="*/ 29 w 1032"/>
                  <a:gd name="T15" fmla="*/ 73 h 1032"/>
                  <a:gd name="T16" fmla="*/ 35 w 1032"/>
                  <a:gd name="T17" fmla="*/ 74 h 1032"/>
                  <a:gd name="T18" fmla="*/ 40 w 1032"/>
                  <a:gd name="T19" fmla="*/ 74 h 1032"/>
                  <a:gd name="T20" fmla="*/ 46 w 1032"/>
                  <a:gd name="T21" fmla="*/ 73 h 1032"/>
                  <a:gd name="T22" fmla="*/ 51 w 1032"/>
                  <a:gd name="T23" fmla="*/ 71 h 1032"/>
                  <a:gd name="T24" fmla="*/ 56 w 1032"/>
                  <a:gd name="T25" fmla="*/ 69 h 1032"/>
                  <a:gd name="T26" fmla="*/ 61 w 1032"/>
                  <a:gd name="T27" fmla="*/ 65 h 1032"/>
                  <a:gd name="T28" fmla="*/ 64 w 1032"/>
                  <a:gd name="T29" fmla="*/ 62 h 1032"/>
                  <a:gd name="T30" fmla="*/ 68 w 1032"/>
                  <a:gd name="T31" fmla="*/ 58 h 1032"/>
                  <a:gd name="T32" fmla="*/ 70 w 1032"/>
                  <a:gd name="T33" fmla="*/ 53 h 1032"/>
                  <a:gd name="T34" fmla="*/ 72 w 1032"/>
                  <a:gd name="T35" fmla="*/ 48 h 1032"/>
                  <a:gd name="T36" fmla="*/ 73 w 1032"/>
                  <a:gd name="T37" fmla="*/ 43 h 1032"/>
                  <a:gd name="T38" fmla="*/ 74 w 1032"/>
                  <a:gd name="T39" fmla="*/ 37 h 1032"/>
                  <a:gd name="T40" fmla="*/ 74 w 1032"/>
                  <a:gd name="T41" fmla="*/ 32 h 1032"/>
                  <a:gd name="T42" fmla="*/ 72 w 1032"/>
                  <a:gd name="T43" fmla="*/ 26 h 1032"/>
                  <a:gd name="T44" fmla="*/ 70 w 1032"/>
                  <a:gd name="T45" fmla="*/ 21 h 1032"/>
                  <a:gd name="T46" fmla="*/ 68 w 1032"/>
                  <a:gd name="T47" fmla="*/ 16 h 1032"/>
                  <a:gd name="T48" fmla="*/ 64 w 1032"/>
                  <a:gd name="T49" fmla="*/ 12 h 1032"/>
                  <a:gd name="T50" fmla="*/ 60 w 1032"/>
                  <a:gd name="T51" fmla="*/ 8 h 1032"/>
                  <a:gd name="T52" fmla="*/ 56 w 1032"/>
                  <a:gd name="T53" fmla="*/ 5 h 1032"/>
                  <a:gd name="T54" fmla="*/ 51 w 1032"/>
                  <a:gd name="T55" fmla="*/ 3 h 1032"/>
                  <a:gd name="T56" fmla="*/ 46 w 1032"/>
                  <a:gd name="T57" fmla="*/ 1 h 1032"/>
                  <a:gd name="T58" fmla="*/ 41 w 1032"/>
                  <a:gd name="T59" fmla="*/ 0 h 1032"/>
                  <a:gd name="T60" fmla="*/ 35 w 1032"/>
                  <a:gd name="T61" fmla="*/ 0 h 1032"/>
                  <a:gd name="T62" fmla="*/ 30 w 1032"/>
                  <a:gd name="T63" fmla="*/ 1 h 1032"/>
                  <a:gd name="T64" fmla="*/ 24 w 1032"/>
                  <a:gd name="T65" fmla="*/ 2 h 1032"/>
                  <a:gd name="T66" fmla="*/ 19 w 1032"/>
                  <a:gd name="T67" fmla="*/ 5 h 1032"/>
                  <a:gd name="T68" fmla="*/ 15 w 1032"/>
                  <a:gd name="T69" fmla="*/ 7 h 1032"/>
                  <a:gd name="T70" fmla="*/ 11 w 1032"/>
                  <a:gd name="T71" fmla="*/ 11 h 1032"/>
                  <a:gd name="T72" fmla="*/ 7 w 1032"/>
                  <a:gd name="T73" fmla="*/ 15 h 1032"/>
                  <a:gd name="T74" fmla="*/ 4 w 1032"/>
                  <a:gd name="T75" fmla="*/ 19 h 1032"/>
                  <a:gd name="T76" fmla="*/ 2 w 1032"/>
                  <a:gd name="T77" fmla="*/ 24 h 1032"/>
                  <a:gd name="T78" fmla="*/ 1 w 1032"/>
                  <a:gd name="T79" fmla="*/ 29 h 1032"/>
                  <a:gd name="T80" fmla="*/ 0 w 1032"/>
                  <a:gd name="T81" fmla="*/ 35 h 1032"/>
                  <a:gd name="T82" fmla="*/ 0 w 1032"/>
                  <a:gd name="T83" fmla="*/ 40 h 1032"/>
                  <a:gd name="T84" fmla="*/ 1 w 1032"/>
                  <a:gd name="T85" fmla="*/ 46 h 10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32" h="1032">
                    <a:moveTo>
                      <a:pt x="15" y="641"/>
                    </a:moveTo>
                    <a:lnTo>
                      <a:pt x="22" y="666"/>
                    </a:lnTo>
                    <a:lnTo>
                      <a:pt x="31" y="691"/>
                    </a:lnTo>
                    <a:lnTo>
                      <a:pt x="40" y="715"/>
                    </a:lnTo>
                    <a:lnTo>
                      <a:pt x="50" y="739"/>
                    </a:lnTo>
                    <a:lnTo>
                      <a:pt x="62" y="762"/>
                    </a:lnTo>
                    <a:lnTo>
                      <a:pt x="74" y="784"/>
                    </a:lnTo>
                    <a:lnTo>
                      <a:pt x="88" y="805"/>
                    </a:lnTo>
                    <a:lnTo>
                      <a:pt x="102" y="825"/>
                    </a:lnTo>
                    <a:lnTo>
                      <a:pt x="118" y="845"/>
                    </a:lnTo>
                    <a:lnTo>
                      <a:pt x="134" y="864"/>
                    </a:lnTo>
                    <a:lnTo>
                      <a:pt x="152" y="882"/>
                    </a:lnTo>
                    <a:lnTo>
                      <a:pt x="170" y="899"/>
                    </a:lnTo>
                    <a:lnTo>
                      <a:pt x="189" y="915"/>
                    </a:lnTo>
                    <a:lnTo>
                      <a:pt x="208" y="931"/>
                    </a:lnTo>
                    <a:lnTo>
                      <a:pt x="229" y="945"/>
                    </a:lnTo>
                    <a:lnTo>
                      <a:pt x="249" y="958"/>
                    </a:lnTo>
                    <a:lnTo>
                      <a:pt x="271" y="970"/>
                    </a:lnTo>
                    <a:lnTo>
                      <a:pt x="294" y="981"/>
                    </a:lnTo>
                    <a:lnTo>
                      <a:pt x="316" y="991"/>
                    </a:lnTo>
                    <a:lnTo>
                      <a:pt x="339" y="1000"/>
                    </a:lnTo>
                    <a:lnTo>
                      <a:pt x="362" y="1009"/>
                    </a:lnTo>
                    <a:lnTo>
                      <a:pt x="386" y="1016"/>
                    </a:lnTo>
                    <a:lnTo>
                      <a:pt x="410" y="1021"/>
                    </a:lnTo>
                    <a:lnTo>
                      <a:pt x="436" y="1026"/>
                    </a:lnTo>
                    <a:lnTo>
                      <a:pt x="461" y="1029"/>
                    </a:lnTo>
                    <a:lnTo>
                      <a:pt x="486" y="1031"/>
                    </a:lnTo>
                    <a:lnTo>
                      <a:pt x="511" y="1032"/>
                    </a:lnTo>
                    <a:lnTo>
                      <a:pt x="536" y="1032"/>
                    </a:lnTo>
                    <a:lnTo>
                      <a:pt x="562" y="1030"/>
                    </a:lnTo>
                    <a:lnTo>
                      <a:pt x="589" y="1027"/>
                    </a:lnTo>
                    <a:lnTo>
                      <a:pt x="614" y="1022"/>
                    </a:lnTo>
                    <a:lnTo>
                      <a:pt x="640" y="1017"/>
                    </a:lnTo>
                    <a:lnTo>
                      <a:pt x="666" y="1010"/>
                    </a:lnTo>
                    <a:lnTo>
                      <a:pt x="690" y="1001"/>
                    </a:lnTo>
                    <a:lnTo>
                      <a:pt x="715" y="991"/>
                    </a:lnTo>
                    <a:lnTo>
                      <a:pt x="739" y="981"/>
                    </a:lnTo>
                    <a:lnTo>
                      <a:pt x="761" y="969"/>
                    </a:lnTo>
                    <a:lnTo>
                      <a:pt x="783" y="957"/>
                    </a:lnTo>
                    <a:lnTo>
                      <a:pt x="804" y="943"/>
                    </a:lnTo>
                    <a:lnTo>
                      <a:pt x="825" y="929"/>
                    </a:lnTo>
                    <a:lnTo>
                      <a:pt x="844" y="913"/>
                    </a:lnTo>
                    <a:lnTo>
                      <a:pt x="864" y="897"/>
                    </a:lnTo>
                    <a:lnTo>
                      <a:pt x="882" y="880"/>
                    </a:lnTo>
                    <a:lnTo>
                      <a:pt x="899" y="861"/>
                    </a:lnTo>
                    <a:lnTo>
                      <a:pt x="915" y="842"/>
                    </a:lnTo>
                    <a:lnTo>
                      <a:pt x="930" y="823"/>
                    </a:lnTo>
                    <a:lnTo>
                      <a:pt x="944" y="803"/>
                    </a:lnTo>
                    <a:lnTo>
                      <a:pt x="957" y="782"/>
                    </a:lnTo>
                    <a:lnTo>
                      <a:pt x="969" y="760"/>
                    </a:lnTo>
                    <a:lnTo>
                      <a:pt x="981" y="738"/>
                    </a:lnTo>
                    <a:lnTo>
                      <a:pt x="992" y="715"/>
                    </a:lnTo>
                    <a:lnTo>
                      <a:pt x="1001" y="692"/>
                    </a:lnTo>
                    <a:lnTo>
                      <a:pt x="1008" y="669"/>
                    </a:lnTo>
                    <a:lnTo>
                      <a:pt x="1015" y="645"/>
                    </a:lnTo>
                    <a:lnTo>
                      <a:pt x="1021" y="621"/>
                    </a:lnTo>
                    <a:lnTo>
                      <a:pt x="1025" y="595"/>
                    </a:lnTo>
                    <a:lnTo>
                      <a:pt x="1029" y="570"/>
                    </a:lnTo>
                    <a:lnTo>
                      <a:pt x="1031" y="545"/>
                    </a:lnTo>
                    <a:lnTo>
                      <a:pt x="1032" y="520"/>
                    </a:lnTo>
                    <a:lnTo>
                      <a:pt x="1031" y="495"/>
                    </a:lnTo>
                    <a:lnTo>
                      <a:pt x="1029" y="469"/>
                    </a:lnTo>
                    <a:lnTo>
                      <a:pt x="1026" y="442"/>
                    </a:lnTo>
                    <a:lnTo>
                      <a:pt x="1022" y="417"/>
                    </a:lnTo>
                    <a:lnTo>
                      <a:pt x="1016" y="391"/>
                    </a:lnTo>
                    <a:lnTo>
                      <a:pt x="1009" y="366"/>
                    </a:lnTo>
                    <a:lnTo>
                      <a:pt x="1001" y="341"/>
                    </a:lnTo>
                    <a:lnTo>
                      <a:pt x="992" y="316"/>
                    </a:lnTo>
                    <a:lnTo>
                      <a:pt x="980" y="292"/>
                    </a:lnTo>
                    <a:lnTo>
                      <a:pt x="969" y="270"/>
                    </a:lnTo>
                    <a:lnTo>
                      <a:pt x="956" y="248"/>
                    </a:lnTo>
                    <a:lnTo>
                      <a:pt x="943" y="227"/>
                    </a:lnTo>
                    <a:lnTo>
                      <a:pt x="928" y="206"/>
                    </a:lnTo>
                    <a:lnTo>
                      <a:pt x="913" y="186"/>
                    </a:lnTo>
                    <a:lnTo>
                      <a:pt x="896" y="167"/>
                    </a:lnTo>
                    <a:lnTo>
                      <a:pt x="879" y="149"/>
                    </a:lnTo>
                    <a:lnTo>
                      <a:pt x="861" y="132"/>
                    </a:lnTo>
                    <a:lnTo>
                      <a:pt x="841" y="116"/>
                    </a:lnTo>
                    <a:lnTo>
                      <a:pt x="822" y="101"/>
                    </a:lnTo>
                    <a:lnTo>
                      <a:pt x="802" y="87"/>
                    </a:lnTo>
                    <a:lnTo>
                      <a:pt x="781" y="74"/>
                    </a:lnTo>
                    <a:lnTo>
                      <a:pt x="760" y="62"/>
                    </a:lnTo>
                    <a:lnTo>
                      <a:pt x="738" y="50"/>
                    </a:lnTo>
                    <a:lnTo>
                      <a:pt x="715" y="40"/>
                    </a:lnTo>
                    <a:lnTo>
                      <a:pt x="692" y="31"/>
                    </a:lnTo>
                    <a:lnTo>
                      <a:pt x="668" y="23"/>
                    </a:lnTo>
                    <a:lnTo>
                      <a:pt x="644" y="16"/>
                    </a:lnTo>
                    <a:lnTo>
                      <a:pt x="620" y="10"/>
                    </a:lnTo>
                    <a:lnTo>
                      <a:pt x="596" y="6"/>
                    </a:lnTo>
                    <a:lnTo>
                      <a:pt x="571" y="3"/>
                    </a:lnTo>
                    <a:lnTo>
                      <a:pt x="545" y="0"/>
                    </a:lnTo>
                    <a:lnTo>
                      <a:pt x="520" y="0"/>
                    </a:lnTo>
                    <a:lnTo>
                      <a:pt x="494" y="0"/>
                    </a:lnTo>
                    <a:lnTo>
                      <a:pt x="469" y="2"/>
                    </a:lnTo>
                    <a:lnTo>
                      <a:pt x="443" y="5"/>
                    </a:lnTo>
                    <a:lnTo>
                      <a:pt x="416" y="9"/>
                    </a:lnTo>
                    <a:lnTo>
                      <a:pt x="391" y="15"/>
                    </a:lnTo>
                    <a:lnTo>
                      <a:pt x="365" y="22"/>
                    </a:lnTo>
                    <a:lnTo>
                      <a:pt x="340" y="30"/>
                    </a:lnTo>
                    <a:lnTo>
                      <a:pt x="316" y="39"/>
                    </a:lnTo>
                    <a:lnTo>
                      <a:pt x="293" y="50"/>
                    </a:lnTo>
                    <a:lnTo>
                      <a:pt x="269" y="63"/>
                    </a:lnTo>
                    <a:lnTo>
                      <a:pt x="247" y="75"/>
                    </a:lnTo>
                    <a:lnTo>
                      <a:pt x="226" y="89"/>
                    </a:lnTo>
                    <a:lnTo>
                      <a:pt x="206" y="103"/>
                    </a:lnTo>
                    <a:lnTo>
                      <a:pt x="186" y="119"/>
                    </a:lnTo>
                    <a:lnTo>
                      <a:pt x="167" y="135"/>
                    </a:lnTo>
                    <a:lnTo>
                      <a:pt x="150" y="152"/>
                    </a:lnTo>
                    <a:lnTo>
                      <a:pt x="132" y="170"/>
                    </a:lnTo>
                    <a:lnTo>
                      <a:pt x="116" y="189"/>
                    </a:lnTo>
                    <a:lnTo>
                      <a:pt x="101" y="209"/>
                    </a:lnTo>
                    <a:lnTo>
                      <a:pt x="86" y="229"/>
                    </a:lnTo>
                    <a:lnTo>
                      <a:pt x="73" y="250"/>
                    </a:lnTo>
                    <a:lnTo>
                      <a:pt x="61" y="271"/>
                    </a:lnTo>
                    <a:lnTo>
                      <a:pt x="50" y="293"/>
                    </a:lnTo>
                    <a:lnTo>
                      <a:pt x="40" y="316"/>
                    </a:lnTo>
                    <a:lnTo>
                      <a:pt x="31" y="340"/>
                    </a:lnTo>
                    <a:lnTo>
                      <a:pt x="23" y="363"/>
                    </a:lnTo>
                    <a:lnTo>
                      <a:pt x="16" y="387"/>
                    </a:lnTo>
                    <a:lnTo>
                      <a:pt x="11" y="411"/>
                    </a:lnTo>
                    <a:lnTo>
                      <a:pt x="6" y="435"/>
                    </a:lnTo>
                    <a:lnTo>
                      <a:pt x="3" y="460"/>
                    </a:lnTo>
                    <a:lnTo>
                      <a:pt x="1" y="486"/>
                    </a:lnTo>
                    <a:lnTo>
                      <a:pt x="0" y="512"/>
                    </a:lnTo>
                    <a:lnTo>
                      <a:pt x="0" y="537"/>
                    </a:lnTo>
                    <a:lnTo>
                      <a:pt x="2" y="563"/>
                    </a:lnTo>
                    <a:lnTo>
                      <a:pt x="5" y="588"/>
                    </a:lnTo>
                    <a:lnTo>
                      <a:pt x="10" y="615"/>
                    </a:lnTo>
                    <a:lnTo>
                      <a:pt x="15" y="641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" name="Freeform 143"/>
              <p:cNvSpPr>
                <a:spLocks/>
              </p:cNvSpPr>
              <p:nvPr/>
            </p:nvSpPr>
            <p:spPr bwMode="auto">
              <a:xfrm>
                <a:off x="1654" y="2738"/>
                <a:ext cx="73" cy="74"/>
              </a:xfrm>
              <a:custGeom>
                <a:avLst/>
                <a:gdLst>
                  <a:gd name="T0" fmla="*/ 2 w 1033"/>
                  <a:gd name="T1" fmla="*/ 50 h 1033"/>
                  <a:gd name="T2" fmla="*/ 4 w 1033"/>
                  <a:gd name="T3" fmla="*/ 55 h 1033"/>
                  <a:gd name="T4" fmla="*/ 7 w 1033"/>
                  <a:gd name="T5" fmla="*/ 59 h 1033"/>
                  <a:gd name="T6" fmla="*/ 11 w 1033"/>
                  <a:gd name="T7" fmla="*/ 63 h 1033"/>
                  <a:gd name="T8" fmla="*/ 15 w 1033"/>
                  <a:gd name="T9" fmla="*/ 67 h 1033"/>
                  <a:gd name="T10" fmla="*/ 19 w 1033"/>
                  <a:gd name="T11" fmla="*/ 70 h 1033"/>
                  <a:gd name="T12" fmla="*/ 24 w 1033"/>
                  <a:gd name="T13" fmla="*/ 72 h 1033"/>
                  <a:gd name="T14" fmla="*/ 29 w 1033"/>
                  <a:gd name="T15" fmla="*/ 73 h 1033"/>
                  <a:gd name="T16" fmla="*/ 34 w 1033"/>
                  <a:gd name="T17" fmla="*/ 74 h 1033"/>
                  <a:gd name="T18" fmla="*/ 40 w 1033"/>
                  <a:gd name="T19" fmla="*/ 74 h 1033"/>
                  <a:gd name="T20" fmla="*/ 45 w 1033"/>
                  <a:gd name="T21" fmla="*/ 73 h 1033"/>
                  <a:gd name="T22" fmla="*/ 51 w 1033"/>
                  <a:gd name="T23" fmla="*/ 71 h 1033"/>
                  <a:gd name="T24" fmla="*/ 55 w 1033"/>
                  <a:gd name="T25" fmla="*/ 69 h 1033"/>
                  <a:gd name="T26" fmla="*/ 60 w 1033"/>
                  <a:gd name="T27" fmla="*/ 65 h 1033"/>
                  <a:gd name="T28" fmla="*/ 64 w 1033"/>
                  <a:gd name="T29" fmla="*/ 62 h 1033"/>
                  <a:gd name="T30" fmla="*/ 67 w 1033"/>
                  <a:gd name="T31" fmla="*/ 58 h 1033"/>
                  <a:gd name="T32" fmla="*/ 69 w 1033"/>
                  <a:gd name="T33" fmla="*/ 53 h 1033"/>
                  <a:gd name="T34" fmla="*/ 71 w 1033"/>
                  <a:gd name="T35" fmla="*/ 48 h 1033"/>
                  <a:gd name="T36" fmla="*/ 73 w 1033"/>
                  <a:gd name="T37" fmla="*/ 43 h 1033"/>
                  <a:gd name="T38" fmla="*/ 73 w 1033"/>
                  <a:gd name="T39" fmla="*/ 37 h 1033"/>
                  <a:gd name="T40" fmla="*/ 73 w 1033"/>
                  <a:gd name="T41" fmla="*/ 32 h 1033"/>
                  <a:gd name="T42" fmla="*/ 71 w 1033"/>
                  <a:gd name="T43" fmla="*/ 26 h 1033"/>
                  <a:gd name="T44" fmla="*/ 69 w 1033"/>
                  <a:gd name="T45" fmla="*/ 21 h 1033"/>
                  <a:gd name="T46" fmla="*/ 67 w 1033"/>
                  <a:gd name="T47" fmla="*/ 16 h 1033"/>
                  <a:gd name="T48" fmla="*/ 63 w 1033"/>
                  <a:gd name="T49" fmla="*/ 12 h 1033"/>
                  <a:gd name="T50" fmla="*/ 60 w 1033"/>
                  <a:gd name="T51" fmla="*/ 8 h 1033"/>
                  <a:gd name="T52" fmla="*/ 55 w 1033"/>
                  <a:gd name="T53" fmla="*/ 5 h 1033"/>
                  <a:gd name="T54" fmla="*/ 51 w 1033"/>
                  <a:gd name="T55" fmla="*/ 3 h 1033"/>
                  <a:gd name="T56" fmla="*/ 46 w 1033"/>
                  <a:gd name="T57" fmla="*/ 1 h 1033"/>
                  <a:gd name="T58" fmla="*/ 40 w 1033"/>
                  <a:gd name="T59" fmla="*/ 0 h 1033"/>
                  <a:gd name="T60" fmla="*/ 35 w 1033"/>
                  <a:gd name="T61" fmla="*/ 0 h 1033"/>
                  <a:gd name="T62" fmla="*/ 30 w 1033"/>
                  <a:gd name="T63" fmla="*/ 1 h 1033"/>
                  <a:gd name="T64" fmla="*/ 24 w 1033"/>
                  <a:gd name="T65" fmla="*/ 2 h 1033"/>
                  <a:gd name="T66" fmla="*/ 19 w 1033"/>
                  <a:gd name="T67" fmla="*/ 5 h 1033"/>
                  <a:gd name="T68" fmla="*/ 15 w 1033"/>
                  <a:gd name="T69" fmla="*/ 7 h 1033"/>
                  <a:gd name="T70" fmla="*/ 11 w 1033"/>
                  <a:gd name="T71" fmla="*/ 11 h 1033"/>
                  <a:gd name="T72" fmla="*/ 7 w 1033"/>
                  <a:gd name="T73" fmla="*/ 15 h 1033"/>
                  <a:gd name="T74" fmla="*/ 4 w 1033"/>
                  <a:gd name="T75" fmla="*/ 19 h 1033"/>
                  <a:gd name="T76" fmla="*/ 2 w 1033"/>
                  <a:gd name="T77" fmla="*/ 24 h 1033"/>
                  <a:gd name="T78" fmla="*/ 1 w 1033"/>
                  <a:gd name="T79" fmla="*/ 30 h 1033"/>
                  <a:gd name="T80" fmla="*/ 0 w 1033"/>
                  <a:gd name="T81" fmla="*/ 35 h 1033"/>
                  <a:gd name="T82" fmla="*/ 0 w 1033"/>
                  <a:gd name="T83" fmla="*/ 40 h 1033"/>
                  <a:gd name="T84" fmla="*/ 1 w 1033"/>
                  <a:gd name="T85" fmla="*/ 46 h 10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33" h="1033">
                    <a:moveTo>
                      <a:pt x="17" y="641"/>
                    </a:moveTo>
                    <a:lnTo>
                      <a:pt x="24" y="667"/>
                    </a:lnTo>
                    <a:lnTo>
                      <a:pt x="32" y="692"/>
                    </a:lnTo>
                    <a:lnTo>
                      <a:pt x="41" y="717"/>
                    </a:lnTo>
                    <a:lnTo>
                      <a:pt x="52" y="740"/>
                    </a:lnTo>
                    <a:lnTo>
                      <a:pt x="63" y="763"/>
                    </a:lnTo>
                    <a:lnTo>
                      <a:pt x="76" y="785"/>
                    </a:lnTo>
                    <a:lnTo>
                      <a:pt x="89" y="806"/>
                    </a:lnTo>
                    <a:lnTo>
                      <a:pt x="104" y="827"/>
                    </a:lnTo>
                    <a:lnTo>
                      <a:pt x="119" y="847"/>
                    </a:lnTo>
                    <a:lnTo>
                      <a:pt x="136" y="865"/>
                    </a:lnTo>
                    <a:lnTo>
                      <a:pt x="153" y="883"/>
                    </a:lnTo>
                    <a:lnTo>
                      <a:pt x="172" y="900"/>
                    </a:lnTo>
                    <a:lnTo>
                      <a:pt x="190" y="916"/>
                    </a:lnTo>
                    <a:lnTo>
                      <a:pt x="210" y="931"/>
                    </a:lnTo>
                    <a:lnTo>
                      <a:pt x="230" y="945"/>
                    </a:lnTo>
                    <a:lnTo>
                      <a:pt x="251" y="959"/>
                    </a:lnTo>
                    <a:lnTo>
                      <a:pt x="272" y="972"/>
                    </a:lnTo>
                    <a:lnTo>
                      <a:pt x="294" y="983"/>
                    </a:lnTo>
                    <a:lnTo>
                      <a:pt x="317" y="993"/>
                    </a:lnTo>
                    <a:lnTo>
                      <a:pt x="340" y="1002"/>
                    </a:lnTo>
                    <a:lnTo>
                      <a:pt x="364" y="1010"/>
                    </a:lnTo>
                    <a:lnTo>
                      <a:pt x="388" y="1016"/>
                    </a:lnTo>
                    <a:lnTo>
                      <a:pt x="412" y="1022"/>
                    </a:lnTo>
                    <a:lnTo>
                      <a:pt x="436" y="1026"/>
                    </a:lnTo>
                    <a:lnTo>
                      <a:pt x="462" y="1030"/>
                    </a:lnTo>
                    <a:lnTo>
                      <a:pt x="487" y="1032"/>
                    </a:lnTo>
                    <a:lnTo>
                      <a:pt x="512" y="1033"/>
                    </a:lnTo>
                    <a:lnTo>
                      <a:pt x="538" y="1032"/>
                    </a:lnTo>
                    <a:lnTo>
                      <a:pt x="563" y="1030"/>
                    </a:lnTo>
                    <a:lnTo>
                      <a:pt x="590" y="1027"/>
                    </a:lnTo>
                    <a:lnTo>
                      <a:pt x="616" y="1023"/>
                    </a:lnTo>
                    <a:lnTo>
                      <a:pt x="642" y="1017"/>
                    </a:lnTo>
                    <a:lnTo>
                      <a:pt x="667" y="1010"/>
                    </a:lnTo>
                    <a:lnTo>
                      <a:pt x="692" y="1002"/>
                    </a:lnTo>
                    <a:lnTo>
                      <a:pt x="716" y="993"/>
                    </a:lnTo>
                    <a:lnTo>
                      <a:pt x="740" y="982"/>
                    </a:lnTo>
                    <a:lnTo>
                      <a:pt x="763" y="971"/>
                    </a:lnTo>
                    <a:lnTo>
                      <a:pt x="785" y="958"/>
                    </a:lnTo>
                    <a:lnTo>
                      <a:pt x="806" y="944"/>
                    </a:lnTo>
                    <a:lnTo>
                      <a:pt x="826" y="929"/>
                    </a:lnTo>
                    <a:lnTo>
                      <a:pt x="846" y="914"/>
                    </a:lnTo>
                    <a:lnTo>
                      <a:pt x="866" y="897"/>
                    </a:lnTo>
                    <a:lnTo>
                      <a:pt x="883" y="880"/>
                    </a:lnTo>
                    <a:lnTo>
                      <a:pt x="900" y="862"/>
                    </a:lnTo>
                    <a:lnTo>
                      <a:pt x="916" y="844"/>
                    </a:lnTo>
                    <a:lnTo>
                      <a:pt x="931" y="824"/>
                    </a:lnTo>
                    <a:lnTo>
                      <a:pt x="946" y="803"/>
                    </a:lnTo>
                    <a:lnTo>
                      <a:pt x="959" y="782"/>
                    </a:lnTo>
                    <a:lnTo>
                      <a:pt x="971" y="761"/>
                    </a:lnTo>
                    <a:lnTo>
                      <a:pt x="982" y="739"/>
                    </a:lnTo>
                    <a:lnTo>
                      <a:pt x="992" y="717"/>
                    </a:lnTo>
                    <a:lnTo>
                      <a:pt x="1001" y="694"/>
                    </a:lnTo>
                    <a:lnTo>
                      <a:pt x="1010" y="669"/>
                    </a:lnTo>
                    <a:lnTo>
                      <a:pt x="1017" y="645"/>
                    </a:lnTo>
                    <a:lnTo>
                      <a:pt x="1022" y="621"/>
                    </a:lnTo>
                    <a:lnTo>
                      <a:pt x="1027" y="597"/>
                    </a:lnTo>
                    <a:lnTo>
                      <a:pt x="1030" y="572"/>
                    </a:lnTo>
                    <a:lnTo>
                      <a:pt x="1032" y="546"/>
                    </a:lnTo>
                    <a:lnTo>
                      <a:pt x="1033" y="521"/>
                    </a:lnTo>
                    <a:lnTo>
                      <a:pt x="1033" y="495"/>
                    </a:lnTo>
                    <a:lnTo>
                      <a:pt x="1031" y="470"/>
                    </a:lnTo>
                    <a:lnTo>
                      <a:pt x="1028" y="444"/>
                    </a:lnTo>
                    <a:lnTo>
                      <a:pt x="1023" y="418"/>
                    </a:lnTo>
                    <a:lnTo>
                      <a:pt x="1018" y="391"/>
                    </a:lnTo>
                    <a:lnTo>
                      <a:pt x="1011" y="366"/>
                    </a:lnTo>
                    <a:lnTo>
                      <a:pt x="1002" y="341"/>
                    </a:lnTo>
                    <a:lnTo>
                      <a:pt x="992" y="317"/>
                    </a:lnTo>
                    <a:lnTo>
                      <a:pt x="982" y="294"/>
                    </a:lnTo>
                    <a:lnTo>
                      <a:pt x="970" y="270"/>
                    </a:lnTo>
                    <a:lnTo>
                      <a:pt x="958" y="248"/>
                    </a:lnTo>
                    <a:lnTo>
                      <a:pt x="944" y="227"/>
                    </a:lnTo>
                    <a:lnTo>
                      <a:pt x="930" y="207"/>
                    </a:lnTo>
                    <a:lnTo>
                      <a:pt x="914" y="187"/>
                    </a:lnTo>
                    <a:lnTo>
                      <a:pt x="898" y="169"/>
                    </a:lnTo>
                    <a:lnTo>
                      <a:pt x="881" y="151"/>
                    </a:lnTo>
                    <a:lnTo>
                      <a:pt x="862" y="133"/>
                    </a:lnTo>
                    <a:lnTo>
                      <a:pt x="843" y="117"/>
                    </a:lnTo>
                    <a:lnTo>
                      <a:pt x="823" y="102"/>
                    </a:lnTo>
                    <a:lnTo>
                      <a:pt x="803" y="88"/>
                    </a:lnTo>
                    <a:lnTo>
                      <a:pt x="783" y="74"/>
                    </a:lnTo>
                    <a:lnTo>
                      <a:pt x="761" y="62"/>
                    </a:lnTo>
                    <a:lnTo>
                      <a:pt x="739" y="51"/>
                    </a:lnTo>
                    <a:lnTo>
                      <a:pt x="716" y="41"/>
                    </a:lnTo>
                    <a:lnTo>
                      <a:pt x="693" y="32"/>
                    </a:lnTo>
                    <a:lnTo>
                      <a:pt x="669" y="24"/>
                    </a:lnTo>
                    <a:lnTo>
                      <a:pt x="646" y="17"/>
                    </a:lnTo>
                    <a:lnTo>
                      <a:pt x="621" y="12"/>
                    </a:lnTo>
                    <a:lnTo>
                      <a:pt x="597" y="6"/>
                    </a:lnTo>
                    <a:lnTo>
                      <a:pt x="571" y="3"/>
                    </a:lnTo>
                    <a:lnTo>
                      <a:pt x="546" y="1"/>
                    </a:lnTo>
                    <a:lnTo>
                      <a:pt x="521" y="0"/>
                    </a:lnTo>
                    <a:lnTo>
                      <a:pt x="496" y="0"/>
                    </a:lnTo>
                    <a:lnTo>
                      <a:pt x="470" y="2"/>
                    </a:lnTo>
                    <a:lnTo>
                      <a:pt x="444" y="5"/>
                    </a:lnTo>
                    <a:lnTo>
                      <a:pt x="418" y="11"/>
                    </a:lnTo>
                    <a:lnTo>
                      <a:pt x="392" y="16"/>
                    </a:lnTo>
                    <a:lnTo>
                      <a:pt x="367" y="23"/>
                    </a:lnTo>
                    <a:lnTo>
                      <a:pt x="342" y="32"/>
                    </a:lnTo>
                    <a:lnTo>
                      <a:pt x="318" y="41"/>
                    </a:lnTo>
                    <a:lnTo>
                      <a:pt x="293" y="51"/>
                    </a:lnTo>
                    <a:lnTo>
                      <a:pt x="271" y="63"/>
                    </a:lnTo>
                    <a:lnTo>
                      <a:pt x="249" y="76"/>
                    </a:lnTo>
                    <a:lnTo>
                      <a:pt x="228" y="89"/>
                    </a:lnTo>
                    <a:lnTo>
                      <a:pt x="207" y="104"/>
                    </a:lnTo>
                    <a:lnTo>
                      <a:pt x="188" y="119"/>
                    </a:lnTo>
                    <a:lnTo>
                      <a:pt x="169" y="135"/>
                    </a:lnTo>
                    <a:lnTo>
                      <a:pt x="150" y="154"/>
                    </a:lnTo>
                    <a:lnTo>
                      <a:pt x="133" y="172"/>
                    </a:lnTo>
                    <a:lnTo>
                      <a:pt x="117" y="190"/>
                    </a:lnTo>
                    <a:lnTo>
                      <a:pt x="102" y="210"/>
                    </a:lnTo>
                    <a:lnTo>
                      <a:pt x="88" y="230"/>
                    </a:lnTo>
                    <a:lnTo>
                      <a:pt x="75" y="251"/>
                    </a:lnTo>
                    <a:lnTo>
                      <a:pt x="63" y="272"/>
                    </a:lnTo>
                    <a:lnTo>
                      <a:pt x="51" y="295"/>
                    </a:lnTo>
                    <a:lnTo>
                      <a:pt x="41" y="317"/>
                    </a:lnTo>
                    <a:lnTo>
                      <a:pt x="32" y="340"/>
                    </a:lnTo>
                    <a:lnTo>
                      <a:pt x="24" y="364"/>
                    </a:lnTo>
                    <a:lnTo>
                      <a:pt x="18" y="387"/>
                    </a:lnTo>
                    <a:lnTo>
                      <a:pt x="11" y="412"/>
                    </a:lnTo>
                    <a:lnTo>
                      <a:pt x="7" y="437"/>
                    </a:lnTo>
                    <a:lnTo>
                      <a:pt x="3" y="462"/>
                    </a:lnTo>
                    <a:lnTo>
                      <a:pt x="1" y="487"/>
                    </a:lnTo>
                    <a:lnTo>
                      <a:pt x="0" y="512"/>
                    </a:lnTo>
                    <a:lnTo>
                      <a:pt x="1" y="538"/>
                    </a:lnTo>
                    <a:lnTo>
                      <a:pt x="3" y="564"/>
                    </a:lnTo>
                    <a:lnTo>
                      <a:pt x="6" y="590"/>
                    </a:lnTo>
                    <a:lnTo>
                      <a:pt x="10" y="616"/>
                    </a:lnTo>
                    <a:lnTo>
                      <a:pt x="17" y="641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0" name="Freeform 144"/>
              <p:cNvSpPr>
                <a:spLocks/>
              </p:cNvSpPr>
              <p:nvPr/>
            </p:nvSpPr>
            <p:spPr bwMode="auto">
              <a:xfrm>
                <a:off x="1563" y="2648"/>
                <a:ext cx="29" cy="17"/>
              </a:xfrm>
              <a:custGeom>
                <a:avLst/>
                <a:gdLst>
                  <a:gd name="T0" fmla="*/ 29 w 400"/>
                  <a:gd name="T1" fmla="*/ 17 h 239"/>
                  <a:gd name="T2" fmla="*/ 23 w 400"/>
                  <a:gd name="T3" fmla="*/ 0 h 239"/>
                  <a:gd name="T4" fmla="*/ 0 w 400"/>
                  <a:gd name="T5" fmla="*/ 0 h 239"/>
                  <a:gd name="T6" fmla="*/ 1 w 400"/>
                  <a:gd name="T7" fmla="*/ 2 h 239"/>
                  <a:gd name="T8" fmla="*/ 2 w 400"/>
                  <a:gd name="T9" fmla="*/ 3 h 239"/>
                  <a:gd name="T10" fmla="*/ 4 w 400"/>
                  <a:gd name="T11" fmla="*/ 5 h 239"/>
                  <a:gd name="T12" fmla="*/ 5 w 400"/>
                  <a:gd name="T13" fmla="*/ 6 h 239"/>
                  <a:gd name="T14" fmla="*/ 6 w 400"/>
                  <a:gd name="T15" fmla="*/ 7 h 239"/>
                  <a:gd name="T16" fmla="*/ 8 w 400"/>
                  <a:gd name="T17" fmla="*/ 9 h 239"/>
                  <a:gd name="T18" fmla="*/ 9 w 400"/>
                  <a:gd name="T19" fmla="*/ 10 h 239"/>
                  <a:gd name="T20" fmla="*/ 11 w 400"/>
                  <a:gd name="T21" fmla="*/ 11 h 239"/>
                  <a:gd name="T22" fmla="*/ 13 w 400"/>
                  <a:gd name="T23" fmla="*/ 12 h 239"/>
                  <a:gd name="T24" fmla="*/ 15 w 400"/>
                  <a:gd name="T25" fmla="*/ 13 h 239"/>
                  <a:gd name="T26" fmla="*/ 17 w 400"/>
                  <a:gd name="T27" fmla="*/ 14 h 239"/>
                  <a:gd name="T28" fmla="*/ 19 w 400"/>
                  <a:gd name="T29" fmla="*/ 15 h 239"/>
                  <a:gd name="T30" fmla="*/ 21 w 400"/>
                  <a:gd name="T31" fmla="*/ 16 h 239"/>
                  <a:gd name="T32" fmla="*/ 24 w 400"/>
                  <a:gd name="T33" fmla="*/ 16 h 239"/>
                  <a:gd name="T34" fmla="*/ 25 w 400"/>
                  <a:gd name="T35" fmla="*/ 17 h 239"/>
                  <a:gd name="T36" fmla="*/ 26 w 400"/>
                  <a:gd name="T37" fmla="*/ 17 h 239"/>
                  <a:gd name="T38" fmla="*/ 28 w 400"/>
                  <a:gd name="T39" fmla="*/ 17 h 239"/>
                  <a:gd name="T40" fmla="*/ 29 w 400"/>
                  <a:gd name="T41" fmla="*/ 17 h 2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00" h="239">
                    <a:moveTo>
                      <a:pt x="400" y="239"/>
                    </a:moveTo>
                    <a:lnTo>
                      <a:pt x="324" y="0"/>
                    </a:lnTo>
                    <a:lnTo>
                      <a:pt x="0" y="2"/>
                    </a:lnTo>
                    <a:lnTo>
                      <a:pt x="16" y="23"/>
                    </a:lnTo>
                    <a:lnTo>
                      <a:pt x="32" y="44"/>
                    </a:lnTo>
                    <a:lnTo>
                      <a:pt x="49" y="65"/>
                    </a:lnTo>
                    <a:lnTo>
                      <a:pt x="67" y="85"/>
                    </a:lnTo>
                    <a:lnTo>
                      <a:pt x="87" y="104"/>
                    </a:lnTo>
                    <a:lnTo>
                      <a:pt x="108" y="122"/>
                    </a:lnTo>
                    <a:lnTo>
                      <a:pt x="130" y="140"/>
                    </a:lnTo>
                    <a:lnTo>
                      <a:pt x="154" y="156"/>
                    </a:lnTo>
                    <a:lnTo>
                      <a:pt x="180" y="172"/>
                    </a:lnTo>
                    <a:lnTo>
                      <a:pt x="207" y="186"/>
                    </a:lnTo>
                    <a:lnTo>
                      <a:pt x="235" y="200"/>
                    </a:lnTo>
                    <a:lnTo>
                      <a:pt x="264" y="211"/>
                    </a:lnTo>
                    <a:lnTo>
                      <a:pt x="295" y="221"/>
                    </a:lnTo>
                    <a:lnTo>
                      <a:pt x="329" y="229"/>
                    </a:lnTo>
                    <a:lnTo>
                      <a:pt x="346" y="232"/>
                    </a:lnTo>
                    <a:lnTo>
                      <a:pt x="363" y="235"/>
                    </a:lnTo>
                    <a:lnTo>
                      <a:pt x="381" y="237"/>
                    </a:lnTo>
                    <a:lnTo>
                      <a:pt x="400" y="239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" name="Freeform 145"/>
              <p:cNvSpPr>
                <a:spLocks/>
              </p:cNvSpPr>
              <p:nvPr/>
            </p:nvSpPr>
            <p:spPr bwMode="auto">
              <a:xfrm>
                <a:off x="1543" y="2648"/>
                <a:ext cx="67" cy="75"/>
              </a:xfrm>
              <a:custGeom>
                <a:avLst/>
                <a:gdLst>
                  <a:gd name="T0" fmla="*/ 20 w 934"/>
                  <a:gd name="T1" fmla="*/ 0 h 1055"/>
                  <a:gd name="T2" fmla="*/ 0 w 934"/>
                  <a:gd name="T3" fmla="*/ 0 h 1055"/>
                  <a:gd name="T4" fmla="*/ 67 w 934"/>
                  <a:gd name="T5" fmla="*/ 75 h 1055"/>
                  <a:gd name="T6" fmla="*/ 48 w 934"/>
                  <a:gd name="T7" fmla="*/ 17 h 1055"/>
                  <a:gd name="T8" fmla="*/ 47 w 934"/>
                  <a:gd name="T9" fmla="*/ 17 h 1055"/>
                  <a:gd name="T10" fmla="*/ 46 w 934"/>
                  <a:gd name="T11" fmla="*/ 17 h 1055"/>
                  <a:gd name="T12" fmla="*/ 44 w 934"/>
                  <a:gd name="T13" fmla="*/ 16 h 1055"/>
                  <a:gd name="T14" fmla="*/ 43 w 934"/>
                  <a:gd name="T15" fmla="*/ 16 h 1055"/>
                  <a:gd name="T16" fmla="*/ 41 w 934"/>
                  <a:gd name="T17" fmla="*/ 16 h 1055"/>
                  <a:gd name="T18" fmla="*/ 39 w 934"/>
                  <a:gd name="T19" fmla="*/ 15 h 1055"/>
                  <a:gd name="T20" fmla="*/ 37 w 934"/>
                  <a:gd name="T21" fmla="*/ 14 h 1055"/>
                  <a:gd name="T22" fmla="*/ 35 w 934"/>
                  <a:gd name="T23" fmla="*/ 13 h 1055"/>
                  <a:gd name="T24" fmla="*/ 33 w 934"/>
                  <a:gd name="T25" fmla="*/ 12 h 1055"/>
                  <a:gd name="T26" fmla="*/ 31 w 934"/>
                  <a:gd name="T27" fmla="*/ 11 h 1055"/>
                  <a:gd name="T28" fmla="*/ 29 w 934"/>
                  <a:gd name="T29" fmla="*/ 10 h 1055"/>
                  <a:gd name="T30" fmla="*/ 27 w 934"/>
                  <a:gd name="T31" fmla="*/ 9 h 1055"/>
                  <a:gd name="T32" fmla="*/ 26 w 934"/>
                  <a:gd name="T33" fmla="*/ 7 h 1055"/>
                  <a:gd name="T34" fmla="*/ 24 w 934"/>
                  <a:gd name="T35" fmla="*/ 6 h 1055"/>
                  <a:gd name="T36" fmla="*/ 23 w 934"/>
                  <a:gd name="T37" fmla="*/ 4 h 1055"/>
                  <a:gd name="T38" fmla="*/ 22 w 934"/>
                  <a:gd name="T39" fmla="*/ 3 h 1055"/>
                  <a:gd name="T40" fmla="*/ 21 w 934"/>
                  <a:gd name="T41" fmla="*/ 1 h 1055"/>
                  <a:gd name="T42" fmla="*/ 20 w 934"/>
                  <a:gd name="T43" fmla="*/ 0 h 10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34" h="1055">
                    <a:moveTo>
                      <a:pt x="274" y="0"/>
                    </a:moveTo>
                    <a:lnTo>
                      <a:pt x="0" y="1"/>
                    </a:lnTo>
                    <a:lnTo>
                      <a:pt x="934" y="1055"/>
                    </a:lnTo>
                    <a:lnTo>
                      <a:pt x="674" y="237"/>
                    </a:lnTo>
                    <a:lnTo>
                      <a:pt x="655" y="235"/>
                    </a:lnTo>
                    <a:lnTo>
                      <a:pt x="637" y="233"/>
                    </a:lnTo>
                    <a:lnTo>
                      <a:pt x="620" y="230"/>
                    </a:lnTo>
                    <a:lnTo>
                      <a:pt x="603" y="227"/>
                    </a:lnTo>
                    <a:lnTo>
                      <a:pt x="569" y="219"/>
                    </a:lnTo>
                    <a:lnTo>
                      <a:pt x="538" y="209"/>
                    </a:lnTo>
                    <a:lnTo>
                      <a:pt x="509" y="198"/>
                    </a:lnTo>
                    <a:lnTo>
                      <a:pt x="481" y="184"/>
                    </a:lnTo>
                    <a:lnTo>
                      <a:pt x="454" y="170"/>
                    </a:lnTo>
                    <a:lnTo>
                      <a:pt x="428" y="154"/>
                    </a:lnTo>
                    <a:lnTo>
                      <a:pt x="404" y="138"/>
                    </a:lnTo>
                    <a:lnTo>
                      <a:pt x="382" y="120"/>
                    </a:lnTo>
                    <a:lnTo>
                      <a:pt x="361" y="102"/>
                    </a:lnTo>
                    <a:lnTo>
                      <a:pt x="341" y="83"/>
                    </a:lnTo>
                    <a:lnTo>
                      <a:pt x="323" y="63"/>
                    </a:lnTo>
                    <a:lnTo>
                      <a:pt x="306" y="42"/>
                    </a:lnTo>
                    <a:lnTo>
                      <a:pt x="290" y="21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" name="Freeform 146"/>
              <p:cNvSpPr>
                <a:spLocks/>
              </p:cNvSpPr>
              <p:nvPr/>
            </p:nvSpPr>
            <p:spPr bwMode="auto">
              <a:xfrm>
                <a:off x="1477" y="2832"/>
                <a:ext cx="213" cy="182"/>
              </a:xfrm>
              <a:custGeom>
                <a:avLst/>
                <a:gdLst>
                  <a:gd name="T0" fmla="*/ 0 w 2979"/>
                  <a:gd name="T1" fmla="*/ 20 h 2549"/>
                  <a:gd name="T2" fmla="*/ 2 w 2979"/>
                  <a:gd name="T3" fmla="*/ 25 h 2549"/>
                  <a:gd name="T4" fmla="*/ 3 w 2979"/>
                  <a:gd name="T5" fmla="*/ 31 h 2549"/>
                  <a:gd name="T6" fmla="*/ 6 w 2979"/>
                  <a:gd name="T7" fmla="*/ 39 h 2549"/>
                  <a:gd name="T8" fmla="*/ 9 w 2979"/>
                  <a:gd name="T9" fmla="*/ 45 h 2549"/>
                  <a:gd name="T10" fmla="*/ 11 w 2979"/>
                  <a:gd name="T11" fmla="*/ 49 h 2549"/>
                  <a:gd name="T12" fmla="*/ 13 w 2979"/>
                  <a:gd name="T13" fmla="*/ 54 h 2549"/>
                  <a:gd name="T14" fmla="*/ 16 w 2979"/>
                  <a:gd name="T15" fmla="*/ 59 h 2549"/>
                  <a:gd name="T16" fmla="*/ 19 w 2979"/>
                  <a:gd name="T17" fmla="*/ 64 h 2549"/>
                  <a:gd name="T18" fmla="*/ 22 w 2979"/>
                  <a:gd name="T19" fmla="*/ 68 h 2549"/>
                  <a:gd name="T20" fmla="*/ 25 w 2979"/>
                  <a:gd name="T21" fmla="*/ 72 h 2549"/>
                  <a:gd name="T22" fmla="*/ 28 w 2979"/>
                  <a:gd name="T23" fmla="*/ 75 h 2549"/>
                  <a:gd name="T24" fmla="*/ 32 w 2979"/>
                  <a:gd name="T25" fmla="*/ 78 h 2549"/>
                  <a:gd name="T26" fmla="*/ 37 w 2979"/>
                  <a:gd name="T27" fmla="*/ 80 h 2549"/>
                  <a:gd name="T28" fmla="*/ 43 w 2979"/>
                  <a:gd name="T29" fmla="*/ 83 h 2549"/>
                  <a:gd name="T30" fmla="*/ 49 w 2979"/>
                  <a:gd name="T31" fmla="*/ 86 h 2549"/>
                  <a:gd name="T32" fmla="*/ 60 w 2979"/>
                  <a:gd name="T33" fmla="*/ 90 h 2549"/>
                  <a:gd name="T34" fmla="*/ 81 w 2979"/>
                  <a:gd name="T35" fmla="*/ 98 h 2549"/>
                  <a:gd name="T36" fmla="*/ 96 w 2979"/>
                  <a:gd name="T37" fmla="*/ 104 h 2549"/>
                  <a:gd name="T38" fmla="*/ 101 w 2979"/>
                  <a:gd name="T39" fmla="*/ 107 h 2549"/>
                  <a:gd name="T40" fmla="*/ 105 w 2979"/>
                  <a:gd name="T41" fmla="*/ 109 h 2549"/>
                  <a:gd name="T42" fmla="*/ 108 w 2979"/>
                  <a:gd name="T43" fmla="*/ 111 h 2549"/>
                  <a:gd name="T44" fmla="*/ 110 w 2979"/>
                  <a:gd name="T45" fmla="*/ 113 h 2549"/>
                  <a:gd name="T46" fmla="*/ 112 w 2979"/>
                  <a:gd name="T47" fmla="*/ 115 h 2549"/>
                  <a:gd name="T48" fmla="*/ 113 w 2979"/>
                  <a:gd name="T49" fmla="*/ 119 h 2549"/>
                  <a:gd name="T50" fmla="*/ 114 w 2979"/>
                  <a:gd name="T51" fmla="*/ 124 h 2549"/>
                  <a:gd name="T52" fmla="*/ 115 w 2979"/>
                  <a:gd name="T53" fmla="*/ 129 h 2549"/>
                  <a:gd name="T54" fmla="*/ 116 w 2979"/>
                  <a:gd name="T55" fmla="*/ 135 h 2549"/>
                  <a:gd name="T56" fmla="*/ 118 w 2979"/>
                  <a:gd name="T57" fmla="*/ 144 h 2549"/>
                  <a:gd name="T58" fmla="*/ 119 w 2979"/>
                  <a:gd name="T59" fmla="*/ 156 h 2549"/>
                  <a:gd name="T60" fmla="*/ 120 w 2979"/>
                  <a:gd name="T61" fmla="*/ 168 h 2549"/>
                  <a:gd name="T62" fmla="*/ 120 w 2979"/>
                  <a:gd name="T63" fmla="*/ 179 h 2549"/>
                  <a:gd name="T64" fmla="*/ 213 w 2979"/>
                  <a:gd name="T65" fmla="*/ 160 h 2549"/>
                  <a:gd name="T66" fmla="*/ 210 w 2979"/>
                  <a:gd name="T67" fmla="*/ 147 h 2549"/>
                  <a:gd name="T68" fmla="*/ 206 w 2979"/>
                  <a:gd name="T69" fmla="*/ 133 h 2549"/>
                  <a:gd name="T70" fmla="*/ 201 w 2979"/>
                  <a:gd name="T71" fmla="*/ 116 h 2549"/>
                  <a:gd name="T72" fmla="*/ 196 w 2979"/>
                  <a:gd name="T73" fmla="*/ 99 h 2549"/>
                  <a:gd name="T74" fmla="*/ 193 w 2979"/>
                  <a:gd name="T75" fmla="*/ 90 h 2549"/>
                  <a:gd name="T76" fmla="*/ 190 w 2979"/>
                  <a:gd name="T77" fmla="*/ 82 h 2549"/>
                  <a:gd name="T78" fmla="*/ 187 w 2979"/>
                  <a:gd name="T79" fmla="*/ 75 h 2549"/>
                  <a:gd name="T80" fmla="*/ 184 w 2979"/>
                  <a:gd name="T81" fmla="*/ 68 h 2549"/>
                  <a:gd name="T82" fmla="*/ 181 w 2979"/>
                  <a:gd name="T83" fmla="*/ 63 h 2549"/>
                  <a:gd name="T84" fmla="*/ 178 w 2979"/>
                  <a:gd name="T85" fmla="*/ 59 h 2549"/>
                  <a:gd name="T86" fmla="*/ 175 w 2979"/>
                  <a:gd name="T87" fmla="*/ 55 h 2549"/>
                  <a:gd name="T88" fmla="*/ 171 w 2979"/>
                  <a:gd name="T89" fmla="*/ 51 h 2549"/>
                  <a:gd name="T90" fmla="*/ 162 w 2979"/>
                  <a:gd name="T91" fmla="*/ 42 h 2549"/>
                  <a:gd name="T92" fmla="*/ 151 w 2979"/>
                  <a:gd name="T93" fmla="*/ 32 h 2549"/>
                  <a:gd name="T94" fmla="*/ 139 w 2979"/>
                  <a:gd name="T95" fmla="*/ 22 h 2549"/>
                  <a:gd name="T96" fmla="*/ 120 w 2979"/>
                  <a:gd name="T97" fmla="*/ 7 h 2549"/>
                  <a:gd name="T98" fmla="*/ 111 w 2979"/>
                  <a:gd name="T99" fmla="*/ 0 h 25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979" h="2549">
                    <a:moveTo>
                      <a:pt x="0" y="257"/>
                    </a:moveTo>
                    <a:lnTo>
                      <a:pt x="3" y="274"/>
                    </a:lnTo>
                    <a:lnTo>
                      <a:pt x="13" y="321"/>
                    </a:lnTo>
                    <a:lnTo>
                      <a:pt x="22" y="355"/>
                    </a:lnTo>
                    <a:lnTo>
                      <a:pt x="32" y="394"/>
                    </a:lnTo>
                    <a:lnTo>
                      <a:pt x="46" y="438"/>
                    </a:lnTo>
                    <a:lnTo>
                      <a:pt x="63" y="489"/>
                    </a:lnTo>
                    <a:lnTo>
                      <a:pt x="82" y="542"/>
                    </a:lnTo>
                    <a:lnTo>
                      <a:pt x="106" y="600"/>
                    </a:lnTo>
                    <a:lnTo>
                      <a:pt x="119" y="630"/>
                    </a:lnTo>
                    <a:lnTo>
                      <a:pt x="133" y="661"/>
                    </a:lnTo>
                    <a:lnTo>
                      <a:pt x="148" y="692"/>
                    </a:lnTo>
                    <a:lnTo>
                      <a:pt x="164" y="725"/>
                    </a:lnTo>
                    <a:lnTo>
                      <a:pt x="181" y="757"/>
                    </a:lnTo>
                    <a:lnTo>
                      <a:pt x="199" y="790"/>
                    </a:lnTo>
                    <a:lnTo>
                      <a:pt x="218" y="823"/>
                    </a:lnTo>
                    <a:lnTo>
                      <a:pt x="240" y="858"/>
                    </a:lnTo>
                    <a:lnTo>
                      <a:pt x="261" y="891"/>
                    </a:lnTo>
                    <a:lnTo>
                      <a:pt x="284" y="925"/>
                    </a:lnTo>
                    <a:lnTo>
                      <a:pt x="307" y="959"/>
                    </a:lnTo>
                    <a:lnTo>
                      <a:pt x="333" y="994"/>
                    </a:lnTo>
                    <a:lnTo>
                      <a:pt x="348" y="1012"/>
                    </a:lnTo>
                    <a:lnTo>
                      <a:pt x="368" y="1030"/>
                    </a:lnTo>
                    <a:lnTo>
                      <a:pt x="393" y="1049"/>
                    </a:lnTo>
                    <a:lnTo>
                      <a:pt x="420" y="1068"/>
                    </a:lnTo>
                    <a:lnTo>
                      <a:pt x="451" y="1087"/>
                    </a:lnTo>
                    <a:lnTo>
                      <a:pt x="484" y="1106"/>
                    </a:lnTo>
                    <a:lnTo>
                      <a:pt x="522" y="1125"/>
                    </a:lnTo>
                    <a:lnTo>
                      <a:pt x="561" y="1145"/>
                    </a:lnTo>
                    <a:lnTo>
                      <a:pt x="602" y="1164"/>
                    </a:lnTo>
                    <a:lnTo>
                      <a:pt x="645" y="1184"/>
                    </a:lnTo>
                    <a:lnTo>
                      <a:pt x="691" y="1203"/>
                    </a:lnTo>
                    <a:lnTo>
                      <a:pt x="737" y="1222"/>
                    </a:lnTo>
                    <a:lnTo>
                      <a:pt x="834" y="1261"/>
                    </a:lnTo>
                    <a:lnTo>
                      <a:pt x="931" y="1300"/>
                    </a:lnTo>
                    <a:lnTo>
                      <a:pt x="1126" y="1374"/>
                    </a:lnTo>
                    <a:lnTo>
                      <a:pt x="1301" y="1444"/>
                    </a:lnTo>
                    <a:lnTo>
                      <a:pt x="1340" y="1461"/>
                    </a:lnTo>
                    <a:lnTo>
                      <a:pt x="1377" y="1477"/>
                    </a:lnTo>
                    <a:lnTo>
                      <a:pt x="1410" y="1492"/>
                    </a:lnTo>
                    <a:lnTo>
                      <a:pt x="1440" y="1507"/>
                    </a:lnTo>
                    <a:lnTo>
                      <a:pt x="1467" y="1522"/>
                    </a:lnTo>
                    <a:lnTo>
                      <a:pt x="1490" y="1537"/>
                    </a:lnTo>
                    <a:lnTo>
                      <a:pt x="1510" y="1550"/>
                    </a:lnTo>
                    <a:lnTo>
                      <a:pt x="1525" y="1563"/>
                    </a:lnTo>
                    <a:lnTo>
                      <a:pt x="1538" y="1577"/>
                    </a:lnTo>
                    <a:lnTo>
                      <a:pt x="1549" y="1595"/>
                    </a:lnTo>
                    <a:lnTo>
                      <a:pt x="1561" y="1617"/>
                    </a:lnTo>
                    <a:lnTo>
                      <a:pt x="1571" y="1643"/>
                    </a:lnTo>
                    <a:lnTo>
                      <a:pt x="1581" y="1672"/>
                    </a:lnTo>
                    <a:lnTo>
                      <a:pt x="1590" y="1703"/>
                    </a:lnTo>
                    <a:lnTo>
                      <a:pt x="1599" y="1737"/>
                    </a:lnTo>
                    <a:lnTo>
                      <a:pt x="1607" y="1772"/>
                    </a:lnTo>
                    <a:lnTo>
                      <a:pt x="1615" y="1811"/>
                    </a:lnTo>
                    <a:lnTo>
                      <a:pt x="1622" y="1850"/>
                    </a:lnTo>
                    <a:lnTo>
                      <a:pt x="1628" y="1891"/>
                    </a:lnTo>
                    <a:lnTo>
                      <a:pt x="1634" y="1932"/>
                    </a:lnTo>
                    <a:lnTo>
                      <a:pt x="1646" y="2019"/>
                    </a:lnTo>
                    <a:lnTo>
                      <a:pt x="1655" y="2106"/>
                    </a:lnTo>
                    <a:lnTo>
                      <a:pt x="1662" y="2190"/>
                    </a:lnTo>
                    <a:lnTo>
                      <a:pt x="1668" y="2272"/>
                    </a:lnTo>
                    <a:lnTo>
                      <a:pt x="1673" y="2347"/>
                    </a:lnTo>
                    <a:lnTo>
                      <a:pt x="1677" y="2413"/>
                    </a:lnTo>
                    <a:lnTo>
                      <a:pt x="1681" y="2512"/>
                    </a:lnTo>
                    <a:lnTo>
                      <a:pt x="1682" y="2549"/>
                    </a:lnTo>
                    <a:lnTo>
                      <a:pt x="2979" y="2245"/>
                    </a:lnTo>
                    <a:lnTo>
                      <a:pt x="2967" y="2194"/>
                    </a:lnTo>
                    <a:lnTo>
                      <a:pt x="2933" y="2058"/>
                    </a:lnTo>
                    <a:lnTo>
                      <a:pt x="2908" y="1967"/>
                    </a:lnTo>
                    <a:lnTo>
                      <a:pt x="2880" y="1862"/>
                    </a:lnTo>
                    <a:lnTo>
                      <a:pt x="2848" y="1749"/>
                    </a:lnTo>
                    <a:lnTo>
                      <a:pt x="2814" y="1629"/>
                    </a:lnTo>
                    <a:lnTo>
                      <a:pt x="2777" y="1507"/>
                    </a:lnTo>
                    <a:lnTo>
                      <a:pt x="2738" y="1384"/>
                    </a:lnTo>
                    <a:lnTo>
                      <a:pt x="2718" y="1325"/>
                    </a:lnTo>
                    <a:lnTo>
                      <a:pt x="2698" y="1266"/>
                    </a:lnTo>
                    <a:lnTo>
                      <a:pt x="2678" y="1208"/>
                    </a:lnTo>
                    <a:lnTo>
                      <a:pt x="2657" y="1153"/>
                    </a:lnTo>
                    <a:lnTo>
                      <a:pt x="2637" y="1099"/>
                    </a:lnTo>
                    <a:lnTo>
                      <a:pt x="2615" y="1049"/>
                    </a:lnTo>
                    <a:lnTo>
                      <a:pt x="2595" y="1001"/>
                    </a:lnTo>
                    <a:lnTo>
                      <a:pt x="2575" y="956"/>
                    </a:lnTo>
                    <a:lnTo>
                      <a:pt x="2554" y="916"/>
                    </a:lnTo>
                    <a:lnTo>
                      <a:pt x="2535" y="881"/>
                    </a:lnTo>
                    <a:lnTo>
                      <a:pt x="2515" y="848"/>
                    </a:lnTo>
                    <a:lnTo>
                      <a:pt x="2496" y="822"/>
                    </a:lnTo>
                    <a:lnTo>
                      <a:pt x="2474" y="797"/>
                    </a:lnTo>
                    <a:lnTo>
                      <a:pt x="2451" y="771"/>
                    </a:lnTo>
                    <a:lnTo>
                      <a:pt x="2425" y="743"/>
                    </a:lnTo>
                    <a:lnTo>
                      <a:pt x="2396" y="713"/>
                    </a:lnTo>
                    <a:lnTo>
                      <a:pt x="2332" y="651"/>
                    </a:lnTo>
                    <a:lnTo>
                      <a:pt x="2263" y="585"/>
                    </a:lnTo>
                    <a:lnTo>
                      <a:pt x="2187" y="518"/>
                    </a:lnTo>
                    <a:lnTo>
                      <a:pt x="2109" y="449"/>
                    </a:lnTo>
                    <a:lnTo>
                      <a:pt x="2028" y="381"/>
                    </a:lnTo>
                    <a:lnTo>
                      <a:pt x="1950" y="315"/>
                    </a:lnTo>
                    <a:lnTo>
                      <a:pt x="1800" y="193"/>
                    </a:lnTo>
                    <a:lnTo>
                      <a:pt x="1675" y="93"/>
                    </a:lnTo>
                    <a:lnTo>
                      <a:pt x="1589" y="25"/>
                    </a:lnTo>
                    <a:lnTo>
                      <a:pt x="1557" y="0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Freeform 147"/>
              <p:cNvSpPr>
                <a:spLocks/>
              </p:cNvSpPr>
              <p:nvPr/>
            </p:nvSpPr>
            <p:spPr bwMode="auto">
              <a:xfrm>
                <a:off x="1422" y="2824"/>
                <a:ext cx="131" cy="164"/>
              </a:xfrm>
              <a:custGeom>
                <a:avLst/>
                <a:gdLst>
                  <a:gd name="T0" fmla="*/ 60 w 1828"/>
                  <a:gd name="T1" fmla="*/ 4 h 2304"/>
                  <a:gd name="T2" fmla="*/ 59 w 1828"/>
                  <a:gd name="T3" fmla="*/ 19 h 2304"/>
                  <a:gd name="T4" fmla="*/ 57 w 1828"/>
                  <a:gd name="T5" fmla="*/ 29 h 2304"/>
                  <a:gd name="T6" fmla="*/ 56 w 1828"/>
                  <a:gd name="T7" fmla="*/ 37 h 2304"/>
                  <a:gd name="T8" fmla="*/ 54 w 1828"/>
                  <a:gd name="T9" fmla="*/ 45 h 2304"/>
                  <a:gd name="T10" fmla="*/ 52 w 1828"/>
                  <a:gd name="T11" fmla="*/ 52 h 2304"/>
                  <a:gd name="T12" fmla="*/ 49 w 1828"/>
                  <a:gd name="T13" fmla="*/ 60 h 2304"/>
                  <a:gd name="T14" fmla="*/ 46 w 1828"/>
                  <a:gd name="T15" fmla="*/ 66 h 2304"/>
                  <a:gd name="T16" fmla="*/ 43 w 1828"/>
                  <a:gd name="T17" fmla="*/ 72 h 2304"/>
                  <a:gd name="T18" fmla="*/ 39 w 1828"/>
                  <a:gd name="T19" fmla="*/ 77 h 2304"/>
                  <a:gd name="T20" fmla="*/ 35 w 1828"/>
                  <a:gd name="T21" fmla="*/ 81 h 2304"/>
                  <a:gd name="T22" fmla="*/ 30 w 1828"/>
                  <a:gd name="T23" fmla="*/ 83 h 2304"/>
                  <a:gd name="T24" fmla="*/ 0 w 1828"/>
                  <a:gd name="T25" fmla="*/ 82 h 2304"/>
                  <a:gd name="T26" fmla="*/ 5 w 1828"/>
                  <a:gd name="T27" fmla="*/ 164 h 2304"/>
                  <a:gd name="T28" fmla="*/ 20 w 1828"/>
                  <a:gd name="T29" fmla="*/ 162 h 2304"/>
                  <a:gd name="T30" fmla="*/ 37 w 1828"/>
                  <a:gd name="T31" fmla="*/ 160 h 2304"/>
                  <a:gd name="T32" fmla="*/ 50 w 1828"/>
                  <a:gd name="T33" fmla="*/ 158 h 2304"/>
                  <a:gd name="T34" fmla="*/ 63 w 1828"/>
                  <a:gd name="T35" fmla="*/ 155 h 2304"/>
                  <a:gd name="T36" fmla="*/ 72 w 1828"/>
                  <a:gd name="T37" fmla="*/ 153 h 2304"/>
                  <a:gd name="T38" fmla="*/ 77 w 1828"/>
                  <a:gd name="T39" fmla="*/ 152 h 2304"/>
                  <a:gd name="T40" fmla="*/ 82 w 1828"/>
                  <a:gd name="T41" fmla="*/ 150 h 2304"/>
                  <a:gd name="T42" fmla="*/ 87 w 1828"/>
                  <a:gd name="T43" fmla="*/ 148 h 2304"/>
                  <a:gd name="T44" fmla="*/ 91 w 1828"/>
                  <a:gd name="T45" fmla="*/ 146 h 2304"/>
                  <a:gd name="T46" fmla="*/ 95 w 1828"/>
                  <a:gd name="T47" fmla="*/ 143 h 2304"/>
                  <a:gd name="T48" fmla="*/ 99 w 1828"/>
                  <a:gd name="T49" fmla="*/ 140 h 2304"/>
                  <a:gd name="T50" fmla="*/ 102 w 1828"/>
                  <a:gd name="T51" fmla="*/ 136 h 2304"/>
                  <a:gd name="T52" fmla="*/ 105 w 1828"/>
                  <a:gd name="T53" fmla="*/ 132 h 2304"/>
                  <a:gd name="T54" fmla="*/ 108 w 1828"/>
                  <a:gd name="T55" fmla="*/ 127 h 2304"/>
                  <a:gd name="T56" fmla="*/ 111 w 1828"/>
                  <a:gd name="T57" fmla="*/ 121 h 2304"/>
                  <a:gd name="T58" fmla="*/ 114 w 1828"/>
                  <a:gd name="T59" fmla="*/ 115 h 2304"/>
                  <a:gd name="T60" fmla="*/ 117 w 1828"/>
                  <a:gd name="T61" fmla="*/ 109 h 2304"/>
                  <a:gd name="T62" fmla="*/ 119 w 1828"/>
                  <a:gd name="T63" fmla="*/ 102 h 2304"/>
                  <a:gd name="T64" fmla="*/ 122 w 1828"/>
                  <a:gd name="T65" fmla="*/ 94 h 2304"/>
                  <a:gd name="T66" fmla="*/ 125 w 1828"/>
                  <a:gd name="T67" fmla="*/ 85 h 2304"/>
                  <a:gd name="T68" fmla="*/ 128 w 1828"/>
                  <a:gd name="T69" fmla="*/ 71 h 2304"/>
                  <a:gd name="T70" fmla="*/ 61 w 1828"/>
                  <a:gd name="T71" fmla="*/ 0 h 230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828" h="2304">
                    <a:moveTo>
                      <a:pt x="846" y="0"/>
                    </a:moveTo>
                    <a:lnTo>
                      <a:pt x="842" y="50"/>
                    </a:lnTo>
                    <a:lnTo>
                      <a:pt x="829" y="179"/>
                    </a:lnTo>
                    <a:lnTo>
                      <a:pt x="818" y="265"/>
                    </a:lnTo>
                    <a:lnTo>
                      <a:pt x="804" y="363"/>
                    </a:lnTo>
                    <a:lnTo>
                      <a:pt x="795" y="413"/>
                    </a:lnTo>
                    <a:lnTo>
                      <a:pt x="785" y="467"/>
                    </a:lnTo>
                    <a:lnTo>
                      <a:pt x="775" y="520"/>
                    </a:lnTo>
                    <a:lnTo>
                      <a:pt x="763" y="574"/>
                    </a:lnTo>
                    <a:lnTo>
                      <a:pt x="750" y="628"/>
                    </a:lnTo>
                    <a:lnTo>
                      <a:pt x="736" y="681"/>
                    </a:lnTo>
                    <a:lnTo>
                      <a:pt x="720" y="735"/>
                    </a:lnTo>
                    <a:lnTo>
                      <a:pt x="702" y="787"/>
                    </a:lnTo>
                    <a:lnTo>
                      <a:pt x="684" y="838"/>
                    </a:lnTo>
                    <a:lnTo>
                      <a:pt x="664" y="886"/>
                    </a:lnTo>
                    <a:lnTo>
                      <a:pt x="644" y="931"/>
                    </a:lnTo>
                    <a:lnTo>
                      <a:pt x="621" y="975"/>
                    </a:lnTo>
                    <a:lnTo>
                      <a:pt x="597" y="1015"/>
                    </a:lnTo>
                    <a:lnTo>
                      <a:pt x="571" y="1052"/>
                    </a:lnTo>
                    <a:lnTo>
                      <a:pt x="543" y="1084"/>
                    </a:lnTo>
                    <a:lnTo>
                      <a:pt x="514" y="1113"/>
                    </a:lnTo>
                    <a:lnTo>
                      <a:pt x="484" y="1136"/>
                    </a:lnTo>
                    <a:lnTo>
                      <a:pt x="451" y="1154"/>
                    </a:lnTo>
                    <a:lnTo>
                      <a:pt x="416" y="1166"/>
                    </a:lnTo>
                    <a:lnTo>
                      <a:pt x="380" y="1172"/>
                    </a:lnTo>
                    <a:lnTo>
                      <a:pt x="0" y="1148"/>
                    </a:lnTo>
                    <a:lnTo>
                      <a:pt x="38" y="2304"/>
                    </a:lnTo>
                    <a:lnTo>
                      <a:pt x="69" y="2301"/>
                    </a:lnTo>
                    <a:lnTo>
                      <a:pt x="155" y="2291"/>
                    </a:lnTo>
                    <a:lnTo>
                      <a:pt x="280" y="2275"/>
                    </a:lnTo>
                    <a:lnTo>
                      <a:pt x="438" y="2254"/>
                    </a:lnTo>
                    <a:lnTo>
                      <a:pt x="522" y="2242"/>
                    </a:lnTo>
                    <a:lnTo>
                      <a:pt x="611" y="2228"/>
                    </a:lnTo>
                    <a:lnTo>
                      <a:pt x="700" y="2213"/>
                    </a:lnTo>
                    <a:lnTo>
                      <a:pt x="789" y="2197"/>
                    </a:lnTo>
                    <a:lnTo>
                      <a:pt x="877" y="2179"/>
                    </a:lnTo>
                    <a:lnTo>
                      <a:pt x="960" y="2161"/>
                    </a:lnTo>
                    <a:lnTo>
                      <a:pt x="1001" y="2151"/>
                    </a:lnTo>
                    <a:lnTo>
                      <a:pt x="1040" y="2141"/>
                    </a:lnTo>
                    <a:lnTo>
                      <a:pt x="1077" y="2131"/>
                    </a:lnTo>
                    <a:lnTo>
                      <a:pt x="1112" y="2121"/>
                    </a:lnTo>
                    <a:lnTo>
                      <a:pt x="1147" y="2110"/>
                    </a:lnTo>
                    <a:lnTo>
                      <a:pt x="1179" y="2098"/>
                    </a:lnTo>
                    <a:lnTo>
                      <a:pt x="1210" y="2084"/>
                    </a:lnTo>
                    <a:lnTo>
                      <a:pt x="1241" y="2068"/>
                    </a:lnTo>
                    <a:lnTo>
                      <a:pt x="1270" y="2051"/>
                    </a:lnTo>
                    <a:lnTo>
                      <a:pt x="1299" y="2031"/>
                    </a:lnTo>
                    <a:lnTo>
                      <a:pt x="1326" y="2011"/>
                    </a:lnTo>
                    <a:lnTo>
                      <a:pt x="1352" y="1989"/>
                    </a:lnTo>
                    <a:lnTo>
                      <a:pt x="1377" y="1965"/>
                    </a:lnTo>
                    <a:lnTo>
                      <a:pt x="1402" y="1939"/>
                    </a:lnTo>
                    <a:lnTo>
                      <a:pt x="1426" y="1911"/>
                    </a:lnTo>
                    <a:lnTo>
                      <a:pt x="1449" y="1881"/>
                    </a:lnTo>
                    <a:lnTo>
                      <a:pt x="1472" y="1850"/>
                    </a:lnTo>
                    <a:lnTo>
                      <a:pt x="1493" y="1817"/>
                    </a:lnTo>
                    <a:lnTo>
                      <a:pt x="1514" y="1782"/>
                    </a:lnTo>
                    <a:lnTo>
                      <a:pt x="1535" y="1744"/>
                    </a:lnTo>
                    <a:lnTo>
                      <a:pt x="1555" y="1705"/>
                    </a:lnTo>
                    <a:lnTo>
                      <a:pt x="1575" y="1665"/>
                    </a:lnTo>
                    <a:lnTo>
                      <a:pt x="1594" y="1621"/>
                    </a:lnTo>
                    <a:lnTo>
                      <a:pt x="1613" y="1576"/>
                    </a:lnTo>
                    <a:lnTo>
                      <a:pt x="1631" y="1528"/>
                    </a:lnTo>
                    <a:lnTo>
                      <a:pt x="1649" y="1478"/>
                    </a:lnTo>
                    <a:lnTo>
                      <a:pt x="1667" y="1427"/>
                    </a:lnTo>
                    <a:lnTo>
                      <a:pt x="1685" y="1372"/>
                    </a:lnTo>
                    <a:lnTo>
                      <a:pt x="1704" y="1316"/>
                    </a:lnTo>
                    <a:lnTo>
                      <a:pt x="1721" y="1258"/>
                    </a:lnTo>
                    <a:lnTo>
                      <a:pt x="1739" y="1196"/>
                    </a:lnTo>
                    <a:lnTo>
                      <a:pt x="1756" y="1134"/>
                    </a:lnTo>
                    <a:lnTo>
                      <a:pt x="1792" y="1000"/>
                    </a:lnTo>
                    <a:lnTo>
                      <a:pt x="1828" y="856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" name="Freeform 148"/>
              <p:cNvSpPr>
                <a:spLocks/>
              </p:cNvSpPr>
              <p:nvPr/>
            </p:nvSpPr>
            <p:spPr bwMode="auto">
              <a:xfrm>
                <a:off x="1437" y="2427"/>
                <a:ext cx="178" cy="155"/>
              </a:xfrm>
              <a:custGeom>
                <a:avLst/>
                <a:gdLst>
                  <a:gd name="T0" fmla="*/ 39 w 2487"/>
                  <a:gd name="T1" fmla="*/ 81 h 2169"/>
                  <a:gd name="T2" fmla="*/ 178 w 2487"/>
                  <a:gd name="T3" fmla="*/ 18 h 2169"/>
                  <a:gd name="T4" fmla="*/ 174 w 2487"/>
                  <a:gd name="T5" fmla="*/ 16 h 2169"/>
                  <a:gd name="T6" fmla="*/ 171 w 2487"/>
                  <a:gd name="T7" fmla="*/ 14 h 2169"/>
                  <a:gd name="T8" fmla="*/ 168 w 2487"/>
                  <a:gd name="T9" fmla="*/ 12 h 2169"/>
                  <a:gd name="T10" fmla="*/ 164 w 2487"/>
                  <a:gd name="T11" fmla="*/ 10 h 2169"/>
                  <a:gd name="T12" fmla="*/ 160 w 2487"/>
                  <a:gd name="T13" fmla="*/ 9 h 2169"/>
                  <a:gd name="T14" fmla="*/ 156 w 2487"/>
                  <a:gd name="T15" fmla="*/ 7 h 2169"/>
                  <a:gd name="T16" fmla="*/ 153 w 2487"/>
                  <a:gd name="T17" fmla="*/ 6 h 2169"/>
                  <a:gd name="T18" fmla="*/ 149 w 2487"/>
                  <a:gd name="T19" fmla="*/ 5 h 2169"/>
                  <a:gd name="T20" fmla="*/ 145 w 2487"/>
                  <a:gd name="T21" fmla="*/ 4 h 2169"/>
                  <a:gd name="T22" fmla="*/ 141 w 2487"/>
                  <a:gd name="T23" fmla="*/ 3 h 2169"/>
                  <a:gd name="T24" fmla="*/ 137 w 2487"/>
                  <a:gd name="T25" fmla="*/ 2 h 2169"/>
                  <a:gd name="T26" fmla="*/ 133 w 2487"/>
                  <a:gd name="T27" fmla="*/ 1 h 2169"/>
                  <a:gd name="T28" fmla="*/ 129 w 2487"/>
                  <a:gd name="T29" fmla="*/ 1 h 2169"/>
                  <a:gd name="T30" fmla="*/ 125 w 2487"/>
                  <a:gd name="T31" fmla="*/ 0 h 2169"/>
                  <a:gd name="T32" fmla="*/ 122 w 2487"/>
                  <a:gd name="T33" fmla="*/ 0 h 2169"/>
                  <a:gd name="T34" fmla="*/ 120 w 2487"/>
                  <a:gd name="T35" fmla="*/ 0 h 2169"/>
                  <a:gd name="T36" fmla="*/ 118 w 2487"/>
                  <a:gd name="T37" fmla="*/ 0 h 2169"/>
                  <a:gd name="T38" fmla="*/ 116 w 2487"/>
                  <a:gd name="T39" fmla="*/ 0 h 2169"/>
                  <a:gd name="T40" fmla="*/ 110 w 2487"/>
                  <a:gd name="T41" fmla="*/ 0 h 2169"/>
                  <a:gd name="T42" fmla="*/ 104 w 2487"/>
                  <a:gd name="T43" fmla="*/ 1 h 2169"/>
                  <a:gd name="T44" fmla="*/ 98 w 2487"/>
                  <a:gd name="T45" fmla="*/ 1 h 2169"/>
                  <a:gd name="T46" fmla="*/ 93 w 2487"/>
                  <a:gd name="T47" fmla="*/ 2 h 2169"/>
                  <a:gd name="T48" fmla="*/ 87 w 2487"/>
                  <a:gd name="T49" fmla="*/ 4 h 2169"/>
                  <a:gd name="T50" fmla="*/ 82 w 2487"/>
                  <a:gd name="T51" fmla="*/ 5 h 2169"/>
                  <a:gd name="T52" fmla="*/ 76 w 2487"/>
                  <a:gd name="T53" fmla="*/ 7 h 2169"/>
                  <a:gd name="T54" fmla="*/ 71 w 2487"/>
                  <a:gd name="T55" fmla="*/ 9 h 2169"/>
                  <a:gd name="T56" fmla="*/ 66 w 2487"/>
                  <a:gd name="T57" fmla="*/ 11 h 2169"/>
                  <a:gd name="T58" fmla="*/ 61 w 2487"/>
                  <a:gd name="T59" fmla="*/ 14 h 2169"/>
                  <a:gd name="T60" fmla="*/ 56 w 2487"/>
                  <a:gd name="T61" fmla="*/ 17 h 2169"/>
                  <a:gd name="T62" fmla="*/ 51 w 2487"/>
                  <a:gd name="T63" fmla="*/ 20 h 2169"/>
                  <a:gd name="T64" fmla="*/ 47 w 2487"/>
                  <a:gd name="T65" fmla="*/ 23 h 2169"/>
                  <a:gd name="T66" fmla="*/ 42 w 2487"/>
                  <a:gd name="T67" fmla="*/ 26 h 2169"/>
                  <a:gd name="T68" fmla="*/ 38 w 2487"/>
                  <a:gd name="T69" fmla="*/ 30 h 2169"/>
                  <a:gd name="T70" fmla="*/ 34 w 2487"/>
                  <a:gd name="T71" fmla="*/ 34 h 2169"/>
                  <a:gd name="T72" fmla="*/ 30 w 2487"/>
                  <a:gd name="T73" fmla="*/ 38 h 2169"/>
                  <a:gd name="T74" fmla="*/ 27 w 2487"/>
                  <a:gd name="T75" fmla="*/ 42 h 2169"/>
                  <a:gd name="T76" fmla="*/ 23 w 2487"/>
                  <a:gd name="T77" fmla="*/ 47 h 2169"/>
                  <a:gd name="T78" fmla="*/ 20 w 2487"/>
                  <a:gd name="T79" fmla="*/ 51 h 2169"/>
                  <a:gd name="T80" fmla="*/ 17 w 2487"/>
                  <a:gd name="T81" fmla="*/ 56 h 2169"/>
                  <a:gd name="T82" fmla="*/ 14 w 2487"/>
                  <a:gd name="T83" fmla="*/ 61 h 2169"/>
                  <a:gd name="T84" fmla="*/ 11 w 2487"/>
                  <a:gd name="T85" fmla="*/ 66 h 2169"/>
                  <a:gd name="T86" fmla="*/ 9 w 2487"/>
                  <a:gd name="T87" fmla="*/ 71 h 2169"/>
                  <a:gd name="T88" fmla="*/ 7 w 2487"/>
                  <a:gd name="T89" fmla="*/ 76 h 2169"/>
                  <a:gd name="T90" fmla="*/ 5 w 2487"/>
                  <a:gd name="T91" fmla="*/ 81 h 2169"/>
                  <a:gd name="T92" fmla="*/ 4 w 2487"/>
                  <a:gd name="T93" fmla="*/ 87 h 2169"/>
                  <a:gd name="T94" fmla="*/ 2 w 2487"/>
                  <a:gd name="T95" fmla="*/ 93 h 2169"/>
                  <a:gd name="T96" fmla="*/ 1 w 2487"/>
                  <a:gd name="T97" fmla="*/ 98 h 2169"/>
                  <a:gd name="T98" fmla="*/ 1 w 2487"/>
                  <a:gd name="T99" fmla="*/ 104 h 2169"/>
                  <a:gd name="T100" fmla="*/ 0 w 2487"/>
                  <a:gd name="T101" fmla="*/ 110 h 2169"/>
                  <a:gd name="T102" fmla="*/ 0 w 2487"/>
                  <a:gd name="T103" fmla="*/ 116 h 2169"/>
                  <a:gd name="T104" fmla="*/ 0 w 2487"/>
                  <a:gd name="T105" fmla="*/ 120 h 2169"/>
                  <a:gd name="T106" fmla="*/ 0 w 2487"/>
                  <a:gd name="T107" fmla="*/ 123 h 2169"/>
                  <a:gd name="T108" fmla="*/ 1 w 2487"/>
                  <a:gd name="T109" fmla="*/ 127 h 2169"/>
                  <a:gd name="T110" fmla="*/ 1 w 2487"/>
                  <a:gd name="T111" fmla="*/ 130 h 2169"/>
                  <a:gd name="T112" fmla="*/ 1 w 2487"/>
                  <a:gd name="T113" fmla="*/ 134 h 2169"/>
                  <a:gd name="T114" fmla="*/ 2 w 2487"/>
                  <a:gd name="T115" fmla="*/ 137 h 2169"/>
                  <a:gd name="T116" fmla="*/ 3 w 2487"/>
                  <a:gd name="T117" fmla="*/ 140 h 2169"/>
                  <a:gd name="T118" fmla="*/ 4 w 2487"/>
                  <a:gd name="T119" fmla="*/ 144 h 2169"/>
                  <a:gd name="T120" fmla="*/ 22 w 2487"/>
                  <a:gd name="T121" fmla="*/ 155 h 2169"/>
                  <a:gd name="T122" fmla="*/ 39 w 2487"/>
                  <a:gd name="T123" fmla="*/ 81 h 21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487" h="2169">
                    <a:moveTo>
                      <a:pt x="547" y="1131"/>
                    </a:moveTo>
                    <a:lnTo>
                      <a:pt x="2487" y="251"/>
                    </a:lnTo>
                    <a:lnTo>
                      <a:pt x="2438" y="222"/>
                    </a:lnTo>
                    <a:lnTo>
                      <a:pt x="2390" y="195"/>
                    </a:lnTo>
                    <a:lnTo>
                      <a:pt x="2341" y="169"/>
                    </a:lnTo>
                    <a:lnTo>
                      <a:pt x="2290" y="145"/>
                    </a:lnTo>
                    <a:lnTo>
                      <a:pt x="2239" y="123"/>
                    </a:lnTo>
                    <a:lnTo>
                      <a:pt x="2186" y="102"/>
                    </a:lnTo>
                    <a:lnTo>
                      <a:pt x="2133" y="83"/>
                    </a:lnTo>
                    <a:lnTo>
                      <a:pt x="2080" y="66"/>
                    </a:lnTo>
                    <a:lnTo>
                      <a:pt x="2024" y="51"/>
                    </a:lnTo>
                    <a:lnTo>
                      <a:pt x="1969" y="37"/>
                    </a:lnTo>
                    <a:lnTo>
                      <a:pt x="1912" y="26"/>
                    </a:lnTo>
                    <a:lnTo>
                      <a:pt x="1856" y="16"/>
                    </a:lnTo>
                    <a:lnTo>
                      <a:pt x="1798" y="9"/>
                    </a:lnTo>
                    <a:lnTo>
                      <a:pt x="1740" y="4"/>
                    </a:lnTo>
                    <a:lnTo>
                      <a:pt x="1710" y="2"/>
                    </a:lnTo>
                    <a:lnTo>
                      <a:pt x="1681" y="1"/>
                    </a:lnTo>
                    <a:lnTo>
                      <a:pt x="1652" y="0"/>
                    </a:lnTo>
                    <a:lnTo>
                      <a:pt x="1621" y="0"/>
                    </a:lnTo>
                    <a:lnTo>
                      <a:pt x="1538" y="2"/>
                    </a:lnTo>
                    <a:lnTo>
                      <a:pt x="1456" y="8"/>
                    </a:lnTo>
                    <a:lnTo>
                      <a:pt x="1375" y="18"/>
                    </a:lnTo>
                    <a:lnTo>
                      <a:pt x="1295" y="32"/>
                    </a:lnTo>
                    <a:lnTo>
                      <a:pt x="1217" y="51"/>
                    </a:lnTo>
                    <a:lnTo>
                      <a:pt x="1139" y="73"/>
                    </a:lnTo>
                    <a:lnTo>
                      <a:pt x="1064" y="98"/>
                    </a:lnTo>
                    <a:lnTo>
                      <a:pt x="990" y="127"/>
                    </a:lnTo>
                    <a:lnTo>
                      <a:pt x="918" y="159"/>
                    </a:lnTo>
                    <a:lnTo>
                      <a:pt x="849" y="196"/>
                    </a:lnTo>
                    <a:lnTo>
                      <a:pt x="780" y="235"/>
                    </a:lnTo>
                    <a:lnTo>
                      <a:pt x="715" y="277"/>
                    </a:lnTo>
                    <a:lnTo>
                      <a:pt x="652" y="323"/>
                    </a:lnTo>
                    <a:lnTo>
                      <a:pt x="590" y="370"/>
                    </a:lnTo>
                    <a:lnTo>
                      <a:pt x="531" y="421"/>
                    </a:lnTo>
                    <a:lnTo>
                      <a:pt x="475" y="475"/>
                    </a:lnTo>
                    <a:lnTo>
                      <a:pt x="421" y="531"/>
                    </a:lnTo>
                    <a:lnTo>
                      <a:pt x="371" y="591"/>
                    </a:lnTo>
                    <a:lnTo>
                      <a:pt x="322" y="652"/>
                    </a:lnTo>
                    <a:lnTo>
                      <a:pt x="277" y="715"/>
                    </a:lnTo>
                    <a:lnTo>
                      <a:pt x="235" y="781"/>
                    </a:lnTo>
                    <a:lnTo>
                      <a:pt x="195" y="848"/>
                    </a:lnTo>
                    <a:lnTo>
                      <a:pt x="160" y="919"/>
                    </a:lnTo>
                    <a:lnTo>
                      <a:pt x="127" y="990"/>
                    </a:lnTo>
                    <a:lnTo>
                      <a:pt x="99" y="1064"/>
                    </a:lnTo>
                    <a:lnTo>
                      <a:pt x="72" y="1140"/>
                    </a:lnTo>
                    <a:lnTo>
                      <a:pt x="51" y="1217"/>
                    </a:lnTo>
                    <a:lnTo>
                      <a:pt x="33" y="1295"/>
                    </a:lnTo>
                    <a:lnTo>
                      <a:pt x="18" y="1375"/>
                    </a:lnTo>
                    <a:lnTo>
                      <a:pt x="8" y="1456"/>
                    </a:lnTo>
                    <a:lnTo>
                      <a:pt x="2" y="1539"/>
                    </a:lnTo>
                    <a:lnTo>
                      <a:pt x="0" y="1622"/>
                    </a:lnTo>
                    <a:lnTo>
                      <a:pt x="1" y="1673"/>
                    </a:lnTo>
                    <a:lnTo>
                      <a:pt x="3" y="1722"/>
                    </a:lnTo>
                    <a:lnTo>
                      <a:pt x="7" y="1772"/>
                    </a:lnTo>
                    <a:lnTo>
                      <a:pt x="13" y="1821"/>
                    </a:lnTo>
                    <a:lnTo>
                      <a:pt x="20" y="1870"/>
                    </a:lnTo>
                    <a:lnTo>
                      <a:pt x="28" y="1917"/>
                    </a:lnTo>
                    <a:lnTo>
                      <a:pt x="38" y="1966"/>
                    </a:lnTo>
                    <a:lnTo>
                      <a:pt x="49" y="2013"/>
                    </a:lnTo>
                    <a:lnTo>
                      <a:pt x="310" y="2169"/>
                    </a:lnTo>
                    <a:lnTo>
                      <a:pt x="547" y="1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5" name="Freeform 149"/>
              <p:cNvSpPr>
                <a:spLocks/>
              </p:cNvSpPr>
              <p:nvPr/>
            </p:nvSpPr>
            <p:spPr bwMode="auto">
              <a:xfrm>
                <a:off x="1441" y="2445"/>
                <a:ext cx="228" cy="213"/>
              </a:xfrm>
              <a:custGeom>
                <a:avLst/>
                <a:gdLst>
                  <a:gd name="T0" fmla="*/ 36 w 3195"/>
                  <a:gd name="T1" fmla="*/ 63 h 2993"/>
                  <a:gd name="T2" fmla="*/ 0 w 3195"/>
                  <a:gd name="T3" fmla="*/ 125 h 2993"/>
                  <a:gd name="T4" fmla="*/ 3 w 3195"/>
                  <a:gd name="T5" fmla="*/ 135 h 2993"/>
                  <a:gd name="T6" fmla="*/ 6 w 3195"/>
                  <a:gd name="T7" fmla="*/ 144 h 2993"/>
                  <a:gd name="T8" fmla="*/ 10 w 3195"/>
                  <a:gd name="T9" fmla="*/ 152 h 2993"/>
                  <a:gd name="T10" fmla="*/ 15 w 3195"/>
                  <a:gd name="T11" fmla="*/ 160 h 2993"/>
                  <a:gd name="T12" fmla="*/ 21 w 3195"/>
                  <a:gd name="T13" fmla="*/ 168 h 2993"/>
                  <a:gd name="T14" fmla="*/ 27 w 3195"/>
                  <a:gd name="T15" fmla="*/ 175 h 2993"/>
                  <a:gd name="T16" fmla="*/ 33 w 3195"/>
                  <a:gd name="T17" fmla="*/ 182 h 2993"/>
                  <a:gd name="T18" fmla="*/ 40 w 3195"/>
                  <a:gd name="T19" fmla="*/ 188 h 2993"/>
                  <a:gd name="T20" fmla="*/ 48 w 3195"/>
                  <a:gd name="T21" fmla="*/ 194 h 2993"/>
                  <a:gd name="T22" fmla="*/ 56 w 3195"/>
                  <a:gd name="T23" fmla="*/ 199 h 2993"/>
                  <a:gd name="T24" fmla="*/ 65 w 3195"/>
                  <a:gd name="T25" fmla="*/ 203 h 2993"/>
                  <a:gd name="T26" fmla="*/ 74 w 3195"/>
                  <a:gd name="T27" fmla="*/ 206 h 2993"/>
                  <a:gd name="T28" fmla="*/ 83 w 3195"/>
                  <a:gd name="T29" fmla="*/ 209 h 2993"/>
                  <a:gd name="T30" fmla="*/ 92 w 3195"/>
                  <a:gd name="T31" fmla="*/ 211 h 2993"/>
                  <a:gd name="T32" fmla="*/ 102 w 3195"/>
                  <a:gd name="T33" fmla="*/ 213 h 2993"/>
                  <a:gd name="T34" fmla="*/ 112 w 3195"/>
                  <a:gd name="T35" fmla="*/ 213 h 2993"/>
                  <a:gd name="T36" fmla="*/ 124 w 3195"/>
                  <a:gd name="T37" fmla="*/ 212 h 2993"/>
                  <a:gd name="T38" fmla="*/ 136 w 3195"/>
                  <a:gd name="T39" fmla="*/ 211 h 2993"/>
                  <a:gd name="T40" fmla="*/ 147 w 3195"/>
                  <a:gd name="T41" fmla="*/ 208 h 2993"/>
                  <a:gd name="T42" fmla="*/ 157 w 3195"/>
                  <a:gd name="T43" fmla="*/ 204 h 2993"/>
                  <a:gd name="T44" fmla="*/ 167 w 3195"/>
                  <a:gd name="T45" fmla="*/ 199 h 2993"/>
                  <a:gd name="T46" fmla="*/ 177 w 3195"/>
                  <a:gd name="T47" fmla="*/ 193 h 2993"/>
                  <a:gd name="T48" fmla="*/ 186 w 3195"/>
                  <a:gd name="T49" fmla="*/ 187 h 2993"/>
                  <a:gd name="T50" fmla="*/ 194 w 3195"/>
                  <a:gd name="T51" fmla="*/ 179 h 2993"/>
                  <a:gd name="T52" fmla="*/ 202 w 3195"/>
                  <a:gd name="T53" fmla="*/ 171 h 2993"/>
                  <a:gd name="T54" fmla="*/ 208 w 3195"/>
                  <a:gd name="T55" fmla="*/ 162 h 2993"/>
                  <a:gd name="T56" fmla="*/ 214 w 3195"/>
                  <a:gd name="T57" fmla="*/ 153 h 2993"/>
                  <a:gd name="T58" fmla="*/ 219 w 3195"/>
                  <a:gd name="T59" fmla="*/ 143 h 2993"/>
                  <a:gd name="T60" fmla="*/ 223 w 3195"/>
                  <a:gd name="T61" fmla="*/ 132 h 2993"/>
                  <a:gd name="T62" fmla="*/ 226 w 3195"/>
                  <a:gd name="T63" fmla="*/ 121 h 2993"/>
                  <a:gd name="T64" fmla="*/ 227 w 3195"/>
                  <a:gd name="T65" fmla="*/ 109 h 2993"/>
                  <a:gd name="T66" fmla="*/ 228 w 3195"/>
                  <a:gd name="T67" fmla="*/ 98 h 2993"/>
                  <a:gd name="T68" fmla="*/ 228 w 3195"/>
                  <a:gd name="T69" fmla="*/ 90 h 2993"/>
                  <a:gd name="T70" fmla="*/ 227 w 3195"/>
                  <a:gd name="T71" fmla="*/ 82 h 2993"/>
                  <a:gd name="T72" fmla="*/ 226 w 3195"/>
                  <a:gd name="T73" fmla="*/ 75 h 2993"/>
                  <a:gd name="T74" fmla="*/ 224 w 3195"/>
                  <a:gd name="T75" fmla="*/ 68 h 2993"/>
                  <a:gd name="T76" fmla="*/ 222 w 3195"/>
                  <a:gd name="T77" fmla="*/ 61 h 2993"/>
                  <a:gd name="T78" fmla="*/ 219 w 3195"/>
                  <a:gd name="T79" fmla="*/ 54 h 2993"/>
                  <a:gd name="T80" fmla="*/ 216 w 3195"/>
                  <a:gd name="T81" fmla="*/ 47 h 2993"/>
                  <a:gd name="T82" fmla="*/ 213 w 3195"/>
                  <a:gd name="T83" fmla="*/ 41 h 2993"/>
                  <a:gd name="T84" fmla="*/ 209 w 3195"/>
                  <a:gd name="T85" fmla="*/ 35 h 2993"/>
                  <a:gd name="T86" fmla="*/ 205 w 3195"/>
                  <a:gd name="T87" fmla="*/ 29 h 2993"/>
                  <a:gd name="T88" fmla="*/ 201 w 3195"/>
                  <a:gd name="T89" fmla="*/ 23 h 2993"/>
                  <a:gd name="T90" fmla="*/ 196 w 3195"/>
                  <a:gd name="T91" fmla="*/ 18 h 2993"/>
                  <a:gd name="T92" fmla="*/ 191 w 3195"/>
                  <a:gd name="T93" fmla="*/ 13 h 2993"/>
                  <a:gd name="T94" fmla="*/ 186 w 3195"/>
                  <a:gd name="T95" fmla="*/ 8 h 2993"/>
                  <a:gd name="T96" fmla="*/ 180 w 3195"/>
                  <a:gd name="T97" fmla="*/ 4 h 2993"/>
                  <a:gd name="T98" fmla="*/ 174 w 3195"/>
                  <a:gd name="T99" fmla="*/ 0 h 29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195" h="2993">
                    <a:moveTo>
                      <a:pt x="2438" y="0"/>
                    </a:moveTo>
                    <a:lnTo>
                      <a:pt x="498" y="880"/>
                    </a:lnTo>
                    <a:lnTo>
                      <a:pt x="261" y="1918"/>
                    </a:lnTo>
                    <a:lnTo>
                      <a:pt x="0" y="1762"/>
                    </a:lnTo>
                    <a:lnTo>
                      <a:pt x="17" y="1828"/>
                    </a:lnTo>
                    <a:lnTo>
                      <a:pt x="39" y="1892"/>
                    </a:lnTo>
                    <a:lnTo>
                      <a:pt x="62" y="1955"/>
                    </a:lnTo>
                    <a:lnTo>
                      <a:pt x="87" y="2018"/>
                    </a:lnTo>
                    <a:lnTo>
                      <a:pt x="115" y="2078"/>
                    </a:lnTo>
                    <a:lnTo>
                      <a:pt x="145" y="2138"/>
                    </a:lnTo>
                    <a:lnTo>
                      <a:pt x="178" y="2196"/>
                    </a:lnTo>
                    <a:lnTo>
                      <a:pt x="213" y="2253"/>
                    </a:lnTo>
                    <a:lnTo>
                      <a:pt x="250" y="2307"/>
                    </a:lnTo>
                    <a:lnTo>
                      <a:pt x="289" y="2360"/>
                    </a:lnTo>
                    <a:lnTo>
                      <a:pt x="331" y="2412"/>
                    </a:lnTo>
                    <a:lnTo>
                      <a:pt x="374" y="2462"/>
                    </a:lnTo>
                    <a:lnTo>
                      <a:pt x="419" y="2511"/>
                    </a:lnTo>
                    <a:lnTo>
                      <a:pt x="467" y="2556"/>
                    </a:lnTo>
                    <a:lnTo>
                      <a:pt x="516" y="2600"/>
                    </a:lnTo>
                    <a:lnTo>
                      <a:pt x="566" y="2643"/>
                    </a:lnTo>
                    <a:lnTo>
                      <a:pt x="620" y="2683"/>
                    </a:lnTo>
                    <a:lnTo>
                      <a:pt x="674" y="2721"/>
                    </a:lnTo>
                    <a:lnTo>
                      <a:pt x="729" y="2756"/>
                    </a:lnTo>
                    <a:lnTo>
                      <a:pt x="787" y="2790"/>
                    </a:lnTo>
                    <a:lnTo>
                      <a:pt x="845" y="2821"/>
                    </a:lnTo>
                    <a:lnTo>
                      <a:pt x="906" y="2850"/>
                    </a:lnTo>
                    <a:lnTo>
                      <a:pt x="968" y="2876"/>
                    </a:lnTo>
                    <a:lnTo>
                      <a:pt x="1031" y="2900"/>
                    </a:lnTo>
                    <a:lnTo>
                      <a:pt x="1095" y="2922"/>
                    </a:lnTo>
                    <a:lnTo>
                      <a:pt x="1161" y="2941"/>
                    </a:lnTo>
                    <a:lnTo>
                      <a:pt x="1226" y="2956"/>
                    </a:lnTo>
                    <a:lnTo>
                      <a:pt x="1293" y="2969"/>
                    </a:lnTo>
                    <a:lnTo>
                      <a:pt x="1362" y="2980"/>
                    </a:lnTo>
                    <a:lnTo>
                      <a:pt x="1431" y="2987"/>
                    </a:lnTo>
                    <a:lnTo>
                      <a:pt x="1502" y="2992"/>
                    </a:lnTo>
                    <a:lnTo>
                      <a:pt x="1572" y="2993"/>
                    </a:lnTo>
                    <a:lnTo>
                      <a:pt x="1656" y="2991"/>
                    </a:lnTo>
                    <a:lnTo>
                      <a:pt x="1739" y="2985"/>
                    </a:lnTo>
                    <a:lnTo>
                      <a:pt x="1819" y="2975"/>
                    </a:lnTo>
                    <a:lnTo>
                      <a:pt x="1900" y="2960"/>
                    </a:lnTo>
                    <a:lnTo>
                      <a:pt x="1978" y="2943"/>
                    </a:lnTo>
                    <a:lnTo>
                      <a:pt x="2055" y="2921"/>
                    </a:lnTo>
                    <a:lnTo>
                      <a:pt x="2130" y="2895"/>
                    </a:lnTo>
                    <a:lnTo>
                      <a:pt x="2204" y="2866"/>
                    </a:lnTo>
                    <a:lnTo>
                      <a:pt x="2275" y="2833"/>
                    </a:lnTo>
                    <a:lnTo>
                      <a:pt x="2346" y="2798"/>
                    </a:lnTo>
                    <a:lnTo>
                      <a:pt x="2413" y="2758"/>
                    </a:lnTo>
                    <a:lnTo>
                      <a:pt x="2480" y="2716"/>
                    </a:lnTo>
                    <a:lnTo>
                      <a:pt x="2543" y="2671"/>
                    </a:lnTo>
                    <a:lnTo>
                      <a:pt x="2604" y="2623"/>
                    </a:lnTo>
                    <a:lnTo>
                      <a:pt x="2663" y="2572"/>
                    </a:lnTo>
                    <a:lnTo>
                      <a:pt x="2720" y="2519"/>
                    </a:lnTo>
                    <a:lnTo>
                      <a:pt x="2773" y="2462"/>
                    </a:lnTo>
                    <a:lnTo>
                      <a:pt x="2824" y="2403"/>
                    </a:lnTo>
                    <a:lnTo>
                      <a:pt x="2873" y="2341"/>
                    </a:lnTo>
                    <a:lnTo>
                      <a:pt x="2917" y="2278"/>
                    </a:lnTo>
                    <a:lnTo>
                      <a:pt x="2959" y="2212"/>
                    </a:lnTo>
                    <a:lnTo>
                      <a:pt x="2999" y="2145"/>
                    </a:lnTo>
                    <a:lnTo>
                      <a:pt x="3035" y="2074"/>
                    </a:lnTo>
                    <a:lnTo>
                      <a:pt x="3067" y="2003"/>
                    </a:lnTo>
                    <a:lnTo>
                      <a:pt x="3096" y="1929"/>
                    </a:lnTo>
                    <a:lnTo>
                      <a:pt x="3121" y="1854"/>
                    </a:lnTo>
                    <a:lnTo>
                      <a:pt x="3144" y="1776"/>
                    </a:lnTo>
                    <a:lnTo>
                      <a:pt x="3162" y="1698"/>
                    </a:lnTo>
                    <a:lnTo>
                      <a:pt x="3176" y="1618"/>
                    </a:lnTo>
                    <a:lnTo>
                      <a:pt x="3186" y="1537"/>
                    </a:lnTo>
                    <a:lnTo>
                      <a:pt x="3192" y="1455"/>
                    </a:lnTo>
                    <a:lnTo>
                      <a:pt x="3195" y="1371"/>
                    </a:lnTo>
                    <a:lnTo>
                      <a:pt x="3194" y="1317"/>
                    </a:lnTo>
                    <a:lnTo>
                      <a:pt x="3191" y="1263"/>
                    </a:lnTo>
                    <a:lnTo>
                      <a:pt x="3187" y="1211"/>
                    </a:lnTo>
                    <a:lnTo>
                      <a:pt x="3181" y="1159"/>
                    </a:lnTo>
                    <a:lnTo>
                      <a:pt x="3173" y="1106"/>
                    </a:lnTo>
                    <a:lnTo>
                      <a:pt x="3164" y="1055"/>
                    </a:lnTo>
                    <a:lnTo>
                      <a:pt x="3153" y="1003"/>
                    </a:lnTo>
                    <a:lnTo>
                      <a:pt x="3140" y="954"/>
                    </a:lnTo>
                    <a:lnTo>
                      <a:pt x="3125" y="904"/>
                    </a:lnTo>
                    <a:lnTo>
                      <a:pt x="3110" y="855"/>
                    </a:lnTo>
                    <a:lnTo>
                      <a:pt x="3093" y="807"/>
                    </a:lnTo>
                    <a:lnTo>
                      <a:pt x="3075" y="760"/>
                    </a:lnTo>
                    <a:lnTo>
                      <a:pt x="3055" y="712"/>
                    </a:lnTo>
                    <a:lnTo>
                      <a:pt x="3033" y="666"/>
                    </a:lnTo>
                    <a:lnTo>
                      <a:pt x="3011" y="622"/>
                    </a:lnTo>
                    <a:lnTo>
                      <a:pt x="2986" y="576"/>
                    </a:lnTo>
                    <a:lnTo>
                      <a:pt x="2960" y="533"/>
                    </a:lnTo>
                    <a:lnTo>
                      <a:pt x="2934" y="491"/>
                    </a:lnTo>
                    <a:lnTo>
                      <a:pt x="2906" y="448"/>
                    </a:lnTo>
                    <a:lnTo>
                      <a:pt x="2877" y="408"/>
                    </a:lnTo>
                    <a:lnTo>
                      <a:pt x="2845" y="368"/>
                    </a:lnTo>
                    <a:lnTo>
                      <a:pt x="2814" y="329"/>
                    </a:lnTo>
                    <a:lnTo>
                      <a:pt x="2781" y="291"/>
                    </a:lnTo>
                    <a:lnTo>
                      <a:pt x="2747" y="254"/>
                    </a:lnTo>
                    <a:lnTo>
                      <a:pt x="2711" y="219"/>
                    </a:lnTo>
                    <a:lnTo>
                      <a:pt x="2675" y="183"/>
                    </a:lnTo>
                    <a:lnTo>
                      <a:pt x="2638" y="150"/>
                    </a:lnTo>
                    <a:lnTo>
                      <a:pt x="2600" y="118"/>
                    </a:lnTo>
                    <a:lnTo>
                      <a:pt x="2560" y="87"/>
                    </a:lnTo>
                    <a:lnTo>
                      <a:pt x="2520" y="56"/>
                    </a:lnTo>
                    <a:lnTo>
                      <a:pt x="2479" y="27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6" name="Freeform 150"/>
              <p:cNvSpPr>
                <a:spLocks/>
              </p:cNvSpPr>
              <p:nvPr/>
            </p:nvSpPr>
            <p:spPr bwMode="auto">
              <a:xfrm>
                <a:off x="1423" y="2554"/>
                <a:ext cx="71" cy="71"/>
              </a:xfrm>
              <a:custGeom>
                <a:avLst/>
                <a:gdLst>
                  <a:gd name="T0" fmla="*/ 2 w 994"/>
                  <a:gd name="T1" fmla="*/ 48 h 995"/>
                  <a:gd name="T2" fmla="*/ 4 w 994"/>
                  <a:gd name="T3" fmla="*/ 52 h 995"/>
                  <a:gd name="T4" fmla="*/ 7 w 994"/>
                  <a:gd name="T5" fmla="*/ 57 h 995"/>
                  <a:gd name="T6" fmla="*/ 11 w 994"/>
                  <a:gd name="T7" fmla="*/ 61 h 995"/>
                  <a:gd name="T8" fmla="*/ 14 w 994"/>
                  <a:gd name="T9" fmla="*/ 64 h 995"/>
                  <a:gd name="T10" fmla="*/ 19 w 994"/>
                  <a:gd name="T11" fmla="*/ 67 h 995"/>
                  <a:gd name="T12" fmla="*/ 23 w 994"/>
                  <a:gd name="T13" fmla="*/ 69 h 995"/>
                  <a:gd name="T14" fmla="*/ 28 w 994"/>
                  <a:gd name="T15" fmla="*/ 70 h 995"/>
                  <a:gd name="T16" fmla="*/ 33 w 994"/>
                  <a:gd name="T17" fmla="*/ 71 h 995"/>
                  <a:gd name="T18" fmla="*/ 39 w 994"/>
                  <a:gd name="T19" fmla="*/ 71 h 995"/>
                  <a:gd name="T20" fmla="*/ 44 w 994"/>
                  <a:gd name="T21" fmla="*/ 70 h 995"/>
                  <a:gd name="T22" fmla="*/ 49 w 994"/>
                  <a:gd name="T23" fmla="*/ 68 h 995"/>
                  <a:gd name="T24" fmla="*/ 54 w 994"/>
                  <a:gd name="T25" fmla="*/ 66 h 995"/>
                  <a:gd name="T26" fmla="*/ 58 w 994"/>
                  <a:gd name="T27" fmla="*/ 63 h 995"/>
                  <a:gd name="T28" fmla="*/ 62 w 994"/>
                  <a:gd name="T29" fmla="*/ 59 h 995"/>
                  <a:gd name="T30" fmla="*/ 65 w 994"/>
                  <a:gd name="T31" fmla="*/ 55 h 995"/>
                  <a:gd name="T32" fmla="*/ 68 w 994"/>
                  <a:gd name="T33" fmla="*/ 51 h 995"/>
                  <a:gd name="T34" fmla="*/ 69 w 994"/>
                  <a:gd name="T35" fmla="*/ 46 h 995"/>
                  <a:gd name="T36" fmla="*/ 71 w 994"/>
                  <a:gd name="T37" fmla="*/ 41 h 995"/>
                  <a:gd name="T38" fmla="*/ 71 w 994"/>
                  <a:gd name="T39" fmla="*/ 36 h 995"/>
                  <a:gd name="T40" fmla="*/ 71 w 994"/>
                  <a:gd name="T41" fmla="*/ 30 h 995"/>
                  <a:gd name="T42" fmla="*/ 69 w 994"/>
                  <a:gd name="T43" fmla="*/ 25 h 995"/>
                  <a:gd name="T44" fmla="*/ 68 w 994"/>
                  <a:gd name="T45" fmla="*/ 20 h 995"/>
                  <a:gd name="T46" fmla="*/ 65 w 994"/>
                  <a:gd name="T47" fmla="*/ 16 h 995"/>
                  <a:gd name="T48" fmla="*/ 62 w 994"/>
                  <a:gd name="T49" fmla="*/ 12 h 995"/>
                  <a:gd name="T50" fmla="*/ 58 w 994"/>
                  <a:gd name="T51" fmla="*/ 8 h 995"/>
                  <a:gd name="T52" fmla="*/ 54 w 994"/>
                  <a:gd name="T53" fmla="*/ 5 h 995"/>
                  <a:gd name="T54" fmla="*/ 49 w 994"/>
                  <a:gd name="T55" fmla="*/ 3 h 995"/>
                  <a:gd name="T56" fmla="*/ 44 w 994"/>
                  <a:gd name="T57" fmla="*/ 1 h 995"/>
                  <a:gd name="T58" fmla="*/ 39 w 994"/>
                  <a:gd name="T59" fmla="*/ 0 h 995"/>
                  <a:gd name="T60" fmla="*/ 34 w 994"/>
                  <a:gd name="T61" fmla="*/ 0 h 995"/>
                  <a:gd name="T62" fmla="*/ 29 w 994"/>
                  <a:gd name="T63" fmla="*/ 1 h 995"/>
                  <a:gd name="T64" fmla="*/ 23 w 994"/>
                  <a:gd name="T65" fmla="*/ 2 h 995"/>
                  <a:gd name="T66" fmla="*/ 19 w 994"/>
                  <a:gd name="T67" fmla="*/ 4 h 995"/>
                  <a:gd name="T68" fmla="*/ 14 w 994"/>
                  <a:gd name="T69" fmla="*/ 7 h 995"/>
                  <a:gd name="T70" fmla="*/ 10 w 994"/>
                  <a:gd name="T71" fmla="*/ 10 h 995"/>
                  <a:gd name="T72" fmla="*/ 7 w 994"/>
                  <a:gd name="T73" fmla="*/ 14 h 995"/>
                  <a:gd name="T74" fmla="*/ 4 w 994"/>
                  <a:gd name="T75" fmla="*/ 19 h 995"/>
                  <a:gd name="T76" fmla="*/ 2 w 994"/>
                  <a:gd name="T77" fmla="*/ 23 h 995"/>
                  <a:gd name="T78" fmla="*/ 1 w 994"/>
                  <a:gd name="T79" fmla="*/ 28 h 995"/>
                  <a:gd name="T80" fmla="*/ 0 w 994"/>
                  <a:gd name="T81" fmla="*/ 33 h 995"/>
                  <a:gd name="T82" fmla="*/ 0 w 994"/>
                  <a:gd name="T83" fmla="*/ 39 h 995"/>
                  <a:gd name="T84" fmla="*/ 1 w 994"/>
                  <a:gd name="T85" fmla="*/ 44 h 99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94" h="995">
                    <a:moveTo>
                      <a:pt x="15" y="617"/>
                    </a:moveTo>
                    <a:lnTo>
                      <a:pt x="22" y="642"/>
                    </a:lnTo>
                    <a:lnTo>
                      <a:pt x="30" y="666"/>
                    </a:lnTo>
                    <a:lnTo>
                      <a:pt x="39" y="689"/>
                    </a:lnTo>
                    <a:lnTo>
                      <a:pt x="49" y="713"/>
                    </a:lnTo>
                    <a:lnTo>
                      <a:pt x="60" y="735"/>
                    </a:lnTo>
                    <a:lnTo>
                      <a:pt x="72" y="756"/>
                    </a:lnTo>
                    <a:lnTo>
                      <a:pt x="85" y="776"/>
                    </a:lnTo>
                    <a:lnTo>
                      <a:pt x="99" y="796"/>
                    </a:lnTo>
                    <a:lnTo>
                      <a:pt x="114" y="814"/>
                    </a:lnTo>
                    <a:lnTo>
                      <a:pt x="129" y="832"/>
                    </a:lnTo>
                    <a:lnTo>
                      <a:pt x="147" y="851"/>
                    </a:lnTo>
                    <a:lnTo>
                      <a:pt x="164" y="867"/>
                    </a:lnTo>
                    <a:lnTo>
                      <a:pt x="182" y="882"/>
                    </a:lnTo>
                    <a:lnTo>
                      <a:pt x="201" y="897"/>
                    </a:lnTo>
                    <a:lnTo>
                      <a:pt x="220" y="910"/>
                    </a:lnTo>
                    <a:lnTo>
                      <a:pt x="240" y="923"/>
                    </a:lnTo>
                    <a:lnTo>
                      <a:pt x="261" y="935"/>
                    </a:lnTo>
                    <a:lnTo>
                      <a:pt x="283" y="946"/>
                    </a:lnTo>
                    <a:lnTo>
                      <a:pt x="305" y="955"/>
                    </a:lnTo>
                    <a:lnTo>
                      <a:pt x="327" y="964"/>
                    </a:lnTo>
                    <a:lnTo>
                      <a:pt x="349" y="973"/>
                    </a:lnTo>
                    <a:lnTo>
                      <a:pt x="372" y="979"/>
                    </a:lnTo>
                    <a:lnTo>
                      <a:pt x="396" y="985"/>
                    </a:lnTo>
                    <a:lnTo>
                      <a:pt x="420" y="989"/>
                    </a:lnTo>
                    <a:lnTo>
                      <a:pt x="444" y="992"/>
                    </a:lnTo>
                    <a:lnTo>
                      <a:pt x="468" y="994"/>
                    </a:lnTo>
                    <a:lnTo>
                      <a:pt x="492" y="995"/>
                    </a:lnTo>
                    <a:lnTo>
                      <a:pt x="517" y="994"/>
                    </a:lnTo>
                    <a:lnTo>
                      <a:pt x="542" y="993"/>
                    </a:lnTo>
                    <a:lnTo>
                      <a:pt x="567" y="990"/>
                    </a:lnTo>
                    <a:lnTo>
                      <a:pt x="592" y="985"/>
                    </a:lnTo>
                    <a:lnTo>
                      <a:pt x="617" y="980"/>
                    </a:lnTo>
                    <a:lnTo>
                      <a:pt x="641" y="973"/>
                    </a:lnTo>
                    <a:lnTo>
                      <a:pt x="665" y="964"/>
                    </a:lnTo>
                    <a:lnTo>
                      <a:pt x="688" y="955"/>
                    </a:lnTo>
                    <a:lnTo>
                      <a:pt x="712" y="945"/>
                    </a:lnTo>
                    <a:lnTo>
                      <a:pt x="734" y="934"/>
                    </a:lnTo>
                    <a:lnTo>
                      <a:pt x="755" y="922"/>
                    </a:lnTo>
                    <a:lnTo>
                      <a:pt x="775" y="909"/>
                    </a:lnTo>
                    <a:lnTo>
                      <a:pt x="795" y="895"/>
                    </a:lnTo>
                    <a:lnTo>
                      <a:pt x="814" y="880"/>
                    </a:lnTo>
                    <a:lnTo>
                      <a:pt x="832" y="864"/>
                    </a:lnTo>
                    <a:lnTo>
                      <a:pt x="850" y="848"/>
                    </a:lnTo>
                    <a:lnTo>
                      <a:pt x="866" y="829"/>
                    </a:lnTo>
                    <a:lnTo>
                      <a:pt x="882" y="811"/>
                    </a:lnTo>
                    <a:lnTo>
                      <a:pt x="896" y="793"/>
                    </a:lnTo>
                    <a:lnTo>
                      <a:pt x="910" y="773"/>
                    </a:lnTo>
                    <a:lnTo>
                      <a:pt x="922" y="753"/>
                    </a:lnTo>
                    <a:lnTo>
                      <a:pt x="934" y="733"/>
                    </a:lnTo>
                    <a:lnTo>
                      <a:pt x="945" y="712"/>
                    </a:lnTo>
                    <a:lnTo>
                      <a:pt x="955" y="689"/>
                    </a:lnTo>
                    <a:lnTo>
                      <a:pt x="963" y="667"/>
                    </a:lnTo>
                    <a:lnTo>
                      <a:pt x="971" y="644"/>
                    </a:lnTo>
                    <a:lnTo>
                      <a:pt x="977" y="622"/>
                    </a:lnTo>
                    <a:lnTo>
                      <a:pt x="983" y="598"/>
                    </a:lnTo>
                    <a:lnTo>
                      <a:pt x="988" y="575"/>
                    </a:lnTo>
                    <a:lnTo>
                      <a:pt x="991" y="550"/>
                    </a:lnTo>
                    <a:lnTo>
                      <a:pt x="993" y="526"/>
                    </a:lnTo>
                    <a:lnTo>
                      <a:pt x="994" y="501"/>
                    </a:lnTo>
                    <a:lnTo>
                      <a:pt x="994" y="477"/>
                    </a:lnTo>
                    <a:lnTo>
                      <a:pt x="992" y="452"/>
                    </a:lnTo>
                    <a:lnTo>
                      <a:pt x="989" y="426"/>
                    </a:lnTo>
                    <a:lnTo>
                      <a:pt x="984" y="402"/>
                    </a:lnTo>
                    <a:lnTo>
                      <a:pt x="978" y="377"/>
                    </a:lnTo>
                    <a:lnTo>
                      <a:pt x="972" y="352"/>
                    </a:lnTo>
                    <a:lnTo>
                      <a:pt x="964" y="328"/>
                    </a:lnTo>
                    <a:lnTo>
                      <a:pt x="955" y="305"/>
                    </a:lnTo>
                    <a:lnTo>
                      <a:pt x="945" y="282"/>
                    </a:lnTo>
                    <a:lnTo>
                      <a:pt x="933" y="260"/>
                    </a:lnTo>
                    <a:lnTo>
                      <a:pt x="921" y="239"/>
                    </a:lnTo>
                    <a:lnTo>
                      <a:pt x="908" y="218"/>
                    </a:lnTo>
                    <a:lnTo>
                      <a:pt x="894" y="199"/>
                    </a:lnTo>
                    <a:lnTo>
                      <a:pt x="879" y="180"/>
                    </a:lnTo>
                    <a:lnTo>
                      <a:pt x="864" y="162"/>
                    </a:lnTo>
                    <a:lnTo>
                      <a:pt x="847" y="144"/>
                    </a:lnTo>
                    <a:lnTo>
                      <a:pt x="829" y="128"/>
                    </a:lnTo>
                    <a:lnTo>
                      <a:pt x="811" y="112"/>
                    </a:lnTo>
                    <a:lnTo>
                      <a:pt x="792" y="98"/>
                    </a:lnTo>
                    <a:lnTo>
                      <a:pt x="773" y="84"/>
                    </a:lnTo>
                    <a:lnTo>
                      <a:pt x="753" y="71"/>
                    </a:lnTo>
                    <a:lnTo>
                      <a:pt x="732" y="60"/>
                    </a:lnTo>
                    <a:lnTo>
                      <a:pt x="711" y="49"/>
                    </a:lnTo>
                    <a:lnTo>
                      <a:pt x="688" y="39"/>
                    </a:lnTo>
                    <a:lnTo>
                      <a:pt x="666" y="30"/>
                    </a:lnTo>
                    <a:lnTo>
                      <a:pt x="644" y="22"/>
                    </a:lnTo>
                    <a:lnTo>
                      <a:pt x="621" y="15"/>
                    </a:lnTo>
                    <a:lnTo>
                      <a:pt x="597" y="10"/>
                    </a:lnTo>
                    <a:lnTo>
                      <a:pt x="574" y="6"/>
                    </a:lnTo>
                    <a:lnTo>
                      <a:pt x="549" y="2"/>
                    </a:lnTo>
                    <a:lnTo>
                      <a:pt x="525" y="0"/>
                    </a:lnTo>
                    <a:lnTo>
                      <a:pt x="500" y="0"/>
                    </a:lnTo>
                    <a:lnTo>
                      <a:pt x="476" y="0"/>
                    </a:lnTo>
                    <a:lnTo>
                      <a:pt x="451" y="2"/>
                    </a:lnTo>
                    <a:lnTo>
                      <a:pt x="427" y="5"/>
                    </a:lnTo>
                    <a:lnTo>
                      <a:pt x="401" y="9"/>
                    </a:lnTo>
                    <a:lnTo>
                      <a:pt x="376" y="14"/>
                    </a:lnTo>
                    <a:lnTo>
                      <a:pt x="352" y="21"/>
                    </a:lnTo>
                    <a:lnTo>
                      <a:pt x="328" y="30"/>
                    </a:lnTo>
                    <a:lnTo>
                      <a:pt x="305" y="39"/>
                    </a:lnTo>
                    <a:lnTo>
                      <a:pt x="282" y="49"/>
                    </a:lnTo>
                    <a:lnTo>
                      <a:pt x="259" y="60"/>
                    </a:lnTo>
                    <a:lnTo>
                      <a:pt x="238" y="72"/>
                    </a:lnTo>
                    <a:lnTo>
                      <a:pt x="218" y="85"/>
                    </a:lnTo>
                    <a:lnTo>
                      <a:pt x="198" y="99"/>
                    </a:lnTo>
                    <a:lnTo>
                      <a:pt x="179" y="114"/>
                    </a:lnTo>
                    <a:lnTo>
                      <a:pt x="161" y="130"/>
                    </a:lnTo>
                    <a:lnTo>
                      <a:pt x="144" y="147"/>
                    </a:lnTo>
                    <a:lnTo>
                      <a:pt x="127" y="165"/>
                    </a:lnTo>
                    <a:lnTo>
                      <a:pt x="111" y="183"/>
                    </a:lnTo>
                    <a:lnTo>
                      <a:pt x="97" y="202"/>
                    </a:lnTo>
                    <a:lnTo>
                      <a:pt x="83" y="221"/>
                    </a:lnTo>
                    <a:lnTo>
                      <a:pt x="71" y="241"/>
                    </a:lnTo>
                    <a:lnTo>
                      <a:pt x="59" y="262"/>
                    </a:lnTo>
                    <a:lnTo>
                      <a:pt x="48" y="283"/>
                    </a:lnTo>
                    <a:lnTo>
                      <a:pt x="38" y="305"/>
                    </a:lnTo>
                    <a:lnTo>
                      <a:pt x="30" y="327"/>
                    </a:lnTo>
                    <a:lnTo>
                      <a:pt x="22" y="350"/>
                    </a:lnTo>
                    <a:lnTo>
                      <a:pt x="16" y="373"/>
                    </a:lnTo>
                    <a:lnTo>
                      <a:pt x="10" y="396"/>
                    </a:lnTo>
                    <a:lnTo>
                      <a:pt x="6" y="420"/>
                    </a:lnTo>
                    <a:lnTo>
                      <a:pt x="3" y="445"/>
                    </a:lnTo>
                    <a:lnTo>
                      <a:pt x="1" y="469"/>
                    </a:lnTo>
                    <a:lnTo>
                      <a:pt x="0" y="493"/>
                    </a:lnTo>
                    <a:lnTo>
                      <a:pt x="1" y="518"/>
                    </a:lnTo>
                    <a:lnTo>
                      <a:pt x="2" y="542"/>
                    </a:lnTo>
                    <a:lnTo>
                      <a:pt x="5" y="568"/>
                    </a:lnTo>
                    <a:lnTo>
                      <a:pt x="9" y="593"/>
                    </a:lnTo>
                    <a:lnTo>
                      <a:pt x="15" y="617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7" name="Freeform 151"/>
              <p:cNvSpPr>
                <a:spLocks/>
              </p:cNvSpPr>
              <p:nvPr/>
            </p:nvSpPr>
            <p:spPr bwMode="auto">
              <a:xfrm>
                <a:off x="1646" y="2512"/>
                <a:ext cx="43" cy="43"/>
              </a:xfrm>
              <a:custGeom>
                <a:avLst/>
                <a:gdLst>
                  <a:gd name="T0" fmla="*/ 1 w 603"/>
                  <a:gd name="T1" fmla="*/ 29 h 603"/>
                  <a:gd name="T2" fmla="*/ 3 w 603"/>
                  <a:gd name="T3" fmla="*/ 32 h 603"/>
                  <a:gd name="T4" fmla="*/ 4 w 603"/>
                  <a:gd name="T5" fmla="*/ 34 h 603"/>
                  <a:gd name="T6" fmla="*/ 6 w 603"/>
                  <a:gd name="T7" fmla="*/ 37 h 603"/>
                  <a:gd name="T8" fmla="*/ 9 w 603"/>
                  <a:gd name="T9" fmla="*/ 39 h 603"/>
                  <a:gd name="T10" fmla="*/ 11 w 603"/>
                  <a:gd name="T11" fmla="*/ 40 h 603"/>
                  <a:gd name="T12" fmla="*/ 14 w 603"/>
                  <a:gd name="T13" fmla="*/ 42 h 603"/>
                  <a:gd name="T14" fmla="*/ 17 w 603"/>
                  <a:gd name="T15" fmla="*/ 43 h 603"/>
                  <a:gd name="T16" fmla="*/ 20 w 603"/>
                  <a:gd name="T17" fmla="*/ 43 h 603"/>
                  <a:gd name="T18" fmla="*/ 23 w 603"/>
                  <a:gd name="T19" fmla="*/ 43 h 603"/>
                  <a:gd name="T20" fmla="*/ 27 w 603"/>
                  <a:gd name="T21" fmla="*/ 42 h 603"/>
                  <a:gd name="T22" fmla="*/ 30 w 603"/>
                  <a:gd name="T23" fmla="*/ 41 h 603"/>
                  <a:gd name="T24" fmla="*/ 33 w 603"/>
                  <a:gd name="T25" fmla="*/ 40 h 603"/>
                  <a:gd name="T26" fmla="*/ 35 w 603"/>
                  <a:gd name="T27" fmla="*/ 38 h 603"/>
                  <a:gd name="T28" fmla="*/ 37 w 603"/>
                  <a:gd name="T29" fmla="*/ 36 h 603"/>
                  <a:gd name="T30" fmla="*/ 39 w 603"/>
                  <a:gd name="T31" fmla="*/ 33 h 603"/>
                  <a:gd name="T32" fmla="*/ 41 w 603"/>
                  <a:gd name="T33" fmla="*/ 31 h 603"/>
                  <a:gd name="T34" fmla="*/ 42 w 603"/>
                  <a:gd name="T35" fmla="*/ 28 h 603"/>
                  <a:gd name="T36" fmla="*/ 43 w 603"/>
                  <a:gd name="T37" fmla="*/ 25 h 603"/>
                  <a:gd name="T38" fmla="*/ 43 w 603"/>
                  <a:gd name="T39" fmla="*/ 22 h 603"/>
                  <a:gd name="T40" fmla="*/ 43 w 603"/>
                  <a:gd name="T41" fmla="*/ 18 h 603"/>
                  <a:gd name="T42" fmla="*/ 42 w 603"/>
                  <a:gd name="T43" fmla="*/ 15 h 603"/>
                  <a:gd name="T44" fmla="*/ 41 w 603"/>
                  <a:gd name="T45" fmla="*/ 12 h 603"/>
                  <a:gd name="T46" fmla="*/ 39 w 603"/>
                  <a:gd name="T47" fmla="*/ 9 h 603"/>
                  <a:gd name="T48" fmla="*/ 37 w 603"/>
                  <a:gd name="T49" fmla="*/ 7 h 603"/>
                  <a:gd name="T50" fmla="*/ 35 w 603"/>
                  <a:gd name="T51" fmla="*/ 5 h 603"/>
                  <a:gd name="T52" fmla="*/ 33 w 603"/>
                  <a:gd name="T53" fmla="*/ 3 h 603"/>
                  <a:gd name="T54" fmla="*/ 30 w 603"/>
                  <a:gd name="T55" fmla="*/ 2 h 603"/>
                  <a:gd name="T56" fmla="*/ 27 w 603"/>
                  <a:gd name="T57" fmla="*/ 1 h 603"/>
                  <a:gd name="T58" fmla="*/ 24 w 603"/>
                  <a:gd name="T59" fmla="*/ 0 h 603"/>
                  <a:gd name="T60" fmla="*/ 21 w 603"/>
                  <a:gd name="T61" fmla="*/ 0 h 603"/>
                  <a:gd name="T62" fmla="*/ 17 w 603"/>
                  <a:gd name="T63" fmla="*/ 0 h 603"/>
                  <a:gd name="T64" fmla="*/ 14 w 603"/>
                  <a:gd name="T65" fmla="*/ 1 h 603"/>
                  <a:gd name="T66" fmla="*/ 11 w 603"/>
                  <a:gd name="T67" fmla="*/ 3 h 603"/>
                  <a:gd name="T68" fmla="*/ 9 w 603"/>
                  <a:gd name="T69" fmla="*/ 4 h 603"/>
                  <a:gd name="T70" fmla="*/ 6 w 603"/>
                  <a:gd name="T71" fmla="*/ 6 h 603"/>
                  <a:gd name="T72" fmla="*/ 4 w 603"/>
                  <a:gd name="T73" fmla="*/ 9 h 603"/>
                  <a:gd name="T74" fmla="*/ 3 w 603"/>
                  <a:gd name="T75" fmla="*/ 11 h 603"/>
                  <a:gd name="T76" fmla="*/ 1 w 603"/>
                  <a:gd name="T77" fmla="*/ 14 h 603"/>
                  <a:gd name="T78" fmla="*/ 0 w 603"/>
                  <a:gd name="T79" fmla="*/ 17 h 603"/>
                  <a:gd name="T80" fmla="*/ 0 w 603"/>
                  <a:gd name="T81" fmla="*/ 20 h 603"/>
                  <a:gd name="T82" fmla="*/ 0 w 603"/>
                  <a:gd name="T83" fmla="*/ 23 h 603"/>
                  <a:gd name="T84" fmla="*/ 1 w 603"/>
                  <a:gd name="T85" fmla="*/ 27 h 6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3" h="603">
                    <a:moveTo>
                      <a:pt x="9" y="375"/>
                    </a:moveTo>
                    <a:lnTo>
                      <a:pt x="13" y="390"/>
                    </a:lnTo>
                    <a:lnTo>
                      <a:pt x="18" y="404"/>
                    </a:lnTo>
                    <a:lnTo>
                      <a:pt x="24" y="418"/>
                    </a:lnTo>
                    <a:lnTo>
                      <a:pt x="30" y="432"/>
                    </a:lnTo>
                    <a:lnTo>
                      <a:pt x="36" y="445"/>
                    </a:lnTo>
                    <a:lnTo>
                      <a:pt x="44" y="458"/>
                    </a:lnTo>
                    <a:lnTo>
                      <a:pt x="52" y="471"/>
                    </a:lnTo>
                    <a:lnTo>
                      <a:pt x="60" y="483"/>
                    </a:lnTo>
                    <a:lnTo>
                      <a:pt x="69" y="495"/>
                    </a:lnTo>
                    <a:lnTo>
                      <a:pt x="79" y="506"/>
                    </a:lnTo>
                    <a:lnTo>
                      <a:pt x="89" y="516"/>
                    </a:lnTo>
                    <a:lnTo>
                      <a:pt x="99" y="526"/>
                    </a:lnTo>
                    <a:lnTo>
                      <a:pt x="110" y="535"/>
                    </a:lnTo>
                    <a:lnTo>
                      <a:pt x="123" y="544"/>
                    </a:lnTo>
                    <a:lnTo>
                      <a:pt x="134" y="552"/>
                    </a:lnTo>
                    <a:lnTo>
                      <a:pt x="146" y="560"/>
                    </a:lnTo>
                    <a:lnTo>
                      <a:pt x="159" y="567"/>
                    </a:lnTo>
                    <a:lnTo>
                      <a:pt x="172" y="574"/>
                    </a:lnTo>
                    <a:lnTo>
                      <a:pt x="185" y="579"/>
                    </a:lnTo>
                    <a:lnTo>
                      <a:pt x="198" y="585"/>
                    </a:lnTo>
                    <a:lnTo>
                      <a:pt x="212" y="589"/>
                    </a:lnTo>
                    <a:lnTo>
                      <a:pt x="226" y="593"/>
                    </a:lnTo>
                    <a:lnTo>
                      <a:pt x="240" y="597"/>
                    </a:lnTo>
                    <a:lnTo>
                      <a:pt x="254" y="599"/>
                    </a:lnTo>
                    <a:lnTo>
                      <a:pt x="270" y="601"/>
                    </a:lnTo>
                    <a:lnTo>
                      <a:pt x="284" y="602"/>
                    </a:lnTo>
                    <a:lnTo>
                      <a:pt x="299" y="603"/>
                    </a:lnTo>
                    <a:lnTo>
                      <a:pt x="314" y="603"/>
                    </a:lnTo>
                    <a:lnTo>
                      <a:pt x="329" y="602"/>
                    </a:lnTo>
                    <a:lnTo>
                      <a:pt x="344" y="600"/>
                    </a:lnTo>
                    <a:lnTo>
                      <a:pt x="359" y="597"/>
                    </a:lnTo>
                    <a:lnTo>
                      <a:pt x="374" y="594"/>
                    </a:lnTo>
                    <a:lnTo>
                      <a:pt x="389" y="590"/>
                    </a:lnTo>
                    <a:lnTo>
                      <a:pt x="403" y="585"/>
                    </a:lnTo>
                    <a:lnTo>
                      <a:pt x="418" y="580"/>
                    </a:lnTo>
                    <a:lnTo>
                      <a:pt x="432" y="573"/>
                    </a:lnTo>
                    <a:lnTo>
                      <a:pt x="445" y="567"/>
                    </a:lnTo>
                    <a:lnTo>
                      <a:pt x="458" y="559"/>
                    </a:lnTo>
                    <a:lnTo>
                      <a:pt x="470" y="551"/>
                    </a:lnTo>
                    <a:lnTo>
                      <a:pt x="482" y="543"/>
                    </a:lnTo>
                    <a:lnTo>
                      <a:pt x="494" y="534"/>
                    </a:lnTo>
                    <a:lnTo>
                      <a:pt x="505" y="524"/>
                    </a:lnTo>
                    <a:lnTo>
                      <a:pt x="515" y="514"/>
                    </a:lnTo>
                    <a:lnTo>
                      <a:pt x="525" y="504"/>
                    </a:lnTo>
                    <a:lnTo>
                      <a:pt x="534" y="493"/>
                    </a:lnTo>
                    <a:lnTo>
                      <a:pt x="543" y="482"/>
                    </a:lnTo>
                    <a:lnTo>
                      <a:pt x="552" y="469"/>
                    </a:lnTo>
                    <a:lnTo>
                      <a:pt x="560" y="457"/>
                    </a:lnTo>
                    <a:lnTo>
                      <a:pt x="567" y="444"/>
                    </a:lnTo>
                    <a:lnTo>
                      <a:pt x="574" y="431"/>
                    </a:lnTo>
                    <a:lnTo>
                      <a:pt x="580" y="418"/>
                    </a:lnTo>
                    <a:lnTo>
                      <a:pt x="585" y="405"/>
                    </a:lnTo>
                    <a:lnTo>
                      <a:pt x="589" y="391"/>
                    </a:lnTo>
                    <a:lnTo>
                      <a:pt x="593" y="377"/>
                    </a:lnTo>
                    <a:lnTo>
                      <a:pt x="597" y="363"/>
                    </a:lnTo>
                    <a:lnTo>
                      <a:pt x="599" y="349"/>
                    </a:lnTo>
                    <a:lnTo>
                      <a:pt x="601" y="333"/>
                    </a:lnTo>
                    <a:lnTo>
                      <a:pt x="602" y="319"/>
                    </a:lnTo>
                    <a:lnTo>
                      <a:pt x="603" y="304"/>
                    </a:lnTo>
                    <a:lnTo>
                      <a:pt x="603" y="289"/>
                    </a:lnTo>
                    <a:lnTo>
                      <a:pt x="602" y="274"/>
                    </a:lnTo>
                    <a:lnTo>
                      <a:pt x="600" y="259"/>
                    </a:lnTo>
                    <a:lnTo>
                      <a:pt x="597" y="244"/>
                    </a:lnTo>
                    <a:lnTo>
                      <a:pt x="594" y="229"/>
                    </a:lnTo>
                    <a:lnTo>
                      <a:pt x="590" y="214"/>
                    </a:lnTo>
                    <a:lnTo>
                      <a:pt x="585" y="199"/>
                    </a:lnTo>
                    <a:lnTo>
                      <a:pt x="579" y="185"/>
                    </a:lnTo>
                    <a:lnTo>
                      <a:pt x="573" y="171"/>
                    </a:lnTo>
                    <a:lnTo>
                      <a:pt x="567" y="158"/>
                    </a:lnTo>
                    <a:lnTo>
                      <a:pt x="559" y="145"/>
                    </a:lnTo>
                    <a:lnTo>
                      <a:pt x="551" y="133"/>
                    </a:lnTo>
                    <a:lnTo>
                      <a:pt x="542" y="121"/>
                    </a:lnTo>
                    <a:lnTo>
                      <a:pt x="533" y="109"/>
                    </a:lnTo>
                    <a:lnTo>
                      <a:pt x="523" y="98"/>
                    </a:lnTo>
                    <a:lnTo>
                      <a:pt x="513" y="88"/>
                    </a:lnTo>
                    <a:lnTo>
                      <a:pt x="503" y="78"/>
                    </a:lnTo>
                    <a:lnTo>
                      <a:pt x="492" y="69"/>
                    </a:lnTo>
                    <a:lnTo>
                      <a:pt x="481" y="59"/>
                    </a:lnTo>
                    <a:lnTo>
                      <a:pt x="469" y="51"/>
                    </a:lnTo>
                    <a:lnTo>
                      <a:pt x="457" y="43"/>
                    </a:lnTo>
                    <a:lnTo>
                      <a:pt x="444" y="36"/>
                    </a:lnTo>
                    <a:lnTo>
                      <a:pt x="431" y="29"/>
                    </a:lnTo>
                    <a:lnTo>
                      <a:pt x="418" y="24"/>
                    </a:lnTo>
                    <a:lnTo>
                      <a:pt x="404" y="18"/>
                    </a:lnTo>
                    <a:lnTo>
                      <a:pt x="390" y="14"/>
                    </a:lnTo>
                    <a:lnTo>
                      <a:pt x="376" y="10"/>
                    </a:lnTo>
                    <a:lnTo>
                      <a:pt x="362" y="6"/>
                    </a:lnTo>
                    <a:lnTo>
                      <a:pt x="348" y="4"/>
                    </a:lnTo>
                    <a:lnTo>
                      <a:pt x="333" y="2"/>
                    </a:lnTo>
                    <a:lnTo>
                      <a:pt x="319" y="1"/>
                    </a:lnTo>
                    <a:lnTo>
                      <a:pt x="304" y="0"/>
                    </a:lnTo>
                    <a:lnTo>
                      <a:pt x="289" y="0"/>
                    </a:lnTo>
                    <a:lnTo>
                      <a:pt x="274" y="1"/>
                    </a:lnTo>
                    <a:lnTo>
                      <a:pt x="258" y="3"/>
                    </a:lnTo>
                    <a:lnTo>
                      <a:pt x="243" y="6"/>
                    </a:lnTo>
                    <a:lnTo>
                      <a:pt x="228" y="9"/>
                    </a:lnTo>
                    <a:lnTo>
                      <a:pt x="213" y="13"/>
                    </a:lnTo>
                    <a:lnTo>
                      <a:pt x="199" y="18"/>
                    </a:lnTo>
                    <a:lnTo>
                      <a:pt x="185" y="24"/>
                    </a:lnTo>
                    <a:lnTo>
                      <a:pt x="171" y="30"/>
                    </a:lnTo>
                    <a:lnTo>
                      <a:pt x="158" y="36"/>
                    </a:lnTo>
                    <a:lnTo>
                      <a:pt x="145" y="44"/>
                    </a:lnTo>
                    <a:lnTo>
                      <a:pt x="133" y="52"/>
                    </a:lnTo>
                    <a:lnTo>
                      <a:pt x="120" y="60"/>
                    </a:lnTo>
                    <a:lnTo>
                      <a:pt x="109" y="70"/>
                    </a:lnTo>
                    <a:lnTo>
                      <a:pt x="98" y="80"/>
                    </a:lnTo>
                    <a:lnTo>
                      <a:pt x="87" y="90"/>
                    </a:lnTo>
                    <a:lnTo>
                      <a:pt x="77" y="100"/>
                    </a:lnTo>
                    <a:lnTo>
                      <a:pt x="68" y="111"/>
                    </a:lnTo>
                    <a:lnTo>
                      <a:pt x="59" y="122"/>
                    </a:lnTo>
                    <a:lnTo>
                      <a:pt x="51" y="134"/>
                    </a:lnTo>
                    <a:lnTo>
                      <a:pt x="43" y="146"/>
                    </a:lnTo>
                    <a:lnTo>
                      <a:pt x="36" y="159"/>
                    </a:lnTo>
                    <a:lnTo>
                      <a:pt x="30" y="172"/>
                    </a:lnTo>
                    <a:lnTo>
                      <a:pt x="24" y="185"/>
                    </a:lnTo>
                    <a:lnTo>
                      <a:pt x="18" y="198"/>
                    </a:lnTo>
                    <a:lnTo>
                      <a:pt x="14" y="213"/>
                    </a:lnTo>
                    <a:lnTo>
                      <a:pt x="10" y="227"/>
                    </a:lnTo>
                    <a:lnTo>
                      <a:pt x="7" y="241"/>
                    </a:lnTo>
                    <a:lnTo>
                      <a:pt x="4" y="255"/>
                    </a:lnTo>
                    <a:lnTo>
                      <a:pt x="2" y="270"/>
                    </a:lnTo>
                    <a:lnTo>
                      <a:pt x="1" y="284"/>
                    </a:lnTo>
                    <a:lnTo>
                      <a:pt x="0" y="299"/>
                    </a:lnTo>
                    <a:lnTo>
                      <a:pt x="1" y="314"/>
                    </a:lnTo>
                    <a:lnTo>
                      <a:pt x="2" y="329"/>
                    </a:lnTo>
                    <a:lnTo>
                      <a:pt x="3" y="345"/>
                    </a:lnTo>
                    <a:lnTo>
                      <a:pt x="6" y="360"/>
                    </a:lnTo>
                    <a:lnTo>
                      <a:pt x="9" y="375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8" name="Freeform 152"/>
              <p:cNvSpPr>
                <a:spLocks/>
              </p:cNvSpPr>
              <p:nvPr/>
            </p:nvSpPr>
            <p:spPr bwMode="auto">
              <a:xfrm>
                <a:off x="1599" y="2494"/>
                <a:ext cx="49" cy="49"/>
              </a:xfrm>
              <a:custGeom>
                <a:avLst/>
                <a:gdLst>
                  <a:gd name="T0" fmla="*/ 48 w 680"/>
                  <a:gd name="T1" fmla="*/ 16 h 680"/>
                  <a:gd name="T2" fmla="*/ 49 w 680"/>
                  <a:gd name="T3" fmla="*/ 20 h 680"/>
                  <a:gd name="T4" fmla="*/ 49 w 680"/>
                  <a:gd name="T5" fmla="*/ 23 h 680"/>
                  <a:gd name="T6" fmla="*/ 49 w 680"/>
                  <a:gd name="T7" fmla="*/ 27 h 680"/>
                  <a:gd name="T8" fmla="*/ 48 w 680"/>
                  <a:gd name="T9" fmla="*/ 30 h 680"/>
                  <a:gd name="T10" fmla="*/ 47 w 680"/>
                  <a:gd name="T11" fmla="*/ 34 h 680"/>
                  <a:gd name="T12" fmla="*/ 46 w 680"/>
                  <a:gd name="T13" fmla="*/ 37 h 680"/>
                  <a:gd name="T14" fmla="*/ 44 w 680"/>
                  <a:gd name="T15" fmla="*/ 40 h 680"/>
                  <a:gd name="T16" fmla="*/ 41 w 680"/>
                  <a:gd name="T17" fmla="*/ 43 h 680"/>
                  <a:gd name="T18" fmla="*/ 38 w 680"/>
                  <a:gd name="T19" fmla="*/ 45 h 680"/>
                  <a:gd name="T20" fmla="*/ 35 w 680"/>
                  <a:gd name="T21" fmla="*/ 47 h 680"/>
                  <a:gd name="T22" fmla="*/ 31 w 680"/>
                  <a:gd name="T23" fmla="*/ 48 h 680"/>
                  <a:gd name="T24" fmla="*/ 28 w 680"/>
                  <a:gd name="T25" fmla="*/ 49 h 680"/>
                  <a:gd name="T26" fmla="*/ 24 w 680"/>
                  <a:gd name="T27" fmla="*/ 49 h 680"/>
                  <a:gd name="T28" fmla="*/ 21 w 680"/>
                  <a:gd name="T29" fmla="*/ 49 h 680"/>
                  <a:gd name="T30" fmla="*/ 17 w 680"/>
                  <a:gd name="T31" fmla="*/ 48 h 680"/>
                  <a:gd name="T32" fmla="*/ 14 w 680"/>
                  <a:gd name="T33" fmla="*/ 47 h 680"/>
                  <a:gd name="T34" fmla="*/ 11 w 680"/>
                  <a:gd name="T35" fmla="*/ 45 h 680"/>
                  <a:gd name="T36" fmla="*/ 8 w 680"/>
                  <a:gd name="T37" fmla="*/ 43 h 680"/>
                  <a:gd name="T38" fmla="*/ 6 w 680"/>
                  <a:gd name="T39" fmla="*/ 40 h 680"/>
                  <a:gd name="T40" fmla="*/ 4 w 680"/>
                  <a:gd name="T41" fmla="*/ 37 h 680"/>
                  <a:gd name="T42" fmla="*/ 2 w 680"/>
                  <a:gd name="T43" fmla="*/ 34 h 680"/>
                  <a:gd name="T44" fmla="*/ 1 w 680"/>
                  <a:gd name="T45" fmla="*/ 30 h 680"/>
                  <a:gd name="T46" fmla="*/ 0 w 680"/>
                  <a:gd name="T47" fmla="*/ 27 h 680"/>
                  <a:gd name="T48" fmla="*/ 0 w 680"/>
                  <a:gd name="T49" fmla="*/ 23 h 680"/>
                  <a:gd name="T50" fmla="*/ 1 w 680"/>
                  <a:gd name="T51" fmla="*/ 20 h 680"/>
                  <a:gd name="T52" fmla="*/ 1 w 680"/>
                  <a:gd name="T53" fmla="*/ 16 h 680"/>
                  <a:gd name="T54" fmla="*/ 3 w 680"/>
                  <a:gd name="T55" fmla="*/ 13 h 680"/>
                  <a:gd name="T56" fmla="*/ 5 w 680"/>
                  <a:gd name="T57" fmla="*/ 10 h 680"/>
                  <a:gd name="T58" fmla="*/ 7 w 680"/>
                  <a:gd name="T59" fmla="*/ 7 h 680"/>
                  <a:gd name="T60" fmla="*/ 10 w 680"/>
                  <a:gd name="T61" fmla="*/ 5 h 680"/>
                  <a:gd name="T62" fmla="*/ 13 w 680"/>
                  <a:gd name="T63" fmla="*/ 3 h 680"/>
                  <a:gd name="T64" fmla="*/ 16 w 680"/>
                  <a:gd name="T65" fmla="*/ 1 h 680"/>
                  <a:gd name="T66" fmla="*/ 20 w 680"/>
                  <a:gd name="T67" fmla="*/ 0 h 680"/>
                  <a:gd name="T68" fmla="*/ 23 w 680"/>
                  <a:gd name="T69" fmla="*/ 0 h 680"/>
                  <a:gd name="T70" fmla="*/ 27 w 680"/>
                  <a:gd name="T71" fmla="*/ 0 h 680"/>
                  <a:gd name="T72" fmla="*/ 30 w 680"/>
                  <a:gd name="T73" fmla="*/ 1 h 680"/>
                  <a:gd name="T74" fmla="*/ 34 w 680"/>
                  <a:gd name="T75" fmla="*/ 2 h 680"/>
                  <a:gd name="T76" fmla="*/ 37 w 680"/>
                  <a:gd name="T77" fmla="*/ 3 h 680"/>
                  <a:gd name="T78" fmla="*/ 40 w 680"/>
                  <a:gd name="T79" fmla="*/ 5 h 680"/>
                  <a:gd name="T80" fmla="*/ 43 w 680"/>
                  <a:gd name="T81" fmla="*/ 8 h 680"/>
                  <a:gd name="T82" fmla="*/ 45 w 680"/>
                  <a:gd name="T83" fmla="*/ 11 h 680"/>
                  <a:gd name="T84" fmla="*/ 47 w 680"/>
                  <a:gd name="T85" fmla="*/ 14 h 68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80" h="680">
                    <a:moveTo>
                      <a:pt x="648" y="195"/>
                    </a:moveTo>
                    <a:lnTo>
                      <a:pt x="655" y="210"/>
                    </a:lnTo>
                    <a:lnTo>
                      <a:pt x="661" y="227"/>
                    </a:lnTo>
                    <a:lnTo>
                      <a:pt x="666" y="243"/>
                    </a:lnTo>
                    <a:lnTo>
                      <a:pt x="670" y="259"/>
                    </a:lnTo>
                    <a:lnTo>
                      <a:pt x="674" y="275"/>
                    </a:lnTo>
                    <a:lnTo>
                      <a:pt x="677" y="292"/>
                    </a:lnTo>
                    <a:lnTo>
                      <a:pt x="679" y="308"/>
                    </a:lnTo>
                    <a:lnTo>
                      <a:pt x="680" y="326"/>
                    </a:lnTo>
                    <a:lnTo>
                      <a:pt x="680" y="342"/>
                    </a:lnTo>
                    <a:lnTo>
                      <a:pt x="680" y="358"/>
                    </a:lnTo>
                    <a:lnTo>
                      <a:pt x="678" y="375"/>
                    </a:lnTo>
                    <a:lnTo>
                      <a:pt x="676" y="391"/>
                    </a:lnTo>
                    <a:lnTo>
                      <a:pt x="673" y="407"/>
                    </a:lnTo>
                    <a:lnTo>
                      <a:pt x="670" y="423"/>
                    </a:lnTo>
                    <a:lnTo>
                      <a:pt x="666" y="438"/>
                    </a:lnTo>
                    <a:lnTo>
                      <a:pt x="661" y="455"/>
                    </a:lnTo>
                    <a:lnTo>
                      <a:pt x="655" y="470"/>
                    </a:lnTo>
                    <a:lnTo>
                      <a:pt x="648" y="485"/>
                    </a:lnTo>
                    <a:lnTo>
                      <a:pt x="641" y="499"/>
                    </a:lnTo>
                    <a:lnTo>
                      <a:pt x="632" y="513"/>
                    </a:lnTo>
                    <a:lnTo>
                      <a:pt x="623" y="527"/>
                    </a:lnTo>
                    <a:lnTo>
                      <a:pt x="614" y="540"/>
                    </a:lnTo>
                    <a:lnTo>
                      <a:pt x="604" y="553"/>
                    </a:lnTo>
                    <a:lnTo>
                      <a:pt x="594" y="566"/>
                    </a:lnTo>
                    <a:lnTo>
                      <a:pt x="582" y="578"/>
                    </a:lnTo>
                    <a:lnTo>
                      <a:pt x="571" y="591"/>
                    </a:lnTo>
                    <a:lnTo>
                      <a:pt x="558" y="602"/>
                    </a:lnTo>
                    <a:lnTo>
                      <a:pt x="545" y="612"/>
                    </a:lnTo>
                    <a:lnTo>
                      <a:pt x="531" y="622"/>
                    </a:lnTo>
                    <a:lnTo>
                      <a:pt x="517" y="631"/>
                    </a:lnTo>
                    <a:lnTo>
                      <a:pt x="502" y="639"/>
                    </a:lnTo>
                    <a:lnTo>
                      <a:pt x="485" y="647"/>
                    </a:lnTo>
                    <a:lnTo>
                      <a:pt x="470" y="654"/>
                    </a:lnTo>
                    <a:lnTo>
                      <a:pt x="454" y="661"/>
                    </a:lnTo>
                    <a:lnTo>
                      <a:pt x="437" y="666"/>
                    </a:lnTo>
                    <a:lnTo>
                      <a:pt x="421" y="670"/>
                    </a:lnTo>
                    <a:lnTo>
                      <a:pt x="405" y="674"/>
                    </a:lnTo>
                    <a:lnTo>
                      <a:pt x="388" y="677"/>
                    </a:lnTo>
                    <a:lnTo>
                      <a:pt x="372" y="679"/>
                    </a:lnTo>
                    <a:lnTo>
                      <a:pt x="355" y="680"/>
                    </a:lnTo>
                    <a:lnTo>
                      <a:pt x="338" y="680"/>
                    </a:lnTo>
                    <a:lnTo>
                      <a:pt x="322" y="679"/>
                    </a:lnTo>
                    <a:lnTo>
                      <a:pt x="305" y="678"/>
                    </a:lnTo>
                    <a:lnTo>
                      <a:pt x="289" y="676"/>
                    </a:lnTo>
                    <a:lnTo>
                      <a:pt x="273" y="673"/>
                    </a:lnTo>
                    <a:lnTo>
                      <a:pt x="257" y="670"/>
                    </a:lnTo>
                    <a:lnTo>
                      <a:pt x="242" y="665"/>
                    </a:lnTo>
                    <a:lnTo>
                      <a:pt x="226" y="660"/>
                    </a:lnTo>
                    <a:lnTo>
                      <a:pt x="210" y="654"/>
                    </a:lnTo>
                    <a:lnTo>
                      <a:pt x="195" y="648"/>
                    </a:lnTo>
                    <a:lnTo>
                      <a:pt x="181" y="641"/>
                    </a:lnTo>
                    <a:lnTo>
                      <a:pt x="167" y="633"/>
                    </a:lnTo>
                    <a:lnTo>
                      <a:pt x="153" y="624"/>
                    </a:lnTo>
                    <a:lnTo>
                      <a:pt x="139" y="615"/>
                    </a:lnTo>
                    <a:lnTo>
                      <a:pt x="126" y="605"/>
                    </a:lnTo>
                    <a:lnTo>
                      <a:pt x="114" y="594"/>
                    </a:lnTo>
                    <a:lnTo>
                      <a:pt x="102" y="582"/>
                    </a:lnTo>
                    <a:lnTo>
                      <a:pt x="90" y="570"/>
                    </a:lnTo>
                    <a:lnTo>
                      <a:pt x="79" y="558"/>
                    </a:lnTo>
                    <a:lnTo>
                      <a:pt x="68" y="545"/>
                    </a:lnTo>
                    <a:lnTo>
                      <a:pt x="58" y="531"/>
                    </a:lnTo>
                    <a:lnTo>
                      <a:pt x="49" y="517"/>
                    </a:lnTo>
                    <a:lnTo>
                      <a:pt x="40" y="502"/>
                    </a:lnTo>
                    <a:lnTo>
                      <a:pt x="33" y="486"/>
                    </a:lnTo>
                    <a:lnTo>
                      <a:pt x="26" y="470"/>
                    </a:lnTo>
                    <a:lnTo>
                      <a:pt x="19" y="453"/>
                    </a:lnTo>
                    <a:lnTo>
                      <a:pt x="14" y="437"/>
                    </a:lnTo>
                    <a:lnTo>
                      <a:pt x="10" y="421"/>
                    </a:lnTo>
                    <a:lnTo>
                      <a:pt x="6" y="404"/>
                    </a:lnTo>
                    <a:lnTo>
                      <a:pt x="3" y="388"/>
                    </a:lnTo>
                    <a:lnTo>
                      <a:pt x="1" y="372"/>
                    </a:lnTo>
                    <a:lnTo>
                      <a:pt x="0" y="355"/>
                    </a:lnTo>
                    <a:lnTo>
                      <a:pt x="0" y="339"/>
                    </a:lnTo>
                    <a:lnTo>
                      <a:pt x="1" y="322"/>
                    </a:lnTo>
                    <a:lnTo>
                      <a:pt x="2" y="305"/>
                    </a:lnTo>
                    <a:lnTo>
                      <a:pt x="4" y="289"/>
                    </a:lnTo>
                    <a:lnTo>
                      <a:pt x="7" y="273"/>
                    </a:lnTo>
                    <a:lnTo>
                      <a:pt x="10" y="257"/>
                    </a:lnTo>
                    <a:lnTo>
                      <a:pt x="15" y="242"/>
                    </a:lnTo>
                    <a:lnTo>
                      <a:pt x="20" y="226"/>
                    </a:lnTo>
                    <a:lnTo>
                      <a:pt x="26" y="211"/>
                    </a:lnTo>
                    <a:lnTo>
                      <a:pt x="32" y="196"/>
                    </a:lnTo>
                    <a:lnTo>
                      <a:pt x="39" y="181"/>
                    </a:lnTo>
                    <a:lnTo>
                      <a:pt x="47" y="166"/>
                    </a:lnTo>
                    <a:lnTo>
                      <a:pt x="56" y="153"/>
                    </a:lnTo>
                    <a:lnTo>
                      <a:pt x="65" y="139"/>
                    </a:lnTo>
                    <a:lnTo>
                      <a:pt x="76" y="126"/>
                    </a:lnTo>
                    <a:lnTo>
                      <a:pt x="87" y="114"/>
                    </a:lnTo>
                    <a:lnTo>
                      <a:pt x="98" y="102"/>
                    </a:lnTo>
                    <a:lnTo>
                      <a:pt x="110" y="90"/>
                    </a:lnTo>
                    <a:lnTo>
                      <a:pt x="122" y="79"/>
                    </a:lnTo>
                    <a:lnTo>
                      <a:pt x="135" y="69"/>
                    </a:lnTo>
                    <a:lnTo>
                      <a:pt x="149" y="59"/>
                    </a:lnTo>
                    <a:lnTo>
                      <a:pt x="164" y="50"/>
                    </a:lnTo>
                    <a:lnTo>
                      <a:pt x="178" y="40"/>
                    </a:lnTo>
                    <a:lnTo>
                      <a:pt x="194" y="32"/>
                    </a:lnTo>
                    <a:lnTo>
                      <a:pt x="210" y="25"/>
                    </a:lnTo>
                    <a:lnTo>
                      <a:pt x="227" y="19"/>
                    </a:lnTo>
                    <a:lnTo>
                      <a:pt x="243" y="14"/>
                    </a:lnTo>
                    <a:lnTo>
                      <a:pt x="259" y="9"/>
                    </a:lnTo>
                    <a:lnTo>
                      <a:pt x="276" y="6"/>
                    </a:lnTo>
                    <a:lnTo>
                      <a:pt x="292" y="3"/>
                    </a:lnTo>
                    <a:lnTo>
                      <a:pt x="309" y="1"/>
                    </a:lnTo>
                    <a:lnTo>
                      <a:pt x="325" y="0"/>
                    </a:lnTo>
                    <a:lnTo>
                      <a:pt x="341" y="0"/>
                    </a:lnTo>
                    <a:lnTo>
                      <a:pt x="359" y="0"/>
                    </a:lnTo>
                    <a:lnTo>
                      <a:pt x="375" y="2"/>
                    </a:lnTo>
                    <a:lnTo>
                      <a:pt x="391" y="4"/>
                    </a:lnTo>
                    <a:lnTo>
                      <a:pt x="407" y="6"/>
                    </a:lnTo>
                    <a:lnTo>
                      <a:pt x="423" y="10"/>
                    </a:lnTo>
                    <a:lnTo>
                      <a:pt x="439" y="14"/>
                    </a:lnTo>
                    <a:lnTo>
                      <a:pt x="454" y="19"/>
                    </a:lnTo>
                    <a:lnTo>
                      <a:pt x="469" y="25"/>
                    </a:lnTo>
                    <a:lnTo>
                      <a:pt x="484" y="32"/>
                    </a:lnTo>
                    <a:lnTo>
                      <a:pt x="499" y="39"/>
                    </a:lnTo>
                    <a:lnTo>
                      <a:pt x="514" y="47"/>
                    </a:lnTo>
                    <a:lnTo>
                      <a:pt x="527" y="56"/>
                    </a:lnTo>
                    <a:lnTo>
                      <a:pt x="541" y="66"/>
                    </a:lnTo>
                    <a:lnTo>
                      <a:pt x="554" y="76"/>
                    </a:lnTo>
                    <a:lnTo>
                      <a:pt x="566" y="86"/>
                    </a:lnTo>
                    <a:lnTo>
                      <a:pt x="578" y="98"/>
                    </a:lnTo>
                    <a:lnTo>
                      <a:pt x="590" y="109"/>
                    </a:lnTo>
                    <a:lnTo>
                      <a:pt x="601" y="122"/>
                    </a:lnTo>
                    <a:lnTo>
                      <a:pt x="611" y="135"/>
                    </a:lnTo>
                    <a:lnTo>
                      <a:pt x="621" y="149"/>
                    </a:lnTo>
                    <a:lnTo>
                      <a:pt x="630" y="163"/>
                    </a:lnTo>
                    <a:lnTo>
                      <a:pt x="640" y="178"/>
                    </a:lnTo>
                    <a:lnTo>
                      <a:pt x="648" y="195"/>
                    </a:lnTo>
                    <a:close/>
                  </a:path>
                </a:pathLst>
              </a:custGeom>
              <a:solidFill>
                <a:srgbClr val="F2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9" name="Freeform 153"/>
              <p:cNvSpPr>
                <a:spLocks/>
              </p:cNvSpPr>
              <p:nvPr/>
            </p:nvSpPr>
            <p:spPr bwMode="auto">
              <a:xfrm>
                <a:off x="1609" y="2573"/>
                <a:ext cx="51" cy="13"/>
              </a:xfrm>
              <a:custGeom>
                <a:avLst/>
                <a:gdLst>
                  <a:gd name="T0" fmla="*/ 1 w 712"/>
                  <a:gd name="T1" fmla="*/ 6 h 185"/>
                  <a:gd name="T2" fmla="*/ 0 w 712"/>
                  <a:gd name="T3" fmla="*/ 5 h 185"/>
                  <a:gd name="T4" fmla="*/ 0 w 712"/>
                  <a:gd name="T5" fmla="*/ 4 h 185"/>
                  <a:gd name="T6" fmla="*/ 0 w 712"/>
                  <a:gd name="T7" fmla="*/ 2 h 185"/>
                  <a:gd name="T8" fmla="*/ 1 w 712"/>
                  <a:gd name="T9" fmla="*/ 1 h 185"/>
                  <a:gd name="T10" fmla="*/ 2 w 712"/>
                  <a:gd name="T11" fmla="*/ 0 h 185"/>
                  <a:gd name="T12" fmla="*/ 3 w 712"/>
                  <a:gd name="T13" fmla="*/ 0 h 185"/>
                  <a:gd name="T14" fmla="*/ 4 w 712"/>
                  <a:gd name="T15" fmla="*/ 0 h 185"/>
                  <a:gd name="T16" fmla="*/ 7 w 712"/>
                  <a:gd name="T17" fmla="*/ 1 h 185"/>
                  <a:gd name="T18" fmla="*/ 11 w 712"/>
                  <a:gd name="T19" fmla="*/ 3 h 185"/>
                  <a:gd name="T20" fmla="*/ 14 w 712"/>
                  <a:gd name="T21" fmla="*/ 4 h 185"/>
                  <a:gd name="T22" fmla="*/ 18 w 712"/>
                  <a:gd name="T23" fmla="*/ 5 h 185"/>
                  <a:gd name="T24" fmla="*/ 22 w 712"/>
                  <a:gd name="T25" fmla="*/ 6 h 185"/>
                  <a:gd name="T26" fmla="*/ 25 w 712"/>
                  <a:gd name="T27" fmla="*/ 6 h 185"/>
                  <a:gd name="T28" fmla="*/ 28 w 712"/>
                  <a:gd name="T29" fmla="*/ 6 h 185"/>
                  <a:gd name="T30" fmla="*/ 32 w 712"/>
                  <a:gd name="T31" fmla="*/ 6 h 185"/>
                  <a:gd name="T32" fmla="*/ 36 w 712"/>
                  <a:gd name="T33" fmla="*/ 6 h 185"/>
                  <a:gd name="T34" fmla="*/ 41 w 712"/>
                  <a:gd name="T35" fmla="*/ 5 h 185"/>
                  <a:gd name="T36" fmla="*/ 45 w 712"/>
                  <a:gd name="T37" fmla="*/ 4 h 185"/>
                  <a:gd name="T38" fmla="*/ 47 w 712"/>
                  <a:gd name="T39" fmla="*/ 3 h 185"/>
                  <a:gd name="T40" fmla="*/ 48 w 712"/>
                  <a:gd name="T41" fmla="*/ 3 h 185"/>
                  <a:gd name="T42" fmla="*/ 49 w 712"/>
                  <a:gd name="T43" fmla="*/ 3 h 185"/>
                  <a:gd name="T44" fmla="*/ 50 w 712"/>
                  <a:gd name="T45" fmla="*/ 4 h 185"/>
                  <a:gd name="T46" fmla="*/ 51 w 712"/>
                  <a:gd name="T47" fmla="*/ 6 h 185"/>
                  <a:gd name="T48" fmla="*/ 51 w 712"/>
                  <a:gd name="T49" fmla="*/ 7 h 185"/>
                  <a:gd name="T50" fmla="*/ 50 w 712"/>
                  <a:gd name="T51" fmla="*/ 8 h 185"/>
                  <a:gd name="T52" fmla="*/ 50 w 712"/>
                  <a:gd name="T53" fmla="*/ 9 h 185"/>
                  <a:gd name="T54" fmla="*/ 48 w 712"/>
                  <a:gd name="T55" fmla="*/ 10 h 185"/>
                  <a:gd name="T56" fmla="*/ 42 w 712"/>
                  <a:gd name="T57" fmla="*/ 11 h 185"/>
                  <a:gd name="T58" fmla="*/ 37 w 712"/>
                  <a:gd name="T59" fmla="*/ 12 h 185"/>
                  <a:gd name="T60" fmla="*/ 32 w 712"/>
                  <a:gd name="T61" fmla="*/ 13 h 185"/>
                  <a:gd name="T62" fmla="*/ 28 w 712"/>
                  <a:gd name="T63" fmla="*/ 13 h 185"/>
                  <a:gd name="T64" fmla="*/ 24 w 712"/>
                  <a:gd name="T65" fmla="*/ 13 h 185"/>
                  <a:gd name="T66" fmla="*/ 21 w 712"/>
                  <a:gd name="T67" fmla="*/ 13 h 185"/>
                  <a:gd name="T68" fmla="*/ 17 w 712"/>
                  <a:gd name="T69" fmla="*/ 12 h 185"/>
                  <a:gd name="T70" fmla="*/ 12 w 712"/>
                  <a:gd name="T71" fmla="*/ 11 h 185"/>
                  <a:gd name="T72" fmla="*/ 8 w 712"/>
                  <a:gd name="T73" fmla="*/ 9 h 185"/>
                  <a:gd name="T74" fmla="*/ 4 w 712"/>
                  <a:gd name="T75" fmla="*/ 7 h 18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712" h="185">
                    <a:moveTo>
                      <a:pt x="23" y="87"/>
                    </a:moveTo>
                    <a:lnTo>
                      <a:pt x="15" y="82"/>
                    </a:lnTo>
                    <a:lnTo>
                      <a:pt x="9" y="75"/>
                    </a:lnTo>
                    <a:lnTo>
                      <a:pt x="4" y="67"/>
                    </a:lnTo>
                    <a:lnTo>
                      <a:pt x="1" y="59"/>
                    </a:lnTo>
                    <a:lnTo>
                      <a:pt x="0" y="50"/>
                    </a:lnTo>
                    <a:lnTo>
                      <a:pt x="0" y="41"/>
                    </a:lnTo>
                    <a:lnTo>
                      <a:pt x="2" y="32"/>
                    </a:lnTo>
                    <a:lnTo>
                      <a:pt x="6" y="23"/>
                    </a:lnTo>
                    <a:lnTo>
                      <a:pt x="11" y="15"/>
                    </a:lnTo>
                    <a:lnTo>
                      <a:pt x="18" y="9"/>
                    </a:lnTo>
                    <a:lnTo>
                      <a:pt x="25" y="4"/>
                    </a:lnTo>
                    <a:lnTo>
                      <a:pt x="34" y="1"/>
                    </a:lnTo>
                    <a:lnTo>
                      <a:pt x="43" y="0"/>
                    </a:lnTo>
                    <a:lnTo>
                      <a:pt x="52" y="0"/>
                    </a:lnTo>
                    <a:lnTo>
                      <a:pt x="61" y="2"/>
                    </a:lnTo>
                    <a:lnTo>
                      <a:pt x="69" y="6"/>
                    </a:lnTo>
                    <a:lnTo>
                      <a:pt x="96" y="20"/>
                    </a:lnTo>
                    <a:lnTo>
                      <a:pt x="122" y="34"/>
                    </a:lnTo>
                    <a:lnTo>
                      <a:pt x="148" y="45"/>
                    </a:lnTo>
                    <a:lnTo>
                      <a:pt x="174" y="55"/>
                    </a:lnTo>
                    <a:lnTo>
                      <a:pt x="200" y="63"/>
                    </a:lnTo>
                    <a:lnTo>
                      <a:pt x="227" y="70"/>
                    </a:lnTo>
                    <a:lnTo>
                      <a:pt x="252" y="76"/>
                    </a:lnTo>
                    <a:lnTo>
                      <a:pt x="277" y="81"/>
                    </a:lnTo>
                    <a:lnTo>
                      <a:pt x="302" y="85"/>
                    </a:lnTo>
                    <a:lnTo>
                      <a:pt x="326" y="87"/>
                    </a:lnTo>
                    <a:lnTo>
                      <a:pt x="350" y="89"/>
                    </a:lnTo>
                    <a:lnTo>
                      <a:pt x="375" y="90"/>
                    </a:lnTo>
                    <a:lnTo>
                      <a:pt x="397" y="90"/>
                    </a:lnTo>
                    <a:lnTo>
                      <a:pt x="420" y="90"/>
                    </a:lnTo>
                    <a:lnTo>
                      <a:pt x="441" y="89"/>
                    </a:lnTo>
                    <a:lnTo>
                      <a:pt x="462" y="87"/>
                    </a:lnTo>
                    <a:lnTo>
                      <a:pt x="501" y="82"/>
                    </a:lnTo>
                    <a:lnTo>
                      <a:pt x="537" y="76"/>
                    </a:lnTo>
                    <a:lnTo>
                      <a:pt x="568" y="69"/>
                    </a:lnTo>
                    <a:lnTo>
                      <a:pt x="595" y="63"/>
                    </a:lnTo>
                    <a:lnTo>
                      <a:pt x="632" y="51"/>
                    </a:lnTo>
                    <a:lnTo>
                      <a:pt x="647" y="45"/>
                    </a:lnTo>
                    <a:lnTo>
                      <a:pt x="656" y="43"/>
                    </a:lnTo>
                    <a:lnTo>
                      <a:pt x="665" y="42"/>
                    </a:lnTo>
                    <a:lnTo>
                      <a:pt x="674" y="43"/>
                    </a:lnTo>
                    <a:lnTo>
                      <a:pt x="683" y="45"/>
                    </a:lnTo>
                    <a:lnTo>
                      <a:pt x="691" y="49"/>
                    </a:lnTo>
                    <a:lnTo>
                      <a:pt x="698" y="55"/>
                    </a:lnTo>
                    <a:lnTo>
                      <a:pt x="704" y="62"/>
                    </a:lnTo>
                    <a:lnTo>
                      <a:pt x="708" y="70"/>
                    </a:lnTo>
                    <a:lnTo>
                      <a:pt x="711" y="79"/>
                    </a:lnTo>
                    <a:lnTo>
                      <a:pt x="712" y="88"/>
                    </a:lnTo>
                    <a:lnTo>
                      <a:pt x="711" y="97"/>
                    </a:lnTo>
                    <a:lnTo>
                      <a:pt x="709" y="106"/>
                    </a:lnTo>
                    <a:lnTo>
                      <a:pt x="704" y="113"/>
                    </a:lnTo>
                    <a:lnTo>
                      <a:pt x="699" y="120"/>
                    </a:lnTo>
                    <a:lnTo>
                      <a:pt x="692" y="126"/>
                    </a:lnTo>
                    <a:lnTo>
                      <a:pt x="684" y="131"/>
                    </a:lnTo>
                    <a:lnTo>
                      <a:pt x="665" y="138"/>
                    </a:lnTo>
                    <a:lnTo>
                      <a:pt x="619" y="153"/>
                    </a:lnTo>
                    <a:lnTo>
                      <a:pt x="589" y="161"/>
                    </a:lnTo>
                    <a:lnTo>
                      <a:pt x="553" y="169"/>
                    </a:lnTo>
                    <a:lnTo>
                      <a:pt x="513" y="176"/>
                    </a:lnTo>
                    <a:lnTo>
                      <a:pt x="468" y="181"/>
                    </a:lnTo>
                    <a:lnTo>
                      <a:pt x="445" y="183"/>
                    </a:lnTo>
                    <a:lnTo>
                      <a:pt x="420" y="184"/>
                    </a:lnTo>
                    <a:lnTo>
                      <a:pt x="395" y="185"/>
                    </a:lnTo>
                    <a:lnTo>
                      <a:pt x="370" y="185"/>
                    </a:lnTo>
                    <a:lnTo>
                      <a:pt x="342" y="183"/>
                    </a:lnTo>
                    <a:lnTo>
                      <a:pt x="315" y="181"/>
                    </a:lnTo>
                    <a:lnTo>
                      <a:pt x="288" y="178"/>
                    </a:lnTo>
                    <a:lnTo>
                      <a:pt x="260" y="174"/>
                    </a:lnTo>
                    <a:lnTo>
                      <a:pt x="231" y="168"/>
                    </a:lnTo>
                    <a:lnTo>
                      <a:pt x="201" y="160"/>
                    </a:lnTo>
                    <a:lnTo>
                      <a:pt x="172" y="152"/>
                    </a:lnTo>
                    <a:lnTo>
                      <a:pt x="143" y="142"/>
                    </a:lnTo>
                    <a:lnTo>
                      <a:pt x="113" y="131"/>
                    </a:lnTo>
                    <a:lnTo>
                      <a:pt x="84" y="118"/>
                    </a:lnTo>
                    <a:lnTo>
                      <a:pt x="53" y="104"/>
                    </a:lnTo>
                    <a:lnTo>
                      <a:pt x="23" y="87"/>
                    </a:lnTo>
                    <a:close/>
                  </a:path>
                </a:pathLst>
              </a:custGeom>
              <a:solidFill>
                <a:srgbClr val="F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0" name="Freeform 154"/>
              <p:cNvSpPr>
                <a:spLocks/>
              </p:cNvSpPr>
              <p:nvPr/>
            </p:nvSpPr>
            <p:spPr bwMode="auto">
              <a:xfrm>
                <a:off x="1548" y="2538"/>
                <a:ext cx="37" cy="38"/>
              </a:xfrm>
              <a:custGeom>
                <a:avLst/>
                <a:gdLst>
                  <a:gd name="T0" fmla="*/ 1 w 523"/>
                  <a:gd name="T1" fmla="*/ 25 h 524"/>
                  <a:gd name="T2" fmla="*/ 1 w 523"/>
                  <a:gd name="T3" fmla="*/ 26 h 524"/>
                  <a:gd name="T4" fmla="*/ 2 w 523"/>
                  <a:gd name="T5" fmla="*/ 28 h 524"/>
                  <a:gd name="T6" fmla="*/ 3 w 523"/>
                  <a:gd name="T7" fmla="*/ 30 h 524"/>
                  <a:gd name="T8" fmla="*/ 4 w 523"/>
                  <a:gd name="T9" fmla="*/ 31 h 524"/>
                  <a:gd name="T10" fmla="*/ 5 w 523"/>
                  <a:gd name="T11" fmla="*/ 32 h 524"/>
                  <a:gd name="T12" fmla="*/ 7 w 523"/>
                  <a:gd name="T13" fmla="*/ 34 h 524"/>
                  <a:gd name="T14" fmla="*/ 8 w 523"/>
                  <a:gd name="T15" fmla="*/ 35 h 524"/>
                  <a:gd name="T16" fmla="*/ 10 w 523"/>
                  <a:gd name="T17" fmla="*/ 36 h 524"/>
                  <a:gd name="T18" fmla="*/ 11 w 523"/>
                  <a:gd name="T19" fmla="*/ 36 h 524"/>
                  <a:gd name="T20" fmla="*/ 13 w 523"/>
                  <a:gd name="T21" fmla="*/ 37 h 524"/>
                  <a:gd name="T22" fmla="*/ 15 w 523"/>
                  <a:gd name="T23" fmla="*/ 38 h 524"/>
                  <a:gd name="T24" fmla="*/ 17 w 523"/>
                  <a:gd name="T25" fmla="*/ 38 h 524"/>
                  <a:gd name="T26" fmla="*/ 18 w 523"/>
                  <a:gd name="T27" fmla="*/ 38 h 524"/>
                  <a:gd name="T28" fmla="*/ 20 w 523"/>
                  <a:gd name="T29" fmla="*/ 38 h 524"/>
                  <a:gd name="T30" fmla="*/ 22 w 523"/>
                  <a:gd name="T31" fmla="*/ 38 h 524"/>
                  <a:gd name="T32" fmla="*/ 24 w 523"/>
                  <a:gd name="T33" fmla="*/ 37 h 524"/>
                  <a:gd name="T34" fmla="*/ 26 w 523"/>
                  <a:gd name="T35" fmla="*/ 36 h 524"/>
                  <a:gd name="T36" fmla="*/ 27 w 523"/>
                  <a:gd name="T37" fmla="*/ 36 h 524"/>
                  <a:gd name="T38" fmla="*/ 29 w 523"/>
                  <a:gd name="T39" fmla="*/ 35 h 524"/>
                  <a:gd name="T40" fmla="*/ 30 w 523"/>
                  <a:gd name="T41" fmla="*/ 34 h 524"/>
                  <a:gd name="T42" fmla="*/ 32 w 523"/>
                  <a:gd name="T43" fmla="*/ 32 h 524"/>
                  <a:gd name="T44" fmla="*/ 33 w 523"/>
                  <a:gd name="T45" fmla="*/ 31 h 524"/>
                  <a:gd name="T46" fmla="*/ 34 w 523"/>
                  <a:gd name="T47" fmla="*/ 30 h 524"/>
                  <a:gd name="T48" fmla="*/ 35 w 523"/>
                  <a:gd name="T49" fmla="*/ 28 h 524"/>
                  <a:gd name="T50" fmla="*/ 36 w 523"/>
                  <a:gd name="T51" fmla="*/ 26 h 524"/>
                  <a:gd name="T52" fmla="*/ 36 w 523"/>
                  <a:gd name="T53" fmla="*/ 25 h 524"/>
                  <a:gd name="T54" fmla="*/ 37 w 523"/>
                  <a:gd name="T55" fmla="*/ 23 h 524"/>
                  <a:gd name="T56" fmla="*/ 37 w 523"/>
                  <a:gd name="T57" fmla="*/ 21 h 524"/>
                  <a:gd name="T58" fmla="*/ 37 w 523"/>
                  <a:gd name="T59" fmla="*/ 19 h 524"/>
                  <a:gd name="T60" fmla="*/ 37 w 523"/>
                  <a:gd name="T61" fmla="*/ 17 h 524"/>
                  <a:gd name="T62" fmla="*/ 37 w 523"/>
                  <a:gd name="T63" fmla="*/ 15 h 524"/>
                  <a:gd name="T64" fmla="*/ 36 w 523"/>
                  <a:gd name="T65" fmla="*/ 13 h 524"/>
                  <a:gd name="T66" fmla="*/ 36 w 523"/>
                  <a:gd name="T67" fmla="*/ 12 h 524"/>
                  <a:gd name="T68" fmla="*/ 35 w 523"/>
                  <a:gd name="T69" fmla="*/ 10 h 524"/>
                  <a:gd name="T70" fmla="*/ 34 w 523"/>
                  <a:gd name="T71" fmla="*/ 8 h 524"/>
                  <a:gd name="T72" fmla="*/ 33 w 523"/>
                  <a:gd name="T73" fmla="*/ 7 h 524"/>
                  <a:gd name="T74" fmla="*/ 32 w 523"/>
                  <a:gd name="T75" fmla="*/ 6 h 524"/>
                  <a:gd name="T76" fmla="*/ 30 w 523"/>
                  <a:gd name="T77" fmla="*/ 4 h 524"/>
                  <a:gd name="T78" fmla="*/ 29 w 523"/>
                  <a:gd name="T79" fmla="*/ 3 h 524"/>
                  <a:gd name="T80" fmla="*/ 27 w 523"/>
                  <a:gd name="T81" fmla="*/ 2 h 524"/>
                  <a:gd name="T82" fmla="*/ 24 w 523"/>
                  <a:gd name="T83" fmla="*/ 1 h 524"/>
                  <a:gd name="T84" fmla="*/ 22 w 523"/>
                  <a:gd name="T85" fmla="*/ 0 h 524"/>
                  <a:gd name="T86" fmla="*/ 20 w 523"/>
                  <a:gd name="T87" fmla="*/ 0 h 524"/>
                  <a:gd name="T88" fmla="*/ 19 w 523"/>
                  <a:gd name="T89" fmla="*/ 0 h 524"/>
                  <a:gd name="T90" fmla="*/ 17 w 523"/>
                  <a:gd name="T91" fmla="*/ 0 h 524"/>
                  <a:gd name="T92" fmla="*/ 15 w 523"/>
                  <a:gd name="T93" fmla="*/ 0 h 524"/>
                  <a:gd name="T94" fmla="*/ 13 w 523"/>
                  <a:gd name="T95" fmla="*/ 1 h 524"/>
                  <a:gd name="T96" fmla="*/ 11 w 523"/>
                  <a:gd name="T97" fmla="*/ 2 h 524"/>
                  <a:gd name="T98" fmla="*/ 10 w 523"/>
                  <a:gd name="T99" fmla="*/ 2 h 524"/>
                  <a:gd name="T100" fmla="*/ 8 w 523"/>
                  <a:gd name="T101" fmla="*/ 3 h 524"/>
                  <a:gd name="T102" fmla="*/ 7 w 523"/>
                  <a:gd name="T103" fmla="*/ 4 h 524"/>
                  <a:gd name="T104" fmla="*/ 5 w 523"/>
                  <a:gd name="T105" fmla="*/ 6 h 524"/>
                  <a:gd name="T106" fmla="*/ 4 w 523"/>
                  <a:gd name="T107" fmla="*/ 7 h 524"/>
                  <a:gd name="T108" fmla="*/ 3 w 523"/>
                  <a:gd name="T109" fmla="*/ 8 h 524"/>
                  <a:gd name="T110" fmla="*/ 2 w 523"/>
                  <a:gd name="T111" fmla="*/ 10 h 524"/>
                  <a:gd name="T112" fmla="*/ 1 w 523"/>
                  <a:gd name="T113" fmla="*/ 12 h 524"/>
                  <a:gd name="T114" fmla="*/ 1 w 523"/>
                  <a:gd name="T115" fmla="*/ 13 h 524"/>
                  <a:gd name="T116" fmla="*/ 0 w 523"/>
                  <a:gd name="T117" fmla="*/ 15 h 524"/>
                  <a:gd name="T118" fmla="*/ 0 w 523"/>
                  <a:gd name="T119" fmla="*/ 17 h 524"/>
                  <a:gd name="T120" fmla="*/ 0 w 523"/>
                  <a:gd name="T121" fmla="*/ 19 h 524"/>
                  <a:gd name="T122" fmla="*/ 0 w 523"/>
                  <a:gd name="T123" fmla="*/ 21 h 524"/>
                  <a:gd name="T124" fmla="*/ 0 w 523"/>
                  <a:gd name="T125" fmla="*/ 23 h 52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23" h="524">
                    <a:moveTo>
                      <a:pt x="8" y="325"/>
                    </a:moveTo>
                    <a:lnTo>
                      <a:pt x="11" y="338"/>
                    </a:lnTo>
                    <a:lnTo>
                      <a:pt x="15" y="350"/>
                    </a:lnTo>
                    <a:lnTo>
                      <a:pt x="20" y="363"/>
                    </a:lnTo>
                    <a:lnTo>
                      <a:pt x="26" y="375"/>
                    </a:lnTo>
                    <a:lnTo>
                      <a:pt x="31" y="387"/>
                    </a:lnTo>
                    <a:lnTo>
                      <a:pt x="38" y="398"/>
                    </a:lnTo>
                    <a:lnTo>
                      <a:pt x="45" y="409"/>
                    </a:lnTo>
                    <a:lnTo>
                      <a:pt x="52" y="419"/>
                    </a:lnTo>
                    <a:lnTo>
                      <a:pt x="60" y="429"/>
                    </a:lnTo>
                    <a:lnTo>
                      <a:pt x="68" y="439"/>
                    </a:lnTo>
                    <a:lnTo>
                      <a:pt x="77" y="448"/>
                    </a:lnTo>
                    <a:lnTo>
                      <a:pt x="87" y="456"/>
                    </a:lnTo>
                    <a:lnTo>
                      <a:pt x="96" y="464"/>
                    </a:lnTo>
                    <a:lnTo>
                      <a:pt x="106" y="472"/>
                    </a:lnTo>
                    <a:lnTo>
                      <a:pt x="116" y="479"/>
                    </a:lnTo>
                    <a:lnTo>
                      <a:pt x="127" y="486"/>
                    </a:lnTo>
                    <a:lnTo>
                      <a:pt x="138" y="492"/>
                    </a:lnTo>
                    <a:lnTo>
                      <a:pt x="149" y="498"/>
                    </a:lnTo>
                    <a:lnTo>
                      <a:pt x="160" y="503"/>
                    </a:lnTo>
                    <a:lnTo>
                      <a:pt x="172" y="507"/>
                    </a:lnTo>
                    <a:lnTo>
                      <a:pt x="184" y="512"/>
                    </a:lnTo>
                    <a:lnTo>
                      <a:pt x="196" y="516"/>
                    </a:lnTo>
                    <a:lnTo>
                      <a:pt x="208" y="519"/>
                    </a:lnTo>
                    <a:lnTo>
                      <a:pt x="220" y="521"/>
                    </a:lnTo>
                    <a:lnTo>
                      <a:pt x="234" y="523"/>
                    </a:lnTo>
                    <a:lnTo>
                      <a:pt x="247" y="524"/>
                    </a:lnTo>
                    <a:lnTo>
                      <a:pt x="260" y="524"/>
                    </a:lnTo>
                    <a:lnTo>
                      <a:pt x="272" y="524"/>
                    </a:lnTo>
                    <a:lnTo>
                      <a:pt x="285" y="523"/>
                    </a:lnTo>
                    <a:lnTo>
                      <a:pt x="298" y="521"/>
                    </a:lnTo>
                    <a:lnTo>
                      <a:pt x="311" y="519"/>
                    </a:lnTo>
                    <a:lnTo>
                      <a:pt x="325" y="516"/>
                    </a:lnTo>
                    <a:lnTo>
                      <a:pt x="337" y="513"/>
                    </a:lnTo>
                    <a:lnTo>
                      <a:pt x="350" y="509"/>
                    </a:lnTo>
                    <a:lnTo>
                      <a:pt x="362" y="503"/>
                    </a:lnTo>
                    <a:lnTo>
                      <a:pt x="375" y="498"/>
                    </a:lnTo>
                    <a:lnTo>
                      <a:pt x="386" y="492"/>
                    </a:lnTo>
                    <a:lnTo>
                      <a:pt x="398" y="485"/>
                    </a:lnTo>
                    <a:lnTo>
                      <a:pt x="408" y="478"/>
                    </a:lnTo>
                    <a:lnTo>
                      <a:pt x="419" y="471"/>
                    </a:lnTo>
                    <a:lnTo>
                      <a:pt x="428" y="463"/>
                    </a:lnTo>
                    <a:lnTo>
                      <a:pt x="438" y="455"/>
                    </a:lnTo>
                    <a:lnTo>
                      <a:pt x="447" y="446"/>
                    </a:lnTo>
                    <a:lnTo>
                      <a:pt x="456" y="437"/>
                    </a:lnTo>
                    <a:lnTo>
                      <a:pt x="464" y="428"/>
                    </a:lnTo>
                    <a:lnTo>
                      <a:pt x="471" y="418"/>
                    </a:lnTo>
                    <a:lnTo>
                      <a:pt x="479" y="408"/>
                    </a:lnTo>
                    <a:lnTo>
                      <a:pt x="485" y="397"/>
                    </a:lnTo>
                    <a:lnTo>
                      <a:pt x="491" y="386"/>
                    </a:lnTo>
                    <a:lnTo>
                      <a:pt x="497" y="375"/>
                    </a:lnTo>
                    <a:lnTo>
                      <a:pt x="502" y="363"/>
                    </a:lnTo>
                    <a:lnTo>
                      <a:pt x="508" y="351"/>
                    </a:lnTo>
                    <a:lnTo>
                      <a:pt x="512" y="339"/>
                    </a:lnTo>
                    <a:lnTo>
                      <a:pt x="515" y="327"/>
                    </a:lnTo>
                    <a:lnTo>
                      <a:pt x="518" y="315"/>
                    </a:lnTo>
                    <a:lnTo>
                      <a:pt x="520" y="302"/>
                    </a:lnTo>
                    <a:lnTo>
                      <a:pt x="522" y="290"/>
                    </a:lnTo>
                    <a:lnTo>
                      <a:pt x="523" y="277"/>
                    </a:lnTo>
                    <a:lnTo>
                      <a:pt x="523" y="264"/>
                    </a:lnTo>
                    <a:lnTo>
                      <a:pt x="523" y="251"/>
                    </a:lnTo>
                    <a:lnTo>
                      <a:pt x="522" y="239"/>
                    </a:lnTo>
                    <a:lnTo>
                      <a:pt x="521" y="224"/>
                    </a:lnTo>
                    <a:lnTo>
                      <a:pt x="519" y="211"/>
                    </a:lnTo>
                    <a:lnTo>
                      <a:pt x="516" y="198"/>
                    </a:lnTo>
                    <a:lnTo>
                      <a:pt x="512" y="185"/>
                    </a:lnTo>
                    <a:lnTo>
                      <a:pt x="508" y="173"/>
                    </a:lnTo>
                    <a:lnTo>
                      <a:pt x="502" y="161"/>
                    </a:lnTo>
                    <a:lnTo>
                      <a:pt x="497" y="149"/>
                    </a:lnTo>
                    <a:lnTo>
                      <a:pt x="491" y="137"/>
                    </a:lnTo>
                    <a:lnTo>
                      <a:pt x="485" y="126"/>
                    </a:lnTo>
                    <a:lnTo>
                      <a:pt x="478" y="116"/>
                    </a:lnTo>
                    <a:lnTo>
                      <a:pt x="470" y="105"/>
                    </a:lnTo>
                    <a:lnTo>
                      <a:pt x="463" y="94"/>
                    </a:lnTo>
                    <a:lnTo>
                      <a:pt x="454" y="85"/>
                    </a:lnTo>
                    <a:lnTo>
                      <a:pt x="446" y="76"/>
                    </a:lnTo>
                    <a:lnTo>
                      <a:pt x="437" y="67"/>
                    </a:lnTo>
                    <a:lnTo>
                      <a:pt x="427" y="59"/>
                    </a:lnTo>
                    <a:lnTo>
                      <a:pt x="417" y="51"/>
                    </a:lnTo>
                    <a:lnTo>
                      <a:pt x="407" y="44"/>
                    </a:lnTo>
                    <a:lnTo>
                      <a:pt x="396" y="38"/>
                    </a:lnTo>
                    <a:lnTo>
                      <a:pt x="375" y="26"/>
                    </a:lnTo>
                    <a:lnTo>
                      <a:pt x="350" y="16"/>
                    </a:lnTo>
                    <a:lnTo>
                      <a:pt x="339" y="12"/>
                    </a:lnTo>
                    <a:lnTo>
                      <a:pt x="327" y="9"/>
                    </a:lnTo>
                    <a:lnTo>
                      <a:pt x="314" y="6"/>
                    </a:lnTo>
                    <a:lnTo>
                      <a:pt x="302" y="4"/>
                    </a:lnTo>
                    <a:lnTo>
                      <a:pt x="289" y="2"/>
                    </a:lnTo>
                    <a:lnTo>
                      <a:pt x="277" y="1"/>
                    </a:lnTo>
                    <a:lnTo>
                      <a:pt x="264" y="0"/>
                    </a:lnTo>
                    <a:lnTo>
                      <a:pt x="251" y="1"/>
                    </a:lnTo>
                    <a:lnTo>
                      <a:pt x="238" y="2"/>
                    </a:lnTo>
                    <a:lnTo>
                      <a:pt x="225" y="3"/>
                    </a:lnTo>
                    <a:lnTo>
                      <a:pt x="211" y="5"/>
                    </a:lnTo>
                    <a:lnTo>
                      <a:pt x="198" y="8"/>
                    </a:lnTo>
                    <a:lnTo>
                      <a:pt x="185" y="12"/>
                    </a:lnTo>
                    <a:lnTo>
                      <a:pt x="172" y="16"/>
                    </a:lnTo>
                    <a:lnTo>
                      <a:pt x="160" y="21"/>
                    </a:lnTo>
                    <a:lnTo>
                      <a:pt x="148" y="26"/>
                    </a:lnTo>
                    <a:lnTo>
                      <a:pt x="137" y="32"/>
                    </a:lnTo>
                    <a:lnTo>
                      <a:pt x="126" y="38"/>
                    </a:lnTo>
                    <a:lnTo>
                      <a:pt x="115" y="45"/>
                    </a:lnTo>
                    <a:lnTo>
                      <a:pt x="105" y="52"/>
                    </a:lnTo>
                    <a:lnTo>
                      <a:pt x="95" y="60"/>
                    </a:lnTo>
                    <a:lnTo>
                      <a:pt x="85" y="69"/>
                    </a:lnTo>
                    <a:lnTo>
                      <a:pt x="75" y="77"/>
                    </a:lnTo>
                    <a:lnTo>
                      <a:pt x="67" y="86"/>
                    </a:lnTo>
                    <a:lnTo>
                      <a:pt x="59" y="96"/>
                    </a:lnTo>
                    <a:lnTo>
                      <a:pt x="51" y="107"/>
                    </a:lnTo>
                    <a:lnTo>
                      <a:pt x="44" y="117"/>
                    </a:lnTo>
                    <a:lnTo>
                      <a:pt x="37" y="127"/>
                    </a:lnTo>
                    <a:lnTo>
                      <a:pt x="31" y="138"/>
                    </a:lnTo>
                    <a:lnTo>
                      <a:pt x="25" y="149"/>
                    </a:lnTo>
                    <a:lnTo>
                      <a:pt x="20" y="161"/>
                    </a:lnTo>
                    <a:lnTo>
                      <a:pt x="16" y="172"/>
                    </a:lnTo>
                    <a:lnTo>
                      <a:pt x="12" y="184"/>
                    </a:lnTo>
                    <a:lnTo>
                      <a:pt x="8" y="196"/>
                    </a:lnTo>
                    <a:lnTo>
                      <a:pt x="5" y="209"/>
                    </a:lnTo>
                    <a:lnTo>
                      <a:pt x="3" y="221"/>
                    </a:lnTo>
                    <a:lnTo>
                      <a:pt x="1" y="233"/>
                    </a:lnTo>
                    <a:lnTo>
                      <a:pt x="0" y="247"/>
                    </a:lnTo>
                    <a:lnTo>
                      <a:pt x="0" y="260"/>
                    </a:lnTo>
                    <a:lnTo>
                      <a:pt x="0" y="273"/>
                    </a:lnTo>
                    <a:lnTo>
                      <a:pt x="1" y="286"/>
                    </a:lnTo>
                    <a:lnTo>
                      <a:pt x="3" y="299"/>
                    </a:lnTo>
                    <a:lnTo>
                      <a:pt x="5" y="312"/>
                    </a:lnTo>
                    <a:lnTo>
                      <a:pt x="8" y="325"/>
                    </a:lnTo>
                    <a:close/>
                  </a:path>
                </a:pathLst>
              </a:custGeom>
              <a:solidFill>
                <a:srgbClr val="FF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1" name="Freeform 155"/>
              <p:cNvSpPr>
                <a:spLocks/>
              </p:cNvSpPr>
              <p:nvPr/>
            </p:nvSpPr>
            <p:spPr bwMode="auto">
              <a:xfrm>
                <a:off x="1617" y="2501"/>
                <a:ext cx="27" cy="27"/>
              </a:xfrm>
              <a:custGeom>
                <a:avLst/>
                <a:gdLst>
                  <a:gd name="T0" fmla="*/ 27 w 376"/>
                  <a:gd name="T1" fmla="*/ 15 h 377"/>
                  <a:gd name="T2" fmla="*/ 26 w 376"/>
                  <a:gd name="T3" fmla="*/ 18 h 377"/>
                  <a:gd name="T4" fmla="*/ 25 w 376"/>
                  <a:gd name="T5" fmla="*/ 20 h 377"/>
                  <a:gd name="T6" fmla="*/ 24 w 376"/>
                  <a:gd name="T7" fmla="*/ 22 h 377"/>
                  <a:gd name="T8" fmla="*/ 22 w 376"/>
                  <a:gd name="T9" fmla="*/ 24 h 377"/>
                  <a:gd name="T10" fmla="*/ 20 w 376"/>
                  <a:gd name="T11" fmla="*/ 25 h 377"/>
                  <a:gd name="T12" fmla="*/ 17 w 376"/>
                  <a:gd name="T13" fmla="*/ 26 h 377"/>
                  <a:gd name="T14" fmla="*/ 15 w 376"/>
                  <a:gd name="T15" fmla="*/ 27 h 377"/>
                  <a:gd name="T16" fmla="*/ 12 w 376"/>
                  <a:gd name="T17" fmla="*/ 27 h 377"/>
                  <a:gd name="T18" fmla="*/ 9 w 376"/>
                  <a:gd name="T19" fmla="*/ 26 h 377"/>
                  <a:gd name="T20" fmla="*/ 7 w 376"/>
                  <a:gd name="T21" fmla="*/ 25 h 377"/>
                  <a:gd name="T22" fmla="*/ 5 w 376"/>
                  <a:gd name="T23" fmla="*/ 24 h 377"/>
                  <a:gd name="T24" fmla="*/ 3 w 376"/>
                  <a:gd name="T25" fmla="*/ 22 h 377"/>
                  <a:gd name="T26" fmla="*/ 2 w 376"/>
                  <a:gd name="T27" fmla="*/ 20 h 377"/>
                  <a:gd name="T28" fmla="*/ 1 w 376"/>
                  <a:gd name="T29" fmla="*/ 18 h 377"/>
                  <a:gd name="T30" fmla="*/ 0 w 376"/>
                  <a:gd name="T31" fmla="*/ 15 h 377"/>
                  <a:gd name="T32" fmla="*/ 0 w 376"/>
                  <a:gd name="T33" fmla="*/ 12 h 377"/>
                  <a:gd name="T34" fmla="*/ 1 w 376"/>
                  <a:gd name="T35" fmla="*/ 9 h 377"/>
                  <a:gd name="T36" fmla="*/ 2 w 376"/>
                  <a:gd name="T37" fmla="*/ 7 h 377"/>
                  <a:gd name="T38" fmla="*/ 3 w 376"/>
                  <a:gd name="T39" fmla="*/ 5 h 377"/>
                  <a:gd name="T40" fmla="*/ 5 w 376"/>
                  <a:gd name="T41" fmla="*/ 3 h 377"/>
                  <a:gd name="T42" fmla="*/ 7 w 376"/>
                  <a:gd name="T43" fmla="*/ 2 h 377"/>
                  <a:gd name="T44" fmla="*/ 9 w 376"/>
                  <a:gd name="T45" fmla="*/ 1 h 377"/>
                  <a:gd name="T46" fmla="*/ 12 w 376"/>
                  <a:gd name="T47" fmla="*/ 0 h 377"/>
                  <a:gd name="T48" fmla="*/ 15 w 376"/>
                  <a:gd name="T49" fmla="*/ 0 h 377"/>
                  <a:gd name="T50" fmla="*/ 17 w 376"/>
                  <a:gd name="T51" fmla="*/ 1 h 377"/>
                  <a:gd name="T52" fmla="*/ 20 w 376"/>
                  <a:gd name="T53" fmla="*/ 2 h 377"/>
                  <a:gd name="T54" fmla="*/ 22 w 376"/>
                  <a:gd name="T55" fmla="*/ 3 h 377"/>
                  <a:gd name="T56" fmla="*/ 24 w 376"/>
                  <a:gd name="T57" fmla="*/ 5 h 377"/>
                  <a:gd name="T58" fmla="*/ 25 w 376"/>
                  <a:gd name="T59" fmla="*/ 7 h 377"/>
                  <a:gd name="T60" fmla="*/ 26 w 376"/>
                  <a:gd name="T61" fmla="*/ 9 h 377"/>
                  <a:gd name="T62" fmla="*/ 27 w 376"/>
                  <a:gd name="T63" fmla="*/ 12 h 37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76" h="377">
                    <a:moveTo>
                      <a:pt x="376" y="188"/>
                    </a:moveTo>
                    <a:lnTo>
                      <a:pt x="375" y="207"/>
                    </a:lnTo>
                    <a:lnTo>
                      <a:pt x="372" y="227"/>
                    </a:lnTo>
                    <a:lnTo>
                      <a:pt x="367" y="245"/>
                    </a:lnTo>
                    <a:lnTo>
                      <a:pt x="361" y="262"/>
                    </a:lnTo>
                    <a:lnTo>
                      <a:pt x="353" y="278"/>
                    </a:lnTo>
                    <a:lnTo>
                      <a:pt x="344" y="294"/>
                    </a:lnTo>
                    <a:lnTo>
                      <a:pt x="333" y="308"/>
                    </a:lnTo>
                    <a:lnTo>
                      <a:pt x="321" y="321"/>
                    </a:lnTo>
                    <a:lnTo>
                      <a:pt x="308" y="333"/>
                    </a:lnTo>
                    <a:lnTo>
                      <a:pt x="293" y="344"/>
                    </a:lnTo>
                    <a:lnTo>
                      <a:pt x="278" y="353"/>
                    </a:lnTo>
                    <a:lnTo>
                      <a:pt x="261" y="362"/>
                    </a:lnTo>
                    <a:lnTo>
                      <a:pt x="243" y="368"/>
                    </a:lnTo>
                    <a:lnTo>
                      <a:pt x="225" y="373"/>
                    </a:lnTo>
                    <a:lnTo>
                      <a:pt x="207" y="376"/>
                    </a:lnTo>
                    <a:lnTo>
                      <a:pt x="188" y="377"/>
                    </a:lnTo>
                    <a:lnTo>
                      <a:pt x="168" y="376"/>
                    </a:lnTo>
                    <a:lnTo>
                      <a:pt x="150" y="373"/>
                    </a:lnTo>
                    <a:lnTo>
                      <a:pt x="132" y="368"/>
                    </a:lnTo>
                    <a:lnTo>
                      <a:pt x="115" y="362"/>
                    </a:lnTo>
                    <a:lnTo>
                      <a:pt x="97" y="353"/>
                    </a:lnTo>
                    <a:lnTo>
                      <a:pt x="82" y="344"/>
                    </a:lnTo>
                    <a:lnTo>
                      <a:pt x="68" y="333"/>
                    </a:lnTo>
                    <a:lnTo>
                      <a:pt x="54" y="321"/>
                    </a:lnTo>
                    <a:lnTo>
                      <a:pt x="42" y="308"/>
                    </a:lnTo>
                    <a:lnTo>
                      <a:pt x="31" y="294"/>
                    </a:lnTo>
                    <a:lnTo>
                      <a:pt x="22" y="278"/>
                    </a:lnTo>
                    <a:lnTo>
                      <a:pt x="14" y="262"/>
                    </a:lnTo>
                    <a:lnTo>
                      <a:pt x="8" y="245"/>
                    </a:lnTo>
                    <a:lnTo>
                      <a:pt x="3" y="227"/>
                    </a:lnTo>
                    <a:lnTo>
                      <a:pt x="0" y="207"/>
                    </a:lnTo>
                    <a:lnTo>
                      <a:pt x="0" y="188"/>
                    </a:lnTo>
                    <a:lnTo>
                      <a:pt x="0" y="169"/>
                    </a:lnTo>
                    <a:lnTo>
                      <a:pt x="3" y="150"/>
                    </a:lnTo>
                    <a:lnTo>
                      <a:pt x="8" y="132"/>
                    </a:lnTo>
                    <a:lnTo>
                      <a:pt x="14" y="115"/>
                    </a:lnTo>
                    <a:lnTo>
                      <a:pt x="22" y="99"/>
                    </a:lnTo>
                    <a:lnTo>
                      <a:pt x="31" y="82"/>
                    </a:lnTo>
                    <a:lnTo>
                      <a:pt x="42" y="68"/>
                    </a:lnTo>
                    <a:lnTo>
                      <a:pt x="54" y="55"/>
                    </a:lnTo>
                    <a:lnTo>
                      <a:pt x="68" y="43"/>
                    </a:lnTo>
                    <a:lnTo>
                      <a:pt x="82" y="32"/>
                    </a:lnTo>
                    <a:lnTo>
                      <a:pt x="97" y="22"/>
                    </a:lnTo>
                    <a:lnTo>
                      <a:pt x="115" y="15"/>
                    </a:lnTo>
                    <a:lnTo>
                      <a:pt x="132" y="8"/>
                    </a:lnTo>
                    <a:lnTo>
                      <a:pt x="150" y="4"/>
                    </a:lnTo>
                    <a:lnTo>
                      <a:pt x="168" y="1"/>
                    </a:lnTo>
                    <a:lnTo>
                      <a:pt x="188" y="0"/>
                    </a:lnTo>
                    <a:lnTo>
                      <a:pt x="207" y="1"/>
                    </a:lnTo>
                    <a:lnTo>
                      <a:pt x="225" y="4"/>
                    </a:lnTo>
                    <a:lnTo>
                      <a:pt x="243" y="8"/>
                    </a:lnTo>
                    <a:lnTo>
                      <a:pt x="261" y="15"/>
                    </a:lnTo>
                    <a:lnTo>
                      <a:pt x="278" y="22"/>
                    </a:lnTo>
                    <a:lnTo>
                      <a:pt x="293" y="32"/>
                    </a:lnTo>
                    <a:lnTo>
                      <a:pt x="308" y="43"/>
                    </a:lnTo>
                    <a:lnTo>
                      <a:pt x="321" y="55"/>
                    </a:lnTo>
                    <a:lnTo>
                      <a:pt x="333" y="68"/>
                    </a:lnTo>
                    <a:lnTo>
                      <a:pt x="344" y="82"/>
                    </a:lnTo>
                    <a:lnTo>
                      <a:pt x="353" y="99"/>
                    </a:lnTo>
                    <a:lnTo>
                      <a:pt x="361" y="115"/>
                    </a:lnTo>
                    <a:lnTo>
                      <a:pt x="367" y="132"/>
                    </a:lnTo>
                    <a:lnTo>
                      <a:pt x="372" y="150"/>
                    </a:lnTo>
                    <a:lnTo>
                      <a:pt x="375" y="169"/>
                    </a:lnTo>
                    <a:lnTo>
                      <a:pt x="376" y="1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" name="Freeform 156"/>
              <p:cNvSpPr>
                <a:spLocks/>
              </p:cNvSpPr>
              <p:nvPr/>
            </p:nvSpPr>
            <p:spPr bwMode="auto">
              <a:xfrm>
                <a:off x="1595" y="2473"/>
                <a:ext cx="32" cy="21"/>
              </a:xfrm>
              <a:custGeom>
                <a:avLst/>
                <a:gdLst>
                  <a:gd name="T0" fmla="*/ 0 w 442"/>
                  <a:gd name="T1" fmla="*/ 16 h 296"/>
                  <a:gd name="T2" fmla="*/ 0 w 442"/>
                  <a:gd name="T3" fmla="*/ 18 h 296"/>
                  <a:gd name="T4" fmla="*/ 0 w 442"/>
                  <a:gd name="T5" fmla="*/ 19 h 296"/>
                  <a:gd name="T6" fmla="*/ 1 w 442"/>
                  <a:gd name="T7" fmla="*/ 20 h 296"/>
                  <a:gd name="T8" fmla="*/ 3 w 442"/>
                  <a:gd name="T9" fmla="*/ 21 h 296"/>
                  <a:gd name="T10" fmla="*/ 4 w 442"/>
                  <a:gd name="T11" fmla="*/ 21 h 296"/>
                  <a:gd name="T12" fmla="*/ 6 w 442"/>
                  <a:gd name="T13" fmla="*/ 21 h 296"/>
                  <a:gd name="T14" fmla="*/ 7 w 442"/>
                  <a:gd name="T15" fmla="*/ 20 h 296"/>
                  <a:gd name="T16" fmla="*/ 8 w 442"/>
                  <a:gd name="T17" fmla="*/ 18 h 296"/>
                  <a:gd name="T18" fmla="*/ 9 w 442"/>
                  <a:gd name="T19" fmla="*/ 16 h 296"/>
                  <a:gd name="T20" fmla="*/ 11 w 442"/>
                  <a:gd name="T21" fmla="*/ 15 h 296"/>
                  <a:gd name="T22" fmla="*/ 12 w 442"/>
                  <a:gd name="T23" fmla="*/ 13 h 296"/>
                  <a:gd name="T24" fmla="*/ 15 w 442"/>
                  <a:gd name="T25" fmla="*/ 11 h 296"/>
                  <a:gd name="T26" fmla="*/ 18 w 442"/>
                  <a:gd name="T27" fmla="*/ 10 h 296"/>
                  <a:gd name="T28" fmla="*/ 22 w 442"/>
                  <a:gd name="T29" fmla="*/ 9 h 296"/>
                  <a:gd name="T30" fmla="*/ 24 w 442"/>
                  <a:gd name="T31" fmla="*/ 8 h 296"/>
                  <a:gd name="T32" fmla="*/ 27 w 442"/>
                  <a:gd name="T33" fmla="*/ 8 h 296"/>
                  <a:gd name="T34" fmla="*/ 29 w 442"/>
                  <a:gd name="T35" fmla="*/ 8 h 296"/>
                  <a:gd name="T36" fmla="*/ 30 w 442"/>
                  <a:gd name="T37" fmla="*/ 7 h 296"/>
                  <a:gd name="T38" fmla="*/ 31 w 442"/>
                  <a:gd name="T39" fmla="*/ 6 h 296"/>
                  <a:gd name="T40" fmla="*/ 32 w 442"/>
                  <a:gd name="T41" fmla="*/ 5 h 296"/>
                  <a:gd name="T42" fmla="*/ 32 w 442"/>
                  <a:gd name="T43" fmla="*/ 3 h 296"/>
                  <a:gd name="T44" fmla="*/ 31 w 442"/>
                  <a:gd name="T45" fmla="*/ 2 h 296"/>
                  <a:gd name="T46" fmla="*/ 30 w 442"/>
                  <a:gd name="T47" fmla="*/ 1 h 296"/>
                  <a:gd name="T48" fmla="*/ 29 w 442"/>
                  <a:gd name="T49" fmla="*/ 0 h 296"/>
                  <a:gd name="T50" fmla="*/ 27 w 442"/>
                  <a:gd name="T51" fmla="*/ 0 h 296"/>
                  <a:gd name="T52" fmla="*/ 23 w 442"/>
                  <a:gd name="T53" fmla="*/ 0 h 296"/>
                  <a:gd name="T54" fmla="*/ 19 w 442"/>
                  <a:gd name="T55" fmla="*/ 1 h 296"/>
                  <a:gd name="T56" fmla="*/ 15 w 442"/>
                  <a:gd name="T57" fmla="*/ 3 h 296"/>
                  <a:gd name="T58" fmla="*/ 12 w 442"/>
                  <a:gd name="T59" fmla="*/ 4 h 296"/>
                  <a:gd name="T60" fmla="*/ 9 w 442"/>
                  <a:gd name="T61" fmla="*/ 6 h 296"/>
                  <a:gd name="T62" fmla="*/ 7 w 442"/>
                  <a:gd name="T63" fmla="*/ 7 h 296"/>
                  <a:gd name="T64" fmla="*/ 5 w 442"/>
                  <a:gd name="T65" fmla="*/ 9 h 296"/>
                  <a:gd name="T66" fmla="*/ 3 w 442"/>
                  <a:gd name="T67" fmla="*/ 11 h 296"/>
                  <a:gd name="T68" fmla="*/ 1 w 442"/>
                  <a:gd name="T69" fmla="*/ 14 h 29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42" h="296">
                    <a:moveTo>
                      <a:pt x="6" y="216"/>
                    </a:moveTo>
                    <a:lnTo>
                      <a:pt x="2" y="226"/>
                    </a:lnTo>
                    <a:lnTo>
                      <a:pt x="0" y="236"/>
                    </a:lnTo>
                    <a:lnTo>
                      <a:pt x="0" y="247"/>
                    </a:lnTo>
                    <a:lnTo>
                      <a:pt x="2" y="257"/>
                    </a:lnTo>
                    <a:lnTo>
                      <a:pt x="5" y="267"/>
                    </a:lnTo>
                    <a:lnTo>
                      <a:pt x="11" y="275"/>
                    </a:lnTo>
                    <a:lnTo>
                      <a:pt x="18" y="283"/>
                    </a:lnTo>
                    <a:lnTo>
                      <a:pt x="27" y="289"/>
                    </a:lnTo>
                    <a:lnTo>
                      <a:pt x="37" y="293"/>
                    </a:lnTo>
                    <a:lnTo>
                      <a:pt x="48" y="296"/>
                    </a:lnTo>
                    <a:lnTo>
                      <a:pt x="58" y="296"/>
                    </a:lnTo>
                    <a:lnTo>
                      <a:pt x="68" y="294"/>
                    </a:lnTo>
                    <a:lnTo>
                      <a:pt x="78" y="290"/>
                    </a:lnTo>
                    <a:lnTo>
                      <a:pt x="87" y="285"/>
                    </a:lnTo>
                    <a:lnTo>
                      <a:pt x="94" y="277"/>
                    </a:lnTo>
                    <a:lnTo>
                      <a:pt x="100" y="268"/>
                    </a:lnTo>
                    <a:lnTo>
                      <a:pt x="109" y="254"/>
                    </a:lnTo>
                    <a:lnTo>
                      <a:pt x="118" y="241"/>
                    </a:lnTo>
                    <a:lnTo>
                      <a:pt x="127" y="228"/>
                    </a:lnTo>
                    <a:lnTo>
                      <a:pt x="138" y="217"/>
                    </a:lnTo>
                    <a:lnTo>
                      <a:pt x="149" y="205"/>
                    </a:lnTo>
                    <a:lnTo>
                      <a:pt x="160" y="195"/>
                    </a:lnTo>
                    <a:lnTo>
                      <a:pt x="171" y="185"/>
                    </a:lnTo>
                    <a:lnTo>
                      <a:pt x="182" y="177"/>
                    </a:lnTo>
                    <a:lnTo>
                      <a:pt x="205" y="161"/>
                    </a:lnTo>
                    <a:lnTo>
                      <a:pt x="229" y="149"/>
                    </a:lnTo>
                    <a:lnTo>
                      <a:pt x="253" y="138"/>
                    </a:lnTo>
                    <a:lnTo>
                      <a:pt x="277" y="129"/>
                    </a:lnTo>
                    <a:lnTo>
                      <a:pt x="299" y="123"/>
                    </a:lnTo>
                    <a:lnTo>
                      <a:pt x="319" y="118"/>
                    </a:lnTo>
                    <a:lnTo>
                      <a:pt x="338" y="114"/>
                    </a:lnTo>
                    <a:lnTo>
                      <a:pt x="354" y="111"/>
                    </a:lnTo>
                    <a:lnTo>
                      <a:pt x="378" y="109"/>
                    </a:lnTo>
                    <a:lnTo>
                      <a:pt x="387" y="108"/>
                    </a:lnTo>
                    <a:lnTo>
                      <a:pt x="398" y="107"/>
                    </a:lnTo>
                    <a:lnTo>
                      <a:pt x="408" y="104"/>
                    </a:lnTo>
                    <a:lnTo>
                      <a:pt x="418" y="99"/>
                    </a:lnTo>
                    <a:lnTo>
                      <a:pt x="426" y="92"/>
                    </a:lnTo>
                    <a:lnTo>
                      <a:pt x="433" y="84"/>
                    </a:lnTo>
                    <a:lnTo>
                      <a:pt x="438" y="74"/>
                    </a:lnTo>
                    <a:lnTo>
                      <a:pt x="441" y="64"/>
                    </a:lnTo>
                    <a:lnTo>
                      <a:pt x="442" y="53"/>
                    </a:lnTo>
                    <a:lnTo>
                      <a:pt x="441" y="43"/>
                    </a:lnTo>
                    <a:lnTo>
                      <a:pt x="438" y="32"/>
                    </a:lnTo>
                    <a:lnTo>
                      <a:pt x="433" y="23"/>
                    </a:lnTo>
                    <a:lnTo>
                      <a:pt x="426" y="15"/>
                    </a:lnTo>
                    <a:lnTo>
                      <a:pt x="418" y="9"/>
                    </a:lnTo>
                    <a:lnTo>
                      <a:pt x="408" y="4"/>
                    </a:lnTo>
                    <a:lnTo>
                      <a:pt x="398" y="1"/>
                    </a:lnTo>
                    <a:lnTo>
                      <a:pt x="387" y="0"/>
                    </a:lnTo>
                    <a:lnTo>
                      <a:pt x="373" y="0"/>
                    </a:lnTo>
                    <a:lnTo>
                      <a:pt x="340" y="3"/>
                    </a:lnTo>
                    <a:lnTo>
                      <a:pt x="318" y="7"/>
                    </a:lnTo>
                    <a:lnTo>
                      <a:pt x="294" y="12"/>
                    </a:lnTo>
                    <a:lnTo>
                      <a:pt x="266" y="18"/>
                    </a:lnTo>
                    <a:lnTo>
                      <a:pt x="237" y="27"/>
                    </a:lnTo>
                    <a:lnTo>
                      <a:pt x="207" y="39"/>
                    </a:lnTo>
                    <a:lnTo>
                      <a:pt x="176" y="53"/>
                    </a:lnTo>
                    <a:lnTo>
                      <a:pt x="161" y="61"/>
                    </a:lnTo>
                    <a:lnTo>
                      <a:pt x="145" y="70"/>
                    </a:lnTo>
                    <a:lnTo>
                      <a:pt x="130" y="81"/>
                    </a:lnTo>
                    <a:lnTo>
                      <a:pt x="114" y="92"/>
                    </a:lnTo>
                    <a:lnTo>
                      <a:pt x="99" y="104"/>
                    </a:lnTo>
                    <a:lnTo>
                      <a:pt x="84" y="117"/>
                    </a:lnTo>
                    <a:lnTo>
                      <a:pt x="70" y="130"/>
                    </a:lnTo>
                    <a:lnTo>
                      <a:pt x="56" y="145"/>
                    </a:lnTo>
                    <a:lnTo>
                      <a:pt x="43" y="161"/>
                    </a:lnTo>
                    <a:lnTo>
                      <a:pt x="30" y="178"/>
                    </a:lnTo>
                    <a:lnTo>
                      <a:pt x="18" y="196"/>
                    </a:lnTo>
                    <a:lnTo>
                      <a:pt x="6" y="2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" name="Freeform 157"/>
              <p:cNvSpPr>
                <a:spLocks/>
              </p:cNvSpPr>
              <p:nvPr/>
            </p:nvSpPr>
            <p:spPr bwMode="auto">
              <a:xfrm>
                <a:off x="1754" y="3035"/>
                <a:ext cx="259" cy="29"/>
              </a:xfrm>
              <a:custGeom>
                <a:avLst/>
                <a:gdLst>
                  <a:gd name="T0" fmla="*/ 259 w 3635"/>
                  <a:gd name="T1" fmla="*/ 15 h 404"/>
                  <a:gd name="T2" fmla="*/ 258 w 3635"/>
                  <a:gd name="T3" fmla="*/ 17 h 404"/>
                  <a:gd name="T4" fmla="*/ 255 w 3635"/>
                  <a:gd name="T5" fmla="*/ 18 h 404"/>
                  <a:gd name="T6" fmla="*/ 251 w 3635"/>
                  <a:gd name="T7" fmla="*/ 19 h 404"/>
                  <a:gd name="T8" fmla="*/ 246 w 3635"/>
                  <a:gd name="T9" fmla="*/ 21 h 404"/>
                  <a:gd name="T10" fmla="*/ 240 w 3635"/>
                  <a:gd name="T11" fmla="*/ 22 h 404"/>
                  <a:gd name="T12" fmla="*/ 233 w 3635"/>
                  <a:gd name="T13" fmla="*/ 23 h 404"/>
                  <a:gd name="T14" fmla="*/ 225 w 3635"/>
                  <a:gd name="T15" fmla="*/ 24 h 404"/>
                  <a:gd name="T16" fmla="*/ 217 w 3635"/>
                  <a:gd name="T17" fmla="*/ 25 h 404"/>
                  <a:gd name="T18" fmla="*/ 207 w 3635"/>
                  <a:gd name="T19" fmla="*/ 26 h 404"/>
                  <a:gd name="T20" fmla="*/ 197 w 3635"/>
                  <a:gd name="T21" fmla="*/ 27 h 404"/>
                  <a:gd name="T22" fmla="*/ 186 w 3635"/>
                  <a:gd name="T23" fmla="*/ 28 h 404"/>
                  <a:gd name="T24" fmla="*/ 168 w 3635"/>
                  <a:gd name="T25" fmla="*/ 28 h 404"/>
                  <a:gd name="T26" fmla="*/ 143 w 3635"/>
                  <a:gd name="T27" fmla="*/ 29 h 404"/>
                  <a:gd name="T28" fmla="*/ 116 w 3635"/>
                  <a:gd name="T29" fmla="*/ 29 h 404"/>
                  <a:gd name="T30" fmla="*/ 91 w 3635"/>
                  <a:gd name="T31" fmla="*/ 28 h 404"/>
                  <a:gd name="T32" fmla="*/ 73 w 3635"/>
                  <a:gd name="T33" fmla="*/ 28 h 404"/>
                  <a:gd name="T34" fmla="*/ 62 w 3635"/>
                  <a:gd name="T35" fmla="*/ 27 h 404"/>
                  <a:gd name="T36" fmla="*/ 52 w 3635"/>
                  <a:gd name="T37" fmla="*/ 26 h 404"/>
                  <a:gd name="T38" fmla="*/ 42 w 3635"/>
                  <a:gd name="T39" fmla="*/ 25 h 404"/>
                  <a:gd name="T40" fmla="*/ 34 w 3635"/>
                  <a:gd name="T41" fmla="*/ 24 h 404"/>
                  <a:gd name="T42" fmla="*/ 26 w 3635"/>
                  <a:gd name="T43" fmla="*/ 23 h 404"/>
                  <a:gd name="T44" fmla="*/ 19 w 3635"/>
                  <a:gd name="T45" fmla="*/ 22 h 404"/>
                  <a:gd name="T46" fmla="*/ 13 w 3635"/>
                  <a:gd name="T47" fmla="*/ 21 h 404"/>
                  <a:gd name="T48" fmla="*/ 8 w 3635"/>
                  <a:gd name="T49" fmla="*/ 19 h 404"/>
                  <a:gd name="T50" fmla="*/ 4 w 3635"/>
                  <a:gd name="T51" fmla="*/ 18 h 404"/>
                  <a:gd name="T52" fmla="*/ 1 w 3635"/>
                  <a:gd name="T53" fmla="*/ 17 h 404"/>
                  <a:gd name="T54" fmla="*/ 0 w 3635"/>
                  <a:gd name="T55" fmla="*/ 15 h 404"/>
                  <a:gd name="T56" fmla="*/ 0 w 3635"/>
                  <a:gd name="T57" fmla="*/ 14 h 404"/>
                  <a:gd name="T58" fmla="*/ 1 w 3635"/>
                  <a:gd name="T59" fmla="*/ 12 h 404"/>
                  <a:gd name="T60" fmla="*/ 4 w 3635"/>
                  <a:gd name="T61" fmla="*/ 11 h 404"/>
                  <a:gd name="T62" fmla="*/ 8 w 3635"/>
                  <a:gd name="T63" fmla="*/ 9 h 404"/>
                  <a:gd name="T64" fmla="*/ 13 w 3635"/>
                  <a:gd name="T65" fmla="*/ 8 h 404"/>
                  <a:gd name="T66" fmla="*/ 19 w 3635"/>
                  <a:gd name="T67" fmla="*/ 7 h 404"/>
                  <a:gd name="T68" fmla="*/ 26 w 3635"/>
                  <a:gd name="T69" fmla="*/ 6 h 404"/>
                  <a:gd name="T70" fmla="*/ 34 w 3635"/>
                  <a:gd name="T71" fmla="*/ 5 h 404"/>
                  <a:gd name="T72" fmla="*/ 42 w 3635"/>
                  <a:gd name="T73" fmla="*/ 4 h 404"/>
                  <a:gd name="T74" fmla="*/ 52 w 3635"/>
                  <a:gd name="T75" fmla="*/ 3 h 404"/>
                  <a:gd name="T76" fmla="*/ 68 w 3635"/>
                  <a:gd name="T77" fmla="*/ 2 h 404"/>
                  <a:gd name="T78" fmla="*/ 91 w 3635"/>
                  <a:gd name="T79" fmla="*/ 1 h 404"/>
                  <a:gd name="T80" fmla="*/ 116 w 3635"/>
                  <a:gd name="T81" fmla="*/ 0 h 404"/>
                  <a:gd name="T82" fmla="*/ 143 w 3635"/>
                  <a:gd name="T83" fmla="*/ 0 h 404"/>
                  <a:gd name="T84" fmla="*/ 168 w 3635"/>
                  <a:gd name="T85" fmla="*/ 1 h 404"/>
                  <a:gd name="T86" fmla="*/ 191 w 3635"/>
                  <a:gd name="T87" fmla="*/ 2 h 404"/>
                  <a:gd name="T88" fmla="*/ 207 w 3635"/>
                  <a:gd name="T89" fmla="*/ 3 h 404"/>
                  <a:gd name="T90" fmla="*/ 217 w 3635"/>
                  <a:gd name="T91" fmla="*/ 4 h 404"/>
                  <a:gd name="T92" fmla="*/ 225 w 3635"/>
                  <a:gd name="T93" fmla="*/ 5 h 404"/>
                  <a:gd name="T94" fmla="*/ 233 w 3635"/>
                  <a:gd name="T95" fmla="*/ 6 h 404"/>
                  <a:gd name="T96" fmla="*/ 240 w 3635"/>
                  <a:gd name="T97" fmla="*/ 7 h 404"/>
                  <a:gd name="T98" fmla="*/ 246 w 3635"/>
                  <a:gd name="T99" fmla="*/ 8 h 404"/>
                  <a:gd name="T100" fmla="*/ 251 w 3635"/>
                  <a:gd name="T101" fmla="*/ 9 h 404"/>
                  <a:gd name="T102" fmla="*/ 255 w 3635"/>
                  <a:gd name="T103" fmla="*/ 11 h 404"/>
                  <a:gd name="T104" fmla="*/ 258 w 3635"/>
                  <a:gd name="T105" fmla="*/ 12 h 404"/>
                  <a:gd name="T106" fmla="*/ 259 w 3635"/>
                  <a:gd name="T107" fmla="*/ 14 h 40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635" h="404">
                    <a:moveTo>
                      <a:pt x="3635" y="202"/>
                    </a:moveTo>
                    <a:lnTo>
                      <a:pt x="3632" y="213"/>
                    </a:lnTo>
                    <a:lnTo>
                      <a:pt x="3625" y="223"/>
                    </a:lnTo>
                    <a:lnTo>
                      <a:pt x="3614" y="233"/>
                    </a:lnTo>
                    <a:lnTo>
                      <a:pt x="3598" y="243"/>
                    </a:lnTo>
                    <a:lnTo>
                      <a:pt x="3578" y="252"/>
                    </a:lnTo>
                    <a:lnTo>
                      <a:pt x="3552" y="262"/>
                    </a:lnTo>
                    <a:lnTo>
                      <a:pt x="3524" y="271"/>
                    </a:lnTo>
                    <a:lnTo>
                      <a:pt x="3492" y="280"/>
                    </a:lnTo>
                    <a:lnTo>
                      <a:pt x="3456" y="289"/>
                    </a:lnTo>
                    <a:lnTo>
                      <a:pt x="3415" y="298"/>
                    </a:lnTo>
                    <a:lnTo>
                      <a:pt x="3371" y="307"/>
                    </a:lnTo>
                    <a:lnTo>
                      <a:pt x="3324" y="315"/>
                    </a:lnTo>
                    <a:lnTo>
                      <a:pt x="3273" y="323"/>
                    </a:lnTo>
                    <a:lnTo>
                      <a:pt x="3219" y="331"/>
                    </a:lnTo>
                    <a:lnTo>
                      <a:pt x="3163" y="338"/>
                    </a:lnTo>
                    <a:lnTo>
                      <a:pt x="3102" y="345"/>
                    </a:lnTo>
                    <a:lnTo>
                      <a:pt x="3039" y="352"/>
                    </a:lnTo>
                    <a:lnTo>
                      <a:pt x="2973" y="358"/>
                    </a:lnTo>
                    <a:lnTo>
                      <a:pt x="2905" y="364"/>
                    </a:lnTo>
                    <a:lnTo>
                      <a:pt x="2833" y="369"/>
                    </a:lnTo>
                    <a:lnTo>
                      <a:pt x="2760" y="375"/>
                    </a:lnTo>
                    <a:lnTo>
                      <a:pt x="2683" y="379"/>
                    </a:lnTo>
                    <a:lnTo>
                      <a:pt x="2605" y="384"/>
                    </a:lnTo>
                    <a:lnTo>
                      <a:pt x="2524" y="388"/>
                    </a:lnTo>
                    <a:lnTo>
                      <a:pt x="2358" y="395"/>
                    </a:lnTo>
                    <a:lnTo>
                      <a:pt x="2184" y="400"/>
                    </a:lnTo>
                    <a:lnTo>
                      <a:pt x="2003" y="403"/>
                    </a:lnTo>
                    <a:lnTo>
                      <a:pt x="1817" y="404"/>
                    </a:lnTo>
                    <a:lnTo>
                      <a:pt x="1632" y="403"/>
                    </a:lnTo>
                    <a:lnTo>
                      <a:pt x="1451" y="400"/>
                    </a:lnTo>
                    <a:lnTo>
                      <a:pt x="1276" y="395"/>
                    </a:lnTo>
                    <a:lnTo>
                      <a:pt x="1110" y="388"/>
                    </a:lnTo>
                    <a:lnTo>
                      <a:pt x="1030" y="384"/>
                    </a:lnTo>
                    <a:lnTo>
                      <a:pt x="951" y="379"/>
                    </a:lnTo>
                    <a:lnTo>
                      <a:pt x="874" y="375"/>
                    </a:lnTo>
                    <a:lnTo>
                      <a:pt x="801" y="369"/>
                    </a:lnTo>
                    <a:lnTo>
                      <a:pt x="729" y="364"/>
                    </a:lnTo>
                    <a:lnTo>
                      <a:pt x="661" y="358"/>
                    </a:lnTo>
                    <a:lnTo>
                      <a:pt x="596" y="352"/>
                    </a:lnTo>
                    <a:lnTo>
                      <a:pt x="532" y="345"/>
                    </a:lnTo>
                    <a:lnTo>
                      <a:pt x="472" y="338"/>
                    </a:lnTo>
                    <a:lnTo>
                      <a:pt x="415" y="331"/>
                    </a:lnTo>
                    <a:lnTo>
                      <a:pt x="361" y="323"/>
                    </a:lnTo>
                    <a:lnTo>
                      <a:pt x="310" y="315"/>
                    </a:lnTo>
                    <a:lnTo>
                      <a:pt x="263" y="307"/>
                    </a:lnTo>
                    <a:lnTo>
                      <a:pt x="220" y="298"/>
                    </a:lnTo>
                    <a:lnTo>
                      <a:pt x="180" y="289"/>
                    </a:lnTo>
                    <a:lnTo>
                      <a:pt x="143" y="280"/>
                    </a:lnTo>
                    <a:lnTo>
                      <a:pt x="110" y="271"/>
                    </a:lnTo>
                    <a:lnTo>
                      <a:pt x="82" y="262"/>
                    </a:lnTo>
                    <a:lnTo>
                      <a:pt x="58" y="252"/>
                    </a:lnTo>
                    <a:lnTo>
                      <a:pt x="37" y="243"/>
                    </a:lnTo>
                    <a:lnTo>
                      <a:pt x="21" y="233"/>
                    </a:lnTo>
                    <a:lnTo>
                      <a:pt x="9" y="223"/>
                    </a:lnTo>
                    <a:lnTo>
                      <a:pt x="2" y="213"/>
                    </a:lnTo>
                    <a:lnTo>
                      <a:pt x="0" y="202"/>
                    </a:lnTo>
                    <a:lnTo>
                      <a:pt x="2" y="192"/>
                    </a:lnTo>
                    <a:lnTo>
                      <a:pt x="9" y="182"/>
                    </a:lnTo>
                    <a:lnTo>
                      <a:pt x="21" y="172"/>
                    </a:lnTo>
                    <a:lnTo>
                      <a:pt x="37" y="161"/>
                    </a:lnTo>
                    <a:lnTo>
                      <a:pt x="58" y="151"/>
                    </a:lnTo>
                    <a:lnTo>
                      <a:pt x="82" y="142"/>
                    </a:lnTo>
                    <a:lnTo>
                      <a:pt x="110" y="132"/>
                    </a:lnTo>
                    <a:lnTo>
                      <a:pt x="143" y="123"/>
                    </a:lnTo>
                    <a:lnTo>
                      <a:pt x="180" y="114"/>
                    </a:lnTo>
                    <a:lnTo>
                      <a:pt x="220" y="106"/>
                    </a:lnTo>
                    <a:lnTo>
                      <a:pt x="263" y="97"/>
                    </a:lnTo>
                    <a:lnTo>
                      <a:pt x="310" y="89"/>
                    </a:lnTo>
                    <a:lnTo>
                      <a:pt x="361" y="81"/>
                    </a:lnTo>
                    <a:lnTo>
                      <a:pt x="415" y="74"/>
                    </a:lnTo>
                    <a:lnTo>
                      <a:pt x="472" y="66"/>
                    </a:lnTo>
                    <a:lnTo>
                      <a:pt x="532" y="59"/>
                    </a:lnTo>
                    <a:lnTo>
                      <a:pt x="596" y="53"/>
                    </a:lnTo>
                    <a:lnTo>
                      <a:pt x="661" y="46"/>
                    </a:lnTo>
                    <a:lnTo>
                      <a:pt x="729" y="41"/>
                    </a:lnTo>
                    <a:lnTo>
                      <a:pt x="801" y="34"/>
                    </a:lnTo>
                    <a:lnTo>
                      <a:pt x="951" y="24"/>
                    </a:lnTo>
                    <a:lnTo>
                      <a:pt x="1110" y="15"/>
                    </a:lnTo>
                    <a:lnTo>
                      <a:pt x="1276" y="9"/>
                    </a:lnTo>
                    <a:lnTo>
                      <a:pt x="1451" y="4"/>
                    </a:lnTo>
                    <a:lnTo>
                      <a:pt x="1632" y="1"/>
                    </a:lnTo>
                    <a:lnTo>
                      <a:pt x="1817" y="0"/>
                    </a:lnTo>
                    <a:lnTo>
                      <a:pt x="2003" y="1"/>
                    </a:lnTo>
                    <a:lnTo>
                      <a:pt x="2184" y="4"/>
                    </a:lnTo>
                    <a:lnTo>
                      <a:pt x="2358" y="9"/>
                    </a:lnTo>
                    <a:lnTo>
                      <a:pt x="2524" y="15"/>
                    </a:lnTo>
                    <a:lnTo>
                      <a:pt x="2683" y="24"/>
                    </a:lnTo>
                    <a:lnTo>
                      <a:pt x="2833" y="34"/>
                    </a:lnTo>
                    <a:lnTo>
                      <a:pt x="2905" y="41"/>
                    </a:lnTo>
                    <a:lnTo>
                      <a:pt x="2973" y="46"/>
                    </a:lnTo>
                    <a:lnTo>
                      <a:pt x="3039" y="53"/>
                    </a:lnTo>
                    <a:lnTo>
                      <a:pt x="3102" y="59"/>
                    </a:lnTo>
                    <a:lnTo>
                      <a:pt x="3163" y="66"/>
                    </a:lnTo>
                    <a:lnTo>
                      <a:pt x="3219" y="74"/>
                    </a:lnTo>
                    <a:lnTo>
                      <a:pt x="3273" y="81"/>
                    </a:lnTo>
                    <a:lnTo>
                      <a:pt x="3324" y="89"/>
                    </a:lnTo>
                    <a:lnTo>
                      <a:pt x="3371" y="97"/>
                    </a:lnTo>
                    <a:lnTo>
                      <a:pt x="3415" y="106"/>
                    </a:lnTo>
                    <a:lnTo>
                      <a:pt x="3456" y="114"/>
                    </a:lnTo>
                    <a:lnTo>
                      <a:pt x="3492" y="123"/>
                    </a:lnTo>
                    <a:lnTo>
                      <a:pt x="3524" y="132"/>
                    </a:lnTo>
                    <a:lnTo>
                      <a:pt x="3552" y="142"/>
                    </a:lnTo>
                    <a:lnTo>
                      <a:pt x="3578" y="151"/>
                    </a:lnTo>
                    <a:lnTo>
                      <a:pt x="3598" y="161"/>
                    </a:lnTo>
                    <a:lnTo>
                      <a:pt x="3614" y="172"/>
                    </a:lnTo>
                    <a:lnTo>
                      <a:pt x="3625" y="182"/>
                    </a:lnTo>
                    <a:lnTo>
                      <a:pt x="3632" y="192"/>
                    </a:lnTo>
                    <a:lnTo>
                      <a:pt x="3635" y="202"/>
                    </a:lnTo>
                    <a:close/>
                  </a:path>
                </a:pathLst>
              </a:custGeom>
              <a:solidFill>
                <a:srgbClr val="666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4" name="Freeform 158"/>
              <p:cNvSpPr>
                <a:spLocks/>
              </p:cNvSpPr>
              <p:nvPr/>
            </p:nvSpPr>
            <p:spPr bwMode="auto">
              <a:xfrm>
                <a:off x="1723" y="2960"/>
                <a:ext cx="79" cy="88"/>
              </a:xfrm>
              <a:custGeom>
                <a:avLst/>
                <a:gdLst>
                  <a:gd name="T0" fmla="*/ 15 w 1108"/>
                  <a:gd name="T1" fmla="*/ 1 h 1225"/>
                  <a:gd name="T2" fmla="*/ 12 w 1108"/>
                  <a:gd name="T3" fmla="*/ 2 h 1225"/>
                  <a:gd name="T4" fmla="*/ 10 w 1108"/>
                  <a:gd name="T5" fmla="*/ 3 h 1225"/>
                  <a:gd name="T6" fmla="*/ 7 w 1108"/>
                  <a:gd name="T7" fmla="*/ 4 h 1225"/>
                  <a:gd name="T8" fmla="*/ 5 w 1108"/>
                  <a:gd name="T9" fmla="*/ 5 h 1225"/>
                  <a:gd name="T10" fmla="*/ 3 w 1108"/>
                  <a:gd name="T11" fmla="*/ 7 h 1225"/>
                  <a:gd name="T12" fmla="*/ 1 w 1108"/>
                  <a:gd name="T13" fmla="*/ 9 h 1225"/>
                  <a:gd name="T14" fmla="*/ 1 w 1108"/>
                  <a:gd name="T15" fmla="*/ 11 h 1225"/>
                  <a:gd name="T16" fmla="*/ 0 w 1108"/>
                  <a:gd name="T17" fmla="*/ 14 h 1225"/>
                  <a:gd name="T18" fmla="*/ 0 w 1108"/>
                  <a:gd name="T19" fmla="*/ 17 h 1225"/>
                  <a:gd name="T20" fmla="*/ 0 w 1108"/>
                  <a:gd name="T21" fmla="*/ 21 h 1225"/>
                  <a:gd name="T22" fmla="*/ 1 w 1108"/>
                  <a:gd name="T23" fmla="*/ 24 h 1225"/>
                  <a:gd name="T24" fmla="*/ 1 w 1108"/>
                  <a:gd name="T25" fmla="*/ 27 h 1225"/>
                  <a:gd name="T26" fmla="*/ 2 w 1108"/>
                  <a:gd name="T27" fmla="*/ 31 h 1225"/>
                  <a:gd name="T28" fmla="*/ 4 w 1108"/>
                  <a:gd name="T29" fmla="*/ 36 h 1225"/>
                  <a:gd name="T30" fmla="*/ 6 w 1108"/>
                  <a:gd name="T31" fmla="*/ 42 h 1225"/>
                  <a:gd name="T32" fmla="*/ 9 w 1108"/>
                  <a:gd name="T33" fmla="*/ 47 h 1225"/>
                  <a:gd name="T34" fmla="*/ 10 w 1108"/>
                  <a:gd name="T35" fmla="*/ 51 h 1225"/>
                  <a:gd name="T36" fmla="*/ 12 w 1108"/>
                  <a:gd name="T37" fmla="*/ 53 h 1225"/>
                  <a:gd name="T38" fmla="*/ 14 w 1108"/>
                  <a:gd name="T39" fmla="*/ 57 h 1225"/>
                  <a:gd name="T40" fmla="*/ 18 w 1108"/>
                  <a:gd name="T41" fmla="*/ 62 h 1225"/>
                  <a:gd name="T42" fmla="*/ 24 w 1108"/>
                  <a:gd name="T43" fmla="*/ 68 h 1225"/>
                  <a:gd name="T44" fmla="*/ 29 w 1108"/>
                  <a:gd name="T45" fmla="*/ 73 h 1225"/>
                  <a:gd name="T46" fmla="*/ 34 w 1108"/>
                  <a:gd name="T47" fmla="*/ 78 h 1225"/>
                  <a:gd name="T48" fmla="*/ 38 w 1108"/>
                  <a:gd name="T49" fmla="*/ 82 h 1225"/>
                  <a:gd name="T50" fmla="*/ 41 w 1108"/>
                  <a:gd name="T51" fmla="*/ 83 h 1225"/>
                  <a:gd name="T52" fmla="*/ 43 w 1108"/>
                  <a:gd name="T53" fmla="*/ 85 h 1225"/>
                  <a:gd name="T54" fmla="*/ 45 w 1108"/>
                  <a:gd name="T55" fmla="*/ 85 h 1225"/>
                  <a:gd name="T56" fmla="*/ 49 w 1108"/>
                  <a:gd name="T57" fmla="*/ 86 h 1225"/>
                  <a:gd name="T58" fmla="*/ 54 w 1108"/>
                  <a:gd name="T59" fmla="*/ 87 h 1225"/>
                  <a:gd name="T60" fmla="*/ 59 w 1108"/>
                  <a:gd name="T61" fmla="*/ 88 h 1225"/>
                  <a:gd name="T62" fmla="*/ 63 w 1108"/>
                  <a:gd name="T63" fmla="*/ 88 h 1225"/>
                  <a:gd name="T64" fmla="*/ 67 w 1108"/>
                  <a:gd name="T65" fmla="*/ 87 h 1225"/>
                  <a:gd name="T66" fmla="*/ 70 w 1108"/>
                  <a:gd name="T67" fmla="*/ 86 h 1225"/>
                  <a:gd name="T68" fmla="*/ 73 w 1108"/>
                  <a:gd name="T69" fmla="*/ 85 h 1225"/>
                  <a:gd name="T70" fmla="*/ 75 w 1108"/>
                  <a:gd name="T71" fmla="*/ 84 h 1225"/>
                  <a:gd name="T72" fmla="*/ 77 w 1108"/>
                  <a:gd name="T73" fmla="*/ 82 h 1225"/>
                  <a:gd name="T74" fmla="*/ 78 w 1108"/>
                  <a:gd name="T75" fmla="*/ 79 h 1225"/>
                  <a:gd name="T76" fmla="*/ 79 w 1108"/>
                  <a:gd name="T77" fmla="*/ 77 h 1225"/>
                  <a:gd name="T78" fmla="*/ 79 w 1108"/>
                  <a:gd name="T79" fmla="*/ 74 h 1225"/>
                  <a:gd name="T80" fmla="*/ 79 w 1108"/>
                  <a:gd name="T81" fmla="*/ 71 h 1225"/>
                  <a:gd name="T82" fmla="*/ 78 w 1108"/>
                  <a:gd name="T83" fmla="*/ 68 h 1225"/>
                  <a:gd name="T84" fmla="*/ 77 w 1108"/>
                  <a:gd name="T85" fmla="*/ 64 h 1225"/>
                  <a:gd name="T86" fmla="*/ 76 w 1108"/>
                  <a:gd name="T87" fmla="*/ 61 h 1225"/>
                  <a:gd name="T88" fmla="*/ 74 w 1108"/>
                  <a:gd name="T89" fmla="*/ 57 h 1225"/>
                  <a:gd name="T90" fmla="*/ 72 w 1108"/>
                  <a:gd name="T91" fmla="*/ 54 h 1225"/>
                  <a:gd name="T92" fmla="*/ 71 w 1108"/>
                  <a:gd name="T93" fmla="*/ 51 h 1225"/>
                  <a:gd name="T94" fmla="*/ 70 w 1108"/>
                  <a:gd name="T95" fmla="*/ 48 h 1225"/>
                  <a:gd name="T96" fmla="*/ 37 w 1108"/>
                  <a:gd name="T97" fmla="*/ 53 h 122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08" h="1225">
                    <a:moveTo>
                      <a:pt x="230" y="0"/>
                    </a:moveTo>
                    <a:lnTo>
                      <a:pt x="211" y="8"/>
                    </a:lnTo>
                    <a:lnTo>
                      <a:pt x="192" y="17"/>
                    </a:lnTo>
                    <a:lnTo>
                      <a:pt x="174" y="25"/>
                    </a:lnTo>
                    <a:lnTo>
                      <a:pt x="155" y="33"/>
                    </a:lnTo>
                    <a:lnTo>
                      <a:pt x="137" y="41"/>
                    </a:lnTo>
                    <a:lnTo>
                      <a:pt x="119" y="49"/>
                    </a:lnTo>
                    <a:lnTo>
                      <a:pt x="102" y="57"/>
                    </a:lnTo>
                    <a:lnTo>
                      <a:pt x="85" y="65"/>
                    </a:lnTo>
                    <a:lnTo>
                      <a:pt x="69" y="74"/>
                    </a:lnTo>
                    <a:lnTo>
                      <a:pt x="54" y="85"/>
                    </a:lnTo>
                    <a:lnTo>
                      <a:pt x="42" y="97"/>
                    </a:lnTo>
                    <a:lnTo>
                      <a:pt x="30" y="110"/>
                    </a:lnTo>
                    <a:lnTo>
                      <a:pt x="21" y="126"/>
                    </a:lnTo>
                    <a:lnTo>
                      <a:pt x="14" y="143"/>
                    </a:lnTo>
                    <a:lnTo>
                      <a:pt x="8" y="160"/>
                    </a:lnTo>
                    <a:lnTo>
                      <a:pt x="4" y="179"/>
                    </a:lnTo>
                    <a:lnTo>
                      <a:pt x="1" y="199"/>
                    </a:lnTo>
                    <a:lnTo>
                      <a:pt x="0" y="219"/>
                    </a:lnTo>
                    <a:lnTo>
                      <a:pt x="0" y="240"/>
                    </a:lnTo>
                    <a:lnTo>
                      <a:pt x="1" y="262"/>
                    </a:lnTo>
                    <a:lnTo>
                      <a:pt x="3" y="286"/>
                    </a:lnTo>
                    <a:lnTo>
                      <a:pt x="6" y="309"/>
                    </a:lnTo>
                    <a:lnTo>
                      <a:pt x="10" y="332"/>
                    </a:lnTo>
                    <a:lnTo>
                      <a:pt x="15" y="356"/>
                    </a:lnTo>
                    <a:lnTo>
                      <a:pt x="20" y="380"/>
                    </a:lnTo>
                    <a:lnTo>
                      <a:pt x="27" y="405"/>
                    </a:lnTo>
                    <a:lnTo>
                      <a:pt x="34" y="429"/>
                    </a:lnTo>
                    <a:lnTo>
                      <a:pt x="42" y="452"/>
                    </a:lnTo>
                    <a:lnTo>
                      <a:pt x="58" y="499"/>
                    </a:lnTo>
                    <a:lnTo>
                      <a:pt x="74" y="545"/>
                    </a:lnTo>
                    <a:lnTo>
                      <a:pt x="91" y="587"/>
                    </a:lnTo>
                    <a:lnTo>
                      <a:pt x="108" y="626"/>
                    </a:lnTo>
                    <a:lnTo>
                      <a:pt x="124" y="661"/>
                    </a:lnTo>
                    <a:lnTo>
                      <a:pt x="138" y="692"/>
                    </a:lnTo>
                    <a:lnTo>
                      <a:pt x="145" y="706"/>
                    </a:lnTo>
                    <a:lnTo>
                      <a:pt x="153" y="721"/>
                    </a:lnTo>
                    <a:lnTo>
                      <a:pt x="163" y="737"/>
                    </a:lnTo>
                    <a:lnTo>
                      <a:pt x="175" y="754"/>
                    </a:lnTo>
                    <a:lnTo>
                      <a:pt x="199" y="789"/>
                    </a:lnTo>
                    <a:lnTo>
                      <a:pt x="228" y="827"/>
                    </a:lnTo>
                    <a:lnTo>
                      <a:pt x="259" y="866"/>
                    </a:lnTo>
                    <a:lnTo>
                      <a:pt x="293" y="905"/>
                    </a:lnTo>
                    <a:lnTo>
                      <a:pt x="330" y="946"/>
                    </a:lnTo>
                    <a:lnTo>
                      <a:pt x="367" y="985"/>
                    </a:lnTo>
                    <a:lnTo>
                      <a:pt x="406" y="1022"/>
                    </a:lnTo>
                    <a:lnTo>
                      <a:pt x="444" y="1058"/>
                    </a:lnTo>
                    <a:lnTo>
                      <a:pt x="483" y="1092"/>
                    </a:lnTo>
                    <a:lnTo>
                      <a:pt x="520" y="1121"/>
                    </a:lnTo>
                    <a:lnTo>
                      <a:pt x="537" y="1135"/>
                    </a:lnTo>
                    <a:lnTo>
                      <a:pt x="555" y="1147"/>
                    </a:lnTo>
                    <a:lnTo>
                      <a:pt x="572" y="1158"/>
                    </a:lnTo>
                    <a:lnTo>
                      <a:pt x="588" y="1168"/>
                    </a:lnTo>
                    <a:lnTo>
                      <a:pt x="605" y="1177"/>
                    </a:lnTo>
                    <a:lnTo>
                      <a:pt x="619" y="1184"/>
                    </a:lnTo>
                    <a:lnTo>
                      <a:pt x="633" y="1189"/>
                    </a:lnTo>
                    <a:lnTo>
                      <a:pt x="647" y="1194"/>
                    </a:lnTo>
                    <a:lnTo>
                      <a:pt x="686" y="1203"/>
                    </a:lnTo>
                    <a:lnTo>
                      <a:pt x="723" y="1211"/>
                    </a:lnTo>
                    <a:lnTo>
                      <a:pt x="759" y="1217"/>
                    </a:lnTo>
                    <a:lnTo>
                      <a:pt x="793" y="1221"/>
                    </a:lnTo>
                    <a:lnTo>
                      <a:pt x="825" y="1224"/>
                    </a:lnTo>
                    <a:lnTo>
                      <a:pt x="855" y="1225"/>
                    </a:lnTo>
                    <a:lnTo>
                      <a:pt x="884" y="1224"/>
                    </a:lnTo>
                    <a:lnTo>
                      <a:pt x="911" y="1221"/>
                    </a:lnTo>
                    <a:lnTo>
                      <a:pt x="936" y="1217"/>
                    </a:lnTo>
                    <a:lnTo>
                      <a:pt x="959" y="1211"/>
                    </a:lnTo>
                    <a:lnTo>
                      <a:pt x="980" y="1204"/>
                    </a:lnTo>
                    <a:lnTo>
                      <a:pt x="1000" y="1196"/>
                    </a:lnTo>
                    <a:lnTo>
                      <a:pt x="1018" y="1187"/>
                    </a:lnTo>
                    <a:lnTo>
                      <a:pt x="1035" y="1176"/>
                    </a:lnTo>
                    <a:lnTo>
                      <a:pt x="1050" y="1164"/>
                    </a:lnTo>
                    <a:lnTo>
                      <a:pt x="1063" y="1151"/>
                    </a:lnTo>
                    <a:lnTo>
                      <a:pt x="1074" y="1137"/>
                    </a:lnTo>
                    <a:lnTo>
                      <a:pt x="1084" y="1122"/>
                    </a:lnTo>
                    <a:lnTo>
                      <a:pt x="1092" y="1106"/>
                    </a:lnTo>
                    <a:lnTo>
                      <a:pt x="1099" y="1088"/>
                    </a:lnTo>
                    <a:lnTo>
                      <a:pt x="1103" y="1069"/>
                    </a:lnTo>
                    <a:lnTo>
                      <a:pt x="1107" y="1050"/>
                    </a:lnTo>
                    <a:lnTo>
                      <a:pt x="1108" y="1030"/>
                    </a:lnTo>
                    <a:lnTo>
                      <a:pt x="1108" y="1010"/>
                    </a:lnTo>
                    <a:lnTo>
                      <a:pt x="1107" y="988"/>
                    </a:lnTo>
                    <a:lnTo>
                      <a:pt x="1104" y="966"/>
                    </a:lnTo>
                    <a:lnTo>
                      <a:pt x="1099" y="944"/>
                    </a:lnTo>
                    <a:lnTo>
                      <a:pt x="1093" y="919"/>
                    </a:lnTo>
                    <a:lnTo>
                      <a:pt x="1085" y="896"/>
                    </a:lnTo>
                    <a:lnTo>
                      <a:pt x="1076" y="871"/>
                    </a:lnTo>
                    <a:lnTo>
                      <a:pt x="1065" y="847"/>
                    </a:lnTo>
                    <a:lnTo>
                      <a:pt x="1053" y="822"/>
                    </a:lnTo>
                    <a:lnTo>
                      <a:pt x="1040" y="796"/>
                    </a:lnTo>
                    <a:lnTo>
                      <a:pt x="1028" y="772"/>
                    </a:lnTo>
                    <a:lnTo>
                      <a:pt x="1015" y="749"/>
                    </a:lnTo>
                    <a:lnTo>
                      <a:pt x="1004" y="727"/>
                    </a:lnTo>
                    <a:lnTo>
                      <a:pt x="994" y="706"/>
                    </a:lnTo>
                    <a:lnTo>
                      <a:pt x="984" y="685"/>
                    </a:lnTo>
                    <a:lnTo>
                      <a:pt x="975" y="664"/>
                    </a:lnTo>
                    <a:lnTo>
                      <a:pt x="967" y="645"/>
                    </a:lnTo>
                    <a:lnTo>
                      <a:pt x="516" y="74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" name="Freeform 159"/>
              <p:cNvSpPr>
                <a:spLocks/>
              </p:cNvSpPr>
              <p:nvPr/>
            </p:nvSpPr>
            <p:spPr bwMode="auto">
              <a:xfrm>
                <a:off x="1740" y="2937"/>
                <a:ext cx="84" cy="76"/>
              </a:xfrm>
              <a:custGeom>
                <a:avLst/>
                <a:gdLst>
                  <a:gd name="T0" fmla="*/ 33 w 1181"/>
                  <a:gd name="T1" fmla="*/ 10 h 1071"/>
                  <a:gd name="T2" fmla="*/ 29 w 1181"/>
                  <a:gd name="T3" fmla="*/ 11 h 1071"/>
                  <a:gd name="T4" fmla="*/ 26 w 1181"/>
                  <a:gd name="T5" fmla="*/ 12 h 1071"/>
                  <a:gd name="T6" fmla="*/ 22 w 1181"/>
                  <a:gd name="T7" fmla="*/ 14 h 1071"/>
                  <a:gd name="T8" fmla="*/ 18 w 1181"/>
                  <a:gd name="T9" fmla="*/ 16 h 1071"/>
                  <a:gd name="T10" fmla="*/ 14 w 1181"/>
                  <a:gd name="T11" fmla="*/ 18 h 1071"/>
                  <a:gd name="T12" fmla="*/ 9 w 1181"/>
                  <a:gd name="T13" fmla="*/ 19 h 1071"/>
                  <a:gd name="T14" fmla="*/ 4 w 1181"/>
                  <a:gd name="T15" fmla="*/ 21 h 1071"/>
                  <a:gd name="T16" fmla="*/ 0 w 1181"/>
                  <a:gd name="T17" fmla="*/ 23 h 1071"/>
                  <a:gd name="T18" fmla="*/ 20 w 1181"/>
                  <a:gd name="T19" fmla="*/ 76 h 1071"/>
                  <a:gd name="T20" fmla="*/ 52 w 1181"/>
                  <a:gd name="T21" fmla="*/ 69 h 1071"/>
                  <a:gd name="T22" fmla="*/ 52 w 1181"/>
                  <a:gd name="T23" fmla="*/ 67 h 1071"/>
                  <a:gd name="T24" fmla="*/ 51 w 1181"/>
                  <a:gd name="T25" fmla="*/ 65 h 1071"/>
                  <a:gd name="T26" fmla="*/ 50 w 1181"/>
                  <a:gd name="T27" fmla="*/ 64 h 1071"/>
                  <a:gd name="T28" fmla="*/ 50 w 1181"/>
                  <a:gd name="T29" fmla="*/ 62 h 1071"/>
                  <a:gd name="T30" fmla="*/ 50 w 1181"/>
                  <a:gd name="T31" fmla="*/ 61 h 1071"/>
                  <a:gd name="T32" fmla="*/ 50 w 1181"/>
                  <a:gd name="T33" fmla="*/ 60 h 1071"/>
                  <a:gd name="T34" fmla="*/ 50 w 1181"/>
                  <a:gd name="T35" fmla="*/ 59 h 1071"/>
                  <a:gd name="T36" fmla="*/ 50 w 1181"/>
                  <a:gd name="T37" fmla="*/ 59 h 1071"/>
                  <a:gd name="T38" fmla="*/ 50 w 1181"/>
                  <a:gd name="T39" fmla="*/ 58 h 1071"/>
                  <a:gd name="T40" fmla="*/ 50 w 1181"/>
                  <a:gd name="T41" fmla="*/ 57 h 1071"/>
                  <a:gd name="T42" fmla="*/ 50 w 1181"/>
                  <a:gd name="T43" fmla="*/ 57 h 1071"/>
                  <a:gd name="T44" fmla="*/ 51 w 1181"/>
                  <a:gd name="T45" fmla="*/ 56 h 1071"/>
                  <a:gd name="T46" fmla="*/ 51 w 1181"/>
                  <a:gd name="T47" fmla="*/ 55 h 1071"/>
                  <a:gd name="T48" fmla="*/ 51 w 1181"/>
                  <a:gd name="T49" fmla="*/ 55 h 1071"/>
                  <a:gd name="T50" fmla="*/ 52 w 1181"/>
                  <a:gd name="T51" fmla="*/ 54 h 1071"/>
                  <a:gd name="T52" fmla="*/ 52 w 1181"/>
                  <a:gd name="T53" fmla="*/ 54 h 1071"/>
                  <a:gd name="T54" fmla="*/ 53 w 1181"/>
                  <a:gd name="T55" fmla="*/ 53 h 1071"/>
                  <a:gd name="T56" fmla="*/ 53 w 1181"/>
                  <a:gd name="T57" fmla="*/ 52 h 1071"/>
                  <a:gd name="T58" fmla="*/ 54 w 1181"/>
                  <a:gd name="T59" fmla="*/ 52 h 1071"/>
                  <a:gd name="T60" fmla="*/ 54 w 1181"/>
                  <a:gd name="T61" fmla="*/ 51 h 1071"/>
                  <a:gd name="T62" fmla="*/ 55 w 1181"/>
                  <a:gd name="T63" fmla="*/ 51 h 1071"/>
                  <a:gd name="T64" fmla="*/ 56 w 1181"/>
                  <a:gd name="T65" fmla="*/ 50 h 1071"/>
                  <a:gd name="T66" fmla="*/ 57 w 1181"/>
                  <a:gd name="T67" fmla="*/ 50 h 1071"/>
                  <a:gd name="T68" fmla="*/ 58 w 1181"/>
                  <a:gd name="T69" fmla="*/ 49 h 1071"/>
                  <a:gd name="T70" fmla="*/ 60 w 1181"/>
                  <a:gd name="T71" fmla="*/ 49 h 1071"/>
                  <a:gd name="T72" fmla="*/ 62 w 1181"/>
                  <a:gd name="T73" fmla="*/ 48 h 1071"/>
                  <a:gd name="T74" fmla="*/ 66 w 1181"/>
                  <a:gd name="T75" fmla="*/ 47 h 1071"/>
                  <a:gd name="T76" fmla="*/ 69 w 1181"/>
                  <a:gd name="T77" fmla="*/ 46 h 1071"/>
                  <a:gd name="T78" fmla="*/ 72 w 1181"/>
                  <a:gd name="T79" fmla="*/ 44 h 1071"/>
                  <a:gd name="T80" fmla="*/ 74 w 1181"/>
                  <a:gd name="T81" fmla="*/ 43 h 1071"/>
                  <a:gd name="T82" fmla="*/ 77 w 1181"/>
                  <a:gd name="T83" fmla="*/ 42 h 1071"/>
                  <a:gd name="T84" fmla="*/ 80 w 1181"/>
                  <a:gd name="T85" fmla="*/ 41 h 1071"/>
                  <a:gd name="T86" fmla="*/ 82 w 1181"/>
                  <a:gd name="T87" fmla="*/ 39 h 1071"/>
                  <a:gd name="T88" fmla="*/ 84 w 1181"/>
                  <a:gd name="T89" fmla="*/ 38 h 1071"/>
                  <a:gd name="T90" fmla="*/ 44 w 1181"/>
                  <a:gd name="T91" fmla="*/ 0 h 1071"/>
                  <a:gd name="T92" fmla="*/ 42 w 1181"/>
                  <a:gd name="T93" fmla="*/ 2 h 1071"/>
                  <a:gd name="T94" fmla="*/ 41 w 1181"/>
                  <a:gd name="T95" fmla="*/ 3 h 1071"/>
                  <a:gd name="T96" fmla="*/ 40 w 1181"/>
                  <a:gd name="T97" fmla="*/ 5 h 1071"/>
                  <a:gd name="T98" fmla="*/ 38 w 1181"/>
                  <a:gd name="T99" fmla="*/ 6 h 1071"/>
                  <a:gd name="T100" fmla="*/ 37 w 1181"/>
                  <a:gd name="T101" fmla="*/ 7 h 1071"/>
                  <a:gd name="T102" fmla="*/ 35 w 1181"/>
                  <a:gd name="T103" fmla="*/ 8 h 1071"/>
                  <a:gd name="T104" fmla="*/ 35 w 1181"/>
                  <a:gd name="T105" fmla="*/ 9 h 1071"/>
                  <a:gd name="T106" fmla="*/ 34 w 1181"/>
                  <a:gd name="T107" fmla="*/ 9 h 1071"/>
                  <a:gd name="T108" fmla="*/ 33 w 1181"/>
                  <a:gd name="T109" fmla="*/ 10 h 1071"/>
                  <a:gd name="T110" fmla="*/ 33 w 1181"/>
                  <a:gd name="T111" fmla="*/ 10 h 10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81" h="1071">
                    <a:moveTo>
                      <a:pt x="457" y="139"/>
                    </a:moveTo>
                    <a:lnTo>
                      <a:pt x="414" y="155"/>
                    </a:lnTo>
                    <a:lnTo>
                      <a:pt x="364" y="174"/>
                    </a:lnTo>
                    <a:lnTo>
                      <a:pt x="310" y="197"/>
                    </a:lnTo>
                    <a:lnTo>
                      <a:pt x="252" y="221"/>
                    </a:lnTo>
                    <a:lnTo>
                      <a:pt x="190" y="247"/>
                    </a:lnTo>
                    <a:lnTo>
                      <a:pt x="127" y="274"/>
                    </a:lnTo>
                    <a:lnTo>
                      <a:pt x="63" y="301"/>
                    </a:lnTo>
                    <a:lnTo>
                      <a:pt x="0" y="330"/>
                    </a:lnTo>
                    <a:lnTo>
                      <a:pt x="286" y="1071"/>
                    </a:lnTo>
                    <a:lnTo>
                      <a:pt x="737" y="975"/>
                    </a:lnTo>
                    <a:lnTo>
                      <a:pt x="725" y="947"/>
                    </a:lnTo>
                    <a:lnTo>
                      <a:pt x="716" y="920"/>
                    </a:lnTo>
                    <a:lnTo>
                      <a:pt x="709" y="895"/>
                    </a:lnTo>
                    <a:lnTo>
                      <a:pt x="704" y="872"/>
                    </a:lnTo>
                    <a:lnTo>
                      <a:pt x="703" y="859"/>
                    </a:lnTo>
                    <a:lnTo>
                      <a:pt x="702" y="848"/>
                    </a:lnTo>
                    <a:lnTo>
                      <a:pt x="702" y="838"/>
                    </a:lnTo>
                    <a:lnTo>
                      <a:pt x="702" y="827"/>
                    </a:lnTo>
                    <a:lnTo>
                      <a:pt x="703" y="817"/>
                    </a:lnTo>
                    <a:lnTo>
                      <a:pt x="705" y="808"/>
                    </a:lnTo>
                    <a:lnTo>
                      <a:pt x="708" y="798"/>
                    </a:lnTo>
                    <a:lnTo>
                      <a:pt x="711" y="789"/>
                    </a:lnTo>
                    <a:lnTo>
                      <a:pt x="715" y="780"/>
                    </a:lnTo>
                    <a:lnTo>
                      <a:pt x="720" y="771"/>
                    </a:lnTo>
                    <a:lnTo>
                      <a:pt x="725" y="763"/>
                    </a:lnTo>
                    <a:lnTo>
                      <a:pt x="732" y="755"/>
                    </a:lnTo>
                    <a:lnTo>
                      <a:pt x="739" y="747"/>
                    </a:lnTo>
                    <a:lnTo>
                      <a:pt x="747" y="739"/>
                    </a:lnTo>
                    <a:lnTo>
                      <a:pt x="756" y="731"/>
                    </a:lnTo>
                    <a:lnTo>
                      <a:pt x="765" y="724"/>
                    </a:lnTo>
                    <a:lnTo>
                      <a:pt x="776" y="717"/>
                    </a:lnTo>
                    <a:lnTo>
                      <a:pt x="788" y="710"/>
                    </a:lnTo>
                    <a:lnTo>
                      <a:pt x="801" y="703"/>
                    </a:lnTo>
                    <a:lnTo>
                      <a:pt x="815" y="697"/>
                    </a:lnTo>
                    <a:lnTo>
                      <a:pt x="844" y="685"/>
                    </a:lnTo>
                    <a:lnTo>
                      <a:pt x="878" y="673"/>
                    </a:lnTo>
                    <a:lnTo>
                      <a:pt x="923" y="658"/>
                    </a:lnTo>
                    <a:lnTo>
                      <a:pt x="967" y="643"/>
                    </a:lnTo>
                    <a:lnTo>
                      <a:pt x="1008" y="627"/>
                    </a:lnTo>
                    <a:lnTo>
                      <a:pt x="1046" y="611"/>
                    </a:lnTo>
                    <a:lnTo>
                      <a:pt x="1083" y="593"/>
                    </a:lnTo>
                    <a:lnTo>
                      <a:pt x="1118" y="574"/>
                    </a:lnTo>
                    <a:lnTo>
                      <a:pt x="1150" y="555"/>
                    </a:lnTo>
                    <a:lnTo>
                      <a:pt x="1181" y="535"/>
                    </a:lnTo>
                    <a:lnTo>
                      <a:pt x="613" y="0"/>
                    </a:lnTo>
                    <a:lnTo>
                      <a:pt x="595" y="24"/>
                    </a:lnTo>
                    <a:lnTo>
                      <a:pt x="576" y="47"/>
                    </a:lnTo>
                    <a:lnTo>
                      <a:pt x="556" y="69"/>
                    </a:lnTo>
                    <a:lnTo>
                      <a:pt x="537" y="88"/>
                    </a:lnTo>
                    <a:lnTo>
                      <a:pt x="517" y="104"/>
                    </a:lnTo>
                    <a:lnTo>
                      <a:pt x="496" y="119"/>
                    </a:lnTo>
                    <a:lnTo>
                      <a:pt x="486" y="125"/>
                    </a:lnTo>
                    <a:lnTo>
                      <a:pt x="476" y="130"/>
                    </a:lnTo>
                    <a:lnTo>
                      <a:pt x="467" y="135"/>
                    </a:lnTo>
                    <a:lnTo>
                      <a:pt x="457" y="139"/>
                    </a:lnTo>
                    <a:close/>
                  </a:path>
                </a:pathLst>
              </a:custGeom>
              <a:solidFill>
                <a:srgbClr val="FFC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6" name="Freeform 160"/>
              <p:cNvSpPr>
                <a:spLocks/>
              </p:cNvSpPr>
              <p:nvPr/>
            </p:nvSpPr>
            <p:spPr bwMode="auto">
              <a:xfrm>
                <a:off x="1783" y="2907"/>
                <a:ext cx="67" cy="68"/>
              </a:xfrm>
              <a:custGeom>
                <a:avLst/>
                <a:gdLst>
                  <a:gd name="T0" fmla="*/ 67 w 933"/>
                  <a:gd name="T1" fmla="*/ 17 h 950"/>
                  <a:gd name="T2" fmla="*/ 16 w 933"/>
                  <a:gd name="T3" fmla="*/ 0 h 950"/>
                  <a:gd name="T4" fmla="*/ 16 w 933"/>
                  <a:gd name="T5" fmla="*/ 1 h 950"/>
                  <a:gd name="T6" fmla="*/ 15 w 933"/>
                  <a:gd name="T7" fmla="*/ 3 h 950"/>
                  <a:gd name="T8" fmla="*/ 14 w 933"/>
                  <a:gd name="T9" fmla="*/ 6 h 950"/>
                  <a:gd name="T10" fmla="*/ 11 w 933"/>
                  <a:gd name="T11" fmla="*/ 10 h 950"/>
                  <a:gd name="T12" fmla="*/ 10 w 933"/>
                  <a:gd name="T13" fmla="*/ 13 h 950"/>
                  <a:gd name="T14" fmla="*/ 9 w 933"/>
                  <a:gd name="T15" fmla="*/ 15 h 950"/>
                  <a:gd name="T16" fmla="*/ 8 w 933"/>
                  <a:gd name="T17" fmla="*/ 18 h 950"/>
                  <a:gd name="T18" fmla="*/ 6 w 933"/>
                  <a:gd name="T19" fmla="*/ 20 h 950"/>
                  <a:gd name="T20" fmla="*/ 5 w 933"/>
                  <a:gd name="T21" fmla="*/ 22 h 950"/>
                  <a:gd name="T22" fmla="*/ 3 w 933"/>
                  <a:gd name="T23" fmla="*/ 25 h 950"/>
                  <a:gd name="T24" fmla="*/ 2 w 933"/>
                  <a:gd name="T25" fmla="*/ 27 h 950"/>
                  <a:gd name="T26" fmla="*/ 0 w 933"/>
                  <a:gd name="T27" fmla="*/ 30 h 950"/>
                  <a:gd name="T28" fmla="*/ 41 w 933"/>
                  <a:gd name="T29" fmla="*/ 68 h 950"/>
                  <a:gd name="T30" fmla="*/ 42 w 933"/>
                  <a:gd name="T31" fmla="*/ 67 h 950"/>
                  <a:gd name="T32" fmla="*/ 43 w 933"/>
                  <a:gd name="T33" fmla="*/ 66 h 950"/>
                  <a:gd name="T34" fmla="*/ 44 w 933"/>
                  <a:gd name="T35" fmla="*/ 65 h 950"/>
                  <a:gd name="T36" fmla="*/ 46 w 933"/>
                  <a:gd name="T37" fmla="*/ 64 h 950"/>
                  <a:gd name="T38" fmla="*/ 47 w 933"/>
                  <a:gd name="T39" fmla="*/ 63 h 950"/>
                  <a:gd name="T40" fmla="*/ 48 w 933"/>
                  <a:gd name="T41" fmla="*/ 62 h 950"/>
                  <a:gd name="T42" fmla="*/ 49 w 933"/>
                  <a:gd name="T43" fmla="*/ 61 h 950"/>
                  <a:gd name="T44" fmla="*/ 50 w 933"/>
                  <a:gd name="T45" fmla="*/ 60 h 950"/>
                  <a:gd name="T46" fmla="*/ 51 w 933"/>
                  <a:gd name="T47" fmla="*/ 59 h 950"/>
                  <a:gd name="T48" fmla="*/ 52 w 933"/>
                  <a:gd name="T49" fmla="*/ 58 h 950"/>
                  <a:gd name="T50" fmla="*/ 52 w 933"/>
                  <a:gd name="T51" fmla="*/ 56 h 950"/>
                  <a:gd name="T52" fmla="*/ 53 w 933"/>
                  <a:gd name="T53" fmla="*/ 55 h 950"/>
                  <a:gd name="T54" fmla="*/ 54 w 933"/>
                  <a:gd name="T55" fmla="*/ 54 h 950"/>
                  <a:gd name="T56" fmla="*/ 55 w 933"/>
                  <a:gd name="T57" fmla="*/ 52 h 950"/>
                  <a:gd name="T58" fmla="*/ 56 w 933"/>
                  <a:gd name="T59" fmla="*/ 51 h 950"/>
                  <a:gd name="T60" fmla="*/ 57 w 933"/>
                  <a:gd name="T61" fmla="*/ 49 h 950"/>
                  <a:gd name="T62" fmla="*/ 58 w 933"/>
                  <a:gd name="T63" fmla="*/ 46 h 950"/>
                  <a:gd name="T64" fmla="*/ 60 w 933"/>
                  <a:gd name="T65" fmla="*/ 43 h 950"/>
                  <a:gd name="T66" fmla="*/ 61 w 933"/>
                  <a:gd name="T67" fmla="*/ 39 h 950"/>
                  <a:gd name="T68" fmla="*/ 62 w 933"/>
                  <a:gd name="T69" fmla="*/ 35 h 950"/>
                  <a:gd name="T70" fmla="*/ 63 w 933"/>
                  <a:gd name="T71" fmla="*/ 31 h 950"/>
                  <a:gd name="T72" fmla="*/ 65 w 933"/>
                  <a:gd name="T73" fmla="*/ 27 h 950"/>
                  <a:gd name="T74" fmla="*/ 66 w 933"/>
                  <a:gd name="T75" fmla="*/ 22 h 950"/>
                  <a:gd name="T76" fmla="*/ 67 w 933"/>
                  <a:gd name="T77" fmla="*/ 17 h 95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933" h="950">
                    <a:moveTo>
                      <a:pt x="933" y="234"/>
                    </a:moveTo>
                    <a:lnTo>
                      <a:pt x="227" y="0"/>
                    </a:lnTo>
                    <a:lnTo>
                      <a:pt x="223" y="11"/>
                    </a:lnTo>
                    <a:lnTo>
                      <a:pt x="209" y="41"/>
                    </a:lnTo>
                    <a:lnTo>
                      <a:pt x="189" y="88"/>
                    </a:lnTo>
                    <a:lnTo>
                      <a:pt x="160" y="145"/>
                    </a:lnTo>
                    <a:lnTo>
                      <a:pt x="144" y="177"/>
                    </a:lnTo>
                    <a:lnTo>
                      <a:pt x="127" y="211"/>
                    </a:lnTo>
                    <a:lnTo>
                      <a:pt x="109" y="245"/>
                    </a:lnTo>
                    <a:lnTo>
                      <a:pt x="89" y="280"/>
                    </a:lnTo>
                    <a:lnTo>
                      <a:pt x="68" y="314"/>
                    </a:lnTo>
                    <a:lnTo>
                      <a:pt x="47" y="350"/>
                    </a:lnTo>
                    <a:lnTo>
                      <a:pt x="23" y="383"/>
                    </a:lnTo>
                    <a:lnTo>
                      <a:pt x="0" y="415"/>
                    </a:lnTo>
                    <a:lnTo>
                      <a:pt x="568" y="950"/>
                    </a:lnTo>
                    <a:lnTo>
                      <a:pt x="586" y="938"/>
                    </a:lnTo>
                    <a:lnTo>
                      <a:pt x="603" y="925"/>
                    </a:lnTo>
                    <a:lnTo>
                      <a:pt x="619" y="912"/>
                    </a:lnTo>
                    <a:lnTo>
                      <a:pt x="635" y="898"/>
                    </a:lnTo>
                    <a:lnTo>
                      <a:pt x="650" y="884"/>
                    </a:lnTo>
                    <a:lnTo>
                      <a:pt x="664" y="869"/>
                    </a:lnTo>
                    <a:lnTo>
                      <a:pt x="679" y="853"/>
                    </a:lnTo>
                    <a:lnTo>
                      <a:pt x="692" y="838"/>
                    </a:lnTo>
                    <a:lnTo>
                      <a:pt x="706" y="821"/>
                    </a:lnTo>
                    <a:lnTo>
                      <a:pt x="718" y="805"/>
                    </a:lnTo>
                    <a:lnTo>
                      <a:pt x="731" y="787"/>
                    </a:lnTo>
                    <a:lnTo>
                      <a:pt x="743" y="769"/>
                    </a:lnTo>
                    <a:lnTo>
                      <a:pt x="756" y="750"/>
                    </a:lnTo>
                    <a:lnTo>
                      <a:pt x="767" y="730"/>
                    </a:lnTo>
                    <a:lnTo>
                      <a:pt x="778" y="709"/>
                    </a:lnTo>
                    <a:lnTo>
                      <a:pt x="789" y="688"/>
                    </a:lnTo>
                    <a:lnTo>
                      <a:pt x="810" y="644"/>
                    </a:lnTo>
                    <a:lnTo>
                      <a:pt x="829" y="596"/>
                    </a:lnTo>
                    <a:lnTo>
                      <a:pt x="848" y="545"/>
                    </a:lnTo>
                    <a:lnTo>
                      <a:pt x="866" y="491"/>
                    </a:lnTo>
                    <a:lnTo>
                      <a:pt x="883" y="433"/>
                    </a:lnTo>
                    <a:lnTo>
                      <a:pt x="900" y="371"/>
                    </a:lnTo>
                    <a:lnTo>
                      <a:pt x="917" y="304"/>
                    </a:lnTo>
                    <a:lnTo>
                      <a:pt x="933" y="234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7" name="Freeform 161"/>
              <p:cNvSpPr>
                <a:spLocks/>
              </p:cNvSpPr>
              <p:nvPr/>
            </p:nvSpPr>
            <p:spPr bwMode="auto">
              <a:xfrm>
                <a:off x="1746" y="2990"/>
                <a:ext cx="46" cy="10"/>
              </a:xfrm>
              <a:custGeom>
                <a:avLst/>
                <a:gdLst>
                  <a:gd name="T0" fmla="*/ 0 w 637"/>
                  <a:gd name="T1" fmla="*/ 0 h 143"/>
                  <a:gd name="T2" fmla="*/ 44 w 637"/>
                  <a:gd name="T3" fmla="*/ 3 h 143"/>
                  <a:gd name="T4" fmla="*/ 46 w 637"/>
                  <a:gd name="T5" fmla="*/ 10 h 143"/>
                  <a:gd name="T6" fmla="*/ 0 w 637"/>
                  <a:gd name="T7" fmla="*/ 6 h 143"/>
                  <a:gd name="T8" fmla="*/ 0 w 637"/>
                  <a:gd name="T9" fmla="*/ 0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43">
                    <a:moveTo>
                      <a:pt x="0" y="0"/>
                    </a:moveTo>
                    <a:lnTo>
                      <a:pt x="613" y="41"/>
                    </a:lnTo>
                    <a:lnTo>
                      <a:pt x="637" y="143"/>
                    </a:lnTo>
                    <a:lnTo>
                      <a:pt x="4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8" name="Freeform 162"/>
              <p:cNvSpPr>
                <a:spLocks/>
              </p:cNvSpPr>
              <p:nvPr/>
            </p:nvSpPr>
            <p:spPr bwMode="auto">
              <a:xfrm>
                <a:off x="1969" y="2990"/>
                <a:ext cx="113" cy="59"/>
              </a:xfrm>
              <a:custGeom>
                <a:avLst/>
                <a:gdLst>
                  <a:gd name="T0" fmla="*/ 101 w 1582"/>
                  <a:gd name="T1" fmla="*/ 7 h 825"/>
                  <a:gd name="T2" fmla="*/ 98 w 1582"/>
                  <a:gd name="T3" fmla="*/ 6 h 825"/>
                  <a:gd name="T4" fmla="*/ 95 w 1582"/>
                  <a:gd name="T5" fmla="*/ 4 h 825"/>
                  <a:gd name="T6" fmla="*/ 92 w 1582"/>
                  <a:gd name="T7" fmla="*/ 3 h 825"/>
                  <a:gd name="T8" fmla="*/ 86 w 1582"/>
                  <a:gd name="T9" fmla="*/ 2 h 825"/>
                  <a:gd name="T10" fmla="*/ 79 w 1582"/>
                  <a:gd name="T11" fmla="*/ 1 h 825"/>
                  <a:gd name="T12" fmla="*/ 65 w 1582"/>
                  <a:gd name="T13" fmla="*/ 24 h 825"/>
                  <a:gd name="T14" fmla="*/ 0 w 1582"/>
                  <a:gd name="T15" fmla="*/ 41 h 825"/>
                  <a:gd name="T16" fmla="*/ 1 w 1582"/>
                  <a:gd name="T17" fmla="*/ 47 h 825"/>
                  <a:gd name="T18" fmla="*/ 2 w 1582"/>
                  <a:gd name="T19" fmla="*/ 50 h 825"/>
                  <a:gd name="T20" fmla="*/ 2 w 1582"/>
                  <a:gd name="T21" fmla="*/ 52 h 825"/>
                  <a:gd name="T22" fmla="*/ 4 w 1582"/>
                  <a:gd name="T23" fmla="*/ 55 h 825"/>
                  <a:gd name="T24" fmla="*/ 5 w 1582"/>
                  <a:gd name="T25" fmla="*/ 56 h 825"/>
                  <a:gd name="T26" fmla="*/ 5 w 1582"/>
                  <a:gd name="T27" fmla="*/ 57 h 825"/>
                  <a:gd name="T28" fmla="*/ 6 w 1582"/>
                  <a:gd name="T29" fmla="*/ 58 h 825"/>
                  <a:gd name="T30" fmla="*/ 8 w 1582"/>
                  <a:gd name="T31" fmla="*/ 58 h 825"/>
                  <a:gd name="T32" fmla="*/ 9 w 1582"/>
                  <a:gd name="T33" fmla="*/ 58 h 825"/>
                  <a:gd name="T34" fmla="*/ 12 w 1582"/>
                  <a:gd name="T35" fmla="*/ 59 h 825"/>
                  <a:gd name="T36" fmla="*/ 15 w 1582"/>
                  <a:gd name="T37" fmla="*/ 59 h 825"/>
                  <a:gd name="T38" fmla="*/ 18 w 1582"/>
                  <a:gd name="T39" fmla="*/ 59 h 825"/>
                  <a:gd name="T40" fmla="*/ 24 w 1582"/>
                  <a:gd name="T41" fmla="*/ 58 h 825"/>
                  <a:gd name="T42" fmla="*/ 34 w 1582"/>
                  <a:gd name="T43" fmla="*/ 57 h 825"/>
                  <a:gd name="T44" fmla="*/ 44 w 1582"/>
                  <a:gd name="T45" fmla="*/ 56 h 825"/>
                  <a:gd name="T46" fmla="*/ 54 w 1582"/>
                  <a:gd name="T47" fmla="*/ 53 h 825"/>
                  <a:gd name="T48" fmla="*/ 64 w 1582"/>
                  <a:gd name="T49" fmla="*/ 51 h 825"/>
                  <a:gd name="T50" fmla="*/ 73 w 1582"/>
                  <a:gd name="T51" fmla="*/ 49 h 825"/>
                  <a:gd name="T52" fmla="*/ 81 w 1582"/>
                  <a:gd name="T53" fmla="*/ 46 h 825"/>
                  <a:gd name="T54" fmla="*/ 89 w 1582"/>
                  <a:gd name="T55" fmla="*/ 43 h 825"/>
                  <a:gd name="T56" fmla="*/ 95 w 1582"/>
                  <a:gd name="T57" fmla="*/ 40 h 825"/>
                  <a:gd name="T58" fmla="*/ 99 w 1582"/>
                  <a:gd name="T59" fmla="*/ 38 h 825"/>
                  <a:gd name="T60" fmla="*/ 103 w 1582"/>
                  <a:gd name="T61" fmla="*/ 36 h 825"/>
                  <a:gd name="T62" fmla="*/ 106 w 1582"/>
                  <a:gd name="T63" fmla="*/ 33 h 825"/>
                  <a:gd name="T64" fmla="*/ 109 w 1582"/>
                  <a:gd name="T65" fmla="*/ 31 h 825"/>
                  <a:gd name="T66" fmla="*/ 111 w 1582"/>
                  <a:gd name="T67" fmla="*/ 28 h 825"/>
                  <a:gd name="T68" fmla="*/ 112 w 1582"/>
                  <a:gd name="T69" fmla="*/ 25 h 825"/>
                  <a:gd name="T70" fmla="*/ 113 w 1582"/>
                  <a:gd name="T71" fmla="*/ 22 h 825"/>
                  <a:gd name="T72" fmla="*/ 113 w 1582"/>
                  <a:gd name="T73" fmla="*/ 19 h 825"/>
                  <a:gd name="T74" fmla="*/ 111 w 1582"/>
                  <a:gd name="T75" fmla="*/ 16 h 825"/>
                  <a:gd name="T76" fmla="*/ 109 w 1582"/>
                  <a:gd name="T77" fmla="*/ 13 h 825"/>
                  <a:gd name="T78" fmla="*/ 105 w 1582"/>
                  <a:gd name="T79" fmla="*/ 9 h 8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582" h="825">
                    <a:moveTo>
                      <a:pt x="1431" y="107"/>
                    </a:moveTo>
                    <a:lnTo>
                      <a:pt x="1414" y="97"/>
                    </a:lnTo>
                    <a:lnTo>
                      <a:pt x="1394" y="87"/>
                    </a:lnTo>
                    <a:lnTo>
                      <a:pt x="1373" y="77"/>
                    </a:lnTo>
                    <a:lnTo>
                      <a:pt x="1352" y="69"/>
                    </a:lnTo>
                    <a:lnTo>
                      <a:pt x="1330" y="60"/>
                    </a:lnTo>
                    <a:lnTo>
                      <a:pt x="1307" y="53"/>
                    </a:lnTo>
                    <a:lnTo>
                      <a:pt x="1283" y="45"/>
                    </a:lnTo>
                    <a:lnTo>
                      <a:pt x="1259" y="39"/>
                    </a:lnTo>
                    <a:lnTo>
                      <a:pt x="1208" y="27"/>
                    </a:lnTo>
                    <a:lnTo>
                      <a:pt x="1157" y="16"/>
                    </a:lnTo>
                    <a:lnTo>
                      <a:pt x="1104" y="7"/>
                    </a:lnTo>
                    <a:lnTo>
                      <a:pt x="1053" y="0"/>
                    </a:lnTo>
                    <a:lnTo>
                      <a:pt x="908" y="337"/>
                    </a:lnTo>
                    <a:lnTo>
                      <a:pt x="0" y="522"/>
                    </a:lnTo>
                    <a:lnTo>
                      <a:pt x="5" y="578"/>
                    </a:lnTo>
                    <a:lnTo>
                      <a:pt x="10" y="628"/>
                    </a:lnTo>
                    <a:lnTo>
                      <a:pt x="13" y="652"/>
                    </a:lnTo>
                    <a:lnTo>
                      <a:pt x="17" y="675"/>
                    </a:lnTo>
                    <a:lnTo>
                      <a:pt x="22" y="696"/>
                    </a:lnTo>
                    <a:lnTo>
                      <a:pt x="27" y="716"/>
                    </a:lnTo>
                    <a:lnTo>
                      <a:pt x="33" y="734"/>
                    </a:lnTo>
                    <a:lnTo>
                      <a:pt x="41" y="750"/>
                    </a:lnTo>
                    <a:lnTo>
                      <a:pt x="49" y="765"/>
                    </a:lnTo>
                    <a:lnTo>
                      <a:pt x="59" y="778"/>
                    </a:lnTo>
                    <a:lnTo>
                      <a:pt x="64" y="784"/>
                    </a:lnTo>
                    <a:lnTo>
                      <a:pt x="70" y="790"/>
                    </a:lnTo>
                    <a:lnTo>
                      <a:pt x="76" y="795"/>
                    </a:lnTo>
                    <a:lnTo>
                      <a:pt x="83" y="800"/>
                    </a:lnTo>
                    <a:lnTo>
                      <a:pt x="90" y="805"/>
                    </a:lnTo>
                    <a:lnTo>
                      <a:pt x="97" y="809"/>
                    </a:lnTo>
                    <a:lnTo>
                      <a:pt x="105" y="812"/>
                    </a:lnTo>
                    <a:lnTo>
                      <a:pt x="113" y="815"/>
                    </a:lnTo>
                    <a:lnTo>
                      <a:pt x="128" y="818"/>
                    </a:lnTo>
                    <a:lnTo>
                      <a:pt x="144" y="821"/>
                    </a:lnTo>
                    <a:lnTo>
                      <a:pt x="163" y="823"/>
                    </a:lnTo>
                    <a:lnTo>
                      <a:pt x="183" y="824"/>
                    </a:lnTo>
                    <a:lnTo>
                      <a:pt x="206" y="825"/>
                    </a:lnTo>
                    <a:lnTo>
                      <a:pt x="230" y="824"/>
                    </a:lnTo>
                    <a:lnTo>
                      <a:pt x="255" y="824"/>
                    </a:lnTo>
                    <a:lnTo>
                      <a:pt x="284" y="822"/>
                    </a:lnTo>
                    <a:lnTo>
                      <a:pt x="342" y="817"/>
                    </a:lnTo>
                    <a:lnTo>
                      <a:pt x="406" y="810"/>
                    </a:lnTo>
                    <a:lnTo>
                      <a:pt x="472" y="800"/>
                    </a:lnTo>
                    <a:lnTo>
                      <a:pt x="541" y="789"/>
                    </a:lnTo>
                    <a:lnTo>
                      <a:pt x="613" y="777"/>
                    </a:lnTo>
                    <a:lnTo>
                      <a:pt x="684" y="763"/>
                    </a:lnTo>
                    <a:lnTo>
                      <a:pt x="756" y="748"/>
                    </a:lnTo>
                    <a:lnTo>
                      <a:pt x="826" y="733"/>
                    </a:lnTo>
                    <a:lnTo>
                      <a:pt x="894" y="716"/>
                    </a:lnTo>
                    <a:lnTo>
                      <a:pt x="958" y="700"/>
                    </a:lnTo>
                    <a:lnTo>
                      <a:pt x="1018" y="683"/>
                    </a:lnTo>
                    <a:lnTo>
                      <a:pt x="1073" y="665"/>
                    </a:lnTo>
                    <a:lnTo>
                      <a:pt x="1127" y="647"/>
                    </a:lnTo>
                    <a:lnTo>
                      <a:pt x="1183" y="626"/>
                    </a:lnTo>
                    <a:lnTo>
                      <a:pt x="1242" y="602"/>
                    </a:lnTo>
                    <a:lnTo>
                      <a:pt x="1301" y="576"/>
                    </a:lnTo>
                    <a:lnTo>
                      <a:pt x="1330" y="562"/>
                    </a:lnTo>
                    <a:lnTo>
                      <a:pt x="1358" y="548"/>
                    </a:lnTo>
                    <a:lnTo>
                      <a:pt x="1385" y="532"/>
                    </a:lnTo>
                    <a:lnTo>
                      <a:pt x="1412" y="516"/>
                    </a:lnTo>
                    <a:lnTo>
                      <a:pt x="1437" y="500"/>
                    </a:lnTo>
                    <a:lnTo>
                      <a:pt x="1461" y="483"/>
                    </a:lnTo>
                    <a:lnTo>
                      <a:pt x="1483" y="466"/>
                    </a:lnTo>
                    <a:lnTo>
                      <a:pt x="1504" y="448"/>
                    </a:lnTo>
                    <a:lnTo>
                      <a:pt x="1522" y="430"/>
                    </a:lnTo>
                    <a:lnTo>
                      <a:pt x="1540" y="412"/>
                    </a:lnTo>
                    <a:lnTo>
                      <a:pt x="1554" y="392"/>
                    </a:lnTo>
                    <a:lnTo>
                      <a:pt x="1565" y="372"/>
                    </a:lnTo>
                    <a:lnTo>
                      <a:pt x="1574" y="352"/>
                    </a:lnTo>
                    <a:lnTo>
                      <a:pt x="1580" y="332"/>
                    </a:lnTo>
                    <a:lnTo>
                      <a:pt x="1582" y="311"/>
                    </a:lnTo>
                    <a:lnTo>
                      <a:pt x="1582" y="290"/>
                    </a:lnTo>
                    <a:lnTo>
                      <a:pt x="1577" y="268"/>
                    </a:lnTo>
                    <a:lnTo>
                      <a:pt x="1569" y="246"/>
                    </a:lnTo>
                    <a:lnTo>
                      <a:pt x="1557" y="223"/>
                    </a:lnTo>
                    <a:lnTo>
                      <a:pt x="1541" y="201"/>
                    </a:lnTo>
                    <a:lnTo>
                      <a:pt x="1520" y="178"/>
                    </a:lnTo>
                    <a:lnTo>
                      <a:pt x="1495" y="155"/>
                    </a:lnTo>
                    <a:lnTo>
                      <a:pt x="1466" y="132"/>
                    </a:lnTo>
                    <a:lnTo>
                      <a:pt x="1431" y="107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Freeform 163"/>
              <p:cNvSpPr>
                <a:spLocks/>
              </p:cNvSpPr>
              <p:nvPr/>
            </p:nvSpPr>
            <p:spPr bwMode="auto">
              <a:xfrm>
                <a:off x="1948" y="2950"/>
                <a:ext cx="96" cy="77"/>
              </a:xfrm>
              <a:custGeom>
                <a:avLst/>
                <a:gdLst>
                  <a:gd name="T0" fmla="*/ 75 w 1351"/>
                  <a:gd name="T1" fmla="*/ 38 h 1077"/>
                  <a:gd name="T2" fmla="*/ 75 w 1351"/>
                  <a:gd name="T3" fmla="*/ 37 h 1077"/>
                  <a:gd name="T4" fmla="*/ 74 w 1351"/>
                  <a:gd name="T5" fmla="*/ 35 h 1077"/>
                  <a:gd name="T6" fmla="*/ 71 w 1351"/>
                  <a:gd name="T7" fmla="*/ 31 h 1077"/>
                  <a:gd name="T8" fmla="*/ 69 w 1351"/>
                  <a:gd name="T9" fmla="*/ 26 h 1077"/>
                  <a:gd name="T10" fmla="*/ 65 w 1351"/>
                  <a:gd name="T11" fmla="*/ 21 h 1077"/>
                  <a:gd name="T12" fmla="*/ 62 w 1351"/>
                  <a:gd name="T13" fmla="*/ 14 h 1077"/>
                  <a:gd name="T14" fmla="*/ 57 w 1351"/>
                  <a:gd name="T15" fmla="*/ 7 h 1077"/>
                  <a:gd name="T16" fmla="*/ 53 w 1351"/>
                  <a:gd name="T17" fmla="*/ 0 h 1077"/>
                  <a:gd name="T18" fmla="*/ 0 w 1351"/>
                  <a:gd name="T19" fmla="*/ 18 h 1077"/>
                  <a:gd name="T20" fmla="*/ 3 w 1351"/>
                  <a:gd name="T21" fmla="*/ 23 h 1077"/>
                  <a:gd name="T22" fmla="*/ 6 w 1351"/>
                  <a:gd name="T23" fmla="*/ 29 h 1077"/>
                  <a:gd name="T24" fmla="*/ 9 w 1351"/>
                  <a:gd name="T25" fmla="*/ 35 h 1077"/>
                  <a:gd name="T26" fmla="*/ 12 w 1351"/>
                  <a:gd name="T27" fmla="*/ 40 h 1077"/>
                  <a:gd name="T28" fmla="*/ 13 w 1351"/>
                  <a:gd name="T29" fmla="*/ 43 h 1077"/>
                  <a:gd name="T30" fmla="*/ 14 w 1351"/>
                  <a:gd name="T31" fmla="*/ 45 h 1077"/>
                  <a:gd name="T32" fmla="*/ 15 w 1351"/>
                  <a:gd name="T33" fmla="*/ 48 h 1077"/>
                  <a:gd name="T34" fmla="*/ 16 w 1351"/>
                  <a:gd name="T35" fmla="*/ 50 h 1077"/>
                  <a:gd name="T36" fmla="*/ 17 w 1351"/>
                  <a:gd name="T37" fmla="*/ 52 h 1077"/>
                  <a:gd name="T38" fmla="*/ 18 w 1351"/>
                  <a:gd name="T39" fmla="*/ 54 h 1077"/>
                  <a:gd name="T40" fmla="*/ 18 w 1351"/>
                  <a:gd name="T41" fmla="*/ 56 h 1077"/>
                  <a:gd name="T42" fmla="*/ 19 w 1351"/>
                  <a:gd name="T43" fmla="*/ 58 h 1077"/>
                  <a:gd name="T44" fmla="*/ 19 w 1351"/>
                  <a:gd name="T45" fmla="*/ 60 h 1077"/>
                  <a:gd name="T46" fmla="*/ 20 w 1351"/>
                  <a:gd name="T47" fmla="*/ 63 h 1077"/>
                  <a:gd name="T48" fmla="*/ 20 w 1351"/>
                  <a:gd name="T49" fmla="*/ 65 h 1077"/>
                  <a:gd name="T50" fmla="*/ 20 w 1351"/>
                  <a:gd name="T51" fmla="*/ 68 h 1077"/>
                  <a:gd name="T52" fmla="*/ 21 w 1351"/>
                  <a:gd name="T53" fmla="*/ 70 h 1077"/>
                  <a:gd name="T54" fmla="*/ 21 w 1351"/>
                  <a:gd name="T55" fmla="*/ 72 h 1077"/>
                  <a:gd name="T56" fmla="*/ 21 w 1351"/>
                  <a:gd name="T57" fmla="*/ 75 h 1077"/>
                  <a:gd name="T58" fmla="*/ 21 w 1351"/>
                  <a:gd name="T59" fmla="*/ 77 h 1077"/>
                  <a:gd name="T60" fmla="*/ 86 w 1351"/>
                  <a:gd name="T61" fmla="*/ 64 h 1077"/>
                  <a:gd name="T62" fmla="*/ 96 w 1351"/>
                  <a:gd name="T63" fmla="*/ 40 h 1077"/>
                  <a:gd name="T64" fmla="*/ 92 w 1351"/>
                  <a:gd name="T65" fmla="*/ 39 h 1077"/>
                  <a:gd name="T66" fmla="*/ 88 w 1351"/>
                  <a:gd name="T67" fmla="*/ 39 h 1077"/>
                  <a:gd name="T68" fmla="*/ 85 w 1351"/>
                  <a:gd name="T69" fmla="*/ 39 h 1077"/>
                  <a:gd name="T70" fmla="*/ 82 w 1351"/>
                  <a:gd name="T71" fmla="*/ 38 h 1077"/>
                  <a:gd name="T72" fmla="*/ 79 w 1351"/>
                  <a:gd name="T73" fmla="*/ 38 h 1077"/>
                  <a:gd name="T74" fmla="*/ 77 w 1351"/>
                  <a:gd name="T75" fmla="*/ 38 h 1077"/>
                  <a:gd name="T76" fmla="*/ 76 w 1351"/>
                  <a:gd name="T77" fmla="*/ 38 h 1077"/>
                  <a:gd name="T78" fmla="*/ 75 w 1351"/>
                  <a:gd name="T79" fmla="*/ 38 h 107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351" h="1077">
                    <a:moveTo>
                      <a:pt x="1059" y="533"/>
                    </a:moveTo>
                    <a:lnTo>
                      <a:pt x="1053" y="521"/>
                    </a:lnTo>
                    <a:lnTo>
                      <a:pt x="1035" y="488"/>
                    </a:lnTo>
                    <a:lnTo>
                      <a:pt x="1006" y="436"/>
                    </a:lnTo>
                    <a:lnTo>
                      <a:pt x="967" y="368"/>
                    </a:lnTo>
                    <a:lnTo>
                      <a:pt x="920" y="288"/>
                    </a:lnTo>
                    <a:lnTo>
                      <a:pt x="866" y="198"/>
                    </a:lnTo>
                    <a:lnTo>
                      <a:pt x="805" y="101"/>
                    </a:lnTo>
                    <a:lnTo>
                      <a:pt x="740" y="0"/>
                    </a:lnTo>
                    <a:lnTo>
                      <a:pt x="0" y="245"/>
                    </a:lnTo>
                    <a:lnTo>
                      <a:pt x="47" y="328"/>
                    </a:lnTo>
                    <a:lnTo>
                      <a:pt x="91" y="408"/>
                    </a:lnTo>
                    <a:lnTo>
                      <a:pt x="132" y="488"/>
                    </a:lnTo>
                    <a:lnTo>
                      <a:pt x="171" y="563"/>
                    </a:lnTo>
                    <a:lnTo>
                      <a:pt x="188" y="599"/>
                    </a:lnTo>
                    <a:lnTo>
                      <a:pt x="204" y="634"/>
                    </a:lnTo>
                    <a:lnTo>
                      <a:pt x="218" y="667"/>
                    </a:lnTo>
                    <a:lnTo>
                      <a:pt x="231" y="699"/>
                    </a:lnTo>
                    <a:lnTo>
                      <a:pt x="242" y="728"/>
                    </a:lnTo>
                    <a:lnTo>
                      <a:pt x="251" y="756"/>
                    </a:lnTo>
                    <a:lnTo>
                      <a:pt x="259" y="781"/>
                    </a:lnTo>
                    <a:lnTo>
                      <a:pt x="264" y="805"/>
                    </a:lnTo>
                    <a:lnTo>
                      <a:pt x="271" y="842"/>
                    </a:lnTo>
                    <a:lnTo>
                      <a:pt x="276" y="878"/>
                    </a:lnTo>
                    <a:lnTo>
                      <a:pt x="282" y="913"/>
                    </a:lnTo>
                    <a:lnTo>
                      <a:pt x="286" y="948"/>
                    </a:lnTo>
                    <a:lnTo>
                      <a:pt x="290" y="982"/>
                    </a:lnTo>
                    <a:lnTo>
                      <a:pt x="293" y="1014"/>
                    </a:lnTo>
                    <a:lnTo>
                      <a:pt x="295" y="1046"/>
                    </a:lnTo>
                    <a:lnTo>
                      <a:pt x="298" y="1077"/>
                    </a:lnTo>
                    <a:lnTo>
                      <a:pt x="1206" y="892"/>
                    </a:lnTo>
                    <a:lnTo>
                      <a:pt x="1351" y="555"/>
                    </a:lnTo>
                    <a:lnTo>
                      <a:pt x="1294" y="549"/>
                    </a:lnTo>
                    <a:lnTo>
                      <a:pt x="1239" y="542"/>
                    </a:lnTo>
                    <a:lnTo>
                      <a:pt x="1190" y="539"/>
                    </a:lnTo>
                    <a:lnTo>
                      <a:pt x="1147" y="536"/>
                    </a:lnTo>
                    <a:lnTo>
                      <a:pt x="1110" y="534"/>
                    </a:lnTo>
                    <a:lnTo>
                      <a:pt x="1083" y="533"/>
                    </a:lnTo>
                    <a:lnTo>
                      <a:pt x="1065" y="533"/>
                    </a:lnTo>
                    <a:lnTo>
                      <a:pt x="1059" y="533"/>
                    </a:lnTo>
                    <a:close/>
                  </a:path>
                </a:pathLst>
              </a:custGeom>
              <a:solidFill>
                <a:srgbClr val="FFC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0" name="Freeform 164"/>
              <p:cNvSpPr>
                <a:spLocks/>
              </p:cNvSpPr>
              <p:nvPr/>
            </p:nvSpPr>
            <p:spPr bwMode="auto">
              <a:xfrm>
                <a:off x="1920" y="2917"/>
                <a:ext cx="81" cy="51"/>
              </a:xfrm>
              <a:custGeom>
                <a:avLst/>
                <a:gdLst>
                  <a:gd name="T0" fmla="*/ 54 w 1128"/>
                  <a:gd name="T1" fmla="*/ 0 h 713"/>
                  <a:gd name="T2" fmla="*/ 0 w 1128"/>
                  <a:gd name="T3" fmla="*/ 6 h 713"/>
                  <a:gd name="T4" fmla="*/ 1 w 1128"/>
                  <a:gd name="T5" fmla="*/ 7 h 713"/>
                  <a:gd name="T6" fmla="*/ 2 w 1128"/>
                  <a:gd name="T7" fmla="*/ 10 h 713"/>
                  <a:gd name="T8" fmla="*/ 5 w 1128"/>
                  <a:gd name="T9" fmla="*/ 14 h 713"/>
                  <a:gd name="T10" fmla="*/ 9 w 1128"/>
                  <a:gd name="T11" fmla="*/ 20 h 713"/>
                  <a:gd name="T12" fmla="*/ 13 w 1128"/>
                  <a:gd name="T13" fmla="*/ 27 h 713"/>
                  <a:gd name="T14" fmla="*/ 18 w 1128"/>
                  <a:gd name="T15" fmla="*/ 35 h 713"/>
                  <a:gd name="T16" fmla="*/ 23 w 1128"/>
                  <a:gd name="T17" fmla="*/ 43 h 713"/>
                  <a:gd name="T18" fmla="*/ 28 w 1128"/>
                  <a:gd name="T19" fmla="*/ 51 h 713"/>
                  <a:gd name="T20" fmla="*/ 81 w 1128"/>
                  <a:gd name="T21" fmla="*/ 33 h 713"/>
                  <a:gd name="T22" fmla="*/ 78 w 1128"/>
                  <a:gd name="T23" fmla="*/ 29 h 713"/>
                  <a:gd name="T24" fmla="*/ 74 w 1128"/>
                  <a:gd name="T25" fmla="*/ 24 h 713"/>
                  <a:gd name="T26" fmla="*/ 71 w 1128"/>
                  <a:gd name="T27" fmla="*/ 20 h 713"/>
                  <a:gd name="T28" fmla="*/ 68 w 1128"/>
                  <a:gd name="T29" fmla="*/ 15 h 713"/>
                  <a:gd name="T30" fmla="*/ 66 w 1128"/>
                  <a:gd name="T31" fmla="*/ 13 h 713"/>
                  <a:gd name="T32" fmla="*/ 64 w 1128"/>
                  <a:gd name="T33" fmla="*/ 11 h 713"/>
                  <a:gd name="T34" fmla="*/ 62 w 1128"/>
                  <a:gd name="T35" fmla="*/ 9 h 713"/>
                  <a:gd name="T36" fmla="*/ 61 w 1128"/>
                  <a:gd name="T37" fmla="*/ 7 h 713"/>
                  <a:gd name="T38" fmla="*/ 59 w 1128"/>
                  <a:gd name="T39" fmla="*/ 5 h 713"/>
                  <a:gd name="T40" fmla="*/ 57 w 1128"/>
                  <a:gd name="T41" fmla="*/ 3 h 713"/>
                  <a:gd name="T42" fmla="*/ 55 w 1128"/>
                  <a:gd name="T43" fmla="*/ 2 h 713"/>
                  <a:gd name="T44" fmla="*/ 54 w 1128"/>
                  <a:gd name="T45" fmla="*/ 0 h 71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128" h="713">
                    <a:moveTo>
                      <a:pt x="748" y="0"/>
                    </a:moveTo>
                    <a:lnTo>
                      <a:pt x="0" y="86"/>
                    </a:lnTo>
                    <a:lnTo>
                      <a:pt x="9" y="100"/>
                    </a:lnTo>
                    <a:lnTo>
                      <a:pt x="34" y="140"/>
                    </a:lnTo>
                    <a:lnTo>
                      <a:pt x="74" y="201"/>
                    </a:lnTo>
                    <a:lnTo>
                      <a:pt x="126" y="281"/>
                    </a:lnTo>
                    <a:lnTo>
                      <a:pt x="185" y="376"/>
                    </a:lnTo>
                    <a:lnTo>
                      <a:pt x="251" y="483"/>
                    </a:lnTo>
                    <a:lnTo>
                      <a:pt x="319" y="596"/>
                    </a:lnTo>
                    <a:lnTo>
                      <a:pt x="388" y="713"/>
                    </a:lnTo>
                    <a:lnTo>
                      <a:pt x="1128" y="468"/>
                    </a:lnTo>
                    <a:lnTo>
                      <a:pt x="1083" y="403"/>
                    </a:lnTo>
                    <a:lnTo>
                      <a:pt x="1037" y="337"/>
                    </a:lnTo>
                    <a:lnTo>
                      <a:pt x="990" y="274"/>
                    </a:lnTo>
                    <a:lnTo>
                      <a:pt x="942" y="212"/>
                    </a:lnTo>
                    <a:lnTo>
                      <a:pt x="918" y="181"/>
                    </a:lnTo>
                    <a:lnTo>
                      <a:pt x="894" y="153"/>
                    </a:lnTo>
                    <a:lnTo>
                      <a:pt x="869" y="125"/>
                    </a:lnTo>
                    <a:lnTo>
                      <a:pt x="845" y="97"/>
                    </a:lnTo>
                    <a:lnTo>
                      <a:pt x="821" y="70"/>
                    </a:lnTo>
                    <a:lnTo>
                      <a:pt x="796" y="46"/>
                    </a:lnTo>
                    <a:lnTo>
                      <a:pt x="772" y="22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1" name="Freeform 165"/>
              <p:cNvSpPr>
                <a:spLocks/>
              </p:cNvSpPr>
              <p:nvPr/>
            </p:nvSpPr>
            <p:spPr bwMode="auto">
              <a:xfrm>
                <a:off x="2013" y="2987"/>
                <a:ext cx="21" cy="39"/>
              </a:xfrm>
              <a:custGeom>
                <a:avLst/>
                <a:gdLst>
                  <a:gd name="T0" fmla="*/ 12 w 293"/>
                  <a:gd name="T1" fmla="*/ 0 h 537"/>
                  <a:gd name="T2" fmla="*/ 0 w 293"/>
                  <a:gd name="T3" fmla="*/ 39 h 537"/>
                  <a:gd name="T4" fmla="*/ 8 w 293"/>
                  <a:gd name="T5" fmla="*/ 36 h 537"/>
                  <a:gd name="T6" fmla="*/ 21 w 293"/>
                  <a:gd name="T7" fmla="*/ 0 h 537"/>
                  <a:gd name="T8" fmla="*/ 12 w 293"/>
                  <a:gd name="T9" fmla="*/ 0 h 5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" h="537">
                    <a:moveTo>
                      <a:pt x="162" y="0"/>
                    </a:moveTo>
                    <a:lnTo>
                      <a:pt x="0" y="537"/>
                    </a:lnTo>
                    <a:lnTo>
                      <a:pt x="114" y="498"/>
                    </a:lnTo>
                    <a:lnTo>
                      <a:pt x="293" y="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" name="Freeform 166"/>
              <p:cNvSpPr>
                <a:spLocks/>
              </p:cNvSpPr>
              <p:nvPr/>
            </p:nvSpPr>
            <p:spPr bwMode="auto">
              <a:xfrm>
                <a:off x="1793" y="2643"/>
                <a:ext cx="169" cy="220"/>
              </a:xfrm>
              <a:custGeom>
                <a:avLst/>
                <a:gdLst>
                  <a:gd name="T0" fmla="*/ 94 w 2368"/>
                  <a:gd name="T1" fmla="*/ 0 h 3080"/>
                  <a:gd name="T2" fmla="*/ 78 w 2368"/>
                  <a:gd name="T3" fmla="*/ 0 h 3080"/>
                  <a:gd name="T4" fmla="*/ 77 w 2368"/>
                  <a:gd name="T5" fmla="*/ 1 h 3080"/>
                  <a:gd name="T6" fmla="*/ 75 w 2368"/>
                  <a:gd name="T7" fmla="*/ 3 h 3080"/>
                  <a:gd name="T8" fmla="*/ 74 w 2368"/>
                  <a:gd name="T9" fmla="*/ 4 h 3080"/>
                  <a:gd name="T10" fmla="*/ 72 w 2368"/>
                  <a:gd name="T11" fmla="*/ 6 h 3080"/>
                  <a:gd name="T12" fmla="*/ 70 w 2368"/>
                  <a:gd name="T13" fmla="*/ 9 h 3080"/>
                  <a:gd name="T14" fmla="*/ 68 w 2368"/>
                  <a:gd name="T15" fmla="*/ 12 h 3080"/>
                  <a:gd name="T16" fmla="*/ 66 w 2368"/>
                  <a:gd name="T17" fmla="*/ 15 h 3080"/>
                  <a:gd name="T18" fmla="*/ 64 w 2368"/>
                  <a:gd name="T19" fmla="*/ 19 h 3080"/>
                  <a:gd name="T20" fmla="*/ 61 w 2368"/>
                  <a:gd name="T21" fmla="*/ 23 h 3080"/>
                  <a:gd name="T22" fmla="*/ 58 w 2368"/>
                  <a:gd name="T23" fmla="*/ 28 h 3080"/>
                  <a:gd name="T24" fmla="*/ 55 w 2368"/>
                  <a:gd name="T25" fmla="*/ 34 h 3080"/>
                  <a:gd name="T26" fmla="*/ 52 w 2368"/>
                  <a:gd name="T27" fmla="*/ 40 h 3080"/>
                  <a:gd name="T28" fmla="*/ 48 w 2368"/>
                  <a:gd name="T29" fmla="*/ 46 h 3080"/>
                  <a:gd name="T30" fmla="*/ 45 w 2368"/>
                  <a:gd name="T31" fmla="*/ 53 h 3080"/>
                  <a:gd name="T32" fmla="*/ 43 w 2368"/>
                  <a:gd name="T33" fmla="*/ 57 h 3080"/>
                  <a:gd name="T34" fmla="*/ 41 w 2368"/>
                  <a:gd name="T35" fmla="*/ 62 h 3080"/>
                  <a:gd name="T36" fmla="*/ 39 w 2368"/>
                  <a:gd name="T37" fmla="*/ 66 h 3080"/>
                  <a:gd name="T38" fmla="*/ 38 w 2368"/>
                  <a:gd name="T39" fmla="*/ 71 h 3080"/>
                  <a:gd name="T40" fmla="*/ 36 w 2368"/>
                  <a:gd name="T41" fmla="*/ 77 h 3080"/>
                  <a:gd name="T42" fmla="*/ 34 w 2368"/>
                  <a:gd name="T43" fmla="*/ 82 h 3080"/>
                  <a:gd name="T44" fmla="*/ 32 w 2368"/>
                  <a:gd name="T45" fmla="*/ 88 h 3080"/>
                  <a:gd name="T46" fmla="*/ 30 w 2368"/>
                  <a:gd name="T47" fmla="*/ 94 h 3080"/>
                  <a:gd name="T48" fmla="*/ 28 w 2368"/>
                  <a:gd name="T49" fmla="*/ 100 h 3080"/>
                  <a:gd name="T50" fmla="*/ 26 w 2368"/>
                  <a:gd name="T51" fmla="*/ 107 h 3080"/>
                  <a:gd name="T52" fmla="*/ 24 w 2368"/>
                  <a:gd name="T53" fmla="*/ 113 h 3080"/>
                  <a:gd name="T54" fmla="*/ 22 w 2368"/>
                  <a:gd name="T55" fmla="*/ 120 h 3080"/>
                  <a:gd name="T56" fmla="*/ 19 w 2368"/>
                  <a:gd name="T57" fmla="*/ 133 h 3080"/>
                  <a:gd name="T58" fmla="*/ 15 w 2368"/>
                  <a:gd name="T59" fmla="*/ 145 h 3080"/>
                  <a:gd name="T60" fmla="*/ 12 w 2368"/>
                  <a:gd name="T61" fmla="*/ 158 h 3080"/>
                  <a:gd name="T62" fmla="*/ 9 w 2368"/>
                  <a:gd name="T63" fmla="*/ 169 h 3080"/>
                  <a:gd name="T64" fmla="*/ 7 w 2368"/>
                  <a:gd name="T65" fmla="*/ 180 h 3080"/>
                  <a:gd name="T66" fmla="*/ 4 w 2368"/>
                  <a:gd name="T67" fmla="*/ 189 h 3080"/>
                  <a:gd name="T68" fmla="*/ 1 w 2368"/>
                  <a:gd name="T69" fmla="*/ 202 h 3080"/>
                  <a:gd name="T70" fmla="*/ 0 w 2368"/>
                  <a:gd name="T71" fmla="*/ 207 h 3080"/>
                  <a:gd name="T72" fmla="*/ 169 w 2368"/>
                  <a:gd name="T73" fmla="*/ 220 h 3080"/>
                  <a:gd name="T74" fmla="*/ 154 w 2368"/>
                  <a:gd name="T75" fmla="*/ 80 h 3080"/>
                  <a:gd name="T76" fmla="*/ 94 w 2368"/>
                  <a:gd name="T77" fmla="*/ 0 h 30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368" h="3080">
                    <a:moveTo>
                      <a:pt x="1311" y="0"/>
                    </a:moveTo>
                    <a:lnTo>
                      <a:pt x="1087" y="2"/>
                    </a:lnTo>
                    <a:lnTo>
                      <a:pt x="1078" y="11"/>
                    </a:lnTo>
                    <a:lnTo>
                      <a:pt x="1053" y="40"/>
                    </a:lnTo>
                    <a:lnTo>
                      <a:pt x="1035" y="62"/>
                    </a:lnTo>
                    <a:lnTo>
                      <a:pt x="1012" y="90"/>
                    </a:lnTo>
                    <a:lnTo>
                      <a:pt x="986" y="124"/>
                    </a:lnTo>
                    <a:lnTo>
                      <a:pt x="958" y="165"/>
                    </a:lnTo>
                    <a:lnTo>
                      <a:pt x="926" y="211"/>
                    </a:lnTo>
                    <a:lnTo>
                      <a:pt x="890" y="266"/>
                    </a:lnTo>
                    <a:lnTo>
                      <a:pt x="853" y="326"/>
                    </a:lnTo>
                    <a:lnTo>
                      <a:pt x="813" y="394"/>
                    </a:lnTo>
                    <a:lnTo>
                      <a:pt x="771" y="470"/>
                    </a:lnTo>
                    <a:lnTo>
                      <a:pt x="725" y="554"/>
                    </a:lnTo>
                    <a:lnTo>
                      <a:pt x="679" y="646"/>
                    </a:lnTo>
                    <a:lnTo>
                      <a:pt x="631" y="746"/>
                    </a:lnTo>
                    <a:lnTo>
                      <a:pt x="605" y="801"/>
                    </a:lnTo>
                    <a:lnTo>
                      <a:pt x="579" y="863"/>
                    </a:lnTo>
                    <a:lnTo>
                      <a:pt x="553" y="928"/>
                    </a:lnTo>
                    <a:lnTo>
                      <a:pt x="527" y="999"/>
                    </a:lnTo>
                    <a:lnTo>
                      <a:pt x="501" y="1075"/>
                    </a:lnTo>
                    <a:lnTo>
                      <a:pt x="474" y="1153"/>
                    </a:lnTo>
                    <a:lnTo>
                      <a:pt x="447" y="1235"/>
                    </a:lnTo>
                    <a:lnTo>
                      <a:pt x="420" y="1319"/>
                    </a:lnTo>
                    <a:lnTo>
                      <a:pt x="393" y="1406"/>
                    </a:lnTo>
                    <a:lnTo>
                      <a:pt x="367" y="1494"/>
                    </a:lnTo>
                    <a:lnTo>
                      <a:pt x="341" y="1583"/>
                    </a:lnTo>
                    <a:lnTo>
                      <a:pt x="314" y="1674"/>
                    </a:lnTo>
                    <a:lnTo>
                      <a:pt x="264" y="1855"/>
                    </a:lnTo>
                    <a:lnTo>
                      <a:pt x="216" y="2034"/>
                    </a:lnTo>
                    <a:lnTo>
                      <a:pt x="171" y="2206"/>
                    </a:lnTo>
                    <a:lnTo>
                      <a:pt x="130" y="2367"/>
                    </a:lnTo>
                    <a:lnTo>
                      <a:pt x="93" y="2514"/>
                    </a:lnTo>
                    <a:lnTo>
                      <a:pt x="62" y="2644"/>
                    </a:lnTo>
                    <a:lnTo>
                      <a:pt x="16" y="2833"/>
                    </a:lnTo>
                    <a:lnTo>
                      <a:pt x="0" y="2902"/>
                    </a:lnTo>
                    <a:lnTo>
                      <a:pt x="2368" y="3080"/>
                    </a:lnTo>
                    <a:lnTo>
                      <a:pt x="2164" y="1121"/>
                    </a:lnTo>
                    <a:lnTo>
                      <a:pt x="1311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3" name="Freeform 167"/>
              <p:cNvSpPr>
                <a:spLocks/>
              </p:cNvSpPr>
              <p:nvPr/>
            </p:nvSpPr>
            <p:spPr bwMode="auto">
              <a:xfrm>
                <a:off x="1906" y="2644"/>
                <a:ext cx="27" cy="19"/>
              </a:xfrm>
              <a:custGeom>
                <a:avLst/>
                <a:gdLst>
                  <a:gd name="T0" fmla="*/ 27 w 381"/>
                  <a:gd name="T1" fmla="*/ 19 h 266"/>
                  <a:gd name="T2" fmla="*/ 23 w 381"/>
                  <a:gd name="T3" fmla="*/ 2 h 266"/>
                  <a:gd name="T4" fmla="*/ 0 w 381"/>
                  <a:gd name="T5" fmla="*/ 0 h 266"/>
                  <a:gd name="T6" fmla="*/ 1 w 381"/>
                  <a:gd name="T7" fmla="*/ 2 h 266"/>
                  <a:gd name="T8" fmla="*/ 2 w 381"/>
                  <a:gd name="T9" fmla="*/ 3 h 266"/>
                  <a:gd name="T10" fmla="*/ 3 w 381"/>
                  <a:gd name="T11" fmla="*/ 5 h 266"/>
                  <a:gd name="T12" fmla="*/ 4 w 381"/>
                  <a:gd name="T13" fmla="*/ 6 h 266"/>
                  <a:gd name="T14" fmla="*/ 6 w 381"/>
                  <a:gd name="T15" fmla="*/ 8 h 266"/>
                  <a:gd name="T16" fmla="*/ 7 w 381"/>
                  <a:gd name="T17" fmla="*/ 9 h 266"/>
                  <a:gd name="T18" fmla="*/ 8 w 381"/>
                  <a:gd name="T19" fmla="*/ 11 h 266"/>
                  <a:gd name="T20" fmla="*/ 10 w 381"/>
                  <a:gd name="T21" fmla="*/ 12 h 266"/>
                  <a:gd name="T22" fmla="*/ 12 w 381"/>
                  <a:gd name="T23" fmla="*/ 13 h 266"/>
                  <a:gd name="T24" fmla="*/ 14 w 381"/>
                  <a:gd name="T25" fmla="*/ 14 h 266"/>
                  <a:gd name="T26" fmla="*/ 16 w 381"/>
                  <a:gd name="T27" fmla="*/ 15 h 266"/>
                  <a:gd name="T28" fmla="*/ 18 w 381"/>
                  <a:gd name="T29" fmla="*/ 16 h 266"/>
                  <a:gd name="T30" fmla="*/ 20 w 381"/>
                  <a:gd name="T31" fmla="*/ 17 h 266"/>
                  <a:gd name="T32" fmla="*/ 22 w 381"/>
                  <a:gd name="T33" fmla="*/ 18 h 266"/>
                  <a:gd name="T34" fmla="*/ 24 w 381"/>
                  <a:gd name="T35" fmla="*/ 19 h 266"/>
                  <a:gd name="T36" fmla="*/ 27 w 381"/>
                  <a:gd name="T37" fmla="*/ 19 h 26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81" h="266">
                    <a:moveTo>
                      <a:pt x="381" y="266"/>
                    </a:moveTo>
                    <a:lnTo>
                      <a:pt x="323" y="23"/>
                    </a:lnTo>
                    <a:lnTo>
                      <a:pt x="0" y="0"/>
                    </a:lnTo>
                    <a:lnTo>
                      <a:pt x="14" y="22"/>
                    </a:lnTo>
                    <a:lnTo>
                      <a:pt x="28" y="44"/>
                    </a:lnTo>
                    <a:lnTo>
                      <a:pt x="44" y="66"/>
                    </a:lnTo>
                    <a:lnTo>
                      <a:pt x="61" y="87"/>
                    </a:lnTo>
                    <a:lnTo>
                      <a:pt x="79" y="107"/>
                    </a:lnTo>
                    <a:lnTo>
                      <a:pt x="98" y="128"/>
                    </a:lnTo>
                    <a:lnTo>
                      <a:pt x="119" y="147"/>
                    </a:lnTo>
                    <a:lnTo>
                      <a:pt x="142" y="165"/>
                    </a:lnTo>
                    <a:lnTo>
                      <a:pt x="167" y="183"/>
                    </a:lnTo>
                    <a:lnTo>
                      <a:pt x="192" y="199"/>
                    </a:lnTo>
                    <a:lnTo>
                      <a:pt x="219" y="214"/>
                    </a:lnTo>
                    <a:lnTo>
                      <a:pt x="248" y="227"/>
                    </a:lnTo>
                    <a:lnTo>
                      <a:pt x="278" y="239"/>
                    </a:lnTo>
                    <a:lnTo>
                      <a:pt x="311" y="251"/>
                    </a:lnTo>
                    <a:lnTo>
                      <a:pt x="345" y="259"/>
                    </a:lnTo>
                    <a:lnTo>
                      <a:pt x="381" y="266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4" name="Freeform 168"/>
              <p:cNvSpPr>
                <a:spLocks/>
              </p:cNvSpPr>
              <p:nvPr/>
            </p:nvSpPr>
            <p:spPr bwMode="auto">
              <a:xfrm>
                <a:off x="1887" y="2643"/>
                <a:ext cx="61" cy="80"/>
              </a:xfrm>
              <a:custGeom>
                <a:avLst/>
                <a:gdLst>
                  <a:gd name="T0" fmla="*/ 20 w 853"/>
                  <a:gd name="T1" fmla="*/ 1 h 1121"/>
                  <a:gd name="T2" fmla="*/ 0 w 853"/>
                  <a:gd name="T3" fmla="*/ 0 h 1121"/>
                  <a:gd name="T4" fmla="*/ 61 w 853"/>
                  <a:gd name="T5" fmla="*/ 80 h 1121"/>
                  <a:gd name="T6" fmla="*/ 47 w 853"/>
                  <a:gd name="T7" fmla="*/ 20 h 1121"/>
                  <a:gd name="T8" fmla="*/ 44 w 853"/>
                  <a:gd name="T9" fmla="*/ 20 h 1121"/>
                  <a:gd name="T10" fmla="*/ 42 w 853"/>
                  <a:gd name="T11" fmla="*/ 19 h 1121"/>
                  <a:gd name="T12" fmla="*/ 39 w 853"/>
                  <a:gd name="T13" fmla="*/ 18 h 1121"/>
                  <a:gd name="T14" fmla="*/ 37 w 853"/>
                  <a:gd name="T15" fmla="*/ 18 h 1121"/>
                  <a:gd name="T16" fmla="*/ 35 w 853"/>
                  <a:gd name="T17" fmla="*/ 17 h 1121"/>
                  <a:gd name="T18" fmla="*/ 33 w 853"/>
                  <a:gd name="T19" fmla="*/ 16 h 1121"/>
                  <a:gd name="T20" fmla="*/ 31 w 853"/>
                  <a:gd name="T21" fmla="*/ 14 h 1121"/>
                  <a:gd name="T22" fmla="*/ 30 w 853"/>
                  <a:gd name="T23" fmla="*/ 13 h 1121"/>
                  <a:gd name="T24" fmla="*/ 28 w 853"/>
                  <a:gd name="T25" fmla="*/ 12 h 1121"/>
                  <a:gd name="T26" fmla="*/ 27 w 853"/>
                  <a:gd name="T27" fmla="*/ 10 h 1121"/>
                  <a:gd name="T28" fmla="*/ 25 w 853"/>
                  <a:gd name="T29" fmla="*/ 9 h 1121"/>
                  <a:gd name="T30" fmla="*/ 24 w 853"/>
                  <a:gd name="T31" fmla="*/ 8 h 1121"/>
                  <a:gd name="T32" fmla="*/ 23 w 853"/>
                  <a:gd name="T33" fmla="*/ 6 h 1121"/>
                  <a:gd name="T34" fmla="*/ 22 w 853"/>
                  <a:gd name="T35" fmla="*/ 4 h 1121"/>
                  <a:gd name="T36" fmla="*/ 21 w 853"/>
                  <a:gd name="T37" fmla="*/ 3 h 1121"/>
                  <a:gd name="T38" fmla="*/ 20 w 853"/>
                  <a:gd name="T39" fmla="*/ 1 h 112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53" h="1121">
                    <a:moveTo>
                      <a:pt x="273" y="19"/>
                    </a:moveTo>
                    <a:lnTo>
                      <a:pt x="0" y="0"/>
                    </a:lnTo>
                    <a:lnTo>
                      <a:pt x="853" y="1121"/>
                    </a:lnTo>
                    <a:lnTo>
                      <a:pt x="654" y="285"/>
                    </a:lnTo>
                    <a:lnTo>
                      <a:pt x="618" y="278"/>
                    </a:lnTo>
                    <a:lnTo>
                      <a:pt x="584" y="270"/>
                    </a:lnTo>
                    <a:lnTo>
                      <a:pt x="551" y="258"/>
                    </a:lnTo>
                    <a:lnTo>
                      <a:pt x="521" y="246"/>
                    </a:lnTo>
                    <a:lnTo>
                      <a:pt x="492" y="233"/>
                    </a:lnTo>
                    <a:lnTo>
                      <a:pt x="465" y="218"/>
                    </a:lnTo>
                    <a:lnTo>
                      <a:pt x="440" y="202"/>
                    </a:lnTo>
                    <a:lnTo>
                      <a:pt x="415" y="184"/>
                    </a:lnTo>
                    <a:lnTo>
                      <a:pt x="392" y="166"/>
                    </a:lnTo>
                    <a:lnTo>
                      <a:pt x="371" y="147"/>
                    </a:lnTo>
                    <a:lnTo>
                      <a:pt x="352" y="126"/>
                    </a:lnTo>
                    <a:lnTo>
                      <a:pt x="334" y="106"/>
                    </a:lnTo>
                    <a:lnTo>
                      <a:pt x="317" y="85"/>
                    </a:lnTo>
                    <a:lnTo>
                      <a:pt x="301" y="63"/>
                    </a:lnTo>
                    <a:lnTo>
                      <a:pt x="287" y="41"/>
                    </a:lnTo>
                    <a:lnTo>
                      <a:pt x="273" y="19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5" name="Freeform 169"/>
              <p:cNvSpPr>
                <a:spLocks/>
              </p:cNvSpPr>
              <p:nvPr/>
            </p:nvSpPr>
            <p:spPr bwMode="auto">
              <a:xfrm>
                <a:off x="1779" y="2422"/>
                <a:ext cx="234" cy="234"/>
              </a:xfrm>
              <a:custGeom>
                <a:avLst/>
                <a:gdLst>
                  <a:gd name="T0" fmla="*/ 232 w 3276"/>
                  <a:gd name="T1" fmla="*/ 138 h 3277"/>
                  <a:gd name="T2" fmla="*/ 228 w 3276"/>
                  <a:gd name="T3" fmla="*/ 155 h 3277"/>
                  <a:gd name="T4" fmla="*/ 221 w 3276"/>
                  <a:gd name="T5" fmla="*/ 170 h 3277"/>
                  <a:gd name="T6" fmla="*/ 212 w 3276"/>
                  <a:gd name="T7" fmla="*/ 185 h 3277"/>
                  <a:gd name="T8" fmla="*/ 202 w 3276"/>
                  <a:gd name="T9" fmla="*/ 198 h 3277"/>
                  <a:gd name="T10" fmla="*/ 189 w 3276"/>
                  <a:gd name="T11" fmla="*/ 209 h 3277"/>
                  <a:gd name="T12" fmla="*/ 175 w 3276"/>
                  <a:gd name="T13" fmla="*/ 219 h 3277"/>
                  <a:gd name="T14" fmla="*/ 160 w 3276"/>
                  <a:gd name="T15" fmla="*/ 226 h 3277"/>
                  <a:gd name="T16" fmla="*/ 143 w 3276"/>
                  <a:gd name="T17" fmla="*/ 231 h 3277"/>
                  <a:gd name="T18" fmla="*/ 126 w 3276"/>
                  <a:gd name="T19" fmla="*/ 234 h 3277"/>
                  <a:gd name="T20" fmla="*/ 108 w 3276"/>
                  <a:gd name="T21" fmla="*/ 234 h 3277"/>
                  <a:gd name="T22" fmla="*/ 91 w 3276"/>
                  <a:gd name="T23" fmla="*/ 231 h 3277"/>
                  <a:gd name="T24" fmla="*/ 74 w 3276"/>
                  <a:gd name="T25" fmla="*/ 226 h 3277"/>
                  <a:gd name="T26" fmla="*/ 59 w 3276"/>
                  <a:gd name="T27" fmla="*/ 218 h 3277"/>
                  <a:gd name="T28" fmla="*/ 44 w 3276"/>
                  <a:gd name="T29" fmla="*/ 209 h 3277"/>
                  <a:gd name="T30" fmla="*/ 32 w 3276"/>
                  <a:gd name="T31" fmla="*/ 197 h 3277"/>
                  <a:gd name="T32" fmla="*/ 21 w 3276"/>
                  <a:gd name="T33" fmla="*/ 184 h 3277"/>
                  <a:gd name="T34" fmla="*/ 13 w 3276"/>
                  <a:gd name="T35" fmla="*/ 170 h 3277"/>
                  <a:gd name="T36" fmla="*/ 6 w 3276"/>
                  <a:gd name="T37" fmla="*/ 154 h 3277"/>
                  <a:gd name="T38" fmla="*/ 2 w 3276"/>
                  <a:gd name="T39" fmla="*/ 138 h 3277"/>
                  <a:gd name="T40" fmla="*/ 0 w 3276"/>
                  <a:gd name="T41" fmla="*/ 120 h 3277"/>
                  <a:gd name="T42" fmla="*/ 1 w 3276"/>
                  <a:gd name="T43" fmla="*/ 102 h 3277"/>
                  <a:gd name="T44" fmla="*/ 4 w 3276"/>
                  <a:gd name="T45" fmla="*/ 85 h 3277"/>
                  <a:gd name="T46" fmla="*/ 10 w 3276"/>
                  <a:gd name="T47" fmla="*/ 69 h 3277"/>
                  <a:gd name="T48" fmla="*/ 19 w 3276"/>
                  <a:gd name="T49" fmla="*/ 54 h 3277"/>
                  <a:gd name="T50" fmla="*/ 29 w 3276"/>
                  <a:gd name="T51" fmla="*/ 40 h 3277"/>
                  <a:gd name="T52" fmla="*/ 41 w 3276"/>
                  <a:gd name="T53" fmla="*/ 28 h 3277"/>
                  <a:gd name="T54" fmla="*/ 54 w 3276"/>
                  <a:gd name="T55" fmla="*/ 18 h 3277"/>
                  <a:gd name="T56" fmla="*/ 69 w 3276"/>
                  <a:gd name="T57" fmla="*/ 10 h 3277"/>
                  <a:gd name="T58" fmla="*/ 85 w 3276"/>
                  <a:gd name="T59" fmla="*/ 4 h 3277"/>
                  <a:gd name="T60" fmla="*/ 102 w 3276"/>
                  <a:gd name="T61" fmla="*/ 1 h 3277"/>
                  <a:gd name="T62" fmla="*/ 120 w 3276"/>
                  <a:gd name="T63" fmla="*/ 0 h 3277"/>
                  <a:gd name="T64" fmla="*/ 138 w 3276"/>
                  <a:gd name="T65" fmla="*/ 2 h 3277"/>
                  <a:gd name="T66" fmla="*/ 155 w 3276"/>
                  <a:gd name="T67" fmla="*/ 6 h 3277"/>
                  <a:gd name="T68" fmla="*/ 171 w 3276"/>
                  <a:gd name="T69" fmla="*/ 13 h 3277"/>
                  <a:gd name="T70" fmla="*/ 185 w 3276"/>
                  <a:gd name="T71" fmla="*/ 22 h 3277"/>
                  <a:gd name="T72" fmla="*/ 198 w 3276"/>
                  <a:gd name="T73" fmla="*/ 32 h 3277"/>
                  <a:gd name="T74" fmla="*/ 209 w 3276"/>
                  <a:gd name="T75" fmla="*/ 45 h 3277"/>
                  <a:gd name="T76" fmla="*/ 219 w 3276"/>
                  <a:gd name="T77" fmla="*/ 59 h 3277"/>
                  <a:gd name="T78" fmla="*/ 226 w 3276"/>
                  <a:gd name="T79" fmla="*/ 74 h 3277"/>
                  <a:gd name="T80" fmla="*/ 231 w 3276"/>
                  <a:gd name="T81" fmla="*/ 91 h 3277"/>
                  <a:gd name="T82" fmla="*/ 234 w 3276"/>
                  <a:gd name="T83" fmla="*/ 108 h 3277"/>
                  <a:gd name="T84" fmla="*/ 234 w 3276"/>
                  <a:gd name="T85" fmla="*/ 126 h 327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276" h="3277">
                    <a:moveTo>
                      <a:pt x="3272" y="1761"/>
                    </a:moveTo>
                    <a:lnTo>
                      <a:pt x="3264" y="1845"/>
                    </a:lnTo>
                    <a:lnTo>
                      <a:pt x="3251" y="1928"/>
                    </a:lnTo>
                    <a:lnTo>
                      <a:pt x="3235" y="2008"/>
                    </a:lnTo>
                    <a:lnTo>
                      <a:pt x="3215" y="2088"/>
                    </a:lnTo>
                    <a:lnTo>
                      <a:pt x="3190" y="2166"/>
                    </a:lnTo>
                    <a:lnTo>
                      <a:pt x="3162" y="2241"/>
                    </a:lnTo>
                    <a:lnTo>
                      <a:pt x="3131" y="2316"/>
                    </a:lnTo>
                    <a:lnTo>
                      <a:pt x="3096" y="2387"/>
                    </a:lnTo>
                    <a:lnTo>
                      <a:pt x="3057" y="2458"/>
                    </a:lnTo>
                    <a:lnTo>
                      <a:pt x="3016" y="2525"/>
                    </a:lnTo>
                    <a:lnTo>
                      <a:pt x="2972" y="2591"/>
                    </a:lnTo>
                    <a:lnTo>
                      <a:pt x="2925" y="2654"/>
                    </a:lnTo>
                    <a:lnTo>
                      <a:pt x="2874" y="2715"/>
                    </a:lnTo>
                    <a:lnTo>
                      <a:pt x="2821" y="2773"/>
                    </a:lnTo>
                    <a:lnTo>
                      <a:pt x="2764" y="2829"/>
                    </a:lnTo>
                    <a:lnTo>
                      <a:pt x="2707" y="2881"/>
                    </a:lnTo>
                    <a:lnTo>
                      <a:pt x="2646" y="2930"/>
                    </a:lnTo>
                    <a:lnTo>
                      <a:pt x="2582" y="2978"/>
                    </a:lnTo>
                    <a:lnTo>
                      <a:pt x="2517" y="3021"/>
                    </a:lnTo>
                    <a:lnTo>
                      <a:pt x="2449" y="3062"/>
                    </a:lnTo>
                    <a:lnTo>
                      <a:pt x="2380" y="3100"/>
                    </a:lnTo>
                    <a:lnTo>
                      <a:pt x="2309" y="3134"/>
                    </a:lnTo>
                    <a:lnTo>
                      <a:pt x="2236" y="3165"/>
                    </a:lnTo>
                    <a:lnTo>
                      <a:pt x="2161" y="3192"/>
                    </a:lnTo>
                    <a:lnTo>
                      <a:pt x="2085" y="3215"/>
                    </a:lnTo>
                    <a:lnTo>
                      <a:pt x="2006" y="3236"/>
                    </a:lnTo>
                    <a:lnTo>
                      <a:pt x="1927" y="3252"/>
                    </a:lnTo>
                    <a:lnTo>
                      <a:pt x="1847" y="3264"/>
                    </a:lnTo>
                    <a:lnTo>
                      <a:pt x="1765" y="3273"/>
                    </a:lnTo>
                    <a:lnTo>
                      <a:pt x="1683" y="3277"/>
                    </a:lnTo>
                    <a:lnTo>
                      <a:pt x="1599" y="3277"/>
                    </a:lnTo>
                    <a:lnTo>
                      <a:pt x="1516" y="3273"/>
                    </a:lnTo>
                    <a:lnTo>
                      <a:pt x="1431" y="3264"/>
                    </a:lnTo>
                    <a:lnTo>
                      <a:pt x="1348" y="3252"/>
                    </a:lnTo>
                    <a:lnTo>
                      <a:pt x="1268" y="3235"/>
                    </a:lnTo>
                    <a:lnTo>
                      <a:pt x="1188" y="3214"/>
                    </a:lnTo>
                    <a:lnTo>
                      <a:pt x="1111" y="3190"/>
                    </a:lnTo>
                    <a:lnTo>
                      <a:pt x="1035" y="3162"/>
                    </a:lnTo>
                    <a:lnTo>
                      <a:pt x="961" y="3131"/>
                    </a:lnTo>
                    <a:lnTo>
                      <a:pt x="889" y="3096"/>
                    </a:lnTo>
                    <a:lnTo>
                      <a:pt x="819" y="3058"/>
                    </a:lnTo>
                    <a:lnTo>
                      <a:pt x="751" y="3016"/>
                    </a:lnTo>
                    <a:lnTo>
                      <a:pt x="686" y="2972"/>
                    </a:lnTo>
                    <a:lnTo>
                      <a:pt x="622" y="2924"/>
                    </a:lnTo>
                    <a:lnTo>
                      <a:pt x="562" y="2874"/>
                    </a:lnTo>
                    <a:lnTo>
                      <a:pt x="503" y="2821"/>
                    </a:lnTo>
                    <a:lnTo>
                      <a:pt x="448" y="2765"/>
                    </a:lnTo>
                    <a:lnTo>
                      <a:pt x="396" y="2707"/>
                    </a:lnTo>
                    <a:lnTo>
                      <a:pt x="346" y="2645"/>
                    </a:lnTo>
                    <a:lnTo>
                      <a:pt x="299" y="2583"/>
                    </a:lnTo>
                    <a:lnTo>
                      <a:pt x="256" y="2517"/>
                    </a:lnTo>
                    <a:lnTo>
                      <a:pt x="214" y="2450"/>
                    </a:lnTo>
                    <a:lnTo>
                      <a:pt x="177" y="2380"/>
                    </a:lnTo>
                    <a:lnTo>
                      <a:pt x="143" y="2309"/>
                    </a:lnTo>
                    <a:lnTo>
                      <a:pt x="112" y="2235"/>
                    </a:lnTo>
                    <a:lnTo>
                      <a:pt x="84" y="2161"/>
                    </a:lnTo>
                    <a:lnTo>
                      <a:pt x="61" y="2084"/>
                    </a:lnTo>
                    <a:lnTo>
                      <a:pt x="41" y="2006"/>
                    </a:lnTo>
                    <a:lnTo>
                      <a:pt x="25" y="1927"/>
                    </a:lnTo>
                    <a:lnTo>
                      <a:pt x="13" y="1846"/>
                    </a:lnTo>
                    <a:lnTo>
                      <a:pt x="4" y="1765"/>
                    </a:lnTo>
                    <a:lnTo>
                      <a:pt x="0" y="1682"/>
                    </a:lnTo>
                    <a:lnTo>
                      <a:pt x="0" y="1598"/>
                    </a:lnTo>
                    <a:lnTo>
                      <a:pt x="5" y="1515"/>
                    </a:lnTo>
                    <a:lnTo>
                      <a:pt x="13" y="1430"/>
                    </a:lnTo>
                    <a:lnTo>
                      <a:pt x="25" y="1348"/>
                    </a:lnTo>
                    <a:lnTo>
                      <a:pt x="42" y="1267"/>
                    </a:lnTo>
                    <a:lnTo>
                      <a:pt x="62" y="1187"/>
                    </a:lnTo>
                    <a:lnTo>
                      <a:pt x="86" y="1110"/>
                    </a:lnTo>
                    <a:lnTo>
                      <a:pt x="115" y="1034"/>
                    </a:lnTo>
                    <a:lnTo>
                      <a:pt x="146" y="960"/>
                    </a:lnTo>
                    <a:lnTo>
                      <a:pt x="181" y="888"/>
                    </a:lnTo>
                    <a:lnTo>
                      <a:pt x="218" y="818"/>
                    </a:lnTo>
                    <a:lnTo>
                      <a:pt x="261" y="750"/>
                    </a:lnTo>
                    <a:lnTo>
                      <a:pt x="305" y="685"/>
                    </a:lnTo>
                    <a:lnTo>
                      <a:pt x="352" y="622"/>
                    </a:lnTo>
                    <a:lnTo>
                      <a:pt x="403" y="561"/>
                    </a:lnTo>
                    <a:lnTo>
                      <a:pt x="456" y="503"/>
                    </a:lnTo>
                    <a:lnTo>
                      <a:pt x="511" y="448"/>
                    </a:lnTo>
                    <a:lnTo>
                      <a:pt x="570" y="395"/>
                    </a:lnTo>
                    <a:lnTo>
                      <a:pt x="630" y="345"/>
                    </a:lnTo>
                    <a:lnTo>
                      <a:pt x="694" y="298"/>
                    </a:lnTo>
                    <a:lnTo>
                      <a:pt x="759" y="254"/>
                    </a:lnTo>
                    <a:lnTo>
                      <a:pt x="827" y="213"/>
                    </a:lnTo>
                    <a:lnTo>
                      <a:pt x="896" y="176"/>
                    </a:lnTo>
                    <a:lnTo>
                      <a:pt x="968" y="142"/>
                    </a:lnTo>
                    <a:lnTo>
                      <a:pt x="1041" y="111"/>
                    </a:lnTo>
                    <a:lnTo>
                      <a:pt x="1116" y="84"/>
                    </a:lnTo>
                    <a:lnTo>
                      <a:pt x="1192" y="60"/>
                    </a:lnTo>
                    <a:lnTo>
                      <a:pt x="1270" y="40"/>
                    </a:lnTo>
                    <a:lnTo>
                      <a:pt x="1349" y="24"/>
                    </a:lnTo>
                    <a:lnTo>
                      <a:pt x="1430" y="12"/>
                    </a:lnTo>
                    <a:lnTo>
                      <a:pt x="1512" y="4"/>
                    </a:lnTo>
                    <a:lnTo>
                      <a:pt x="1594" y="0"/>
                    </a:lnTo>
                    <a:lnTo>
                      <a:pt x="1678" y="0"/>
                    </a:lnTo>
                    <a:lnTo>
                      <a:pt x="1761" y="4"/>
                    </a:lnTo>
                    <a:lnTo>
                      <a:pt x="1846" y="12"/>
                    </a:lnTo>
                    <a:lnTo>
                      <a:pt x="1927" y="25"/>
                    </a:lnTo>
                    <a:lnTo>
                      <a:pt x="2009" y="41"/>
                    </a:lnTo>
                    <a:lnTo>
                      <a:pt x="2089" y="61"/>
                    </a:lnTo>
                    <a:lnTo>
                      <a:pt x="2166" y="85"/>
                    </a:lnTo>
                    <a:lnTo>
                      <a:pt x="2242" y="113"/>
                    </a:lnTo>
                    <a:lnTo>
                      <a:pt x="2315" y="145"/>
                    </a:lnTo>
                    <a:lnTo>
                      <a:pt x="2388" y="180"/>
                    </a:lnTo>
                    <a:lnTo>
                      <a:pt x="2457" y="218"/>
                    </a:lnTo>
                    <a:lnTo>
                      <a:pt x="2526" y="260"/>
                    </a:lnTo>
                    <a:lnTo>
                      <a:pt x="2591" y="304"/>
                    </a:lnTo>
                    <a:lnTo>
                      <a:pt x="2654" y="351"/>
                    </a:lnTo>
                    <a:lnTo>
                      <a:pt x="2714" y="402"/>
                    </a:lnTo>
                    <a:lnTo>
                      <a:pt x="2772" y="455"/>
                    </a:lnTo>
                    <a:lnTo>
                      <a:pt x="2828" y="510"/>
                    </a:lnTo>
                    <a:lnTo>
                      <a:pt x="2880" y="569"/>
                    </a:lnTo>
                    <a:lnTo>
                      <a:pt x="2931" y="630"/>
                    </a:lnTo>
                    <a:lnTo>
                      <a:pt x="2977" y="694"/>
                    </a:lnTo>
                    <a:lnTo>
                      <a:pt x="3021" y="758"/>
                    </a:lnTo>
                    <a:lnTo>
                      <a:pt x="3061" y="826"/>
                    </a:lnTo>
                    <a:lnTo>
                      <a:pt x="3100" y="896"/>
                    </a:lnTo>
                    <a:lnTo>
                      <a:pt x="3134" y="967"/>
                    </a:lnTo>
                    <a:lnTo>
                      <a:pt x="3164" y="1040"/>
                    </a:lnTo>
                    <a:lnTo>
                      <a:pt x="3191" y="1115"/>
                    </a:lnTo>
                    <a:lnTo>
                      <a:pt x="3216" y="1191"/>
                    </a:lnTo>
                    <a:lnTo>
                      <a:pt x="3236" y="1269"/>
                    </a:lnTo>
                    <a:lnTo>
                      <a:pt x="3252" y="1349"/>
                    </a:lnTo>
                    <a:lnTo>
                      <a:pt x="3264" y="1429"/>
                    </a:lnTo>
                    <a:lnTo>
                      <a:pt x="3272" y="1511"/>
                    </a:lnTo>
                    <a:lnTo>
                      <a:pt x="3276" y="1593"/>
                    </a:lnTo>
                    <a:lnTo>
                      <a:pt x="3276" y="1677"/>
                    </a:lnTo>
                    <a:lnTo>
                      <a:pt x="3272" y="1761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6" name="Freeform 170"/>
              <p:cNvSpPr>
                <a:spLocks/>
              </p:cNvSpPr>
              <p:nvPr/>
            </p:nvSpPr>
            <p:spPr bwMode="auto">
              <a:xfrm>
                <a:off x="1990" y="2516"/>
                <a:ext cx="43" cy="43"/>
              </a:xfrm>
              <a:custGeom>
                <a:avLst/>
                <a:gdLst>
                  <a:gd name="T0" fmla="*/ 1 w 602"/>
                  <a:gd name="T1" fmla="*/ 27 h 604"/>
                  <a:gd name="T2" fmla="*/ 2 w 602"/>
                  <a:gd name="T3" fmla="*/ 30 h 604"/>
                  <a:gd name="T4" fmla="*/ 3 w 602"/>
                  <a:gd name="T5" fmla="*/ 33 h 604"/>
                  <a:gd name="T6" fmla="*/ 5 w 602"/>
                  <a:gd name="T7" fmla="*/ 36 h 604"/>
                  <a:gd name="T8" fmla="*/ 7 w 602"/>
                  <a:gd name="T9" fmla="*/ 38 h 604"/>
                  <a:gd name="T10" fmla="*/ 10 w 602"/>
                  <a:gd name="T11" fmla="*/ 40 h 604"/>
                  <a:gd name="T12" fmla="*/ 13 w 602"/>
                  <a:gd name="T13" fmla="*/ 41 h 604"/>
                  <a:gd name="T14" fmla="*/ 16 w 602"/>
                  <a:gd name="T15" fmla="*/ 42 h 604"/>
                  <a:gd name="T16" fmla="*/ 19 w 602"/>
                  <a:gd name="T17" fmla="*/ 43 h 604"/>
                  <a:gd name="T18" fmla="*/ 22 w 602"/>
                  <a:gd name="T19" fmla="*/ 43 h 604"/>
                  <a:gd name="T20" fmla="*/ 25 w 602"/>
                  <a:gd name="T21" fmla="*/ 43 h 604"/>
                  <a:gd name="T22" fmla="*/ 28 w 602"/>
                  <a:gd name="T23" fmla="*/ 42 h 604"/>
                  <a:gd name="T24" fmla="*/ 31 w 602"/>
                  <a:gd name="T25" fmla="*/ 41 h 604"/>
                  <a:gd name="T26" fmla="*/ 34 w 602"/>
                  <a:gd name="T27" fmla="*/ 39 h 604"/>
                  <a:gd name="T28" fmla="*/ 36 w 602"/>
                  <a:gd name="T29" fmla="*/ 37 h 604"/>
                  <a:gd name="T30" fmla="*/ 39 w 602"/>
                  <a:gd name="T31" fmla="*/ 35 h 604"/>
                  <a:gd name="T32" fmla="*/ 40 w 602"/>
                  <a:gd name="T33" fmla="*/ 32 h 604"/>
                  <a:gd name="T34" fmla="*/ 42 w 602"/>
                  <a:gd name="T35" fmla="*/ 29 h 604"/>
                  <a:gd name="T36" fmla="*/ 43 w 602"/>
                  <a:gd name="T37" fmla="*/ 26 h 604"/>
                  <a:gd name="T38" fmla="*/ 43 w 602"/>
                  <a:gd name="T39" fmla="*/ 23 h 604"/>
                  <a:gd name="T40" fmla="*/ 43 w 602"/>
                  <a:gd name="T41" fmla="*/ 20 h 604"/>
                  <a:gd name="T42" fmla="*/ 43 w 602"/>
                  <a:gd name="T43" fmla="*/ 17 h 604"/>
                  <a:gd name="T44" fmla="*/ 42 w 602"/>
                  <a:gd name="T45" fmla="*/ 14 h 604"/>
                  <a:gd name="T46" fmla="*/ 40 w 602"/>
                  <a:gd name="T47" fmla="*/ 11 h 604"/>
                  <a:gd name="T48" fmla="*/ 39 w 602"/>
                  <a:gd name="T49" fmla="*/ 8 h 604"/>
                  <a:gd name="T50" fmla="*/ 36 w 602"/>
                  <a:gd name="T51" fmla="*/ 6 h 604"/>
                  <a:gd name="T52" fmla="*/ 34 w 602"/>
                  <a:gd name="T53" fmla="*/ 4 h 604"/>
                  <a:gd name="T54" fmla="*/ 31 w 602"/>
                  <a:gd name="T55" fmla="*/ 2 h 604"/>
                  <a:gd name="T56" fmla="*/ 29 w 602"/>
                  <a:gd name="T57" fmla="*/ 1 h 604"/>
                  <a:gd name="T58" fmla="*/ 25 w 602"/>
                  <a:gd name="T59" fmla="*/ 0 h 604"/>
                  <a:gd name="T60" fmla="*/ 22 w 602"/>
                  <a:gd name="T61" fmla="*/ 0 h 604"/>
                  <a:gd name="T62" fmla="*/ 19 w 602"/>
                  <a:gd name="T63" fmla="*/ 0 h 604"/>
                  <a:gd name="T64" fmla="*/ 16 w 602"/>
                  <a:gd name="T65" fmla="*/ 1 h 604"/>
                  <a:gd name="T66" fmla="*/ 13 w 602"/>
                  <a:gd name="T67" fmla="*/ 2 h 604"/>
                  <a:gd name="T68" fmla="*/ 10 w 602"/>
                  <a:gd name="T69" fmla="*/ 3 h 604"/>
                  <a:gd name="T70" fmla="*/ 7 w 602"/>
                  <a:gd name="T71" fmla="*/ 5 h 604"/>
                  <a:gd name="T72" fmla="*/ 5 w 602"/>
                  <a:gd name="T73" fmla="*/ 7 h 604"/>
                  <a:gd name="T74" fmla="*/ 3 w 602"/>
                  <a:gd name="T75" fmla="*/ 10 h 604"/>
                  <a:gd name="T76" fmla="*/ 2 w 602"/>
                  <a:gd name="T77" fmla="*/ 13 h 604"/>
                  <a:gd name="T78" fmla="*/ 1 w 602"/>
                  <a:gd name="T79" fmla="*/ 16 h 604"/>
                  <a:gd name="T80" fmla="*/ 0 w 602"/>
                  <a:gd name="T81" fmla="*/ 19 h 604"/>
                  <a:gd name="T82" fmla="*/ 0 w 602"/>
                  <a:gd name="T83" fmla="*/ 22 h 604"/>
                  <a:gd name="T84" fmla="*/ 0 w 602"/>
                  <a:gd name="T85" fmla="*/ 25 h 6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604">
                    <a:moveTo>
                      <a:pt x="4" y="353"/>
                    </a:moveTo>
                    <a:lnTo>
                      <a:pt x="7" y="368"/>
                    </a:lnTo>
                    <a:lnTo>
                      <a:pt x="11" y="383"/>
                    </a:lnTo>
                    <a:lnTo>
                      <a:pt x="15" y="397"/>
                    </a:lnTo>
                    <a:lnTo>
                      <a:pt x="20" y="411"/>
                    </a:lnTo>
                    <a:lnTo>
                      <a:pt x="26" y="426"/>
                    </a:lnTo>
                    <a:lnTo>
                      <a:pt x="32" y="439"/>
                    </a:lnTo>
                    <a:lnTo>
                      <a:pt x="39" y="452"/>
                    </a:lnTo>
                    <a:lnTo>
                      <a:pt x="47" y="465"/>
                    </a:lnTo>
                    <a:lnTo>
                      <a:pt x="55" y="477"/>
                    </a:lnTo>
                    <a:lnTo>
                      <a:pt x="64" y="488"/>
                    </a:lnTo>
                    <a:lnTo>
                      <a:pt x="73" y="499"/>
                    </a:lnTo>
                    <a:lnTo>
                      <a:pt x="83" y="510"/>
                    </a:lnTo>
                    <a:lnTo>
                      <a:pt x="93" y="520"/>
                    </a:lnTo>
                    <a:lnTo>
                      <a:pt x="104" y="530"/>
                    </a:lnTo>
                    <a:lnTo>
                      <a:pt x="116" y="539"/>
                    </a:lnTo>
                    <a:lnTo>
                      <a:pt x="127" y="548"/>
                    </a:lnTo>
                    <a:lnTo>
                      <a:pt x="139" y="557"/>
                    </a:lnTo>
                    <a:lnTo>
                      <a:pt x="151" y="564"/>
                    </a:lnTo>
                    <a:lnTo>
                      <a:pt x="164" y="571"/>
                    </a:lnTo>
                    <a:lnTo>
                      <a:pt x="177" y="577"/>
                    </a:lnTo>
                    <a:lnTo>
                      <a:pt x="190" y="583"/>
                    </a:lnTo>
                    <a:lnTo>
                      <a:pt x="204" y="588"/>
                    </a:lnTo>
                    <a:lnTo>
                      <a:pt x="218" y="592"/>
                    </a:lnTo>
                    <a:lnTo>
                      <a:pt x="232" y="596"/>
                    </a:lnTo>
                    <a:lnTo>
                      <a:pt x="246" y="599"/>
                    </a:lnTo>
                    <a:lnTo>
                      <a:pt x="262" y="601"/>
                    </a:lnTo>
                    <a:lnTo>
                      <a:pt x="276" y="603"/>
                    </a:lnTo>
                    <a:lnTo>
                      <a:pt x="291" y="604"/>
                    </a:lnTo>
                    <a:lnTo>
                      <a:pt x="306" y="604"/>
                    </a:lnTo>
                    <a:lnTo>
                      <a:pt x="321" y="603"/>
                    </a:lnTo>
                    <a:lnTo>
                      <a:pt x="337" y="602"/>
                    </a:lnTo>
                    <a:lnTo>
                      <a:pt x="352" y="599"/>
                    </a:lnTo>
                    <a:lnTo>
                      <a:pt x="367" y="597"/>
                    </a:lnTo>
                    <a:lnTo>
                      <a:pt x="382" y="593"/>
                    </a:lnTo>
                    <a:lnTo>
                      <a:pt x="397" y="588"/>
                    </a:lnTo>
                    <a:lnTo>
                      <a:pt x="411" y="583"/>
                    </a:lnTo>
                    <a:lnTo>
                      <a:pt x="425" y="578"/>
                    </a:lnTo>
                    <a:lnTo>
                      <a:pt x="438" y="571"/>
                    </a:lnTo>
                    <a:lnTo>
                      <a:pt x="451" y="564"/>
                    </a:lnTo>
                    <a:lnTo>
                      <a:pt x="464" y="557"/>
                    </a:lnTo>
                    <a:lnTo>
                      <a:pt x="476" y="548"/>
                    </a:lnTo>
                    <a:lnTo>
                      <a:pt x="487" y="539"/>
                    </a:lnTo>
                    <a:lnTo>
                      <a:pt x="498" y="530"/>
                    </a:lnTo>
                    <a:lnTo>
                      <a:pt x="509" y="520"/>
                    </a:lnTo>
                    <a:lnTo>
                      <a:pt x="519" y="510"/>
                    </a:lnTo>
                    <a:lnTo>
                      <a:pt x="529" y="499"/>
                    </a:lnTo>
                    <a:lnTo>
                      <a:pt x="539" y="488"/>
                    </a:lnTo>
                    <a:lnTo>
                      <a:pt x="548" y="476"/>
                    </a:lnTo>
                    <a:lnTo>
                      <a:pt x="555" y="465"/>
                    </a:lnTo>
                    <a:lnTo>
                      <a:pt x="563" y="452"/>
                    </a:lnTo>
                    <a:lnTo>
                      <a:pt x="570" y="440"/>
                    </a:lnTo>
                    <a:lnTo>
                      <a:pt x="576" y="427"/>
                    </a:lnTo>
                    <a:lnTo>
                      <a:pt x="582" y="412"/>
                    </a:lnTo>
                    <a:lnTo>
                      <a:pt x="587" y="399"/>
                    </a:lnTo>
                    <a:lnTo>
                      <a:pt x="591" y="385"/>
                    </a:lnTo>
                    <a:lnTo>
                      <a:pt x="595" y="371"/>
                    </a:lnTo>
                    <a:lnTo>
                      <a:pt x="598" y="357"/>
                    </a:lnTo>
                    <a:lnTo>
                      <a:pt x="600" y="342"/>
                    </a:lnTo>
                    <a:lnTo>
                      <a:pt x="602" y="327"/>
                    </a:lnTo>
                    <a:lnTo>
                      <a:pt x="602" y="313"/>
                    </a:lnTo>
                    <a:lnTo>
                      <a:pt x="602" y="298"/>
                    </a:lnTo>
                    <a:lnTo>
                      <a:pt x="602" y="283"/>
                    </a:lnTo>
                    <a:lnTo>
                      <a:pt x="600" y="266"/>
                    </a:lnTo>
                    <a:lnTo>
                      <a:pt x="598" y="251"/>
                    </a:lnTo>
                    <a:lnTo>
                      <a:pt x="595" y="236"/>
                    </a:lnTo>
                    <a:lnTo>
                      <a:pt x="592" y="221"/>
                    </a:lnTo>
                    <a:lnTo>
                      <a:pt x="587" y="207"/>
                    </a:lnTo>
                    <a:lnTo>
                      <a:pt x="582" y="193"/>
                    </a:lnTo>
                    <a:lnTo>
                      <a:pt x="576" y="179"/>
                    </a:lnTo>
                    <a:lnTo>
                      <a:pt x="570" y="166"/>
                    </a:lnTo>
                    <a:lnTo>
                      <a:pt x="563" y="153"/>
                    </a:lnTo>
                    <a:lnTo>
                      <a:pt x="555" y="139"/>
                    </a:lnTo>
                    <a:lnTo>
                      <a:pt x="547" y="127"/>
                    </a:lnTo>
                    <a:lnTo>
                      <a:pt x="539" y="116"/>
                    </a:lnTo>
                    <a:lnTo>
                      <a:pt x="528" y="105"/>
                    </a:lnTo>
                    <a:lnTo>
                      <a:pt x="519" y="94"/>
                    </a:lnTo>
                    <a:lnTo>
                      <a:pt x="508" y="84"/>
                    </a:lnTo>
                    <a:lnTo>
                      <a:pt x="498" y="74"/>
                    </a:lnTo>
                    <a:lnTo>
                      <a:pt x="487" y="65"/>
                    </a:lnTo>
                    <a:lnTo>
                      <a:pt x="475" y="56"/>
                    </a:lnTo>
                    <a:lnTo>
                      <a:pt x="463" y="48"/>
                    </a:lnTo>
                    <a:lnTo>
                      <a:pt x="451" y="41"/>
                    </a:lnTo>
                    <a:lnTo>
                      <a:pt x="438" y="34"/>
                    </a:lnTo>
                    <a:lnTo>
                      <a:pt x="425" y="28"/>
                    </a:lnTo>
                    <a:lnTo>
                      <a:pt x="412" y="22"/>
                    </a:lnTo>
                    <a:lnTo>
                      <a:pt x="399" y="17"/>
                    </a:lnTo>
                    <a:lnTo>
                      <a:pt x="384" y="13"/>
                    </a:lnTo>
                    <a:lnTo>
                      <a:pt x="370" y="8"/>
                    </a:lnTo>
                    <a:lnTo>
                      <a:pt x="355" y="5"/>
                    </a:lnTo>
                    <a:lnTo>
                      <a:pt x="341" y="3"/>
                    </a:lnTo>
                    <a:lnTo>
                      <a:pt x="326" y="1"/>
                    </a:lnTo>
                    <a:lnTo>
                      <a:pt x="311" y="0"/>
                    </a:lnTo>
                    <a:lnTo>
                      <a:pt x="296" y="0"/>
                    </a:lnTo>
                    <a:lnTo>
                      <a:pt x="281" y="1"/>
                    </a:lnTo>
                    <a:lnTo>
                      <a:pt x="266" y="2"/>
                    </a:lnTo>
                    <a:lnTo>
                      <a:pt x="250" y="4"/>
                    </a:lnTo>
                    <a:lnTo>
                      <a:pt x="235" y="7"/>
                    </a:lnTo>
                    <a:lnTo>
                      <a:pt x="220" y="12"/>
                    </a:lnTo>
                    <a:lnTo>
                      <a:pt x="206" y="17"/>
                    </a:lnTo>
                    <a:lnTo>
                      <a:pt x="192" y="22"/>
                    </a:lnTo>
                    <a:lnTo>
                      <a:pt x="178" y="27"/>
                    </a:lnTo>
                    <a:lnTo>
                      <a:pt x="164" y="34"/>
                    </a:lnTo>
                    <a:lnTo>
                      <a:pt x="152" y="41"/>
                    </a:lnTo>
                    <a:lnTo>
                      <a:pt x="139" y="48"/>
                    </a:lnTo>
                    <a:lnTo>
                      <a:pt x="127" y="56"/>
                    </a:lnTo>
                    <a:lnTo>
                      <a:pt x="115" y="65"/>
                    </a:lnTo>
                    <a:lnTo>
                      <a:pt x="103" y="74"/>
                    </a:lnTo>
                    <a:lnTo>
                      <a:pt x="93" y="84"/>
                    </a:lnTo>
                    <a:lnTo>
                      <a:pt x="82" y="94"/>
                    </a:lnTo>
                    <a:lnTo>
                      <a:pt x="73" y="105"/>
                    </a:lnTo>
                    <a:lnTo>
                      <a:pt x="64" y="116"/>
                    </a:lnTo>
                    <a:lnTo>
                      <a:pt x="55" y="127"/>
                    </a:lnTo>
                    <a:lnTo>
                      <a:pt x="47" y="139"/>
                    </a:lnTo>
                    <a:lnTo>
                      <a:pt x="40" y="153"/>
                    </a:lnTo>
                    <a:lnTo>
                      <a:pt x="33" y="165"/>
                    </a:lnTo>
                    <a:lnTo>
                      <a:pt x="26" y="178"/>
                    </a:lnTo>
                    <a:lnTo>
                      <a:pt x="21" y="192"/>
                    </a:lnTo>
                    <a:lnTo>
                      <a:pt x="16" y="205"/>
                    </a:lnTo>
                    <a:lnTo>
                      <a:pt x="11" y="219"/>
                    </a:lnTo>
                    <a:lnTo>
                      <a:pt x="8" y="233"/>
                    </a:lnTo>
                    <a:lnTo>
                      <a:pt x="5" y="247"/>
                    </a:lnTo>
                    <a:lnTo>
                      <a:pt x="2" y="262"/>
                    </a:lnTo>
                    <a:lnTo>
                      <a:pt x="1" y="277"/>
                    </a:lnTo>
                    <a:lnTo>
                      <a:pt x="0" y="292"/>
                    </a:lnTo>
                    <a:lnTo>
                      <a:pt x="0" y="307"/>
                    </a:lnTo>
                    <a:lnTo>
                      <a:pt x="1" y="322"/>
                    </a:lnTo>
                    <a:lnTo>
                      <a:pt x="2" y="338"/>
                    </a:lnTo>
                    <a:lnTo>
                      <a:pt x="4" y="353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7" name="Freeform 171"/>
              <p:cNvSpPr>
                <a:spLocks/>
              </p:cNvSpPr>
              <p:nvPr/>
            </p:nvSpPr>
            <p:spPr bwMode="auto">
              <a:xfrm>
                <a:off x="1945" y="2495"/>
                <a:ext cx="48" cy="48"/>
              </a:xfrm>
              <a:custGeom>
                <a:avLst/>
                <a:gdLst>
                  <a:gd name="T0" fmla="*/ 47 w 680"/>
                  <a:gd name="T1" fmla="*/ 18 h 680"/>
                  <a:gd name="T2" fmla="*/ 48 w 680"/>
                  <a:gd name="T3" fmla="*/ 21 h 680"/>
                  <a:gd name="T4" fmla="*/ 48 w 680"/>
                  <a:gd name="T5" fmla="*/ 25 h 680"/>
                  <a:gd name="T6" fmla="*/ 48 w 680"/>
                  <a:gd name="T7" fmla="*/ 28 h 680"/>
                  <a:gd name="T8" fmla="*/ 47 w 680"/>
                  <a:gd name="T9" fmla="*/ 32 h 680"/>
                  <a:gd name="T10" fmla="*/ 45 w 680"/>
                  <a:gd name="T11" fmla="*/ 35 h 680"/>
                  <a:gd name="T12" fmla="*/ 44 w 680"/>
                  <a:gd name="T13" fmla="*/ 38 h 680"/>
                  <a:gd name="T14" fmla="*/ 41 w 680"/>
                  <a:gd name="T15" fmla="*/ 40 h 680"/>
                  <a:gd name="T16" fmla="*/ 39 w 680"/>
                  <a:gd name="T17" fmla="*/ 43 h 680"/>
                  <a:gd name="T18" fmla="*/ 36 w 680"/>
                  <a:gd name="T19" fmla="*/ 45 h 680"/>
                  <a:gd name="T20" fmla="*/ 33 w 680"/>
                  <a:gd name="T21" fmla="*/ 46 h 680"/>
                  <a:gd name="T22" fmla="*/ 29 w 680"/>
                  <a:gd name="T23" fmla="*/ 48 h 680"/>
                  <a:gd name="T24" fmla="*/ 26 w 680"/>
                  <a:gd name="T25" fmla="*/ 48 h 680"/>
                  <a:gd name="T26" fmla="*/ 22 w 680"/>
                  <a:gd name="T27" fmla="*/ 48 h 680"/>
                  <a:gd name="T28" fmla="*/ 19 w 680"/>
                  <a:gd name="T29" fmla="*/ 47 h 680"/>
                  <a:gd name="T30" fmla="*/ 15 w 680"/>
                  <a:gd name="T31" fmla="*/ 46 h 680"/>
                  <a:gd name="T32" fmla="*/ 12 w 680"/>
                  <a:gd name="T33" fmla="*/ 45 h 680"/>
                  <a:gd name="T34" fmla="*/ 9 w 680"/>
                  <a:gd name="T35" fmla="*/ 43 h 680"/>
                  <a:gd name="T36" fmla="*/ 7 w 680"/>
                  <a:gd name="T37" fmla="*/ 41 h 680"/>
                  <a:gd name="T38" fmla="*/ 4 w 680"/>
                  <a:gd name="T39" fmla="*/ 38 h 680"/>
                  <a:gd name="T40" fmla="*/ 3 w 680"/>
                  <a:gd name="T41" fmla="*/ 35 h 680"/>
                  <a:gd name="T42" fmla="*/ 1 w 680"/>
                  <a:gd name="T43" fmla="*/ 32 h 680"/>
                  <a:gd name="T44" fmla="*/ 0 w 680"/>
                  <a:gd name="T45" fmla="*/ 28 h 680"/>
                  <a:gd name="T46" fmla="*/ 0 w 680"/>
                  <a:gd name="T47" fmla="*/ 24 h 680"/>
                  <a:gd name="T48" fmla="*/ 0 w 680"/>
                  <a:gd name="T49" fmla="*/ 21 h 680"/>
                  <a:gd name="T50" fmla="*/ 1 w 680"/>
                  <a:gd name="T51" fmla="*/ 18 h 680"/>
                  <a:gd name="T52" fmla="*/ 2 w 680"/>
                  <a:gd name="T53" fmla="*/ 14 h 680"/>
                  <a:gd name="T54" fmla="*/ 4 w 680"/>
                  <a:gd name="T55" fmla="*/ 11 h 680"/>
                  <a:gd name="T56" fmla="*/ 6 w 680"/>
                  <a:gd name="T57" fmla="*/ 8 h 680"/>
                  <a:gd name="T58" fmla="*/ 8 w 680"/>
                  <a:gd name="T59" fmla="*/ 6 h 680"/>
                  <a:gd name="T60" fmla="*/ 11 w 680"/>
                  <a:gd name="T61" fmla="*/ 4 h 680"/>
                  <a:gd name="T62" fmla="*/ 14 w 680"/>
                  <a:gd name="T63" fmla="*/ 2 h 680"/>
                  <a:gd name="T64" fmla="*/ 18 w 680"/>
                  <a:gd name="T65" fmla="*/ 1 h 680"/>
                  <a:gd name="T66" fmla="*/ 21 w 680"/>
                  <a:gd name="T67" fmla="*/ 0 h 680"/>
                  <a:gd name="T68" fmla="*/ 25 w 680"/>
                  <a:gd name="T69" fmla="*/ 0 h 680"/>
                  <a:gd name="T70" fmla="*/ 28 w 680"/>
                  <a:gd name="T71" fmla="*/ 0 h 680"/>
                  <a:gd name="T72" fmla="*/ 32 w 680"/>
                  <a:gd name="T73" fmla="*/ 1 h 680"/>
                  <a:gd name="T74" fmla="*/ 35 w 680"/>
                  <a:gd name="T75" fmla="*/ 3 h 680"/>
                  <a:gd name="T76" fmla="*/ 38 w 680"/>
                  <a:gd name="T77" fmla="*/ 4 h 680"/>
                  <a:gd name="T78" fmla="*/ 40 w 680"/>
                  <a:gd name="T79" fmla="*/ 7 h 680"/>
                  <a:gd name="T80" fmla="*/ 43 w 680"/>
                  <a:gd name="T81" fmla="*/ 9 h 680"/>
                  <a:gd name="T82" fmla="*/ 45 w 680"/>
                  <a:gd name="T83" fmla="*/ 12 h 680"/>
                  <a:gd name="T84" fmla="*/ 46 w 680"/>
                  <a:gd name="T85" fmla="*/ 15 h 68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80" h="680">
                    <a:moveTo>
                      <a:pt x="657" y="218"/>
                    </a:moveTo>
                    <a:lnTo>
                      <a:pt x="663" y="235"/>
                    </a:lnTo>
                    <a:lnTo>
                      <a:pt x="668" y="251"/>
                    </a:lnTo>
                    <a:lnTo>
                      <a:pt x="672" y="268"/>
                    </a:lnTo>
                    <a:lnTo>
                      <a:pt x="675" y="284"/>
                    </a:lnTo>
                    <a:lnTo>
                      <a:pt x="677" y="301"/>
                    </a:lnTo>
                    <a:lnTo>
                      <a:pt x="679" y="319"/>
                    </a:lnTo>
                    <a:lnTo>
                      <a:pt x="680" y="335"/>
                    </a:lnTo>
                    <a:lnTo>
                      <a:pt x="680" y="352"/>
                    </a:lnTo>
                    <a:lnTo>
                      <a:pt x="679" y="368"/>
                    </a:lnTo>
                    <a:lnTo>
                      <a:pt x="677" y="384"/>
                    </a:lnTo>
                    <a:lnTo>
                      <a:pt x="674" y="400"/>
                    </a:lnTo>
                    <a:lnTo>
                      <a:pt x="671" y="416"/>
                    </a:lnTo>
                    <a:lnTo>
                      <a:pt x="667" y="432"/>
                    </a:lnTo>
                    <a:lnTo>
                      <a:pt x="662" y="448"/>
                    </a:lnTo>
                    <a:lnTo>
                      <a:pt x="657" y="464"/>
                    </a:lnTo>
                    <a:lnTo>
                      <a:pt x="651" y="479"/>
                    </a:lnTo>
                    <a:lnTo>
                      <a:pt x="644" y="493"/>
                    </a:lnTo>
                    <a:lnTo>
                      <a:pt x="636" y="508"/>
                    </a:lnTo>
                    <a:lnTo>
                      <a:pt x="628" y="522"/>
                    </a:lnTo>
                    <a:lnTo>
                      <a:pt x="619" y="535"/>
                    </a:lnTo>
                    <a:lnTo>
                      <a:pt x="609" y="548"/>
                    </a:lnTo>
                    <a:lnTo>
                      <a:pt x="598" y="561"/>
                    </a:lnTo>
                    <a:lnTo>
                      <a:pt x="587" y="573"/>
                    </a:lnTo>
                    <a:lnTo>
                      <a:pt x="576" y="586"/>
                    </a:lnTo>
                    <a:lnTo>
                      <a:pt x="563" y="597"/>
                    </a:lnTo>
                    <a:lnTo>
                      <a:pt x="551" y="608"/>
                    </a:lnTo>
                    <a:lnTo>
                      <a:pt x="537" y="618"/>
                    </a:lnTo>
                    <a:lnTo>
                      <a:pt x="524" y="627"/>
                    </a:lnTo>
                    <a:lnTo>
                      <a:pt x="509" y="636"/>
                    </a:lnTo>
                    <a:lnTo>
                      <a:pt x="494" y="644"/>
                    </a:lnTo>
                    <a:lnTo>
                      <a:pt x="479" y="651"/>
                    </a:lnTo>
                    <a:lnTo>
                      <a:pt x="461" y="658"/>
                    </a:lnTo>
                    <a:lnTo>
                      <a:pt x="445" y="664"/>
                    </a:lnTo>
                    <a:lnTo>
                      <a:pt x="429" y="669"/>
                    </a:lnTo>
                    <a:lnTo>
                      <a:pt x="412" y="673"/>
                    </a:lnTo>
                    <a:lnTo>
                      <a:pt x="396" y="676"/>
                    </a:lnTo>
                    <a:lnTo>
                      <a:pt x="379" y="678"/>
                    </a:lnTo>
                    <a:lnTo>
                      <a:pt x="362" y="680"/>
                    </a:lnTo>
                    <a:lnTo>
                      <a:pt x="346" y="680"/>
                    </a:lnTo>
                    <a:lnTo>
                      <a:pt x="329" y="680"/>
                    </a:lnTo>
                    <a:lnTo>
                      <a:pt x="312" y="679"/>
                    </a:lnTo>
                    <a:lnTo>
                      <a:pt x="296" y="678"/>
                    </a:lnTo>
                    <a:lnTo>
                      <a:pt x="280" y="675"/>
                    </a:lnTo>
                    <a:lnTo>
                      <a:pt x="264" y="672"/>
                    </a:lnTo>
                    <a:lnTo>
                      <a:pt x="248" y="668"/>
                    </a:lnTo>
                    <a:lnTo>
                      <a:pt x="232" y="663"/>
                    </a:lnTo>
                    <a:lnTo>
                      <a:pt x="217" y="658"/>
                    </a:lnTo>
                    <a:lnTo>
                      <a:pt x="202" y="651"/>
                    </a:lnTo>
                    <a:lnTo>
                      <a:pt x="187" y="644"/>
                    </a:lnTo>
                    <a:lnTo>
                      <a:pt x="172" y="637"/>
                    </a:lnTo>
                    <a:lnTo>
                      <a:pt x="158" y="629"/>
                    </a:lnTo>
                    <a:lnTo>
                      <a:pt x="145" y="619"/>
                    </a:lnTo>
                    <a:lnTo>
                      <a:pt x="132" y="610"/>
                    </a:lnTo>
                    <a:lnTo>
                      <a:pt x="119" y="600"/>
                    </a:lnTo>
                    <a:lnTo>
                      <a:pt x="107" y="589"/>
                    </a:lnTo>
                    <a:lnTo>
                      <a:pt x="95" y="576"/>
                    </a:lnTo>
                    <a:lnTo>
                      <a:pt x="84" y="564"/>
                    </a:lnTo>
                    <a:lnTo>
                      <a:pt x="73" y="551"/>
                    </a:lnTo>
                    <a:lnTo>
                      <a:pt x="63" y="538"/>
                    </a:lnTo>
                    <a:lnTo>
                      <a:pt x="54" y="524"/>
                    </a:lnTo>
                    <a:lnTo>
                      <a:pt x="45" y="510"/>
                    </a:lnTo>
                    <a:lnTo>
                      <a:pt x="36" y="495"/>
                    </a:lnTo>
                    <a:lnTo>
                      <a:pt x="29" y="479"/>
                    </a:lnTo>
                    <a:lnTo>
                      <a:pt x="22" y="463"/>
                    </a:lnTo>
                    <a:lnTo>
                      <a:pt x="16" y="447"/>
                    </a:lnTo>
                    <a:lnTo>
                      <a:pt x="11" y="429"/>
                    </a:lnTo>
                    <a:lnTo>
                      <a:pt x="7" y="413"/>
                    </a:lnTo>
                    <a:lnTo>
                      <a:pt x="4" y="396"/>
                    </a:lnTo>
                    <a:lnTo>
                      <a:pt x="2" y="380"/>
                    </a:lnTo>
                    <a:lnTo>
                      <a:pt x="0" y="363"/>
                    </a:lnTo>
                    <a:lnTo>
                      <a:pt x="0" y="347"/>
                    </a:lnTo>
                    <a:lnTo>
                      <a:pt x="0" y="330"/>
                    </a:lnTo>
                    <a:lnTo>
                      <a:pt x="1" y="314"/>
                    </a:lnTo>
                    <a:lnTo>
                      <a:pt x="2" y="296"/>
                    </a:lnTo>
                    <a:lnTo>
                      <a:pt x="5" y="280"/>
                    </a:lnTo>
                    <a:lnTo>
                      <a:pt x="8" y="264"/>
                    </a:lnTo>
                    <a:lnTo>
                      <a:pt x="12" y="249"/>
                    </a:lnTo>
                    <a:lnTo>
                      <a:pt x="17" y="233"/>
                    </a:lnTo>
                    <a:lnTo>
                      <a:pt x="22" y="218"/>
                    </a:lnTo>
                    <a:lnTo>
                      <a:pt x="29" y="203"/>
                    </a:lnTo>
                    <a:lnTo>
                      <a:pt x="36" y="188"/>
                    </a:lnTo>
                    <a:lnTo>
                      <a:pt x="44" y="173"/>
                    </a:lnTo>
                    <a:lnTo>
                      <a:pt x="53" y="159"/>
                    </a:lnTo>
                    <a:lnTo>
                      <a:pt x="62" y="145"/>
                    </a:lnTo>
                    <a:lnTo>
                      <a:pt x="71" y="132"/>
                    </a:lnTo>
                    <a:lnTo>
                      <a:pt x="81" y="120"/>
                    </a:lnTo>
                    <a:lnTo>
                      <a:pt x="92" y="107"/>
                    </a:lnTo>
                    <a:lnTo>
                      <a:pt x="104" y="96"/>
                    </a:lnTo>
                    <a:lnTo>
                      <a:pt x="116" y="85"/>
                    </a:lnTo>
                    <a:lnTo>
                      <a:pt x="129" y="74"/>
                    </a:lnTo>
                    <a:lnTo>
                      <a:pt x="142" y="64"/>
                    </a:lnTo>
                    <a:lnTo>
                      <a:pt x="156" y="55"/>
                    </a:lnTo>
                    <a:lnTo>
                      <a:pt x="170" y="46"/>
                    </a:lnTo>
                    <a:lnTo>
                      <a:pt x="186" y="37"/>
                    </a:lnTo>
                    <a:lnTo>
                      <a:pt x="202" y="29"/>
                    </a:lnTo>
                    <a:lnTo>
                      <a:pt x="218" y="23"/>
                    </a:lnTo>
                    <a:lnTo>
                      <a:pt x="234" y="17"/>
                    </a:lnTo>
                    <a:lnTo>
                      <a:pt x="251" y="12"/>
                    </a:lnTo>
                    <a:lnTo>
                      <a:pt x="267" y="8"/>
                    </a:lnTo>
                    <a:lnTo>
                      <a:pt x="284" y="5"/>
                    </a:lnTo>
                    <a:lnTo>
                      <a:pt x="300" y="2"/>
                    </a:lnTo>
                    <a:lnTo>
                      <a:pt x="317" y="1"/>
                    </a:lnTo>
                    <a:lnTo>
                      <a:pt x="334" y="0"/>
                    </a:lnTo>
                    <a:lnTo>
                      <a:pt x="351" y="0"/>
                    </a:lnTo>
                    <a:lnTo>
                      <a:pt x="367" y="1"/>
                    </a:lnTo>
                    <a:lnTo>
                      <a:pt x="384" y="3"/>
                    </a:lnTo>
                    <a:lnTo>
                      <a:pt x="400" y="6"/>
                    </a:lnTo>
                    <a:lnTo>
                      <a:pt x="416" y="9"/>
                    </a:lnTo>
                    <a:lnTo>
                      <a:pt x="431" y="13"/>
                    </a:lnTo>
                    <a:lnTo>
                      <a:pt x="447" y="18"/>
                    </a:lnTo>
                    <a:lnTo>
                      <a:pt x="462" y="23"/>
                    </a:lnTo>
                    <a:lnTo>
                      <a:pt x="478" y="29"/>
                    </a:lnTo>
                    <a:lnTo>
                      <a:pt x="493" y="36"/>
                    </a:lnTo>
                    <a:lnTo>
                      <a:pt x="507" y="45"/>
                    </a:lnTo>
                    <a:lnTo>
                      <a:pt x="521" y="53"/>
                    </a:lnTo>
                    <a:lnTo>
                      <a:pt x="534" y="62"/>
                    </a:lnTo>
                    <a:lnTo>
                      <a:pt x="548" y="72"/>
                    </a:lnTo>
                    <a:lnTo>
                      <a:pt x="560" y="82"/>
                    </a:lnTo>
                    <a:lnTo>
                      <a:pt x="572" y="93"/>
                    </a:lnTo>
                    <a:lnTo>
                      <a:pt x="584" y="104"/>
                    </a:lnTo>
                    <a:lnTo>
                      <a:pt x="595" y="117"/>
                    </a:lnTo>
                    <a:lnTo>
                      <a:pt x="606" y="129"/>
                    </a:lnTo>
                    <a:lnTo>
                      <a:pt x="617" y="143"/>
                    </a:lnTo>
                    <a:lnTo>
                      <a:pt x="626" y="156"/>
                    </a:lnTo>
                    <a:lnTo>
                      <a:pt x="635" y="171"/>
                    </a:lnTo>
                    <a:lnTo>
                      <a:pt x="643" y="187"/>
                    </a:lnTo>
                    <a:lnTo>
                      <a:pt x="650" y="202"/>
                    </a:lnTo>
                    <a:lnTo>
                      <a:pt x="657" y="218"/>
                    </a:lnTo>
                    <a:close/>
                  </a:path>
                </a:pathLst>
              </a:custGeom>
              <a:solidFill>
                <a:srgbClr val="F2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8" name="Freeform 172"/>
              <p:cNvSpPr>
                <a:spLocks/>
              </p:cNvSpPr>
              <p:nvPr/>
            </p:nvSpPr>
            <p:spPr bwMode="auto">
              <a:xfrm>
                <a:off x="1951" y="2568"/>
                <a:ext cx="48" cy="22"/>
              </a:xfrm>
              <a:custGeom>
                <a:avLst/>
                <a:gdLst>
                  <a:gd name="T0" fmla="*/ 0 w 675"/>
                  <a:gd name="T1" fmla="*/ 5 h 313"/>
                  <a:gd name="T2" fmla="*/ 0 w 675"/>
                  <a:gd name="T3" fmla="*/ 4 h 313"/>
                  <a:gd name="T4" fmla="*/ 0 w 675"/>
                  <a:gd name="T5" fmla="*/ 3 h 313"/>
                  <a:gd name="T6" fmla="*/ 1 w 675"/>
                  <a:gd name="T7" fmla="*/ 1 h 313"/>
                  <a:gd name="T8" fmla="*/ 2 w 675"/>
                  <a:gd name="T9" fmla="*/ 0 h 313"/>
                  <a:gd name="T10" fmla="*/ 3 w 675"/>
                  <a:gd name="T11" fmla="*/ 0 h 313"/>
                  <a:gd name="T12" fmla="*/ 4 w 675"/>
                  <a:gd name="T13" fmla="*/ 0 h 313"/>
                  <a:gd name="T14" fmla="*/ 5 w 675"/>
                  <a:gd name="T15" fmla="*/ 1 h 313"/>
                  <a:gd name="T16" fmla="*/ 7 w 675"/>
                  <a:gd name="T17" fmla="*/ 3 h 313"/>
                  <a:gd name="T18" fmla="*/ 10 w 675"/>
                  <a:gd name="T19" fmla="*/ 5 h 313"/>
                  <a:gd name="T20" fmla="*/ 14 w 675"/>
                  <a:gd name="T21" fmla="*/ 8 h 313"/>
                  <a:gd name="T22" fmla="*/ 17 w 675"/>
                  <a:gd name="T23" fmla="*/ 9 h 313"/>
                  <a:gd name="T24" fmla="*/ 20 w 675"/>
                  <a:gd name="T25" fmla="*/ 11 h 313"/>
                  <a:gd name="T26" fmla="*/ 23 w 675"/>
                  <a:gd name="T27" fmla="*/ 12 h 313"/>
                  <a:gd name="T28" fmla="*/ 26 w 675"/>
                  <a:gd name="T29" fmla="*/ 13 h 313"/>
                  <a:gd name="T30" fmla="*/ 29 w 675"/>
                  <a:gd name="T31" fmla="*/ 14 h 313"/>
                  <a:gd name="T32" fmla="*/ 34 w 675"/>
                  <a:gd name="T33" fmla="*/ 15 h 313"/>
                  <a:gd name="T34" fmla="*/ 38 w 675"/>
                  <a:gd name="T35" fmla="*/ 15 h 313"/>
                  <a:gd name="T36" fmla="*/ 43 w 675"/>
                  <a:gd name="T37" fmla="*/ 15 h 313"/>
                  <a:gd name="T38" fmla="*/ 45 w 675"/>
                  <a:gd name="T39" fmla="*/ 15 h 313"/>
                  <a:gd name="T40" fmla="*/ 46 w 675"/>
                  <a:gd name="T41" fmla="*/ 16 h 313"/>
                  <a:gd name="T42" fmla="*/ 47 w 675"/>
                  <a:gd name="T43" fmla="*/ 17 h 313"/>
                  <a:gd name="T44" fmla="*/ 48 w 675"/>
                  <a:gd name="T45" fmla="*/ 18 h 313"/>
                  <a:gd name="T46" fmla="*/ 48 w 675"/>
                  <a:gd name="T47" fmla="*/ 19 h 313"/>
                  <a:gd name="T48" fmla="*/ 48 w 675"/>
                  <a:gd name="T49" fmla="*/ 20 h 313"/>
                  <a:gd name="T50" fmla="*/ 47 w 675"/>
                  <a:gd name="T51" fmla="*/ 21 h 313"/>
                  <a:gd name="T52" fmla="*/ 46 w 675"/>
                  <a:gd name="T53" fmla="*/ 22 h 313"/>
                  <a:gd name="T54" fmla="*/ 44 w 675"/>
                  <a:gd name="T55" fmla="*/ 22 h 313"/>
                  <a:gd name="T56" fmla="*/ 38 w 675"/>
                  <a:gd name="T57" fmla="*/ 22 h 313"/>
                  <a:gd name="T58" fmla="*/ 32 w 675"/>
                  <a:gd name="T59" fmla="*/ 21 h 313"/>
                  <a:gd name="T60" fmla="*/ 28 w 675"/>
                  <a:gd name="T61" fmla="*/ 21 h 313"/>
                  <a:gd name="T62" fmla="*/ 24 w 675"/>
                  <a:gd name="T63" fmla="*/ 20 h 313"/>
                  <a:gd name="T64" fmla="*/ 21 w 675"/>
                  <a:gd name="T65" fmla="*/ 18 h 313"/>
                  <a:gd name="T66" fmla="*/ 17 w 675"/>
                  <a:gd name="T67" fmla="*/ 17 h 313"/>
                  <a:gd name="T68" fmla="*/ 13 w 675"/>
                  <a:gd name="T69" fmla="*/ 15 h 313"/>
                  <a:gd name="T70" fmla="*/ 10 w 675"/>
                  <a:gd name="T71" fmla="*/ 13 h 313"/>
                  <a:gd name="T72" fmla="*/ 6 w 675"/>
                  <a:gd name="T73" fmla="*/ 10 h 313"/>
                  <a:gd name="T74" fmla="*/ 3 w 675"/>
                  <a:gd name="T75" fmla="*/ 7 h 31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675" h="313">
                    <a:moveTo>
                      <a:pt x="13" y="78"/>
                    </a:moveTo>
                    <a:lnTo>
                      <a:pt x="7" y="71"/>
                    </a:lnTo>
                    <a:lnTo>
                      <a:pt x="3" y="63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9" y="20"/>
                    </a:lnTo>
                    <a:lnTo>
                      <a:pt x="15" y="13"/>
                    </a:lnTo>
                    <a:lnTo>
                      <a:pt x="22" y="7"/>
                    </a:lnTo>
                    <a:lnTo>
                      <a:pt x="30" y="3"/>
                    </a:lnTo>
                    <a:lnTo>
                      <a:pt x="39" y="1"/>
                    </a:lnTo>
                    <a:lnTo>
                      <a:pt x="48" y="0"/>
                    </a:lnTo>
                    <a:lnTo>
                      <a:pt x="57" y="1"/>
                    </a:lnTo>
                    <a:lnTo>
                      <a:pt x="65" y="4"/>
                    </a:lnTo>
                    <a:lnTo>
                      <a:pt x="73" y="9"/>
                    </a:lnTo>
                    <a:lnTo>
                      <a:pt x="80" y="15"/>
                    </a:lnTo>
                    <a:lnTo>
                      <a:pt x="102" y="36"/>
                    </a:lnTo>
                    <a:lnTo>
                      <a:pt x="124" y="55"/>
                    </a:lnTo>
                    <a:lnTo>
                      <a:pt x="145" y="74"/>
                    </a:lnTo>
                    <a:lnTo>
                      <a:pt x="167" y="90"/>
                    </a:lnTo>
                    <a:lnTo>
                      <a:pt x="190" y="107"/>
                    </a:lnTo>
                    <a:lnTo>
                      <a:pt x="212" y="121"/>
                    </a:lnTo>
                    <a:lnTo>
                      <a:pt x="236" y="134"/>
                    </a:lnTo>
                    <a:lnTo>
                      <a:pt x="259" y="146"/>
                    </a:lnTo>
                    <a:lnTo>
                      <a:pt x="281" y="157"/>
                    </a:lnTo>
                    <a:lnTo>
                      <a:pt x="304" y="166"/>
                    </a:lnTo>
                    <a:lnTo>
                      <a:pt x="326" y="175"/>
                    </a:lnTo>
                    <a:lnTo>
                      <a:pt x="348" y="182"/>
                    </a:lnTo>
                    <a:lnTo>
                      <a:pt x="370" y="189"/>
                    </a:lnTo>
                    <a:lnTo>
                      <a:pt x="392" y="195"/>
                    </a:lnTo>
                    <a:lnTo>
                      <a:pt x="413" y="200"/>
                    </a:lnTo>
                    <a:lnTo>
                      <a:pt x="434" y="204"/>
                    </a:lnTo>
                    <a:lnTo>
                      <a:pt x="472" y="211"/>
                    </a:lnTo>
                    <a:lnTo>
                      <a:pt x="508" y="216"/>
                    </a:lnTo>
                    <a:lnTo>
                      <a:pt x="540" y="218"/>
                    </a:lnTo>
                    <a:lnTo>
                      <a:pt x="568" y="219"/>
                    </a:lnTo>
                    <a:lnTo>
                      <a:pt x="607" y="219"/>
                    </a:lnTo>
                    <a:lnTo>
                      <a:pt x="622" y="218"/>
                    </a:lnTo>
                    <a:lnTo>
                      <a:pt x="632" y="218"/>
                    </a:lnTo>
                    <a:lnTo>
                      <a:pt x="641" y="219"/>
                    </a:lnTo>
                    <a:lnTo>
                      <a:pt x="649" y="223"/>
                    </a:lnTo>
                    <a:lnTo>
                      <a:pt x="657" y="228"/>
                    </a:lnTo>
                    <a:lnTo>
                      <a:pt x="664" y="235"/>
                    </a:lnTo>
                    <a:lnTo>
                      <a:pt x="669" y="242"/>
                    </a:lnTo>
                    <a:lnTo>
                      <a:pt x="672" y="251"/>
                    </a:lnTo>
                    <a:lnTo>
                      <a:pt x="674" y="260"/>
                    </a:lnTo>
                    <a:lnTo>
                      <a:pt x="675" y="269"/>
                    </a:lnTo>
                    <a:lnTo>
                      <a:pt x="673" y="278"/>
                    </a:lnTo>
                    <a:lnTo>
                      <a:pt x="669" y="286"/>
                    </a:lnTo>
                    <a:lnTo>
                      <a:pt x="665" y="294"/>
                    </a:lnTo>
                    <a:lnTo>
                      <a:pt x="658" y="300"/>
                    </a:lnTo>
                    <a:lnTo>
                      <a:pt x="650" y="305"/>
                    </a:lnTo>
                    <a:lnTo>
                      <a:pt x="642" y="309"/>
                    </a:lnTo>
                    <a:lnTo>
                      <a:pt x="633" y="311"/>
                    </a:lnTo>
                    <a:lnTo>
                      <a:pt x="612" y="313"/>
                    </a:lnTo>
                    <a:lnTo>
                      <a:pt x="566" y="313"/>
                    </a:lnTo>
                    <a:lnTo>
                      <a:pt x="534" y="312"/>
                    </a:lnTo>
                    <a:lnTo>
                      <a:pt x="497" y="310"/>
                    </a:lnTo>
                    <a:lnTo>
                      <a:pt x="457" y="305"/>
                    </a:lnTo>
                    <a:lnTo>
                      <a:pt x="413" y="297"/>
                    </a:lnTo>
                    <a:lnTo>
                      <a:pt x="390" y="292"/>
                    </a:lnTo>
                    <a:lnTo>
                      <a:pt x="365" y="286"/>
                    </a:lnTo>
                    <a:lnTo>
                      <a:pt x="341" y="279"/>
                    </a:lnTo>
                    <a:lnTo>
                      <a:pt x="317" y="272"/>
                    </a:lnTo>
                    <a:lnTo>
                      <a:pt x="292" y="263"/>
                    </a:lnTo>
                    <a:lnTo>
                      <a:pt x="267" y="253"/>
                    </a:lnTo>
                    <a:lnTo>
                      <a:pt x="241" y="242"/>
                    </a:lnTo>
                    <a:lnTo>
                      <a:pt x="215" y="229"/>
                    </a:lnTo>
                    <a:lnTo>
                      <a:pt x="189" y="215"/>
                    </a:lnTo>
                    <a:lnTo>
                      <a:pt x="163" y="200"/>
                    </a:lnTo>
                    <a:lnTo>
                      <a:pt x="138" y="184"/>
                    </a:lnTo>
                    <a:lnTo>
                      <a:pt x="112" y="166"/>
                    </a:lnTo>
                    <a:lnTo>
                      <a:pt x="86" y="147"/>
                    </a:lnTo>
                    <a:lnTo>
                      <a:pt x="61" y="126"/>
                    </a:lnTo>
                    <a:lnTo>
                      <a:pt x="37" y="104"/>
                    </a:lnTo>
                    <a:lnTo>
                      <a:pt x="13" y="78"/>
                    </a:lnTo>
                    <a:close/>
                  </a:path>
                </a:pathLst>
              </a:custGeom>
              <a:solidFill>
                <a:srgbClr val="F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9" name="Freeform 173"/>
              <p:cNvSpPr>
                <a:spLocks/>
              </p:cNvSpPr>
              <p:nvPr/>
            </p:nvSpPr>
            <p:spPr bwMode="auto">
              <a:xfrm>
                <a:off x="1891" y="2535"/>
                <a:ext cx="37" cy="37"/>
              </a:xfrm>
              <a:custGeom>
                <a:avLst/>
                <a:gdLst>
                  <a:gd name="T0" fmla="*/ 0 w 523"/>
                  <a:gd name="T1" fmla="*/ 23 h 524"/>
                  <a:gd name="T2" fmla="*/ 1 w 523"/>
                  <a:gd name="T3" fmla="*/ 24 h 524"/>
                  <a:gd name="T4" fmla="*/ 2 w 523"/>
                  <a:gd name="T5" fmla="*/ 26 h 524"/>
                  <a:gd name="T6" fmla="*/ 2 w 523"/>
                  <a:gd name="T7" fmla="*/ 28 h 524"/>
                  <a:gd name="T8" fmla="*/ 3 w 523"/>
                  <a:gd name="T9" fmla="*/ 29 h 524"/>
                  <a:gd name="T10" fmla="*/ 5 w 523"/>
                  <a:gd name="T11" fmla="*/ 31 h 524"/>
                  <a:gd name="T12" fmla="*/ 6 w 523"/>
                  <a:gd name="T13" fmla="*/ 32 h 524"/>
                  <a:gd name="T14" fmla="*/ 7 w 523"/>
                  <a:gd name="T15" fmla="*/ 33 h 524"/>
                  <a:gd name="T16" fmla="*/ 9 w 523"/>
                  <a:gd name="T17" fmla="*/ 34 h 524"/>
                  <a:gd name="T18" fmla="*/ 10 w 523"/>
                  <a:gd name="T19" fmla="*/ 35 h 524"/>
                  <a:gd name="T20" fmla="*/ 12 w 523"/>
                  <a:gd name="T21" fmla="*/ 36 h 524"/>
                  <a:gd name="T22" fmla="*/ 13 w 523"/>
                  <a:gd name="T23" fmla="*/ 36 h 524"/>
                  <a:gd name="T24" fmla="*/ 15 w 523"/>
                  <a:gd name="T25" fmla="*/ 37 h 524"/>
                  <a:gd name="T26" fmla="*/ 17 w 523"/>
                  <a:gd name="T27" fmla="*/ 37 h 524"/>
                  <a:gd name="T28" fmla="*/ 19 w 523"/>
                  <a:gd name="T29" fmla="*/ 37 h 524"/>
                  <a:gd name="T30" fmla="*/ 21 w 523"/>
                  <a:gd name="T31" fmla="*/ 37 h 524"/>
                  <a:gd name="T32" fmla="*/ 23 w 523"/>
                  <a:gd name="T33" fmla="*/ 37 h 524"/>
                  <a:gd name="T34" fmla="*/ 24 w 523"/>
                  <a:gd name="T35" fmla="*/ 36 h 524"/>
                  <a:gd name="T36" fmla="*/ 26 w 523"/>
                  <a:gd name="T37" fmla="*/ 35 h 524"/>
                  <a:gd name="T38" fmla="*/ 28 w 523"/>
                  <a:gd name="T39" fmla="*/ 35 h 524"/>
                  <a:gd name="T40" fmla="*/ 29 w 523"/>
                  <a:gd name="T41" fmla="*/ 34 h 524"/>
                  <a:gd name="T42" fmla="*/ 31 w 523"/>
                  <a:gd name="T43" fmla="*/ 32 h 524"/>
                  <a:gd name="T44" fmla="*/ 32 w 523"/>
                  <a:gd name="T45" fmla="*/ 31 h 524"/>
                  <a:gd name="T46" fmla="*/ 33 w 523"/>
                  <a:gd name="T47" fmla="*/ 30 h 524"/>
                  <a:gd name="T48" fmla="*/ 34 w 523"/>
                  <a:gd name="T49" fmla="*/ 28 h 524"/>
                  <a:gd name="T50" fmla="*/ 35 w 523"/>
                  <a:gd name="T51" fmla="*/ 27 h 524"/>
                  <a:gd name="T52" fmla="*/ 36 w 523"/>
                  <a:gd name="T53" fmla="*/ 25 h 524"/>
                  <a:gd name="T54" fmla="*/ 36 w 523"/>
                  <a:gd name="T55" fmla="*/ 24 h 524"/>
                  <a:gd name="T56" fmla="*/ 37 w 523"/>
                  <a:gd name="T57" fmla="*/ 22 h 524"/>
                  <a:gd name="T58" fmla="*/ 37 w 523"/>
                  <a:gd name="T59" fmla="*/ 20 h 524"/>
                  <a:gd name="T60" fmla="*/ 37 w 523"/>
                  <a:gd name="T61" fmla="*/ 18 h 524"/>
                  <a:gd name="T62" fmla="*/ 37 w 523"/>
                  <a:gd name="T63" fmla="*/ 16 h 524"/>
                  <a:gd name="T64" fmla="*/ 37 w 523"/>
                  <a:gd name="T65" fmla="*/ 14 h 524"/>
                  <a:gd name="T66" fmla="*/ 36 w 523"/>
                  <a:gd name="T67" fmla="*/ 13 h 524"/>
                  <a:gd name="T68" fmla="*/ 35 w 523"/>
                  <a:gd name="T69" fmla="*/ 11 h 524"/>
                  <a:gd name="T70" fmla="*/ 35 w 523"/>
                  <a:gd name="T71" fmla="*/ 9 h 524"/>
                  <a:gd name="T72" fmla="*/ 34 w 523"/>
                  <a:gd name="T73" fmla="*/ 8 h 524"/>
                  <a:gd name="T74" fmla="*/ 32 w 523"/>
                  <a:gd name="T75" fmla="*/ 6 h 524"/>
                  <a:gd name="T76" fmla="*/ 31 w 523"/>
                  <a:gd name="T77" fmla="*/ 5 h 524"/>
                  <a:gd name="T78" fmla="*/ 30 w 523"/>
                  <a:gd name="T79" fmla="*/ 4 h 524"/>
                  <a:gd name="T80" fmla="*/ 28 w 523"/>
                  <a:gd name="T81" fmla="*/ 2 h 524"/>
                  <a:gd name="T82" fmla="*/ 25 w 523"/>
                  <a:gd name="T83" fmla="*/ 1 h 524"/>
                  <a:gd name="T84" fmla="*/ 24 w 523"/>
                  <a:gd name="T85" fmla="*/ 1 h 524"/>
                  <a:gd name="T86" fmla="*/ 22 w 523"/>
                  <a:gd name="T87" fmla="*/ 0 h 524"/>
                  <a:gd name="T88" fmla="*/ 20 w 523"/>
                  <a:gd name="T89" fmla="*/ 0 h 524"/>
                  <a:gd name="T90" fmla="*/ 18 w 523"/>
                  <a:gd name="T91" fmla="*/ 0 h 524"/>
                  <a:gd name="T92" fmla="*/ 16 w 523"/>
                  <a:gd name="T93" fmla="*/ 0 h 524"/>
                  <a:gd name="T94" fmla="*/ 14 w 523"/>
                  <a:gd name="T95" fmla="*/ 0 h 524"/>
                  <a:gd name="T96" fmla="*/ 13 w 523"/>
                  <a:gd name="T97" fmla="*/ 1 h 524"/>
                  <a:gd name="T98" fmla="*/ 11 w 523"/>
                  <a:gd name="T99" fmla="*/ 2 h 524"/>
                  <a:gd name="T100" fmla="*/ 9 w 523"/>
                  <a:gd name="T101" fmla="*/ 2 h 524"/>
                  <a:gd name="T102" fmla="*/ 8 w 523"/>
                  <a:gd name="T103" fmla="*/ 3 h 524"/>
                  <a:gd name="T104" fmla="*/ 6 w 523"/>
                  <a:gd name="T105" fmla="*/ 5 h 524"/>
                  <a:gd name="T106" fmla="*/ 5 w 523"/>
                  <a:gd name="T107" fmla="*/ 6 h 524"/>
                  <a:gd name="T108" fmla="*/ 4 w 523"/>
                  <a:gd name="T109" fmla="*/ 7 h 524"/>
                  <a:gd name="T110" fmla="*/ 3 w 523"/>
                  <a:gd name="T111" fmla="*/ 9 h 524"/>
                  <a:gd name="T112" fmla="*/ 2 w 523"/>
                  <a:gd name="T113" fmla="*/ 10 h 524"/>
                  <a:gd name="T114" fmla="*/ 1 w 523"/>
                  <a:gd name="T115" fmla="*/ 12 h 524"/>
                  <a:gd name="T116" fmla="*/ 1 w 523"/>
                  <a:gd name="T117" fmla="*/ 13 h 524"/>
                  <a:gd name="T118" fmla="*/ 0 w 523"/>
                  <a:gd name="T119" fmla="*/ 15 h 524"/>
                  <a:gd name="T120" fmla="*/ 0 w 523"/>
                  <a:gd name="T121" fmla="*/ 17 h 524"/>
                  <a:gd name="T122" fmla="*/ 0 w 523"/>
                  <a:gd name="T123" fmla="*/ 19 h 524"/>
                  <a:gd name="T124" fmla="*/ 0 w 523"/>
                  <a:gd name="T125" fmla="*/ 21 h 52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23" h="524">
                    <a:moveTo>
                      <a:pt x="4" y="306"/>
                    </a:moveTo>
                    <a:lnTo>
                      <a:pt x="6" y="320"/>
                    </a:lnTo>
                    <a:lnTo>
                      <a:pt x="10" y="332"/>
                    </a:lnTo>
                    <a:lnTo>
                      <a:pt x="14" y="345"/>
                    </a:lnTo>
                    <a:lnTo>
                      <a:pt x="18" y="357"/>
                    </a:lnTo>
                    <a:lnTo>
                      <a:pt x="23" y="369"/>
                    </a:lnTo>
                    <a:lnTo>
                      <a:pt x="28" y="381"/>
                    </a:lnTo>
                    <a:lnTo>
                      <a:pt x="34" y="392"/>
                    </a:lnTo>
                    <a:lnTo>
                      <a:pt x="41" y="403"/>
                    </a:lnTo>
                    <a:lnTo>
                      <a:pt x="48" y="413"/>
                    </a:lnTo>
                    <a:lnTo>
                      <a:pt x="56" y="423"/>
                    </a:lnTo>
                    <a:lnTo>
                      <a:pt x="64" y="434"/>
                    </a:lnTo>
                    <a:lnTo>
                      <a:pt x="72" y="443"/>
                    </a:lnTo>
                    <a:lnTo>
                      <a:pt x="81" y="452"/>
                    </a:lnTo>
                    <a:lnTo>
                      <a:pt x="90" y="460"/>
                    </a:lnTo>
                    <a:lnTo>
                      <a:pt x="101" y="468"/>
                    </a:lnTo>
                    <a:lnTo>
                      <a:pt x="111" y="476"/>
                    </a:lnTo>
                    <a:lnTo>
                      <a:pt x="121" y="483"/>
                    </a:lnTo>
                    <a:lnTo>
                      <a:pt x="132" y="489"/>
                    </a:lnTo>
                    <a:lnTo>
                      <a:pt x="143" y="495"/>
                    </a:lnTo>
                    <a:lnTo>
                      <a:pt x="154" y="501"/>
                    </a:lnTo>
                    <a:lnTo>
                      <a:pt x="166" y="505"/>
                    </a:lnTo>
                    <a:lnTo>
                      <a:pt x="177" y="510"/>
                    </a:lnTo>
                    <a:lnTo>
                      <a:pt x="189" y="514"/>
                    </a:lnTo>
                    <a:lnTo>
                      <a:pt x="202" y="517"/>
                    </a:lnTo>
                    <a:lnTo>
                      <a:pt x="214" y="519"/>
                    </a:lnTo>
                    <a:lnTo>
                      <a:pt x="227" y="521"/>
                    </a:lnTo>
                    <a:lnTo>
                      <a:pt x="240" y="523"/>
                    </a:lnTo>
                    <a:lnTo>
                      <a:pt x="253" y="523"/>
                    </a:lnTo>
                    <a:lnTo>
                      <a:pt x="266" y="524"/>
                    </a:lnTo>
                    <a:lnTo>
                      <a:pt x="279" y="523"/>
                    </a:lnTo>
                    <a:lnTo>
                      <a:pt x="293" y="522"/>
                    </a:lnTo>
                    <a:lnTo>
                      <a:pt x="306" y="520"/>
                    </a:lnTo>
                    <a:lnTo>
                      <a:pt x="319" y="517"/>
                    </a:lnTo>
                    <a:lnTo>
                      <a:pt x="332" y="514"/>
                    </a:lnTo>
                    <a:lnTo>
                      <a:pt x="344" y="510"/>
                    </a:lnTo>
                    <a:lnTo>
                      <a:pt x="356" y="506"/>
                    </a:lnTo>
                    <a:lnTo>
                      <a:pt x="368" y="501"/>
                    </a:lnTo>
                    <a:lnTo>
                      <a:pt x="381" y="495"/>
                    </a:lnTo>
                    <a:lnTo>
                      <a:pt x="392" y="489"/>
                    </a:lnTo>
                    <a:lnTo>
                      <a:pt x="403" y="483"/>
                    </a:lnTo>
                    <a:lnTo>
                      <a:pt x="413" y="476"/>
                    </a:lnTo>
                    <a:lnTo>
                      <a:pt x="423" y="468"/>
                    </a:lnTo>
                    <a:lnTo>
                      <a:pt x="433" y="460"/>
                    </a:lnTo>
                    <a:lnTo>
                      <a:pt x="442" y="452"/>
                    </a:lnTo>
                    <a:lnTo>
                      <a:pt x="451" y="443"/>
                    </a:lnTo>
                    <a:lnTo>
                      <a:pt x="459" y="434"/>
                    </a:lnTo>
                    <a:lnTo>
                      <a:pt x="467" y="423"/>
                    </a:lnTo>
                    <a:lnTo>
                      <a:pt x="475" y="413"/>
                    </a:lnTo>
                    <a:lnTo>
                      <a:pt x="482" y="403"/>
                    </a:lnTo>
                    <a:lnTo>
                      <a:pt x="488" y="392"/>
                    </a:lnTo>
                    <a:lnTo>
                      <a:pt x="494" y="381"/>
                    </a:lnTo>
                    <a:lnTo>
                      <a:pt x="500" y="370"/>
                    </a:lnTo>
                    <a:lnTo>
                      <a:pt x="504" y="358"/>
                    </a:lnTo>
                    <a:lnTo>
                      <a:pt x="509" y="346"/>
                    </a:lnTo>
                    <a:lnTo>
                      <a:pt x="513" y="334"/>
                    </a:lnTo>
                    <a:lnTo>
                      <a:pt x="517" y="322"/>
                    </a:lnTo>
                    <a:lnTo>
                      <a:pt x="519" y="310"/>
                    </a:lnTo>
                    <a:lnTo>
                      <a:pt x="521" y="297"/>
                    </a:lnTo>
                    <a:lnTo>
                      <a:pt x="523" y="283"/>
                    </a:lnTo>
                    <a:lnTo>
                      <a:pt x="523" y="271"/>
                    </a:lnTo>
                    <a:lnTo>
                      <a:pt x="523" y="258"/>
                    </a:lnTo>
                    <a:lnTo>
                      <a:pt x="523" y="244"/>
                    </a:lnTo>
                    <a:lnTo>
                      <a:pt x="522" y="231"/>
                    </a:lnTo>
                    <a:lnTo>
                      <a:pt x="520" y="218"/>
                    </a:lnTo>
                    <a:lnTo>
                      <a:pt x="517" y="205"/>
                    </a:lnTo>
                    <a:lnTo>
                      <a:pt x="513" y="192"/>
                    </a:lnTo>
                    <a:lnTo>
                      <a:pt x="509" y="180"/>
                    </a:lnTo>
                    <a:lnTo>
                      <a:pt x="505" y="167"/>
                    </a:lnTo>
                    <a:lnTo>
                      <a:pt x="500" y="154"/>
                    </a:lnTo>
                    <a:lnTo>
                      <a:pt x="494" y="143"/>
                    </a:lnTo>
                    <a:lnTo>
                      <a:pt x="488" y="132"/>
                    </a:lnTo>
                    <a:lnTo>
                      <a:pt x="482" y="121"/>
                    </a:lnTo>
                    <a:lnTo>
                      <a:pt x="475" y="110"/>
                    </a:lnTo>
                    <a:lnTo>
                      <a:pt x="467" y="100"/>
                    </a:lnTo>
                    <a:lnTo>
                      <a:pt x="459" y="91"/>
                    </a:lnTo>
                    <a:lnTo>
                      <a:pt x="451" y="81"/>
                    </a:lnTo>
                    <a:lnTo>
                      <a:pt x="442" y="73"/>
                    </a:lnTo>
                    <a:lnTo>
                      <a:pt x="433" y="64"/>
                    </a:lnTo>
                    <a:lnTo>
                      <a:pt x="423" y="56"/>
                    </a:lnTo>
                    <a:lnTo>
                      <a:pt x="413" y="49"/>
                    </a:lnTo>
                    <a:lnTo>
                      <a:pt x="392" y="35"/>
                    </a:lnTo>
                    <a:lnTo>
                      <a:pt x="369" y="24"/>
                    </a:lnTo>
                    <a:lnTo>
                      <a:pt x="357" y="18"/>
                    </a:lnTo>
                    <a:lnTo>
                      <a:pt x="346" y="14"/>
                    </a:lnTo>
                    <a:lnTo>
                      <a:pt x="334" y="10"/>
                    </a:lnTo>
                    <a:lnTo>
                      <a:pt x="321" y="7"/>
                    </a:lnTo>
                    <a:lnTo>
                      <a:pt x="309" y="4"/>
                    </a:lnTo>
                    <a:lnTo>
                      <a:pt x="296" y="2"/>
                    </a:lnTo>
                    <a:lnTo>
                      <a:pt x="284" y="1"/>
                    </a:lnTo>
                    <a:lnTo>
                      <a:pt x="271" y="0"/>
                    </a:lnTo>
                    <a:lnTo>
                      <a:pt x="258" y="0"/>
                    </a:lnTo>
                    <a:lnTo>
                      <a:pt x="245" y="1"/>
                    </a:lnTo>
                    <a:lnTo>
                      <a:pt x="230" y="2"/>
                    </a:lnTo>
                    <a:lnTo>
                      <a:pt x="217" y="4"/>
                    </a:lnTo>
                    <a:lnTo>
                      <a:pt x="204" y="6"/>
                    </a:lnTo>
                    <a:lnTo>
                      <a:pt x="191" y="10"/>
                    </a:lnTo>
                    <a:lnTo>
                      <a:pt x="179" y="13"/>
                    </a:lnTo>
                    <a:lnTo>
                      <a:pt x="167" y="18"/>
                    </a:lnTo>
                    <a:lnTo>
                      <a:pt x="155" y="24"/>
                    </a:lnTo>
                    <a:lnTo>
                      <a:pt x="143" y="29"/>
                    </a:lnTo>
                    <a:lnTo>
                      <a:pt x="132" y="35"/>
                    </a:lnTo>
                    <a:lnTo>
                      <a:pt x="121" y="42"/>
                    </a:lnTo>
                    <a:lnTo>
                      <a:pt x="111" y="49"/>
                    </a:lnTo>
                    <a:lnTo>
                      <a:pt x="100" y="57"/>
                    </a:lnTo>
                    <a:lnTo>
                      <a:pt x="90" y="65"/>
                    </a:lnTo>
                    <a:lnTo>
                      <a:pt x="81" y="73"/>
                    </a:lnTo>
                    <a:lnTo>
                      <a:pt x="72" y="82"/>
                    </a:lnTo>
                    <a:lnTo>
                      <a:pt x="63" y="91"/>
                    </a:lnTo>
                    <a:lnTo>
                      <a:pt x="55" y="101"/>
                    </a:lnTo>
                    <a:lnTo>
                      <a:pt x="48" y="111"/>
                    </a:lnTo>
                    <a:lnTo>
                      <a:pt x="41" y="121"/>
                    </a:lnTo>
                    <a:lnTo>
                      <a:pt x="35" y="132"/>
                    </a:lnTo>
                    <a:lnTo>
                      <a:pt x="29" y="143"/>
                    </a:lnTo>
                    <a:lnTo>
                      <a:pt x="23" y="154"/>
                    </a:lnTo>
                    <a:lnTo>
                      <a:pt x="18" y="166"/>
                    </a:lnTo>
                    <a:lnTo>
                      <a:pt x="14" y="178"/>
                    </a:lnTo>
                    <a:lnTo>
                      <a:pt x="10" y="190"/>
                    </a:lnTo>
                    <a:lnTo>
                      <a:pt x="7" y="202"/>
                    </a:lnTo>
                    <a:lnTo>
                      <a:pt x="4" y="215"/>
                    </a:lnTo>
                    <a:lnTo>
                      <a:pt x="2" y="227"/>
                    </a:lnTo>
                    <a:lnTo>
                      <a:pt x="1" y="240"/>
                    </a:lnTo>
                    <a:lnTo>
                      <a:pt x="0" y="253"/>
                    </a:lnTo>
                    <a:lnTo>
                      <a:pt x="0" y="266"/>
                    </a:lnTo>
                    <a:lnTo>
                      <a:pt x="1" y="279"/>
                    </a:lnTo>
                    <a:lnTo>
                      <a:pt x="2" y="293"/>
                    </a:lnTo>
                    <a:lnTo>
                      <a:pt x="4" y="306"/>
                    </a:lnTo>
                    <a:close/>
                  </a:path>
                </a:pathLst>
              </a:custGeom>
              <a:solidFill>
                <a:srgbClr val="FF9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0" name="Freeform 174"/>
              <p:cNvSpPr>
                <a:spLocks/>
              </p:cNvSpPr>
              <p:nvPr/>
            </p:nvSpPr>
            <p:spPr bwMode="auto">
              <a:xfrm>
                <a:off x="1963" y="2502"/>
                <a:ext cx="27" cy="27"/>
              </a:xfrm>
              <a:custGeom>
                <a:avLst/>
                <a:gdLst>
                  <a:gd name="T0" fmla="*/ 27 w 377"/>
                  <a:gd name="T1" fmla="*/ 16 h 377"/>
                  <a:gd name="T2" fmla="*/ 26 w 377"/>
                  <a:gd name="T3" fmla="*/ 18 h 377"/>
                  <a:gd name="T4" fmla="*/ 25 w 377"/>
                  <a:gd name="T5" fmla="*/ 21 h 377"/>
                  <a:gd name="T6" fmla="*/ 23 w 377"/>
                  <a:gd name="T7" fmla="*/ 23 h 377"/>
                  <a:gd name="T8" fmla="*/ 21 w 377"/>
                  <a:gd name="T9" fmla="*/ 25 h 377"/>
                  <a:gd name="T10" fmla="*/ 19 w 377"/>
                  <a:gd name="T11" fmla="*/ 26 h 377"/>
                  <a:gd name="T12" fmla="*/ 17 w 377"/>
                  <a:gd name="T13" fmla="*/ 27 h 377"/>
                  <a:gd name="T14" fmla="*/ 14 w 377"/>
                  <a:gd name="T15" fmla="*/ 27 h 377"/>
                  <a:gd name="T16" fmla="*/ 11 w 377"/>
                  <a:gd name="T17" fmla="*/ 27 h 377"/>
                  <a:gd name="T18" fmla="*/ 9 w 377"/>
                  <a:gd name="T19" fmla="*/ 26 h 377"/>
                  <a:gd name="T20" fmla="*/ 6 w 377"/>
                  <a:gd name="T21" fmla="*/ 25 h 377"/>
                  <a:gd name="T22" fmla="*/ 4 w 377"/>
                  <a:gd name="T23" fmla="*/ 23 h 377"/>
                  <a:gd name="T24" fmla="*/ 2 w 377"/>
                  <a:gd name="T25" fmla="*/ 21 h 377"/>
                  <a:gd name="T26" fmla="*/ 1 w 377"/>
                  <a:gd name="T27" fmla="*/ 19 h 377"/>
                  <a:gd name="T28" fmla="*/ 0 w 377"/>
                  <a:gd name="T29" fmla="*/ 17 h 377"/>
                  <a:gd name="T30" fmla="*/ 0 w 377"/>
                  <a:gd name="T31" fmla="*/ 14 h 377"/>
                  <a:gd name="T32" fmla="*/ 0 w 377"/>
                  <a:gd name="T33" fmla="*/ 11 h 377"/>
                  <a:gd name="T34" fmla="*/ 1 w 377"/>
                  <a:gd name="T35" fmla="*/ 9 h 377"/>
                  <a:gd name="T36" fmla="*/ 2 w 377"/>
                  <a:gd name="T37" fmla="*/ 6 h 377"/>
                  <a:gd name="T38" fmla="*/ 4 w 377"/>
                  <a:gd name="T39" fmla="*/ 4 h 377"/>
                  <a:gd name="T40" fmla="*/ 6 w 377"/>
                  <a:gd name="T41" fmla="*/ 2 h 377"/>
                  <a:gd name="T42" fmla="*/ 8 w 377"/>
                  <a:gd name="T43" fmla="*/ 1 h 377"/>
                  <a:gd name="T44" fmla="*/ 10 w 377"/>
                  <a:gd name="T45" fmla="*/ 0 h 377"/>
                  <a:gd name="T46" fmla="*/ 13 w 377"/>
                  <a:gd name="T47" fmla="*/ 0 h 377"/>
                  <a:gd name="T48" fmla="*/ 16 w 377"/>
                  <a:gd name="T49" fmla="*/ 0 h 377"/>
                  <a:gd name="T50" fmla="*/ 18 w 377"/>
                  <a:gd name="T51" fmla="*/ 1 h 377"/>
                  <a:gd name="T52" fmla="*/ 21 w 377"/>
                  <a:gd name="T53" fmla="*/ 2 h 377"/>
                  <a:gd name="T54" fmla="*/ 23 w 377"/>
                  <a:gd name="T55" fmla="*/ 4 h 377"/>
                  <a:gd name="T56" fmla="*/ 24 w 377"/>
                  <a:gd name="T57" fmla="*/ 6 h 377"/>
                  <a:gd name="T58" fmla="*/ 26 w 377"/>
                  <a:gd name="T59" fmla="*/ 8 h 377"/>
                  <a:gd name="T60" fmla="*/ 27 w 377"/>
                  <a:gd name="T61" fmla="*/ 10 h 377"/>
                  <a:gd name="T62" fmla="*/ 27 w 377"/>
                  <a:gd name="T63" fmla="*/ 13 h 37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77" h="377">
                    <a:moveTo>
                      <a:pt x="377" y="202"/>
                    </a:moveTo>
                    <a:lnTo>
                      <a:pt x="374" y="222"/>
                    </a:lnTo>
                    <a:lnTo>
                      <a:pt x="370" y="240"/>
                    </a:lnTo>
                    <a:lnTo>
                      <a:pt x="364" y="258"/>
                    </a:lnTo>
                    <a:lnTo>
                      <a:pt x="356" y="274"/>
                    </a:lnTo>
                    <a:lnTo>
                      <a:pt x="346" y="290"/>
                    </a:lnTo>
                    <a:lnTo>
                      <a:pt x="336" y="305"/>
                    </a:lnTo>
                    <a:lnTo>
                      <a:pt x="324" y="318"/>
                    </a:lnTo>
                    <a:lnTo>
                      <a:pt x="311" y="331"/>
                    </a:lnTo>
                    <a:lnTo>
                      <a:pt x="297" y="343"/>
                    </a:lnTo>
                    <a:lnTo>
                      <a:pt x="282" y="352"/>
                    </a:lnTo>
                    <a:lnTo>
                      <a:pt x="266" y="361"/>
                    </a:lnTo>
                    <a:lnTo>
                      <a:pt x="249" y="367"/>
                    </a:lnTo>
                    <a:lnTo>
                      <a:pt x="231" y="372"/>
                    </a:lnTo>
                    <a:lnTo>
                      <a:pt x="213" y="375"/>
                    </a:lnTo>
                    <a:lnTo>
                      <a:pt x="193" y="377"/>
                    </a:lnTo>
                    <a:lnTo>
                      <a:pt x="174" y="376"/>
                    </a:lnTo>
                    <a:lnTo>
                      <a:pt x="155" y="374"/>
                    </a:lnTo>
                    <a:lnTo>
                      <a:pt x="137" y="370"/>
                    </a:lnTo>
                    <a:lnTo>
                      <a:pt x="119" y="364"/>
                    </a:lnTo>
                    <a:lnTo>
                      <a:pt x="102" y="356"/>
                    </a:lnTo>
                    <a:lnTo>
                      <a:pt x="87" y="347"/>
                    </a:lnTo>
                    <a:lnTo>
                      <a:pt x="72" y="336"/>
                    </a:lnTo>
                    <a:lnTo>
                      <a:pt x="57" y="324"/>
                    </a:lnTo>
                    <a:lnTo>
                      <a:pt x="45" y="311"/>
                    </a:lnTo>
                    <a:lnTo>
                      <a:pt x="34" y="297"/>
                    </a:lnTo>
                    <a:lnTo>
                      <a:pt x="24" y="282"/>
                    </a:lnTo>
                    <a:lnTo>
                      <a:pt x="16" y="266"/>
                    </a:lnTo>
                    <a:lnTo>
                      <a:pt x="10" y="249"/>
                    </a:lnTo>
                    <a:lnTo>
                      <a:pt x="5" y="231"/>
                    </a:lnTo>
                    <a:lnTo>
                      <a:pt x="1" y="213"/>
                    </a:lnTo>
                    <a:lnTo>
                      <a:pt x="0" y="193"/>
                    </a:lnTo>
                    <a:lnTo>
                      <a:pt x="0" y="174"/>
                    </a:lnTo>
                    <a:lnTo>
                      <a:pt x="3" y="155"/>
                    </a:lnTo>
                    <a:lnTo>
                      <a:pt x="7" y="137"/>
                    </a:lnTo>
                    <a:lnTo>
                      <a:pt x="13" y="119"/>
                    </a:lnTo>
                    <a:lnTo>
                      <a:pt x="20" y="102"/>
                    </a:lnTo>
                    <a:lnTo>
                      <a:pt x="30" y="87"/>
                    </a:lnTo>
                    <a:lnTo>
                      <a:pt x="40" y="71"/>
                    </a:lnTo>
                    <a:lnTo>
                      <a:pt x="52" y="57"/>
                    </a:lnTo>
                    <a:lnTo>
                      <a:pt x="65" y="45"/>
                    </a:lnTo>
                    <a:lnTo>
                      <a:pt x="80" y="34"/>
                    </a:lnTo>
                    <a:lnTo>
                      <a:pt x="95" y="24"/>
                    </a:lnTo>
                    <a:lnTo>
                      <a:pt x="111" y="16"/>
                    </a:lnTo>
                    <a:lnTo>
                      <a:pt x="128" y="10"/>
                    </a:lnTo>
                    <a:lnTo>
                      <a:pt x="146" y="5"/>
                    </a:lnTo>
                    <a:lnTo>
                      <a:pt x="164" y="1"/>
                    </a:lnTo>
                    <a:lnTo>
                      <a:pt x="183" y="0"/>
                    </a:lnTo>
                    <a:lnTo>
                      <a:pt x="202" y="0"/>
                    </a:lnTo>
                    <a:lnTo>
                      <a:pt x="222" y="3"/>
                    </a:lnTo>
                    <a:lnTo>
                      <a:pt x="240" y="7"/>
                    </a:lnTo>
                    <a:lnTo>
                      <a:pt x="258" y="13"/>
                    </a:lnTo>
                    <a:lnTo>
                      <a:pt x="275" y="21"/>
                    </a:lnTo>
                    <a:lnTo>
                      <a:pt x="290" y="30"/>
                    </a:lnTo>
                    <a:lnTo>
                      <a:pt x="305" y="40"/>
                    </a:lnTo>
                    <a:lnTo>
                      <a:pt x="319" y="52"/>
                    </a:lnTo>
                    <a:lnTo>
                      <a:pt x="331" y="65"/>
                    </a:lnTo>
                    <a:lnTo>
                      <a:pt x="342" y="80"/>
                    </a:lnTo>
                    <a:lnTo>
                      <a:pt x="352" y="95"/>
                    </a:lnTo>
                    <a:lnTo>
                      <a:pt x="361" y="111"/>
                    </a:lnTo>
                    <a:lnTo>
                      <a:pt x="367" y="128"/>
                    </a:lnTo>
                    <a:lnTo>
                      <a:pt x="372" y="146"/>
                    </a:lnTo>
                    <a:lnTo>
                      <a:pt x="376" y="164"/>
                    </a:lnTo>
                    <a:lnTo>
                      <a:pt x="377" y="183"/>
                    </a:lnTo>
                    <a:lnTo>
                      <a:pt x="377" y="2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Freeform 175"/>
              <p:cNvSpPr>
                <a:spLocks/>
              </p:cNvSpPr>
              <p:nvPr/>
            </p:nvSpPr>
            <p:spPr bwMode="auto">
              <a:xfrm>
                <a:off x="1941" y="2475"/>
                <a:ext cx="35" cy="14"/>
              </a:xfrm>
              <a:custGeom>
                <a:avLst/>
                <a:gdLst>
                  <a:gd name="T0" fmla="*/ 1 w 485"/>
                  <a:gd name="T1" fmla="*/ 8 h 196"/>
                  <a:gd name="T2" fmla="*/ 0 w 485"/>
                  <a:gd name="T3" fmla="*/ 9 h 196"/>
                  <a:gd name="T4" fmla="*/ 0 w 485"/>
                  <a:gd name="T5" fmla="*/ 11 h 196"/>
                  <a:gd name="T6" fmla="*/ 1 w 485"/>
                  <a:gd name="T7" fmla="*/ 12 h 196"/>
                  <a:gd name="T8" fmla="*/ 2 w 485"/>
                  <a:gd name="T9" fmla="*/ 13 h 196"/>
                  <a:gd name="T10" fmla="*/ 3 w 485"/>
                  <a:gd name="T11" fmla="*/ 14 h 196"/>
                  <a:gd name="T12" fmla="*/ 4 w 485"/>
                  <a:gd name="T13" fmla="*/ 14 h 196"/>
                  <a:gd name="T14" fmla="*/ 6 w 485"/>
                  <a:gd name="T15" fmla="*/ 14 h 196"/>
                  <a:gd name="T16" fmla="*/ 7 w 485"/>
                  <a:gd name="T17" fmla="*/ 12 h 196"/>
                  <a:gd name="T18" fmla="*/ 9 w 485"/>
                  <a:gd name="T19" fmla="*/ 11 h 196"/>
                  <a:gd name="T20" fmla="*/ 11 w 485"/>
                  <a:gd name="T21" fmla="*/ 10 h 196"/>
                  <a:gd name="T22" fmla="*/ 13 w 485"/>
                  <a:gd name="T23" fmla="*/ 9 h 196"/>
                  <a:gd name="T24" fmla="*/ 16 w 485"/>
                  <a:gd name="T25" fmla="*/ 8 h 196"/>
                  <a:gd name="T26" fmla="*/ 20 w 485"/>
                  <a:gd name="T27" fmla="*/ 8 h 196"/>
                  <a:gd name="T28" fmla="*/ 23 w 485"/>
                  <a:gd name="T29" fmla="*/ 8 h 196"/>
                  <a:gd name="T30" fmla="*/ 26 w 485"/>
                  <a:gd name="T31" fmla="*/ 8 h 196"/>
                  <a:gd name="T32" fmla="*/ 29 w 485"/>
                  <a:gd name="T33" fmla="*/ 9 h 196"/>
                  <a:gd name="T34" fmla="*/ 31 w 485"/>
                  <a:gd name="T35" fmla="*/ 9 h 196"/>
                  <a:gd name="T36" fmla="*/ 32 w 485"/>
                  <a:gd name="T37" fmla="*/ 9 h 196"/>
                  <a:gd name="T38" fmla="*/ 33 w 485"/>
                  <a:gd name="T39" fmla="*/ 9 h 196"/>
                  <a:gd name="T40" fmla="*/ 34 w 485"/>
                  <a:gd name="T41" fmla="*/ 7 h 196"/>
                  <a:gd name="T42" fmla="*/ 35 w 485"/>
                  <a:gd name="T43" fmla="*/ 6 h 196"/>
                  <a:gd name="T44" fmla="*/ 35 w 485"/>
                  <a:gd name="T45" fmla="*/ 4 h 196"/>
                  <a:gd name="T46" fmla="*/ 34 w 485"/>
                  <a:gd name="T47" fmla="*/ 3 h 196"/>
                  <a:gd name="T48" fmla="*/ 33 w 485"/>
                  <a:gd name="T49" fmla="*/ 2 h 196"/>
                  <a:gd name="T50" fmla="*/ 31 w 485"/>
                  <a:gd name="T51" fmla="*/ 1 h 196"/>
                  <a:gd name="T52" fmla="*/ 28 w 485"/>
                  <a:gd name="T53" fmla="*/ 1 h 196"/>
                  <a:gd name="T54" fmla="*/ 24 w 485"/>
                  <a:gd name="T55" fmla="*/ 0 h 196"/>
                  <a:gd name="T56" fmla="*/ 20 w 485"/>
                  <a:gd name="T57" fmla="*/ 0 h 196"/>
                  <a:gd name="T58" fmla="*/ 18 w 485"/>
                  <a:gd name="T59" fmla="*/ 0 h 196"/>
                  <a:gd name="T60" fmla="*/ 15 w 485"/>
                  <a:gd name="T61" fmla="*/ 1 h 196"/>
                  <a:gd name="T62" fmla="*/ 13 w 485"/>
                  <a:gd name="T63" fmla="*/ 1 h 196"/>
                  <a:gd name="T64" fmla="*/ 10 w 485"/>
                  <a:gd name="T65" fmla="*/ 2 h 196"/>
                  <a:gd name="T66" fmla="*/ 8 w 485"/>
                  <a:gd name="T67" fmla="*/ 3 h 196"/>
                  <a:gd name="T68" fmla="*/ 5 w 485"/>
                  <a:gd name="T69" fmla="*/ 4 h 196"/>
                  <a:gd name="T70" fmla="*/ 3 w 485"/>
                  <a:gd name="T71" fmla="*/ 6 h 19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85" h="196">
                    <a:moveTo>
                      <a:pt x="18" y="101"/>
                    </a:moveTo>
                    <a:lnTo>
                      <a:pt x="10" y="109"/>
                    </a:lnTo>
                    <a:lnTo>
                      <a:pt x="5" y="118"/>
                    </a:lnTo>
                    <a:lnTo>
                      <a:pt x="1" y="128"/>
                    </a:lnTo>
                    <a:lnTo>
                      <a:pt x="0" y="138"/>
                    </a:lnTo>
                    <a:lnTo>
                      <a:pt x="0" y="149"/>
                    </a:lnTo>
                    <a:lnTo>
                      <a:pt x="3" y="159"/>
                    </a:lnTo>
                    <a:lnTo>
                      <a:pt x="7" y="168"/>
                    </a:lnTo>
                    <a:lnTo>
                      <a:pt x="13" y="178"/>
                    </a:lnTo>
                    <a:lnTo>
                      <a:pt x="21" y="186"/>
                    </a:lnTo>
                    <a:lnTo>
                      <a:pt x="31" y="191"/>
                    </a:lnTo>
                    <a:lnTo>
                      <a:pt x="40" y="195"/>
                    </a:lnTo>
                    <a:lnTo>
                      <a:pt x="51" y="196"/>
                    </a:lnTo>
                    <a:lnTo>
                      <a:pt x="61" y="196"/>
                    </a:lnTo>
                    <a:lnTo>
                      <a:pt x="71" y="194"/>
                    </a:lnTo>
                    <a:lnTo>
                      <a:pt x="81" y="189"/>
                    </a:lnTo>
                    <a:lnTo>
                      <a:pt x="91" y="183"/>
                    </a:lnTo>
                    <a:lnTo>
                      <a:pt x="103" y="171"/>
                    </a:lnTo>
                    <a:lnTo>
                      <a:pt x="116" y="162"/>
                    </a:lnTo>
                    <a:lnTo>
                      <a:pt x="129" y="153"/>
                    </a:lnTo>
                    <a:lnTo>
                      <a:pt x="142" y="145"/>
                    </a:lnTo>
                    <a:lnTo>
                      <a:pt x="156" y="139"/>
                    </a:lnTo>
                    <a:lnTo>
                      <a:pt x="169" y="133"/>
                    </a:lnTo>
                    <a:lnTo>
                      <a:pt x="183" y="128"/>
                    </a:lnTo>
                    <a:lnTo>
                      <a:pt x="197" y="123"/>
                    </a:lnTo>
                    <a:lnTo>
                      <a:pt x="224" y="117"/>
                    </a:lnTo>
                    <a:lnTo>
                      <a:pt x="251" y="112"/>
                    </a:lnTo>
                    <a:lnTo>
                      <a:pt x="277" y="110"/>
                    </a:lnTo>
                    <a:lnTo>
                      <a:pt x="301" y="110"/>
                    </a:lnTo>
                    <a:lnTo>
                      <a:pt x="324" y="111"/>
                    </a:lnTo>
                    <a:lnTo>
                      <a:pt x="345" y="113"/>
                    </a:lnTo>
                    <a:lnTo>
                      <a:pt x="364" y="115"/>
                    </a:lnTo>
                    <a:lnTo>
                      <a:pt x="381" y="118"/>
                    </a:lnTo>
                    <a:lnTo>
                      <a:pt x="405" y="124"/>
                    </a:lnTo>
                    <a:lnTo>
                      <a:pt x="414" y="126"/>
                    </a:lnTo>
                    <a:lnTo>
                      <a:pt x="424" y="129"/>
                    </a:lnTo>
                    <a:lnTo>
                      <a:pt x="435" y="129"/>
                    </a:lnTo>
                    <a:lnTo>
                      <a:pt x="445" y="128"/>
                    </a:lnTo>
                    <a:lnTo>
                      <a:pt x="455" y="124"/>
                    </a:lnTo>
                    <a:lnTo>
                      <a:pt x="464" y="119"/>
                    </a:lnTo>
                    <a:lnTo>
                      <a:pt x="471" y="112"/>
                    </a:lnTo>
                    <a:lnTo>
                      <a:pt x="478" y="103"/>
                    </a:lnTo>
                    <a:lnTo>
                      <a:pt x="482" y="93"/>
                    </a:lnTo>
                    <a:lnTo>
                      <a:pt x="485" y="83"/>
                    </a:lnTo>
                    <a:lnTo>
                      <a:pt x="485" y="72"/>
                    </a:lnTo>
                    <a:lnTo>
                      <a:pt x="483" y="62"/>
                    </a:lnTo>
                    <a:lnTo>
                      <a:pt x="480" y="52"/>
                    </a:lnTo>
                    <a:lnTo>
                      <a:pt x="474" y="43"/>
                    </a:lnTo>
                    <a:lnTo>
                      <a:pt x="468" y="35"/>
                    </a:lnTo>
                    <a:lnTo>
                      <a:pt x="459" y="28"/>
                    </a:lnTo>
                    <a:lnTo>
                      <a:pt x="449" y="24"/>
                    </a:lnTo>
                    <a:lnTo>
                      <a:pt x="435" y="19"/>
                    </a:lnTo>
                    <a:lnTo>
                      <a:pt x="404" y="12"/>
                    </a:lnTo>
                    <a:lnTo>
                      <a:pt x="382" y="8"/>
                    </a:lnTo>
                    <a:lnTo>
                      <a:pt x="356" y="4"/>
                    </a:lnTo>
                    <a:lnTo>
                      <a:pt x="328" y="1"/>
                    </a:lnTo>
                    <a:lnTo>
                      <a:pt x="298" y="0"/>
                    </a:lnTo>
                    <a:lnTo>
                      <a:pt x="282" y="1"/>
                    </a:lnTo>
                    <a:lnTo>
                      <a:pt x="266" y="1"/>
                    </a:lnTo>
                    <a:lnTo>
                      <a:pt x="249" y="2"/>
                    </a:lnTo>
                    <a:lnTo>
                      <a:pt x="232" y="4"/>
                    </a:lnTo>
                    <a:lnTo>
                      <a:pt x="214" y="7"/>
                    </a:lnTo>
                    <a:lnTo>
                      <a:pt x="197" y="10"/>
                    </a:lnTo>
                    <a:lnTo>
                      <a:pt x="179" y="15"/>
                    </a:lnTo>
                    <a:lnTo>
                      <a:pt x="161" y="20"/>
                    </a:lnTo>
                    <a:lnTo>
                      <a:pt x="143" y="26"/>
                    </a:lnTo>
                    <a:lnTo>
                      <a:pt x="125" y="33"/>
                    </a:lnTo>
                    <a:lnTo>
                      <a:pt x="107" y="42"/>
                    </a:lnTo>
                    <a:lnTo>
                      <a:pt x="89" y="52"/>
                    </a:lnTo>
                    <a:lnTo>
                      <a:pt x="70" y="62"/>
                    </a:lnTo>
                    <a:lnTo>
                      <a:pt x="52" y="74"/>
                    </a:lnTo>
                    <a:lnTo>
                      <a:pt x="35" y="87"/>
                    </a:lnTo>
                    <a:lnTo>
                      <a:pt x="1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Freeform 176"/>
              <p:cNvSpPr>
                <a:spLocks/>
              </p:cNvSpPr>
              <p:nvPr/>
            </p:nvSpPr>
            <p:spPr bwMode="auto">
              <a:xfrm>
                <a:off x="1772" y="2602"/>
                <a:ext cx="40" cy="40"/>
              </a:xfrm>
              <a:custGeom>
                <a:avLst/>
                <a:gdLst>
                  <a:gd name="T0" fmla="*/ 40 w 559"/>
                  <a:gd name="T1" fmla="*/ 24 h 560"/>
                  <a:gd name="T2" fmla="*/ 39 w 559"/>
                  <a:gd name="T3" fmla="*/ 26 h 560"/>
                  <a:gd name="T4" fmla="*/ 38 w 559"/>
                  <a:gd name="T5" fmla="*/ 29 h 560"/>
                  <a:gd name="T6" fmla="*/ 36 w 559"/>
                  <a:gd name="T7" fmla="*/ 32 h 560"/>
                  <a:gd name="T8" fmla="*/ 34 w 559"/>
                  <a:gd name="T9" fmla="*/ 34 h 560"/>
                  <a:gd name="T10" fmla="*/ 32 w 559"/>
                  <a:gd name="T11" fmla="*/ 36 h 560"/>
                  <a:gd name="T12" fmla="*/ 30 w 559"/>
                  <a:gd name="T13" fmla="*/ 37 h 560"/>
                  <a:gd name="T14" fmla="*/ 27 w 559"/>
                  <a:gd name="T15" fmla="*/ 39 h 560"/>
                  <a:gd name="T16" fmla="*/ 25 w 559"/>
                  <a:gd name="T17" fmla="*/ 40 h 560"/>
                  <a:gd name="T18" fmla="*/ 22 w 559"/>
                  <a:gd name="T19" fmla="*/ 40 h 560"/>
                  <a:gd name="T20" fmla="*/ 19 w 559"/>
                  <a:gd name="T21" fmla="*/ 40 h 560"/>
                  <a:gd name="T22" fmla="*/ 16 w 559"/>
                  <a:gd name="T23" fmla="*/ 39 h 560"/>
                  <a:gd name="T24" fmla="*/ 13 w 559"/>
                  <a:gd name="T25" fmla="*/ 39 h 560"/>
                  <a:gd name="T26" fmla="*/ 10 w 559"/>
                  <a:gd name="T27" fmla="*/ 37 h 560"/>
                  <a:gd name="T28" fmla="*/ 8 w 559"/>
                  <a:gd name="T29" fmla="*/ 36 h 560"/>
                  <a:gd name="T30" fmla="*/ 6 w 559"/>
                  <a:gd name="T31" fmla="*/ 34 h 560"/>
                  <a:gd name="T32" fmla="*/ 4 w 559"/>
                  <a:gd name="T33" fmla="*/ 32 h 560"/>
                  <a:gd name="T34" fmla="*/ 2 w 559"/>
                  <a:gd name="T35" fmla="*/ 29 h 560"/>
                  <a:gd name="T36" fmla="*/ 1 w 559"/>
                  <a:gd name="T37" fmla="*/ 26 h 560"/>
                  <a:gd name="T38" fmla="*/ 0 w 559"/>
                  <a:gd name="T39" fmla="*/ 24 h 560"/>
                  <a:gd name="T40" fmla="*/ 0 w 559"/>
                  <a:gd name="T41" fmla="*/ 21 h 560"/>
                  <a:gd name="T42" fmla="*/ 0 w 559"/>
                  <a:gd name="T43" fmla="*/ 18 h 560"/>
                  <a:gd name="T44" fmla="*/ 1 w 559"/>
                  <a:gd name="T45" fmla="*/ 15 h 560"/>
                  <a:gd name="T46" fmla="*/ 2 w 559"/>
                  <a:gd name="T47" fmla="*/ 12 h 560"/>
                  <a:gd name="T48" fmla="*/ 3 w 559"/>
                  <a:gd name="T49" fmla="*/ 9 h 560"/>
                  <a:gd name="T50" fmla="*/ 5 w 559"/>
                  <a:gd name="T51" fmla="*/ 7 h 560"/>
                  <a:gd name="T52" fmla="*/ 7 w 559"/>
                  <a:gd name="T53" fmla="*/ 5 h 560"/>
                  <a:gd name="T54" fmla="*/ 9 w 559"/>
                  <a:gd name="T55" fmla="*/ 3 h 560"/>
                  <a:gd name="T56" fmla="*/ 12 w 559"/>
                  <a:gd name="T57" fmla="*/ 2 h 560"/>
                  <a:gd name="T58" fmla="*/ 15 w 559"/>
                  <a:gd name="T59" fmla="*/ 1 h 560"/>
                  <a:gd name="T60" fmla="*/ 18 w 559"/>
                  <a:gd name="T61" fmla="*/ 0 h 560"/>
                  <a:gd name="T62" fmla="*/ 21 w 559"/>
                  <a:gd name="T63" fmla="*/ 0 h 560"/>
                  <a:gd name="T64" fmla="*/ 24 w 559"/>
                  <a:gd name="T65" fmla="*/ 0 h 560"/>
                  <a:gd name="T66" fmla="*/ 26 w 559"/>
                  <a:gd name="T67" fmla="*/ 1 h 560"/>
                  <a:gd name="T68" fmla="*/ 29 w 559"/>
                  <a:gd name="T69" fmla="*/ 2 h 560"/>
                  <a:gd name="T70" fmla="*/ 32 w 559"/>
                  <a:gd name="T71" fmla="*/ 4 h 560"/>
                  <a:gd name="T72" fmla="*/ 34 w 559"/>
                  <a:gd name="T73" fmla="*/ 6 h 560"/>
                  <a:gd name="T74" fmla="*/ 36 w 559"/>
                  <a:gd name="T75" fmla="*/ 8 h 560"/>
                  <a:gd name="T76" fmla="*/ 37 w 559"/>
                  <a:gd name="T77" fmla="*/ 10 h 560"/>
                  <a:gd name="T78" fmla="*/ 39 w 559"/>
                  <a:gd name="T79" fmla="*/ 13 h 560"/>
                  <a:gd name="T80" fmla="*/ 39 w 559"/>
                  <a:gd name="T81" fmla="*/ 16 h 560"/>
                  <a:gd name="T82" fmla="*/ 40 w 559"/>
                  <a:gd name="T83" fmla="*/ 18 h 560"/>
                  <a:gd name="T84" fmla="*/ 40 w 559"/>
                  <a:gd name="T85" fmla="*/ 22 h 5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59" h="560">
                    <a:moveTo>
                      <a:pt x="559" y="302"/>
                    </a:moveTo>
                    <a:lnTo>
                      <a:pt x="557" y="316"/>
                    </a:lnTo>
                    <a:lnTo>
                      <a:pt x="555" y="330"/>
                    </a:lnTo>
                    <a:lnTo>
                      <a:pt x="552" y="344"/>
                    </a:lnTo>
                    <a:lnTo>
                      <a:pt x="549" y="357"/>
                    </a:lnTo>
                    <a:lnTo>
                      <a:pt x="545" y="370"/>
                    </a:lnTo>
                    <a:lnTo>
                      <a:pt x="540" y="383"/>
                    </a:lnTo>
                    <a:lnTo>
                      <a:pt x="535" y="396"/>
                    </a:lnTo>
                    <a:lnTo>
                      <a:pt x="529" y="408"/>
                    </a:lnTo>
                    <a:lnTo>
                      <a:pt x="522" y="420"/>
                    </a:lnTo>
                    <a:lnTo>
                      <a:pt x="515" y="431"/>
                    </a:lnTo>
                    <a:lnTo>
                      <a:pt x="508" y="443"/>
                    </a:lnTo>
                    <a:lnTo>
                      <a:pt x="500" y="454"/>
                    </a:lnTo>
                    <a:lnTo>
                      <a:pt x="491" y="464"/>
                    </a:lnTo>
                    <a:lnTo>
                      <a:pt x="482" y="474"/>
                    </a:lnTo>
                    <a:lnTo>
                      <a:pt x="472" y="484"/>
                    </a:lnTo>
                    <a:lnTo>
                      <a:pt x="462" y="493"/>
                    </a:lnTo>
                    <a:lnTo>
                      <a:pt x="452" y="501"/>
                    </a:lnTo>
                    <a:lnTo>
                      <a:pt x="441" y="509"/>
                    </a:lnTo>
                    <a:lnTo>
                      <a:pt x="430" y="516"/>
                    </a:lnTo>
                    <a:lnTo>
                      <a:pt x="418" y="523"/>
                    </a:lnTo>
                    <a:lnTo>
                      <a:pt x="407" y="530"/>
                    </a:lnTo>
                    <a:lnTo>
                      <a:pt x="394" y="535"/>
                    </a:lnTo>
                    <a:lnTo>
                      <a:pt x="382" y="541"/>
                    </a:lnTo>
                    <a:lnTo>
                      <a:pt x="369" y="545"/>
                    </a:lnTo>
                    <a:lnTo>
                      <a:pt x="356" y="549"/>
                    </a:lnTo>
                    <a:lnTo>
                      <a:pt x="343" y="553"/>
                    </a:lnTo>
                    <a:lnTo>
                      <a:pt x="329" y="555"/>
                    </a:lnTo>
                    <a:lnTo>
                      <a:pt x="315" y="557"/>
                    </a:lnTo>
                    <a:lnTo>
                      <a:pt x="301" y="559"/>
                    </a:lnTo>
                    <a:lnTo>
                      <a:pt x="288" y="560"/>
                    </a:lnTo>
                    <a:lnTo>
                      <a:pt x="273" y="560"/>
                    </a:lnTo>
                    <a:lnTo>
                      <a:pt x="259" y="559"/>
                    </a:lnTo>
                    <a:lnTo>
                      <a:pt x="245" y="557"/>
                    </a:lnTo>
                    <a:lnTo>
                      <a:pt x="231" y="555"/>
                    </a:lnTo>
                    <a:lnTo>
                      <a:pt x="217" y="552"/>
                    </a:lnTo>
                    <a:lnTo>
                      <a:pt x="204" y="549"/>
                    </a:lnTo>
                    <a:lnTo>
                      <a:pt x="190" y="545"/>
                    </a:lnTo>
                    <a:lnTo>
                      <a:pt x="177" y="540"/>
                    </a:lnTo>
                    <a:lnTo>
                      <a:pt x="164" y="535"/>
                    </a:lnTo>
                    <a:lnTo>
                      <a:pt x="152" y="529"/>
                    </a:lnTo>
                    <a:lnTo>
                      <a:pt x="140" y="523"/>
                    </a:lnTo>
                    <a:lnTo>
                      <a:pt x="129" y="515"/>
                    </a:lnTo>
                    <a:lnTo>
                      <a:pt x="118" y="508"/>
                    </a:lnTo>
                    <a:lnTo>
                      <a:pt x="107" y="500"/>
                    </a:lnTo>
                    <a:lnTo>
                      <a:pt x="97" y="491"/>
                    </a:lnTo>
                    <a:lnTo>
                      <a:pt x="87" y="482"/>
                    </a:lnTo>
                    <a:lnTo>
                      <a:pt x="77" y="473"/>
                    </a:lnTo>
                    <a:lnTo>
                      <a:pt x="68" y="463"/>
                    </a:lnTo>
                    <a:lnTo>
                      <a:pt x="60" y="453"/>
                    </a:lnTo>
                    <a:lnTo>
                      <a:pt x="51" y="442"/>
                    </a:lnTo>
                    <a:lnTo>
                      <a:pt x="44" y="430"/>
                    </a:lnTo>
                    <a:lnTo>
                      <a:pt x="37" y="419"/>
                    </a:lnTo>
                    <a:lnTo>
                      <a:pt x="30" y="407"/>
                    </a:lnTo>
                    <a:lnTo>
                      <a:pt x="25" y="395"/>
                    </a:lnTo>
                    <a:lnTo>
                      <a:pt x="19" y="382"/>
                    </a:lnTo>
                    <a:lnTo>
                      <a:pt x="15" y="370"/>
                    </a:lnTo>
                    <a:lnTo>
                      <a:pt x="11" y="357"/>
                    </a:lnTo>
                    <a:lnTo>
                      <a:pt x="7" y="343"/>
                    </a:lnTo>
                    <a:lnTo>
                      <a:pt x="5" y="330"/>
                    </a:lnTo>
                    <a:lnTo>
                      <a:pt x="3" y="316"/>
                    </a:lnTo>
                    <a:lnTo>
                      <a:pt x="1" y="303"/>
                    </a:lnTo>
                    <a:lnTo>
                      <a:pt x="0" y="288"/>
                    </a:lnTo>
                    <a:lnTo>
                      <a:pt x="0" y="273"/>
                    </a:lnTo>
                    <a:lnTo>
                      <a:pt x="1" y="259"/>
                    </a:lnTo>
                    <a:lnTo>
                      <a:pt x="3" y="245"/>
                    </a:lnTo>
                    <a:lnTo>
                      <a:pt x="5" y="231"/>
                    </a:lnTo>
                    <a:lnTo>
                      <a:pt x="7" y="217"/>
                    </a:lnTo>
                    <a:lnTo>
                      <a:pt x="11" y="204"/>
                    </a:lnTo>
                    <a:lnTo>
                      <a:pt x="15" y="191"/>
                    </a:lnTo>
                    <a:lnTo>
                      <a:pt x="20" y="178"/>
                    </a:lnTo>
                    <a:lnTo>
                      <a:pt x="25" y="165"/>
                    </a:lnTo>
                    <a:lnTo>
                      <a:pt x="31" y="152"/>
                    </a:lnTo>
                    <a:lnTo>
                      <a:pt x="37" y="140"/>
                    </a:lnTo>
                    <a:lnTo>
                      <a:pt x="44" y="129"/>
                    </a:lnTo>
                    <a:lnTo>
                      <a:pt x="53" y="118"/>
                    </a:lnTo>
                    <a:lnTo>
                      <a:pt x="61" y="107"/>
                    </a:lnTo>
                    <a:lnTo>
                      <a:pt x="70" y="97"/>
                    </a:lnTo>
                    <a:lnTo>
                      <a:pt x="79" y="87"/>
                    </a:lnTo>
                    <a:lnTo>
                      <a:pt x="88" y="77"/>
                    </a:lnTo>
                    <a:lnTo>
                      <a:pt x="98" y="69"/>
                    </a:lnTo>
                    <a:lnTo>
                      <a:pt x="108" y="60"/>
                    </a:lnTo>
                    <a:lnTo>
                      <a:pt x="119" y="52"/>
                    </a:lnTo>
                    <a:lnTo>
                      <a:pt x="130" y="45"/>
                    </a:lnTo>
                    <a:lnTo>
                      <a:pt x="141" y="38"/>
                    </a:lnTo>
                    <a:lnTo>
                      <a:pt x="153" y="32"/>
                    </a:lnTo>
                    <a:lnTo>
                      <a:pt x="165" y="25"/>
                    </a:lnTo>
                    <a:lnTo>
                      <a:pt x="178" y="20"/>
                    </a:lnTo>
                    <a:lnTo>
                      <a:pt x="190" y="15"/>
                    </a:lnTo>
                    <a:lnTo>
                      <a:pt x="204" y="11"/>
                    </a:lnTo>
                    <a:lnTo>
                      <a:pt x="218" y="7"/>
                    </a:lnTo>
                    <a:lnTo>
                      <a:pt x="231" y="5"/>
                    </a:lnTo>
                    <a:lnTo>
                      <a:pt x="245" y="3"/>
                    </a:lnTo>
                    <a:lnTo>
                      <a:pt x="258" y="1"/>
                    </a:lnTo>
                    <a:lnTo>
                      <a:pt x="272" y="0"/>
                    </a:lnTo>
                    <a:lnTo>
                      <a:pt x="287" y="0"/>
                    </a:lnTo>
                    <a:lnTo>
                      <a:pt x="301" y="1"/>
                    </a:lnTo>
                    <a:lnTo>
                      <a:pt x="315" y="3"/>
                    </a:lnTo>
                    <a:lnTo>
                      <a:pt x="329" y="5"/>
                    </a:lnTo>
                    <a:lnTo>
                      <a:pt x="344" y="8"/>
                    </a:lnTo>
                    <a:lnTo>
                      <a:pt x="357" y="11"/>
                    </a:lnTo>
                    <a:lnTo>
                      <a:pt x="370" y="15"/>
                    </a:lnTo>
                    <a:lnTo>
                      <a:pt x="383" y="20"/>
                    </a:lnTo>
                    <a:lnTo>
                      <a:pt x="396" y="25"/>
                    </a:lnTo>
                    <a:lnTo>
                      <a:pt x="408" y="32"/>
                    </a:lnTo>
                    <a:lnTo>
                      <a:pt x="420" y="39"/>
                    </a:lnTo>
                    <a:lnTo>
                      <a:pt x="431" y="46"/>
                    </a:lnTo>
                    <a:lnTo>
                      <a:pt x="442" y="53"/>
                    </a:lnTo>
                    <a:lnTo>
                      <a:pt x="453" y="61"/>
                    </a:lnTo>
                    <a:lnTo>
                      <a:pt x="463" y="70"/>
                    </a:lnTo>
                    <a:lnTo>
                      <a:pt x="473" y="79"/>
                    </a:lnTo>
                    <a:lnTo>
                      <a:pt x="483" y="88"/>
                    </a:lnTo>
                    <a:lnTo>
                      <a:pt x="492" y="98"/>
                    </a:lnTo>
                    <a:lnTo>
                      <a:pt x="501" y="108"/>
                    </a:lnTo>
                    <a:lnTo>
                      <a:pt x="509" y="119"/>
                    </a:lnTo>
                    <a:lnTo>
                      <a:pt x="516" y="130"/>
                    </a:lnTo>
                    <a:lnTo>
                      <a:pt x="523" y="142"/>
                    </a:lnTo>
                    <a:lnTo>
                      <a:pt x="529" y="153"/>
                    </a:lnTo>
                    <a:lnTo>
                      <a:pt x="535" y="166"/>
                    </a:lnTo>
                    <a:lnTo>
                      <a:pt x="540" y="179"/>
                    </a:lnTo>
                    <a:lnTo>
                      <a:pt x="545" y="191"/>
                    </a:lnTo>
                    <a:lnTo>
                      <a:pt x="549" y="204"/>
                    </a:lnTo>
                    <a:lnTo>
                      <a:pt x="552" y="218"/>
                    </a:lnTo>
                    <a:lnTo>
                      <a:pt x="555" y="231"/>
                    </a:lnTo>
                    <a:lnTo>
                      <a:pt x="557" y="245"/>
                    </a:lnTo>
                    <a:lnTo>
                      <a:pt x="559" y="258"/>
                    </a:lnTo>
                    <a:lnTo>
                      <a:pt x="559" y="272"/>
                    </a:lnTo>
                    <a:lnTo>
                      <a:pt x="559" y="286"/>
                    </a:lnTo>
                    <a:lnTo>
                      <a:pt x="559" y="3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" name="Freeform 177"/>
              <p:cNvSpPr>
                <a:spLocks/>
              </p:cNvSpPr>
              <p:nvPr/>
            </p:nvSpPr>
            <p:spPr bwMode="auto">
              <a:xfrm>
                <a:off x="1764" y="2635"/>
                <a:ext cx="40" cy="40"/>
              </a:xfrm>
              <a:custGeom>
                <a:avLst/>
                <a:gdLst>
                  <a:gd name="T0" fmla="*/ 40 w 559"/>
                  <a:gd name="T1" fmla="*/ 23 h 559"/>
                  <a:gd name="T2" fmla="*/ 39 w 559"/>
                  <a:gd name="T3" fmla="*/ 26 h 559"/>
                  <a:gd name="T4" fmla="*/ 38 w 559"/>
                  <a:gd name="T5" fmla="*/ 29 h 559"/>
                  <a:gd name="T6" fmla="*/ 36 w 559"/>
                  <a:gd name="T7" fmla="*/ 32 h 559"/>
                  <a:gd name="T8" fmla="*/ 34 w 559"/>
                  <a:gd name="T9" fmla="*/ 34 h 559"/>
                  <a:gd name="T10" fmla="*/ 32 w 559"/>
                  <a:gd name="T11" fmla="*/ 36 h 559"/>
                  <a:gd name="T12" fmla="*/ 30 w 559"/>
                  <a:gd name="T13" fmla="*/ 37 h 559"/>
                  <a:gd name="T14" fmla="*/ 27 w 559"/>
                  <a:gd name="T15" fmla="*/ 39 h 559"/>
                  <a:gd name="T16" fmla="*/ 25 w 559"/>
                  <a:gd name="T17" fmla="*/ 39 h 559"/>
                  <a:gd name="T18" fmla="*/ 22 w 559"/>
                  <a:gd name="T19" fmla="*/ 40 h 559"/>
                  <a:gd name="T20" fmla="*/ 19 w 559"/>
                  <a:gd name="T21" fmla="*/ 40 h 559"/>
                  <a:gd name="T22" fmla="*/ 16 w 559"/>
                  <a:gd name="T23" fmla="*/ 39 h 559"/>
                  <a:gd name="T24" fmla="*/ 13 w 559"/>
                  <a:gd name="T25" fmla="*/ 39 h 559"/>
                  <a:gd name="T26" fmla="*/ 10 w 559"/>
                  <a:gd name="T27" fmla="*/ 37 h 559"/>
                  <a:gd name="T28" fmla="*/ 8 w 559"/>
                  <a:gd name="T29" fmla="*/ 36 h 559"/>
                  <a:gd name="T30" fmla="*/ 6 w 559"/>
                  <a:gd name="T31" fmla="*/ 34 h 559"/>
                  <a:gd name="T32" fmla="*/ 4 w 559"/>
                  <a:gd name="T33" fmla="*/ 31 h 559"/>
                  <a:gd name="T34" fmla="*/ 2 w 559"/>
                  <a:gd name="T35" fmla="*/ 29 h 559"/>
                  <a:gd name="T36" fmla="*/ 1 w 559"/>
                  <a:gd name="T37" fmla="*/ 26 h 559"/>
                  <a:gd name="T38" fmla="*/ 0 w 559"/>
                  <a:gd name="T39" fmla="*/ 23 h 559"/>
                  <a:gd name="T40" fmla="*/ 0 w 559"/>
                  <a:gd name="T41" fmla="*/ 21 h 559"/>
                  <a:gd name="T42" fmla="*/ 0 w 559"/>
                  <a:gd name="T43" fmla="*/ 17 h 559"/>
                  <a:gd name="T44" fmla="*/ 1 w 559"/>
                  <a:gd name="T45" fmla="*/ 14 h 559"/>
                  <a:gd name="T46" fmla="*/ 2 w 559"/>
                  <a:gd name="T47" fmla="*/ 12 h 559"/>
                  <a:gd name="T48" fmla="*/ 3 w 559"/>
                  <a:gd name="T49" fmla="*/ 9 h 559"/>
                  <a:gd name="T50" fmla="*/ 5 w 559"/>
                  <a:gd name="T51" fmla="*/ 7 h 559"/>
                  <a:gd name="T52" fmla="*/ 7 w 559"/>
                  <a:gd name="T53" fmla="*/ 5 h 559"/>
                  <a:gd name="T54" fmla="*/ 9 w 559"/>
                  <a:gd name="T55" fmla="*/ 3 h 559"/>
                  <a:gd name="T56" fmla="*/ 12 w 559"/>
                  <a:gd name="T57" fmla="*/ 2 h 559"/>
                  <a:gd name="T58" fmla="*/ 15 w 559"/>
                  <a:gd name="T59" fmla="*/ 1 h 559"/>
                  <a:gd name="T60" fmla="*/ 17 w 559"/>
                  <a:gd name="T61" fmla="*/ 0 h 559"/>
                  <a:gd name="T62" fmla="*/ 20 w 559"/>
                  <a:gd name="T63" fmla="*/ 0 h 559"/>
                  <a:gd name="T64" fmla="*/ 24 w 559"/>
                  <a:gd name="T65" fmla="*/ 0 h 559"/>
                  <a:gd name="T66" fmla="*/ 26 w 559"/>
                  <a:gd name="T67" fmla="*/ 1 h 559"/>
                  <a:gd name="T68" fmla="*/ 29 w 559"/>
                  <a:gd name="T69" fmla="*/ 2 h 559"/>
                  <a:gd name="T70" fmla="*/ 32 w 559"/>
                  <a:gd name="T71" fmla="*/ 4 h 559"/>
                  <a:gd name="T72" fmla="*/ 34 w 559"/>
                  <a:gd name="T73" fmla="*/ 6 h 559"/>
                  <a:gd name="T74" fmla="*/ 36 w 559"/>
                  <a:gd name="T75" fmla="*/ 8 h 559"/>
                  <a:gd name="T76" fmla="*/ 37 w 559"/>
                  <a:gd name="T77" fmla="*/ 10 h 559"/>
                  <a:gd name="T78" fmla="*/ 39 w 559"/>
                  <a:gd name="T79" fmla="*/ 13 h 559"/>
                  <a:gd name="T80" fmla="*/ 39 w 559"/>
                  <a:gd name="T81" fmla="*/ 15 h 559"/>
                  <a:gd name="T82" fmla="*/ 40 w 559"/>
                  <a:gd name="T83" fmla="*/ 18 h 559"/>
                  <a:gd name="T84" fmla="*/ 40 w 559"/>
                  <a:gd name="T85" fmla="*/ 21 h 55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59" h="559">
                    <a:moveTo>
                      <a:pt x="558" y="300"/>
                    </a:moveTo>
                    <a:lnTo>
                      <a:pt x="557" y="314"/>
                    </a:lnTo>
                    <a:lnTo>
                      <a:pt x="555" y="328"/>
                    </a:lnTo>
                    <a:lnTo>
                      <a:pt x="552" y="342"/>
                    </a:lnTo>
                    <a:lnTo>
                      <a:pt x="549" y="356"/>
                    </a:lnTo>
                    <a:lnTo>
                      <a:pt x="544" y="370"/>
                    </a:lnTo>
                    <a:lnTo>
                      <a:pt x="540" y="383"/>
                    </a:lnTo>
                    <a:lnTo>
                      <a:pt x="534" y="395"/>
                    </a:lnTo>
                    <a:lnTo>
                      <a:pt x="528" y="407"/>
                    </a:lnTo>
                    <a:lnTo>
                      <a:pt x="522" y="419"/>
                    </a:lnTo>
                    <a:lnTo>
                      <a:pt x="515" y="431"/>
                    </a:lnTo>
                    <a:lnTo>
                      <a:pt x="507" y="442"/>
                    </a:lnTo>
                    <a:lnTo>
                      <a:pt x="499" y="452"/>
                    </a:lnTo>
                    <a:lnTo>
                      <a:pt x="491" y="463"/>
                    </a:lnTo>
                    <a:lnTo>
                      <a:pt x="482" y="473"/>
                    </a:lnTo>
                    <a:lnTo>
                      <a:pt x="472" y="482"/>
                    </a:lnTo>
                    <a:lnTo>
                      <a:pt x="462" y="491"/>
                    </a:lnTo>
                    <a:lnTo>
                      <a:pt x="451" y="499"/>
                    </a:lnTo>
                    <a:lnTo>
                      <a:pt x="440" y="508"/>
                    </a:lnTo>
                    <a:lnTo>
                      <a:pt x="429" y="516"/>
                    </a:lnTo>
                    <a:lnTo>
                      <a:pt x="418" y="523"/>
                    </a:lnTo>
                    <a:lnTo>
                      <a:pt x="406" y="529"/>
                    </a:lnTo>
                    <a:lnTo>
                      <a:pt x="394" y="535"/>
                    </a:lnTo>
                    <a:lnTo>
                      <a:pt x="382" y="540"/>
                    </a:lnTo>
                    <a:lnTo>
                      <a:pt x="369" y="545"/>
                    </a:lnTo>
                    <a:lnTo>
                      <a:pt x="356" y="549"/>
                    </a:lnTo>
                    <a:lnTo>
                      <a:pt x="343" y="552"/>
                    </a:lnTo>
                    <a:lnTo>
                      <a:pt x="329" y="555"/>
                    </a:lnTo>
                    <a:lnTo>
                      <a:pt x="316" y="557"/>
                    </a:lnTo>
                    <a:lnTo>
                      <a:pt x="301" y="558"/>
                    </a:lnTo>
                    <a:lnTo>
                      <a:pt x="287" y="559"/>
                    </a:lnTo>
                    <a:lnTo>
                      <a:pt x="273" y="559"/>
                    </a:lnTo>
                    <a:lnTo>
                      <a:pt x="259" y="558"/>
                    </a:lnTo>
                    <a:lnTo>
                      <a:pt x="244" y="557"/>
                    </a:lnTo>
                    <a:lnTo>
                      <a:pt x="230" y="555"/>
                    </a:lnTo>
                    <a:lnTo>
                      <a:pt x="217" y="552"/>
                    </a:lnTo>
                    <a:lnTo>
                      <a:pt x="203" y="548"/>
                    </a:lnTo>
                    <a:lnTo>
                      <a:pt x="190" y="544"/>
                    </a:lnTo>
                    <a:lnTo>
                      <a:pt x="177" y="540"/>
                    </a:lnTo>
                    <a:lnTo>
                      <a:pt x="164" y="534"/>
                    </a:lnTo>
                    <a:lnTo>
                      <a:pt x="151" y="528"/>
                    </a:lnTo>
                    <a:lnTo>
                      <a:pt x="140" y="522"/>
                    </a:lnTo>
                    <a:lnTo>
                      <a:pt x="128" y="515"/>
                    </a:lnTo>
                    <a:lnTo>
                      <a:pt x="117" y="507"/>
                    </a:lnTo>
                    <a:lnTo>
                      <a:pt x="106" y="498"/>
                    </a:lnTo>
                    <a:lnTo>
                      <a:pt x="96" y="490"/>
                    </a:lnTo>
                    <a:lnTo>
                      <a:pt x="86" y="481"/>
                    </a:lnTo>
                    <a:lnTo>
                      <a:pt x="77" y="471"/>
                    </a:lnTo>
                    <a:lnTo>
                      <a:pt x="68" y="461"/>
                    </a:lnTo>
                    <a:lnTo>
                      <a:pt x="59" y="451"/>
                    </a:lnTo>
                    <a:lnTo>
                      <a:pt x="52" y="440"/>
                    </a:lnTo>
                    <a:lnTo>
                      <a:pt x="44" y="429"/>
                    </a:lnTo>
                    <a:lnTo>
                      <a:pt x="37" y="418"/>
                    </a:lnTo>
                    <a:lnTo>
                      <a:pt x="31" y="406"/>
                    </a:lnTo>
                    <a:lnTo>
                      <a:pt x="24" y="394"/>
                    </a:lnTo>
                    <a:lnTo>
                      <a:pt x="19" y="382"/>
                    </a:lnTo>
                    <a:lnTo>
                      <a:pt x="14" y="368"/>
                    </a:lnTo>
                    <a:lnTo>
                      <a:pt x="10" y="355"/>
                    </a:lnTo>
                    <a:lnTo>
                      <a:pt x="7" y="342"/>
                    </a:lnTo>
                    <a:lnTo>
                      <a:pt x="4" y="328"/>
                    </a:lnTo>
                    <a:lnTo>
                      <a:pt x="2" y="315"/>
                    </a:lnTo>
                    <a:lnTo>
                      <a:pt x="1" y="301"/>
                    </a:lnTo>
                    <a:lnTo>
                      <a:pt x="0" y="287"/>
                    </a:lnTo>
                    <a:lnTo>
                      <a:pt x="0" y="273"/>
                    </a:lnTo>
                    <a:lnTo>
                      <a:pt x="1" y="259"/>
                    </a:lnTo>
                    <a:lnTo>
                      <a:pt x="2" y="244"/>
                    </a:lnTo>
                    <a:lnTo>
                      <a:pt x="4" y="229"/>
                    </a:lnTo>
                    <a:lnTo>
                      <a:pt x="7" y="216"/>
                    </a:lnTo>
                    <a:lnTo>
                      <a:pt x="11" y="202"/>
                    </a:lnTo>
                    <a:lnTo>
                      <a:pt x="15" y="189"/>
                    </a:lnTo>
                    <a:lnTo>
                      <a:pt x="19" y="176"/>
                    </a:lnTo>
                    <a:lnTo>
                      <a:pt x="25" y="164"/>
                    </a:lnTo>
                    <a:lnTo>
                      <a:pt x="32" y="151"/>
                    </a:lnTo>
                    <a:lnTo>
                      <a:pt x="38" y="140"/>
                    </a:lnTo>
                    <a:lnTo>
                      <a:pt x="45" y="128"/>
                    </a:lnTo>
                    <a:lnTo>
                      <a:pt x="52" y="117"/>
                    </a:lnTo>
                    <a:lnTo>
                      <a:pt x="61" y="106"/>
                    </a:lnTo>
                    <a:lnTo>
                      <a:pt x="69" y="95"/>
                    </a:lnTo>
                    <a:lnTo>
                      <a:pt x="78" y="85"/>
                    </a:lnTo>
                    <a:lnTo>
                      <a:pt x="88" y="76"/>
                    </a:lnTo>
                    <a:lnTo>
                      <a:pt x="97" y="67"/>
                    </a:lnTo>
                    <a:lnTo>
                      <a:pt x="108" y="58"/>
                    </a:lnTo>
                    <a:lnTo>
                      <a:pt x="118" y="50"/>
                    </a:lnTo>
                    <a:lnTo>
                      <a:pt x="129" y="43"/>
                    </a:lnTo>
                    <a:lnTo>
                      <a:pt x="141" y="36"/>
                    </a:lnTo>
                    <a:lnTo>
                      <a:pt x="153" y="30"/>
                    </a:lnTo>
                    <a:lnTo>
                      <a:pt x="165" y="24"/>
                    </a:lnTo>
                    <a:lnTo>
                      <a:pt x="178" y="19"/>
                    </a:lnTo>
                    <a:lnTo>
                      <a:pt x="191" y="14"/>
                    </a:lnTo>
                    <a:lnTo>
                      <a:pt x="204" y="10"/>
                    </a:lnTo>
                    <a:lnTo>
                      <a:pt x="217" y="7"/>
                    </a:lnTo>
                    <a:lnTo>
                      <a:pt x="230" y="4"/>
                    </a:lnTo>
                    <a:lnTo>
                      <a:pt x="244" y="2"/>
                    </a:lnTo>
                    <a:lnTo>
                      <a:pt x="258" y="0"/>
                    </a:lnTo>
                    <a:lnTo>
                      <a:pt x="272" y="0"/>
                    </a:lnTo>
                    <a:lnTo>
                      <a:pt x="286" y="0"/>
                    </a:lnTo>
                    <a:lnTo>
                      <a:pt x="300" y="0"/>
                    </a:lnTo>
                    <a:lnTo>
                      <a:pt x="315" y="2"/>
                    </a:lnTo>
                    <a:lnTo>
                      <a:pt x="329" y="4"/>
                    </a:lnTo>
                    <a:lnTo>
                      <a:pt x="343" y="7"/>
                    </a:lnTo>
                    <a:lnTo>
                      <a:pt x="357" y="10"/>
                    </a:lnTo>
                    <a:lnTo>
                      <a:pt x="370" y="14"/>
                    </a:lnTo>
                    <a:lnTo>
                      <a:pt x="383" y="19"/>
                    </a:lnTo>
                    <a:lnTo>
                      <a:pt x="395" y="25"/>
                    </a:lnTo>
                    <a:lnTo>
                      <a:pt x="407" y="30"/>
                    </a:lnTo>
                    <a:lnTo>
                      <a:pt x="419" y="37"/>
                    </a:lnTo>
                    <a:lnTo>
                      <a:pt x="431" y="44"/>
                    </a:lnTo>
                    <a:lnTo>
                      <a:pt x="442" y="51"/>
                    </a:lnTo>
                    <a:lnTo>
                      <a:pt x="454" y="59"/>
                    </a:lnTo>
                    <a:lnTo>
                      <a:pt x="464" y="68"/>
                    </a:lnTo>
                    <a:lnTo>
                      <a:pt x="474" y="77"/>
                    </a:lnTo>
                    <a:lnTo>
                      <a:pt x="483" y="86"/>
                    </a:lnTo>
                    <a:lnTo>
                      <a:pt x="492" y="96"/>
                    </a:lnTo>
                    <a:lnTo>
                      <a:pt x="500" y="108"/>
                    </a:lnTo>
                    <a:lnTo>
                      <a:pt x="508" y="118"/>
                    </a:lnTo>
                    <a:lnTo>
                      <a:pt x="516" y="129"/>
                    </a:lnTo>
                    <a:lnTo>
                      <a:pt x="523" y="141"/>
                    </a:lnTo>
                    <a:lnTo>
                      <a:pt x="529" y="153"/>
                    </a:lnTo>
                    <a:lnTo>
                      <a:pt x="535" y="165"/>
                    </a:lnTo>
                    <a:lnTo>
                      <a:pt x="540" y="177"/>
                    </a:lnTo>
                    <a:lnTo>
                      <a:pt x="545" y="190"/>
                    </a:lnTo>
                    <a:lnTo>
                      <a:pt x="549" y="203"/>
                    </a:lnTo>
                    <a:lnTo>
                      <a:pt x="552" y="216"/>
                    </a:lnTo>
                    <a:lnTo>
                      <a:pt x="555" y="229"/>
                    </a:lnTo>
                    <a:lnTo>
                      <a:pt x="557" y="244"/>
                    </a:lnTo>
                    <a:lnTo>
                      <a:pt x="558" y="258"/>
                    </a:lnTo>
                    <a:lnTo>
                      <a:pt x="559" y="272"/>
                    </a:lnTo>
                    <a:lnTo>
                      <a:pt x="559" y="286"/>
                    </a:lnTo>
                    <a:lnTo>
                      <a:pt x="558" y="3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4" name="Freeform 178"/>
              <p:cNvSpPr>
                <a:spLocks/>
              </p:cNvSpPr>
              <p:nvPr/>
            </p:nvSpPr>
            <p:spPr bwMode="auto">
              <a:xfrm>
                <a:off x="1742" y="2659"/>
                <a:ext cx="40" cy="40"/>
              </a:xfrm>
              <a:custGeom>
                <a:avLst/>
                <a:gdLst>
                  <a:gd name="T0" fmla="*/ 40 w 559"/>
                  <a:gd name="T1" fmla="*/ 24 h 559"/>
                  <a:gd name="T2" fmla="*/ 39 w 559"/>
                  <a:gd name="T3" fmla="*/ 26 h 559"/>
                  <a:gd name="T4" fmla="*/ 38 w 559"/>
                  <a:gd name="T5" fmla="*/ 29 h 559"/>
                  <a:gd name="T6" fmla="*/ 36 w 559"/>
                  <a:gd name="T7" fmla="*/ 32 h 559"/>
                  <a:gd name="T8" fmla="*/ 34 w 559"/>
                  <a:gd name="T9" fmla="*/ 34 h 559"/>
                  <a:gd name="T10" fmla="*/ 32 w 559"/>
                  <a:gd name="T11" fmla="*/ 36 h 559"/>
                  <a:gd name="T12" fmla="*/ 30 w 559"/>
                  <a:gd name="T13" fmla="*/ 37 h 559"/>
                  <a:gd name="T14" fmla="*/ 27 w 559"/>
                  <a:gd name="T15" fmla="*/ 39 h 559"/>
                  <a:gd name="T16" fmla="*/ 25 w 559"/>
                  <a:gd name="T17" fmla="*/ 39 h 559"/>
                  <a:gd name="T18" fmla="*/ 22 w 559"/>
                  <a:gd name="T19" fmla="*/ 40 h 559"/>
                  <a:gd name="T20" fmla="*/ 19 w 559"/>
                  <a:gd name="T21" fmla="*/ 40 h 559"/>
                  <a:gd name="T22" fmla="*/ 16 w 559"/>
                  <a:gd name="T23" fmla="*/ 39 h 559"/>
                  <a:gd name="T24" fmla="*/ 13 w 559"/>
                  <a:gd name="T25" fmla="*/ 39 h 559"/>
                  <a:gd name="T26" fmla="*/ 10 w 559"/>
                  <a:gd name="T27" fmla="*/ 37 h 559"/>
                  <a:gd name="T28" fmla="*/ 8 w 559"/>
                  <a:gd name="T29" fmla="*/ 36 h 559"/>
                  <a:gd name="T30" fmla="*/ 6 w 559"/>
                  <a:gd name="T31" fmla="*/ 34 h 559"/>
                  <a:gd name="T32" fmla="*/ 4 w 559"/>
                  <a:gd name="T33" fmla="*/ 32 h 559"/>
                  <a:gd name="T34" fmla="*/ 2 w 559"/>
                  <a:gd name="T35" fmla="*/ 29 h 559"/>
                  <a:gd name="T36" fmla="*/ 1 w 559"/>
                  <a:gd name="T37" fmla="*/ 26 h 559"/>
                  <a:gd name="T38" fmla="*/ 0 w 559"/>
                  <a:gd name="T39" fmla="*/ 24 h 559"/>
                  <a:gd name="T40" fmla="*/ 0 w 559"/>
                  <a:gd name="T41" fmla="*/ 21 h 559"/>
                  <a:gd name="T42" fmla="*/ 0 w 559"/>
                  <a:gd name="T43" fmla="*/ 17 h 559"/>
                  <a:gd name="T44" fmla="*/ 1 w 559"/>
                  <a:gd name="T45" fmla="*/ 15 h 559"/>
                  <a:gd name="T46" fmla="*/ 2 w 559"/>
                  <a:gd name="T47" fmla="*/ 12 h 559"/>
                  <a:gd name="T48" fmla="*/ 3 w 559"/>
                  <a:gd name="T49" fmla="*/ 9 h 559"/>
                  <a:gd name="T50" fmla="*/ 5 w 559"/>
                  <a:gd name="T51" fmla="*/ 7 h 559"/>
                  <a:gd name="T52" fmla="*/ 7 w 559"/>
                  <a:gd name="T53" fmla="*/ 5 h 559"/>
                  <a:gd name="T54" fmla="*/ 9 w 559"/>
                  <a:gd name="T55" fmla="*/ 3 h 559"/>
                  <a:gd name="T56" fmla="*/ 12 w 559"/>
                  <a:gd name="T57" fmla="*/ 2 h 559"/>
                  <a:gd name="T58" fmla="*/ 15 w 559"/>
                  <a:gd name="T59" fmla="*/ 1 h 559"/>
                  <a:gd name="T60" fmla="*/ 17 w 559"/>
                  <a:gd name="T61" fmla="*/ 0 h 559"/>
                  <a:gd name="T62" fmla="*/ 20 w 559"/>
                  <a:gd name="T63" fmla="*/ 0 h 559"/>
                  <a:gd name="T64" fmla="*/ 23 w 559"/>
                  <a:gd name="T65" fmla="*/ 0 h 559"/>
                  <a:gd name="T66" fmla="*/ 26 w 559"/>
                  <a:gd name="T67" fmla="*/ 1 h 559"/>
                  <a:gd name="T68" fmla="*/ 29 w 559"/>
                  <a:gd name="T69" fmla="*/ 2 h 559"/>
                  <a:gd name="T70" fmla="*/ 32 w 559"/>
                  <a:gd name="T71" fmla="*/ 4 h 559"/>
                  <a:gd name="T72" fmla="*/ 34 w 559"/>
                  <a:gd name="T73" fmla="*/ 6 h 559"/>
                  <a:gd name="T74" fmla="*/ 36 w 559"/>
                  <a:gd name="T75" fmla="*/ 8 h 559"/>
                  <a:gd name="T76" fmla="*/ 37 w 559"/>
                  <a:gd name="T77" fmla="*/ 10 h 559"/>
                  <a:gd name="T78" fmla="*/ 39 w 559"/>
                  <a:gd name="T79" fmla="*/ 13 h 559"/>
                  <a:gd name="T80" fmla="*/ 39 w 559"/>
                  <a:gd name="T81" fmla="*/ 16 h 559"/>
                  <a:gd name="T82" fmla="*/ 40 w 559"/>
                  <a:gd name="T83" fmla="*/ 18 h 559"/>
                  <a:gd name="T84" fmla="*/ 40 w 559"/>
                  <a:gd name="T85" fmla="*/ 22 h 55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59" h="559">
                    <a:moveTo>
                      <a:pt x="558" y="301"/>
                    </a:moveTo>
                    <a:lnTo>
                      <a:pt x="557" y="316"/>
                    </a:lnTo>
                    <a:lnTo>
                      <a:pt x="554" y="330"/>
                    </a:lnTo>
                    <a:lnTo>
                      <a:pt x="552" y="343"/>
                    </a:lnTo>
                    <a:lnTo>
                      <a:pt x="548" y="357"/>
                    </a:lnTo>
                    <a:lnTo>
                      <a:pt x="544" y="370"/>
                    </a:lnTo>
                    <a:lnTo>
                      <a:pt x="539" y="383"/>
                    </a:lnTo>
                    <a:lnTo>
                      <a:pt x="534" y="395"/>
                    </a:lnTo>
                    <a:lnTo>
                      <a:pt x="528" y="407"/>
                    </a:lnTo>
                    <a:lnTo>
                      <a:pt x="522" y="419"/>
                    </a:lnTo>
                    <a:lnTo>
                      <a:pt x="515" y="431"/>
                    </a:lnTo>
                    <a:lnTo>
                      <a:pt x="507" y="443"/>
                    </a:lnTo>
                    <a:lnTo>
                      <a:pt x="499" y="454"/>
                    </a:lnTo>
                    <a:lnTo>
                      <a:pt x="491" y="464"/>
                    </a:lnTo>
                    <a:lnTo>
                      <a:pt x="482" y="474"/>
                    </a:lnTo>
                    <a:lnTo>
                      <a:pt x="471" y="483"/>
                    </a:lnTo>
                    <a:lnTo>
                      <a:pt x="461" y="492"/>
                    </a:lnTo>
                    <a:lnTo>
                      <a:pt x="451" y="500"/>
                    </a:lnTo>
                    <a:lnTo>
                      <a:pt x="440" y="508"/>
                    </a:lnTo>
                    <a:lnTo>
                      <a:pt x="429" y="516"/>
                    </a:lnTo>
                    <a:lnTo>
                      <a:pt x="418" y="523"/>
                    </a:lnTo>
                    <a:lnTo>
                      <a:pt x="406" y="529"/>
                    </a:lnTo>
                    <a:lnTo>
                      <a:pt x="394" y="535"/>
                    </a:lnTo>
                    <a:lnTo>
                      <a:pt x="382" y="540"/>
                    </a:lnTo>
                    <a:lnTo>
                      <a:pt x="369" y="545"/>
                    </a:lnTo>
                    <a:lnTo>
                      <a:pt x="356" y="549"/>
                    </a:lnTo>
                    <a:lnTo>
                      <a:pt x="343" y="552"/>
                    </a:lnTo>
                    <a:lnTo>
                      <a:pt x="328" y="555"/>
                    </a:lnTo>
                    <a:lnTo>
                      <a:pt x="315" y="557"/>
                    </a:lnTo>
                    <a:lnTo>
                      <a:pt x="301" y="558"/>
                    </a:lnTo>
                    <a:lnTo>
                      <a:pt x="287" y="559"/>
                    </a:lnTo>
                    <a:lnTo>
                      <a:pt x="273" y="559"/>
                    </a:lnTo>
                    <a:lnTo>
                      <a:pt x="259" y="558"/>
                    </a:lnTo>
                    <a:lnTo>
                      <a:pt x="244" y="557"/>
                    </a:lnTo>
                    <a:lnTo>
                      <a:pt x="230" y="555"/>
                    </a:lnTo>
                    <a:lnTo>
                      <a:pt x="217" y="552"/>
                    </a:lnTo>
                    <a:lnTo>
                      <a:pt x="203" y="548"/>
                    </a:lnTo>
                    <a:lnTo>
                      <a:pt x="189" y="544"/>
                    </a:lnTo>
                    <a:lnTo>
                      <a:pt x="176" y="540"/>
                    </a:lnTo>
                    <a:lnTo>
                      <a:pt x="164" y="534"/>
                    </a:lnTo>
                    <a:lnTo>
                      <a:pt x="151" y="528"/>
                    </a:lnTo>
                    <a:lnTo>
                      <a:pt x="140" y="522"/>
                    </a:lnTo>
                    <a:lnTo>
                      <a:pt x="128" y="515"/>
                    </a:lnTo>
                    <a:lnTo>
                      <a:pt x="117" y="507"/>
                    </a:lnTo>
                    <a:lnTo>
                      <a:pt x="106" y="499"/>
                    </a:lnTo>
                    <a:lnTo>
                      <a:pt x="96" y="491"/>
                    </a:lnTo>
                    <a:lnTo>
                      <a:pt x="86" y="482"/>
                    </a:lnTo>
                    <a:lnTo>
                      <a:pt x="77" y="472"/>
                    </a:lnTo>
                    <a:lnTo>
                      <a:pt x="68" y="462"/>
                    </a:lnTo>
                    <a:lnTo>
                      <a:pt x="60" y="452"/>
                    </a:lnTo>
                    <a:lnTo>
                      <a:pt x="51" y="441"/>
                    </a:lnTo>
                    <a:lnTo>
                      <a:pt x="43" y="429"/>
                    </a:lnTo>
                    <a:lnTo>
                      <a:pt x="36" y="418"/>
                    </a:lnTo>
                    <a:lnTo>
                      <a:pt x="30" y="406"/>
                    </a:lnTo>
                    <a:lnTo>
                      <a:pt x="24" y="394"/>
                    </a:lnTo>
                    <a:lnTo>
                      <a:pt x="19" y="382"/>
                    </a:lnTo>
                    <a:lnTo>
                      <a:pt x="14" y="369"/>
                    </a:lnTo>
                    <a:lnTo>
                      <a:pt x="10" y="356"/>
                    </a:lnTo>
                    <a:lnTo>
                      <a:pt x="7" y="343"/>
                    </a:lnTo>
                    <a:lnTo>
                      <a:pt x="4" y="329"/>
                    </a:lnTo>
                    <a:lnTo>
                      <a:pt x="2" y="316"/>
                    </a:lnTo>
                    <a:lnTo>
                      <a:pt x="1" y="302"/>
                    </a:lnTo>
                    <a:lnTo>
                      <a:pt x="0" y="287"/>
                    </a:lnTo>
                    <a:lnTo>
                      <a:pt x="0" y="273"/>
                    </a:lnTo>
                    <a:lnTo>
                      <a:pt x="1" y="259"/>
                    </a:lnTo>
                    <a:lnTo>
                      <a:pt x="2" y="244"/>
                    </a:lnTo>
                    <a:lnTo>
                      <a:pt x="4" y="230"/>
                    </a:lnTo>
                    <a:lnTo>
                      <a:pt x="7" y="217"/>
                    </a:lnTo>
                    <a:lnTo>
                      <a:pt x="10" y="203"/>
                    </a:lnTo>
                    <a:lnTo>
                      <a:pt x="14" y="190"/>
                    </a:lnTo>
                    <a:lnTo>
                      <a:pt x="19" y="177"/>
                    </a:lnTo>
                    <a:lnTo>
                      <a:pt x="25" y="165"/>
                    </a:lnTo>
                    <a:lnTo>
                      <a:pt x="30" y="151"/>
                    </a:lnTo>
                    <a:lnTo>
                      <a:pt x="37" y="140"/>
                    </a:lnTo>
                    <a:lnTo>
                      <a:pt x="44" y="128"/>
                    </a:lnTo>
                    <a:lnTo>
                      <a:pt x="51" y="117"/>
                    </a:lnTo>
                    <a:lnTo>
                      <a:pt x="61" y="106"/>
                    </a:lnTo>
                    <a:lnTo>
                      <a:pt x="69" y="96"/>
                    </a:lnTo>
                    <a:lnTo>
                      <a:pt x="78" y="86"/>
                    </a:lnTo>
                    <a:lnTo>
                      <a:pt x="88" y="77"/>
                    </a:lnTo>
                    <a:lnTo>
                      <a:pt x="97" y="68"/>
                    </a:lnTo>
                    <a:lnTo>
                      <a:pt x="108" y="59"/>
                    </a:lnTo>
                    <a:lnTo>
                      <a:pt x="118" y="51"/>
                    </a:lnTo>
                    <a:lnTo>
                      <a:pt x="129" y="44"/>
                    </a:lnTo>
                    <a:lnTo>
                      <a:pt x="141" y="37"/>
                    </a:lnTo>
                    <a:lnTo>
                      <a:pt x="153" y="31"/>
                    </a:lnTo>
                    <a:lnTo>
                      <a:pt x="165" y="24"/>
                    </a:lnTo>
                    <a:lnTo>
                      <a:pt x="177" y="19"/>
                    </a:lnTo>
                    <a:lnTo>
                      <a:pt x="190" y="14"/>
                    </a:lnTo>
                    <a:lnTo>
                      <a:pt x="204" y="10"/>
                    </a:lnTo>
                    <a:lnTo>
                      <a:pt x="217" y="7"/>
                    </a:lnTo>
                    <a:lnTo>
                      <a:pt x="230" y="4"/>
                    </a:lnTo>
                    <a:lnTo>
                      <a:pt x="244" y="2"/>
                    </a:lnTo>
                    <a:lnTo>
                      <a:pt x="258" y="1"/>
                    </a:lnTo>
                    <a:lnTo>
                      <a:pt x="272" y="0"/>
                    </a:lnTo>
                    <a:lnTo>
                      <a:pt x="286" y="0"/>
                    </a:lnTo>
                    <a:lnTo>
                      <a:pt x="300" y="0"/>
                    </a:lnTo>
                    <a:lnTo>
                      <a:pt x="314" y="2"/>
                    </a:lnTo>
                    <a:lnTo>
                      <a:pt x="328" y="4"/>
                    </a:lnTo>
                    <a:lnTo>
                      <a:pt x="343" y="7"/>
                    </a:lnTo>
                    <a:lnTo>
                      <a:pt x="357" y="10"/>
                    </a:lnTo>
                    <a:lnTo>
                      <a:pt x="370" y="14"/>
                    </a:lnTo>
                    <a:lnTo>
                      <a:pt x="383" y="19"/>
                    </a:lnTo>
                    <a:lnTo>
                      <a:pt x="395" y="25"/>
                    </a:lnTo>
                    <a:lnTo>
                      <a:pt x="407" y="31"/>
                    </a:lnTo>
                    <a:lnTo>
                      <a:pt x="419" y="38"/>
                    </a:lnTo>
                    <a:lnTo>
                      <a:pt x="431" y="45"/>
                    </a:lnTo>
                    <a:lnTo>
                      <a:pt x="442" y="53"/>
                    </a:lnTo>
                    <a:lnTo>
                      <a:pt x="452" y="61"/>
                    </a:lnTo>
                    <a:lnTo>
                      <a:pt x="463" y="69"/>
                    </a:lnTo>
                    <a:lnTo>
                      <a:pt x="473" y="78"/>
                    </a:lnTo>
                    <a:lnTo>
                      <a:pt x="483" y="88"/>
                    </a:lnTo>
                    <a:lnTo>
                      <a:pt x="492" y="97"/>
                    </a:lnTo>
                    <a:lnTo>
                      <a:pt x="500" y="108"/>
                    </a:lnTo>
                    <a:lnTo>
                      <a:pt x="508" y="118"/>
                    </a:lnTo>
                    <a:lnTo>
                      <a:pt x="516" y="130"/>
                    </a:lnTo>
                    <a:lnTo>
                      <a:pt x="523" y="141"/>
                    </a:lnTo>
                    <a:lnTo>
                      <a:pt x="529" y="153"/>
                    </a:lnTo>
                    <a:lnTo>
                      <a:pt x="535" y="166"/>
                    </a:lnTo>
                    <a:lnTo>
                      <a:pt x="540" y="178"/>
                    </a:lnTo>
                    <a:lnTo>
                      <a:pt x="545" y="191"/>
                    </a:lnTo>
                    <a:lnTo>
                      <a:pt x="548" y="204"/>
                    </a:lnTo>
                    <a:lnTo>
                      <a:pt x="552" y="217"/>
                    </a:lnTo>
                    <a:lnTo>
                      <a:pt x="555" y="230"/>
                    </a:lnTo>
                    <a:lnTo>
                      <a:pt x="557" y="244"/>
                    </a:lnTo>
                    <a:lnTo>
                      <a:pt x="558" y="258"/>
                    </a:lnTo>
                    <a:lnTo>
                      <a:pt x="559" y="272"/>
                    </a:lnTo>
                    <a:lnTo>
                      <a:pt x="559" y="286"/>
                    </a:lnTo>
                    <a:lnTo>
                      <a:pt x="558" y="3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5" name="Freeform 179"/>
              <p:cNvSpPr>
                <a:spLocks/>
              </p:cNvSpPr>
              <p:nvPr/>
            </p:nvSpPr>
            <p:spPr bwMode="auto">
              <a:xfrm>
                <a:off x="1767" y="2403"/>
                <a:ext cx="204" cy="170"/>
              </a:xfrm>
              <a:custGeom>
                <a:avLst/>
                <a:gdLst>
                  <a:gd name="T0" fmla="*/ 41 w 2867"/>
                  <a:gd name="T1" fmla="*/ 131 h 2380"/>
                  <a:gd name="T2" fmla="*/ 112 w 2867"/>
                  <a:gd name="T3" fmla="*/ 83 h 2380"/>
                  <a:gd name="T4" fmla="*/ 150 w 2867"/>
                  <a:gd name="T5" fmla="*/ 41 h 2380"/>
                  <a:gd name="T6" fmla="*/ 184 w 2867"/>
                  <a:gd name="T7" fmla="*/ 44 h 2380"/>
                  <a:gd name="T8" fmla="*/ 190 w 2867"/>
                  <a:gd name="T9" fmla="*/ 41 h 2380"/>
                  <a:gd name="T10" fmla="*/ 204 w 2867"/>
                  <a:gd name="T11" fmla="*/ 37 h 2380"/>
                  <a:gd name="T12" fmla="*/ 201 w 2867"/>
                  <a:gd name="T13" fmla="*/ 33 h 2380"/>
                  <a:gd name="T14" fmla="*/ 198 w 2867"/>
                  <a:gd name="T15" fmla="*/ 29 h 2380"/>
                  <a:gd name="T16" fmla="*/ 195 w 2867"/>
                  <a:gd name="T17" fmla="*/ 25 h 2380"/>
                  <a:gd name="T18" fmla="*/ 190 w 2867"/>
                  <a:gd name="T19" fmla="*/ 20 h 2380"/>
                  <a:gd name="T20" fmla="*/ 185 w 2867"/>
                  <a:gd name="T21" fmla="*/ 15 h 2380"/>
                  <a:gd name="T22" fmla="*/ 178 w 2867"/>
                  <a:gd name="T23" fmla="*/ 11 h 2380"/>
                  <a:gd name="T24" fmla="*/ 171 w 2867"/>
                  <a:gd name="T25" fmla="*/ 6 h 2380"/>
                  <a:gd name="T26" fmla="*/ 162 w 2867"/>
                  <a:gd name="T27" fmla="*/ 3 h 2380"/>
                  <a:gd name="T28" fmla="*/ 153 w 2867"/>
                  <a:gd name="T29" fmla="*/ 1 h 2380"/>
                  <a:gd name="T30" fmla="*/ 143 w 2867"/>
                  <a:gd name="T31" fmla="*/ 0 h 2380"/>
                  <a:gd name="T32" fmla="*/ 132 w 2867"/>
                  <a:gd name="T33" fmla="*/ 1 h 2380"/>
                  <a:gd name="T34" fmla="*/ 120 w 2867"/>
                  <a:gd name="T35" fmla="*/ 4 h 2380"/>
                  <a:gd name="T36" fmla="*/ 108 w 2867"/>
                  <a:gd name="T37" fmla="*/ 9 h 2380"/>
                  <a:gd name="T38" fmla="*/ 94 w 2867"/>
                  <a:gd name="T39" fmla="*/ 16 h 2380"/>
                  <a:gd name="T40" fmla="*/ 86 w 2867"/>
                  <a:gd name="T41" fmla="*/ 21 h 2380"/>
                  <a:gd name="T42" fmla="*/ 80 w 2867"/>
                  <a:gd name="T43" fmla="*/ 22 h 2380"/>
                  <a:gd name="T44" fmla="*/ 75 w 2867"/>
                  <a:gd name="T45" fmla="*/ 23 h 2380"/>
                  <a:gd name="T46" fmla="*/ 68 w 2867"/>
                  <a:gd name="T47" fmla="*/ 24 h 2380"/>
                  <a:gd name="T48" fmla="*/ 61 w 2867"/>
                  <a:gd name="T49" fmla="*/ 27 h 2380"/>
                  <a:gd name="T50" fmla="*/ 52 w 2867"/>
                  <a:gd name="T51" fmla="*/ 31 h 2380"/>
                  <a:gd name="T52" fmla="*/ 44 w 2867"/>
                  <a:gd name="T53" fmla="*/ 36 h 2380"/>
                  <a:gd name="T54" fmla="*/ 35 w 2867"/>
                  <a:gd name="T55" fmla="*/ 43 h 2380"/>
                  <a:gd name="T56" fmla="*/ 27 w 2867"/>
                  <a:gd name="T57" fmla="*/ 52 h 2380"/>
                  <a:gd name="T58" fmla="*/ 19 w 2867"/>
                  <a:gd name="T59" fmla="*/ 62 h 2380"/>
                  <a:gd name="T60" fmla="*/ 12 w 2867"/>
                  <a:gd name="T61" fmla="*/ 75 h 2380"/>
                  <a:gd name="T62" fmla="*/ 7 w 2867"/>
                  <a:gd name="T63" fmla="*/ 91 h 2380"/>
                  <a:gd name="T64" fmla="*/ 3 w 2867"/>
                  <a:gd name="T65" fmla="*/ 109 h 2380"/>
                  <a:gd name="T66" fmla="*/ 0 w 2867"/>
                  <a:gd name="T67" fmla="*/ 129 h 2380"/>
                  <a:gd name="T68" fmla="*/ 0 w 2867"/>
                  <a:gd name="T69" fmla="*/ 153 h 2380"/>
                  <a:gd name="T70" fmla="*/ 26 w 2867"/>
                  <a:gd name="T71" fmla="*/ 170 h 238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867" h="2380">
                    <a:moveTo>
                      <a:pt x="367" y="2380"/>
                    </a:moveTo>
                    <a:lnTo>
                      <a:pt x="578" y="1827"/>
                    </a:lnTo>
                    <a:lnTo>
                      <a:pt x="1604" y="772"/>
                    </a:lnTo>
                    <a:lnTo>
                      <a:pt x="1576" y="1165"/>
                    </a:lnTo>
                    <a:lnTo>
                      <a:pt x="1978" y="858"/>
                    </a:lnTo>
                    <a:lnTo>
                      <a:pt x="2104" y="573"/>
                    </a:lnTo>
                    <a:lnTo>
                      <a:pt x="2170" y="815"/>
                    </a:lnTo>
                    <a:lnTo>
                      <a:pt x="2587" y="609"/>
                    </a:lnTo>
                    <a:lnTo>
                      <a:pt x="2543" y="353"/>
                    </a:lnTo>
                    <a:lnTo>
                      <a:pt x="2673" y="574"/>
                    </a:lnTo>
                    <a:lnTo>
                      <a:pt x="2867" y="525"/>
                    </a:lnTo>
                    <a:lnTo>
                      <a:pt x="2860" y="513"/>
                    </a:lnTo>
                    <a:lnTo>
                      <a:pt x="2841" y="483"/>
                    </a:lnTo>
                    <a:lnTo>
                      <a:pt x="2826" y="462"/>
                    </a:lnTo>
                    <a:lnTo>
                      <a:pt x="2808" y="437"/>
                    </a:lnTo>
                    <a:lnTo>
                      <a:pt x="2787" y="410"/>
                    </a:lnTo>
                    <a:lnTo>
                      <a:pt x="2763" y="379"/>
                    </a:lnTo>
                    <a:lnTo>
                      <a:pt x="2735" y="347"/>
                    </a:lnTo>
                    <a:lnTo>
                      <a:pt x="2705" y="314"/>
                    </a:lnTo>
                    <a:lnTo>
                      <a:pt x="2670" y="281"/>
                    </a:lnTo>
                    <a:lnTo>
                      <a:pt x="2633" y="246"/>
                    </a:lnTo>
                    <a:lnTo>
                      <a:pt x="2593" y="212"/>
                    </a:lnTo>
                    <a:lnTo>
                      <a:pt x="2550" y="179"/>
                    </a:lnTo>
                    <a:lnTo>
                      <a:pt x="2502" y="148"/>
                    </a:lnTo>
                    <a:lnTo>
                      <a:pt x="2453" y="118"/>
                    </a:lnTo>
                    <a:lnTo>
                      <a:pt x="2400" y="89"/>
                    </a:lnTo>
                    <a:lnTo>
                      <a:pt x="2343" y="64"/>
                    </a:lnTo>
                    <a:lnTo>
                      <a:pt x="2283" y="43"/>
                    </a:lnTo>
                    <a:lnTo>
                      <a:pt x="2220" y="25"/>
                    </a:lnTo>
                    <a:lnTo>
                      <a:pt x="2155" y="11"/>
                    </a:lnTo>
                    <a:lnTo>
                      <a:pt x="2085" y="3"/>
                    </a:lnTo>
                    <a:lnTo>
                      <a:pt x="2013" y="0"/>
                    </a:lnTo>
                    <a:lnTo>
                      <a:pt x="1937" y="2"/>
                    </a:lnTo>
                    <a:lnTo>
                      <a:pt x="1859" y="11"/>
                    </a:lnTo>
                    <a:lnTo>
                      <a:pt x="1777" y="27"/>
                    </a:lnTo>
                    <a:lnTo>
                      <a:pt x="1693" y="50"/>
                    </a:lnTo>
                    <a:lnTo>
                      <a:pt x="1604" y="81"/>
                    </a:lnTo>
                    <a:lnTo>
                      <a:pt x="1512" y="121"/>
                    </a:lnTo>
                    <a:lnTo>
                      <a:pt x="1419" y="170"/>
                    </a:lnTo>
                    <a:lnTo>
                      <a:pt x="1321" y="227"/>
                    </a:lnTo>
                    <a:lnTo>
                      <a:pt x="1220" y="296"/>
                    </a:lnTo>
                    <a:lnTo>
                      <a:pt x="1205" y="296"/>
                    </a:lnTo>
                    <a:lnTo>
                      <a:pt x="1162" y="300"/>
                    </a:lnTo>
                    <a:lnTo>
                      <a:pt x="1131" y="304"/>
                    </a:lnTo>
                    <a:lnTo>
                      <a:pt x="1094" y="309"/>
                    </a:lnTo>
                    <a:lnTo>
                      <a:pt x="1054" y="317"/>
                    </a:lnTo>
                    <a:lnTo>
                      <a:pt x="1009" y="328"/>
                    </a:lnTo>
                    <a:lnTo>
                      <a:pt x="959" y="341"/>
                    </a:lnTo>
                    <a:lnTo>
                      <a:pt x="907" y="358"/>
                    </a:lnTo>
                    <a:lnTo>
                      <a:pt x="853" y="378"/>
                    </a:lnTo>
                    <a:lnTo>
                      <a:pt x="795" y="404"/>
                    </a:lnTo>
                    <a:lnTo>
                      <a:pt x="737" y="433"/>
                    </a:lnTo>
                    <a:lnTo>
                      <a:pt x="676" y="467"/>
                    </a:lnTo>
                    <a:lnTo>
                      <a:pt x="616" y="506"/>
                    </a:lnTo>
                    <a:lnTo>
                      <a:pt x="556" y="551"/>
                    </a:lnTo>
                    <a:lnTo>
                      <a:pt x="495" y="602"/>
                    </a:lnTo>
                    <a:lnTo>
                      <a:pt x="437" y="660"/>
                    </a:lnTo>
                    <a:lnTo>
                      <a:pt x="379" y="723"/>
                    </a:lnTo>
                    <a:lnTo>
                      <a:pt x="324" y="794"/>
                    </a:lnTo>
                    <a:lnTo>
                      <a:pt x="270" y="872"/>
                    </a:lnTo>
                    <a:lnTo>
                      <a:pt x="221" y="959"/>
                    </a:lnTo>
                    <a:lnTo>
                      <a:pt x="175" y="1052"/>
                    </a:lnTo>
                    <a:lnTo>
                      <a:pt x="133" y="1156"/>
                    </a:lnTo>
                    <a:lnTo>
                      <a:pt x="96" y="1268"/>
                    </a:lnTo>
                    <a:lnTo>
                      <a:pt x="64" y="1389"/>
                    </a:lnTo>
                    <a:lnTo>
                      <a:pt x="38" y="1520"/>
                    </a:lnTo>
                    <a:lnTo>
                      <a:pt x="18" y="1661"/>
                    </a:lnTo>
                    <a:lnTo>
                      <a:pt x="6" y="1812"/>
                    </a:lnTo>
                    <a:lnTo>
                      <a:pt x="0" y="1974"/>
                    </a:lnTo>
                    <a:lnTo>
                      <a:pt x="3" y="2148"/>
                    </a:lnTo>
                    <a:lnTo>
                      <a:pt x="13" y="2333"/>
                    </a:lnTo>
                    <a:lnTo>
                      <a:pt x="367" y="23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" name="Freeform 180"/>
              <p:cNvSpPr>
                <a:spLocks/>
              </p:cNvSpPr>
              <p:nvPr/>
            </p:nvSpPr>
            <p:spPr bwMode="auto">
              <a:xfrm>
                <a:off x="1762" y="2536"/>
                <a:ext cx="71" cy="71"/>
              </a:xfrm>
              <a:custGeom>
                <a:avLst/>
                <a:gdLst>
                  <a:gd name="T0" fmla="*/ 1 w 993"/>
                  <a:gd name="T1" fmla="*/ 45 h 995"/>
                  <a:gd name="T2" fmla="*/ 3 w 993"/>
                  <a:gd name="T3" fmla="*/ 50 h 995"/>
                  <a:gd name="T4" fmla="*/ 6 w 993"/>
                  <a:gd name="T5" fmla="*/ 55 h 995"/>
                  <a:gd name="T6" fmla="*/ 9 w 993"/>
                  <a:gd name="T7" fmla="*/ 59 h 995"/>
                  <a:gd name="T8" fmla="*/ 12 w 993"/>
                  <a:gd name="T9" fmla="*/ 62 h 995"/>
                  <a:gd name="T10" fmla="*/ 16 w 993"/>
                  <a:gd name="T11" fmla="*/ 65 h 995"/>
                  <a:gd name="T12" fmla="*/ 21 w 993"/>
                  <a:gd name="T13" fmla="*/ 68 h 995"/>
                  <a:gd name="T14" fmla="*/ 26 w 993"/>
                  <a:gd name="T15" fmla="*/ 70 h 995"/>
                  <a:gd name="T16" fmla="*/ 31 w 993"/>
                  <a:gd name="T17" fmla="*/ 71 h 995"/>
                  <a:gd name="T18" fmla="*/ 36 w 993"/>
                  <a:gd name="T19" fmla="*/ 71 h 995"/>
                  <a:gd name="T20" fmla="*/ 41 w 993"/>
                  <a:gd name="T21" fmla="*/ 71 h 995"/>
                  <a:gd name="T22" fmla="*/ 47 w 993"/>
                  <a:gd name="T23" fmla="*/ 69 h 995"/>
                  <a:gd name="T24" fmla="*/ 52 w 993"/>
                  <a:gd name="T25" fmla="*/ 67 h 995"/>
                  <a:gd name="T26" fmla="*/ 56 w 993"/>
                  <a:gd name="T27" fmla="*/ 64 h 995"/>
                  <a:gd name="T28" fmla="*/ 60 w 993"/>
                  <a:gd name="T29" fmla="*/ 61 h 995"/>
                  <a:gd name="T30" fmla="*/ 63 w 993"/>
                  <a:gd name="T31" fmla="*/ 57 h 995"/>
                  <a:gd name="T32" fmla="*/ 66 w 993"/>
                  <a:gd name="T33" fmla="*/ 53 h 995"/>
                  <a:gd name="T34" fmla="*/ 69 w 993"/>
                  <a:gd name="T35" fmla="*/ 49 h 995"/>
                  <a:gd name="T36" fmla="*/ 70 w 993"/>
                  <a:gd name="T37" fmla="*/ 44 h 995"/>
                  <a:gd name="T38" fmla="*/ 71 w 993"/>
                  <a:gd name="T39" fmla="*/ 38 h 995"/>
                  <a:gd name="T40" fmla="*/ 71 w 993"/>
                  <a:gd name="T41" fmla="*/ 33 h 995"/>
                  <a:gd name="T42" fmla="*/ 70 w 993"/>
                  <a:gd name="T43" fmla="*/ 28 h 995"/>
                  <a:gd name="T44" fmla="*/ 69 w 993"/>
                  <a:gd name="T45" fmla="*/ 23 h 995"/>
                  <a:gd name="T46" fmla="*/ 66 w 993"/>
                  <a:gd name="T47" fmla="*/ 18 h 995"/>
                  <a:gd name="T48" fmla="*/ 63 w 993"/>
                  <a:gd name="T49" fmla="*/ 14 h 995"/>
                  <a:gd name="T50" fmla="*/ 60 w 993"/>
                  <a:gd name="T51" fmla="*/ 10 h 995"/>
                  <a:gd name="T52" fmla="*/ 56 w 993"/>
                  <a:gd name="T53" fmla="*/ 7 h 995"/>
                  <a:gd name="T54" fmla="*/ 52 w 993"/>
                  <a:gd name="T55" fmla="*/ 4 h 995"/>
                  <a:gd name="T56" fmla="*/ 47 w 993"/>
                  <a:gd name="T57" fmla="*/ 2 h 995"/>
                  <a:gd name="T58" fmla="*/ 42 w 993"/>
                  <a:gd name="T59" fmla="*/ 1 h 995"/>
                  <a:gd name="T60" fmla="*/ 37 w 993"/>
                  <a:gd name="T61" fmla="*/ 0 h 995"/>
                  <a:gd name="T62" fmla="*/ 31 w 993"/>
                  <a:gd name="T63" fmla="*/ 0 h 995"/>
                  <a:gd name="T64" fmla="*/ 26 w 993"/>
                  <a:gd name="T65" fmla="*/ 1 h 995"/>
                  <a:gd name="T66" fmla="*/ 21 w 993"/>
                  <a:gd name="T67" fmla="*/ 3 h 995"/>
                  <a:gd name="T68" fmla="*/ 16 w 993"/>
                  <a:gd name="T69" fmla="*/ 6 h 995"/>
                  <a:gd name="T70" fmla="*/ 12 w 993"/>
                  <a:gd name="T71" fmla="*/ 9 h 995"/>
                  <a:gd name="T72" fmla="*/ 9 w 993"/>
                  <a:gd name="T73" fmla="*/ 12 h 995"/>
                  <a:gd name="T74" fmla="*/ 6 w 993"/>
                  <a:gd name="T75" fmla="*/ 16 h 995"/>
                  <a:gd name="T76" fmla="*/ 3 w 993"/>
                  <a:gd name="T77" fmla="*/ 21 h 995"/>
                  <a:gd name="T78" fmla="*/ 1 w 993"/>
                  <a:gd name="T79" fmla="*/ 26 h 995"/>
                  <a:gd name="T80" fmla="*/ 0 w 993"/>
                  <a:gd name="T81" fmla="*/ 31 h 995"/>
                  <a:gd name="T82" fmla="*/ 0 w 993"/>
                  <a:gd name="T83" fmla="*/ 36 h 995"/>
                  <a:gd name="T84" fmla="*/ 1 w 993"/>
                  <a:gd name="T85" fmla="*/ 42 h 99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93" h="995">
                    <a:moveTo>
                      <a:pt x="7" y="582"/>
                    </a:moveTo>
                    <a:lnTo>
                      <a:pt x="12" y="607"/>
                    </a:lnTo>
                    <a:lnTo>
                      <a:pt x="18" y="631"/>
                    </a:lnTo>
                    <a:lnTo>
                      <a:pt x="25" y="655"/>
                    </a:lnTo>
                    <a:lnTo>
                      <a:pt x="33" y="678"/>
                    </a:lnTo>
                    <a:lnTo>
                      <a:pt x="43" y="702"/>
                    </a:lnTo>
                    <a:lnTo>
                      <a:pt x="54" y="724"/>
                    </a:lnTo>
                    <a:lnTo>
                      <a:pt x="66" y="745"/>
                    </a:lnTo>
                    <a:lnTo>
                      <a:pt x="78" y="765"/>
                    </a:lnTo>
                    <a:lnTo>
                      <a:pt x="92" y="785"/>
                    </a:lnTo>
                    <a:lnTo>
                      <a:pt x="106" y="804"/>
                    </a:lnTo>
                    <a:lnTo>
                      <a:pt x="121" y="824"/>
                    </a:lnTo>
                    <a:lnTo>
                      <a:pt x="137" y="841"/>
                    </a:lnTo>
                    <a:lnTo>
                      <a:pt x="154" y="858"/>
                    </a:lnTo>
                    <a:lnTo>
                      <a:pt x="172" y="874"/>
                    </a:lnTo>
                    <a:lnTo>
                      <a:pt x="190" y="889"/>
                    </a:lnTo>
                    <a:lnTo>
                      <a:pt x="210" y="903"/>
                    </a:lnTo>
                    <a:lnTo>
                      <a:pt x="229" y="916"/>
                    </a:lnTo>
                    <a:lnTo>
                      <a:pt x="250" y="929"/>
                    </a:lnTo>
                    <a:lnTo>
                      <a:pt x="271" y="940"/>
                    </a:lnTo>
                    <a:lnTo>
                      <a:pt x="292" y="950"/>
                    </a:lnTo>
                    <a:lnTo>
                      <a:pt x="314" y="961"/>
                    </a:lnTo>
                    <a:lnTo>
                      <a:pt x="337" y="969"/>
                    </a:lnTo>
                    <a:lnTo>
                      <a:pt x="360" y="976"/>
                    </a:lnTo>
                    <a:lnTo>
                      <a:pt x="383" y="982"/>
                    </a:lnTo>
                    <a:lnTo>
                      <a:pt x="407" y="987"/>
                    </a:lnTo>
                    <a:lnTo>
                      <a:pt x="431" y="991"/>
                    </a:lnTo>
                    <a:lnTo>
                      <a:pt x="455" y="993"/>
                    </a:lnTo>
                    <a:lnTo>
                      <a:pt x="480" y="995"/>
                    </a:lnTo>
                    <a:lnTo>
                      <a:pt x="505" y="995"/>
                    </a:lnTo>
                    <a:lnTo>
                      <a:pt x="530" y="994"/>
                    </a:lnTo>
                    <a:lnTo>
                      <a:pt x="555" y="991"/>
                    </a:lnTo>
                    <a:lnTo>
                      <a:pt x="580" y="988"/>
                    </a:lnTo>
                    <a:lnTo>
                      <a:pt x="605" y="983"/>
                    </a:lnTo>
                    <a:lnTo>
                      <a:pt x="630" y="977"/>
                    </a:lnTo>
                    <a:lnTo>
                      <a:pt x="654" y="970"/>
                    </a:lnTo>
                    <a:lnTo>
                      <a:pt x="677" y="961"/>
                    </a:lnTo>
                    <a:lnTo>
                      <a:pt x="700" y="951"/>
                    </a:lnTo>
                    <a:lnTo>
                      <a:pt x="722" y="940"/>
                    </a:lnTo>
                    <a:lnTo>
                      <a:pt x="743" y="929"/>
                    </a:lnTo>
                    <a:lnTo>
                      <a:pt x="765" y="916"/>
                    </a:lnTo>
                    <a:lnTo>
                      <a:pt x="785" y="903"/>
                    </a:lnTo>
                    <a:lnTo>
                      <a:pt x="804" y="889"/>
                    </a:lnTo>
                    <a:lnTo>
                      <a:pt x="822" y="873"/>
                    </a:lnTo>
                    <a:lnTo>
                      <a:pt x="840" y="857"/>
                    </a:lnTo>
                    <a:lnTo>
                      <a:pt x="857" y="841"/>
                    </a:lnTo>
                    <a:lnTo>
                      <a:pt x="872" y="823"/>
                    </a:lnTo>
                    <a:lnTo>
                      <a:pt x="888" y="804"/>
                    </a:lnTo>
                    <a:lnTo>
                      <a:pt x="903" y="785"/>
                    </a:lnTo>
                    <a:lnTo>
                      <a:pt x="916" y="765"/>
                    </a:lnTo>
                    <a:lnTo>
                      <a:pt x="928" y="745"/>
                    </a:lnTo>
                    <a:lnTo>
                      <a:pt x="939" y="724"/>
                    </a:lnTo>
                    <a:lnTo>
                      <a:pt x="950" y="703"/>
                    </a:lnTo>
                    <a:lnTo>
                      <a:pt x="959" y="680"/>
                    </a:lnTo>
                    <a:lnTo>
                      <a:pt x="967" y="657"/>
                    </a:lnTo>
                    <a:lnTo>
                      <a:pt x="974" y="635"/>
                    </a:lnTo>
                    <a:lnTo>
                      <a:pt x="981" y="611"/>
                    </a:lnTo>
                    <a:lnTo>
                      <a:pt x="985" y="588"/>
                    </a:lnTo>
                    <a:lnTo>
                      <a:pt x="989" y="564"/>
                    </a:lnTo>
                    <a:lnTo>
                      <a:pt x="992" y="539"/>
                    </a:lnTo>
                    <a:lnTo>
                      <a:pt x="993" y="514"/>
                    </a:lnTo>
                    <a:lnTo>
                      <a:pt x="993" y="489"/>
                    </a:lnTo>
                    <a:lnTo>
                      <a:pt x="992" y="465"/>
                    </a:lnTo>
                    <a:lnTo>
                      <a:pt x="990" y="440"/>
                    </a:lnTo>
                    <a:lnTo>
                      <a:pt x="986" y="413"/>
                    </a:lnTo>
                    <a:lnTo>
                      <a:pt x="982" y="388"/>
                    </a:lnTo>
                    <a:lnTo>
                      <a:pt x="975" y="364"/>
                    </a:lnTo>
                    <a:lnTo>
                      <a:pt x="968" y="340"/>
                    </a:lnTo>
                    <a:lnTo>
                      <a:pt x="960" y="317"/>
                    </a:lnTo>
                    <a:lnTo>
                      <a:pt x="950" y="294"/>
                    </a:lnTo>
                    <a:lnTo>
                      <a:pt x="940" y="271"/>
                    </a:lnTo>
                    <a:lnTo>
                      <a:pt x="928" y="250"/>
                    </a:lnTo>
                    <a:lnTo>
                      <a:pt x="916" y="230"/>
                    </a:lnTo>
                    <a:lnTo>
                      <a:pt x="903" y="210"/>
                    </a:lnTo>
                    <a:lnTo>
                      <a:pt x="887" y="191"/>
                    </a:lnTo>
                    <a:lnTo>
                      <a:pt x="872" y="172"/>
                    </a:lnTo>
                    <a:lnTo>
                      <a:pt x="856" y="155"/>
                    </a:lnTo>
                    <a:lnTo>
                      <a:pt x="839" y="137"/>
                    </a:lnTo>
                    <a:lnTo>
                      <a:pt x="822" y="121"/>
                    </a:lnTo>
                    <a:lnTo>
                      <a:pt x="803" y="106"/>
                    </a:lnTo>
                    <a:lnTo>
                      <a:pt x="784" y="92"/>
                    </a:lnTo>
                    <a:lnTo>
                      <a:pt x="765" y="79"/>
                    </a:lnTo>
                    <a:lnTo>
                      <a:pt x="743" y="66"/>
                    </a:lnTo>
                    <a:lnTo>
                      <a:pt x="723" y="55"/>
                    </a:lnTo>
                    <a:lnTo>
                      <a:pt x="701" y="45"/>
                    </a:lnTo>
                    <a:lnTo>
                      <a:pt x="679" y="35"/>
                    </a:lnTo>
                    <a:lnTo>
                      <a:pt x="657" y="27"/>
                    </a:lnTo>
                    <a:lnTo>
                      <a:pt x="634" y="20"/>
                    </a:lnTo>
                    <a:lnTo>
                      <a:pt x="610" y="14"/>
                    </a:lnTo>
                    <a:lnTo>
                      <a:pt x="586" y="8"/>
                    </a:lnTo>
                    <a:lnTo>
                      <a:pt x="562" y="4"/>
                    </a:lnTo>
                    <a:lnTo>
                      <a:pt x="538" y="2"/>
                    </a:lnTo>
                    <a:lnTo>
                      <a:pt x="514" y="0"/>
                    </a:lnTo>
                    <a:lnTo>
                      <a:pt x="489" y="0"/>
                    </a:lnTo>
                    <a:lnTo>
                      <a:pt x="463" y="1"/>
                    </a:lnTo>
                    <a:lnTo>
                      <a:pt x="438" y="3"/>
                    </a:lnTo>
                    <a:lnTo>
                      <a:pt x="413" y="7"/>
                    </a:lnTo>
                    <a:lnTo>
                      <a:pt x="388" y="13"/>
                    </a:lnTo>
                    <a:lnTo>
                      <a:pt x="364" y="19"/>
                    </a:lnTo>
                    <a:lnTo>
                      <a:pt x="340" y="26"/>
                    </a:lnTo>
                    <a:lnTo>
                      <a:pt x="316" y="35"/>
                    </a:lnTo>
                    <a:lnTo>
                      <a:pt x="293" y="44"/>
                    </a:lnTo>
                    <a:lnTo>
                      <a:pt x="271" y="55"/>
                    </a:lnTo>
                    <a:lnTo>
                      <a:pt x="250" y="66"/>
                    </a:lnTo>
                    <a:lnTo>
                      <a:pt x="229" y="79"/>
                    </a:lnTo>
                    <a:lnTo>
                      <a:pt x="209" y="92"/>
                    </a:lnTo>
                    <a:lnTo>
                      <a:pt x="189" y="106"/>
                    </a:lnTo>
                    <a:lnTo>
                      <a:pt x="171" y="122"/>
                    </a:lnTo>
                    <a:lnTo>
                      <a:pt x="153" y="138"/>
                    </a:lnTo>
                    <a:lnTo>
                      <a:pt x="136" y="155"/>
                    </a:lnTo>
                    <a:lnTo>
                      <a:pt x="121" y="173"/>
                    </a:lnTo>
                    <a:lnTo>
                      <a:pt x="105" y="191"/>
                    </a:lnTo>
                    <a:lnTo>
                      <a:pt x="91" y="210"/>
                    </a:lnTo>
                    <a:lnTo>
                      <a:pt x="78" y="230"/>
                    </a:lnTo>
                    <a:lnTo>
                      <a:pt x="66" y="250"/>
                    </a:lnTo>
                    <a:lnTo>
                      <a:pt x="55" y="271"/>
                    </a:lnTo>
                    <a:lnTo>
                      <a:pt x="43" y="293"/>
                    </a:lnTo>
                    <a:lnTo>
                      <a:pt x="34" y="315"/>
                    </a:lnTo>
                    <a:lnTo>
                      <a:pt x="26" y="338"/>
                    </a:lnTo>
                    <a:lnTo>
                      <a:pt x="19" y="361"/>
                    </a:lnTo>
                    <a:lnTo>
                      <a:pt x="13" y="384"/>
                    </a:lnTo>
                    <a:lnTo>
                      <a:pt x="8" y="407"/>
                    </a:lnTo>
                    <a:lnTo>
                      <a:pt x="4" y="432"/>
                    </a:lnTo>
                    <a:lnTo>
                      <a:pt x="1" y="456"/>
                    </a:lnTo>
                    <a:lnTo>
                      <a:pt x="0" y="481"/>
                    </a:lnTo>
                    <a:lnTo>
                      <a:pt x="0" y="506"/>
                    </a:lnTo>
                    <a:lnTo>
                      <a:pt x="1" y="530"/>
                    </a:lnTo>
                    <a:lnTo>
                      <a:pt x="3" y="556"/>
                    </a:lnTo>
                    <a:lnTo>
                      <a:pt x="7" y="582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Freeform 181"/>
              <p:cNvSpPr>
                <a:spLocks/>
              </p:cNvSpPr>
              <p:nvPr/>
            </p:nvSpPr>
            <p:spPr bwMode="auto">
              <a:xfrm>
                <a:off x="1731" y="2655"/>
                <a:ext cx="160" cy="122"/>
              </a:xfrm>
              <a:custGeom>
                <a:avLst/>
                <a:gdLst>
                  <a:gd name="T0" fmla="*/ 131 w 2252"/>
                  <a:gd name="T1" fmla="*/ 1 h 1699"/>
                  <a:gd name="T2" fmla="*/ 119 w 2252"/>
                  <a:gd name="T3" fmla="*/ 7 h 1699"/>
                  <a:gd name="T4" fmla="*/ 107 w 2252"/>
                  <a:gd name="T5" fmla="*/ 12 h 1699"/>
                  <a:gd name="T6" fmla="*/ 93 w 2252"/>
                  <a:gd name="T7" fmla="*/ 19 h 1699"/>
                  <a:gd name="T8" fmla="*/ 78 w 2252"/>
                  <a:gd name="T9" fmla="*/ 26 h 1699"/>
                  <a:gd name="T10" fmla="*/ 68 w 2252"/>
                  <a:gd name="T11" fmla="*/ 32 h 1699"/>
                  <a:gd name="T12" fmla="*/ 62 w 2252"/>
                  <a:gd name="T13" fmla="*/ 36 h 1699"/>
                  <a:gd name="T14" fmla="*/ 56 w 2252"/>
                  <a:gd name="T15" fmla="*/ 39 h 1699"/>
                  <a:gd name="T16" fmla="*/ 50 w 2252"/>
                  <a:gd name="T17" fmla="*/ 43 h 1699"/>
                  <a:gd name="T18" fmla="*/ 46 w 2252"/>
                  <a:gd name="T19" fmla="*/ 47 h 1699"/>
                  <a:gd name="T20" fmla="*/ 41 w 2252"/>
                  <a:gd name="T21" fmla="*/ 51 h 1699"/>
                  <a:gd name="T22" fmla="*/ 37 w 2252"/>
                  <a:gd name="T23" fmla="*/ 55 h 1699"/>
                  <a:gd name="T24" fmla="*/ 33 w 2252"/>
                  <a:gd name="T25" fmla="*/ 60 h 1699"/>
                  <a:gd name="T26" fmla="*/ 28 w 2252"/>
                  <a:gd name="T27" fmla="*/ 65 h 1699"/>
                  <a:gd name="T28" fmla="*/ 24 w 2252"/>
                  <a:gd name="T29" fmla="*/ 70 h 1699"/>
                  <a:gd name="T30" fmla="*/ 19 w 2252"/>
                  <a:gd name="T31" fmla="*/ 78 h 1699"/>
                  <a:gd name="T32" fmla="*/ 12 w 2252"/>
                  <a:gd name="T33" fmla="*/ 88 h 1699"/>
                  <a:gd name="T34" fmla="*/ 6 w 2252"/>
                  <a:gd name="T35" fmla="*/ 96 h 1699"/>
                  <a:gd name="T36" fmla="*/ 1 w 2252"/>
                  <a:gd name="T37" fmla="*/ 104 h 1699"/>
                  <a:gd name="T38" fmla="*/ 68 w 2252"/>
                  <a:gd name="T39" fmla="*/ 122 h 1699"/>
                  <a:gd name="T40" fmla="*/ 69 w 2252"/>
                  <a:gd name="T41" fmla="*/ 118 h 1699"/>
                  <a:gd name="T42" fmla="*/ 71 w 2252"/>
                  <a:gd name="T43" fmla="*/ 114 h 1699"/>
                  <a:gd name="T44" fmla="*/ 74 w 2252"/>
                  <a:gd name="T45" fmla="*/ 109 h 1699"/>
                  <a:gd name="T46" fmla="*/ 78 w 2252"/>
                  <a:gd name="T47" fmla="*/ 103 h 1699"/>
                  <a:gd name="T48" fmla="*/ 82 w 2252"/>
                  <a:gd name="T49" fmla="*/ 96 h 1699"/>
                  <a:gd name="T50" fmla="*/ 85 w 2252"/>
                  <a:gd name="T51" fmla="*/ 93 h 1699"/>
                  <a:gd name="T52" fmla="*/ 87 w 2252"/>
                  <a:gd name="T53" fmla="*/ 90 h 1699"/>
                  <a:gd name="T54" fmla="*/ 90 w 2252"/>
                  <a:gd name="T55" fmla="*/ 87 h 1699"/>
                  <a:gd name="T56" fmla="*/ 93 w 2252"/>
                  <a:gd name="T57" fmla="*/ 85 h 1699"/>
                  <a:gd name="T58" fmla="*/ 96 w 2252"/>
                  <a:gd name="T59" fmla="*/ 82 h 1699"/>
                  <a:gd name="T60" fmla="*/ 100 w 2252"/>
                  <a:gd name="T61" fmla="*/ 79 h 1699"/>
                  <a:gd name="T62" fmla="*/ 103 w 2252"/>
                  <a:gd name="T63" fmla="*/ 77 h 1699"/>
                  <a:gd name="T64" fmla="*/ 107 w 2252"/>
                  <a:gd name="T65" fmla="*/ 75 h 1699"/>
                  <a:gd name="T66" fmla="*/ 110 w 2252"/>
                  <a:gd name="T67" fmla="*/ 73 h 1699"/>
                  <a:gd name="T68" fmla="*/ 113 w 2252"/>
                  <a:gd name="T69" fmla="*/ 72 h 1699"/>
                  <a:gd name="T70" fmla="*/ 119 w 2252"/>
                  <a:gd name="T71" fmla="*/ 69 h 1699"/>
                  <a:gd name="T72" fmla="*/ 126 w 2252"/>
                  <a:gd name="T73" fmla="*/ 67 h 1699"/>
                  <a:gd name="T74" fmla="*/ 132 w 2252"/>
                  <a:gd name="T75" fmla="*/ 66 h 1699"/>
                  <a:gd name="T76" fmla="*/ 145 w 2252"/>
                  <a:gd name="T77" fmla="*/ 63 h 1699"/>
                  <a:gd name="T78" fmla="*/ 149 w 2252"/>
                  <a:gd name="T79" fmla="*/ 61 h 1699"/>
                  <a:gd name="T80" fmla="*/ 152 w 2252"/>
                  <a:gd name="T81" fmla="*/ 59 h 1699"/>
                  <a:gd name="T82" fmla="*/ 154 w 2252"/>
                  <a:gd name="T83" fmla="*/ 55 h 1699"/>
                  <a:gd name="T84" fmla="*/ 156 w 2252"/>
                  <a:gd name="T85" fmla="*/ 51 h 1699"/>
                  <a:gd name="T86" fmla="*/ 158 w 2252"/>
                  <a:gd name="T87" fmla="*/ 46 h 1699"/>
                  <a:gd name="T88" fmla="*/ 159 w 2252"/>
                  <a:gd name="T89" fmla="*/ 40 h 1699"/>
                  <a:gd name="T90" fmla="*/ 160 w 2252"/>
                  <a:gd name="T91" fmla="*/ 35 h 1699"/>
                  <a:gd name="T92" fmla="*/ 160 w 2252"/>
                  <a:gd name="T93" fmla="*/ 29 h 1699"/>
                  <a:gd name="T94" fmla="*/ 159 w 2252"/>
                  <a:gd name="T95" fmla="*/ 23 h 1699"/>
                  <a:gd name="T96" fmla="*/ 158 w 2252"/>
                  <a:gd name="T97" fmla="*/ 18 h 1699"/>
                  <a:gd name="T98" fmla="*/ 156 w 2252"/>
                  <a:gd name="T99" fmla="*/ 13 h 1699"/>
                  <a:gd name="T100" fmla="*/ 153 w 2252"/>
                  <a:gd name="T101" fmla="*/ 8 h 1699"/>
                  <a:gd name="T102" fmla="*/ 150 w 2252"/>
                  <a:gd name="T103" fmla="*/ 5 h 1699"/>
                  <a:gd name="T104" fmla="*/ 145 w 2252"/>
                  <a:gd name="T105" fmla="*/ 2 h 1699"/>
                  <a:gd name="T106" fmla="*/ 140 w 2252"/>
                  <a:gd name="T107" fmla="*/ 0 h 1699"/>
                  <a:gd name="T108" fmla="*/ 134 w 2252"/>
                  <a:gd name="T109" fmla="*/ 0 h 169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252" h="1699">
                    <a:moveTo>
                      <a:pt x="1881" y="0"/>
                    </a:moveTo>
                    <a:lnTo>
                      <a:pt x="1843" y="16"/>
                    </a:lnTo>
                    <a:lnTo>
                      <a:pt x="1740" y="59"/>
                    </a:lnTo>
                    <a:lnTo>
                      <a:pt x="1669" y="91"/>
                    </a:lnTo>
                    <a:lnTo>
                      <a:pt x="1588" y="127"/>
                    </a:lnTo>
                    <a:lnTo>
                      <a:pt x="1500" y="167"/>
                    </a:lnTo>
                    <a:lnTo>
                      <a:pt x="1404" y="211"/>
                    </a:lnTo>
                    <a:lnTo>
                      <a:pt x="1305" y="259"/>
                    </a:lnTo>
                    <a:lnTo>
                      <a:pt x="1205" y="309"/>
                    </a:lnTo>
                    <a:lnTo>
                      <a:pt x="1104" y="361"/>
                    </a:lnTo>
                    <a:lnTo>
                      <a:pt x="1006" y="414"/>
                    </a:lnTo>
                    <a:lnTo>
                      <a:pt x="958" y="440"/>
                    </a:lnTo>
                    <a:lnTo>
                      <a:pt x="911" y="467"/>
                    </a:lnTo>
                    <a:lnTo>
                      <a:pt x="867" y="495"/>
                    </a:lnTo>
                    <a:lnTo>
                      <a:pt x="824" y="521"/>
                    </a:lnTo>
                    <a:lnTo>
                      <a:pt x="783" y="548"/>
                    </a:lnTo>
                    <a:lnTo>
                      <a:pt x="744" y="574"/>
                    </a:lnTo>
                    <a:lnTo>
                      <a:pt x="708" y="599"/>
                    </a:lnTo>
                    <a:lnTo>
                      <a:pt x="676" y="625"/>
                    </a:lnTo>
                    <a:lnTo>
                      <a:pt x="644" y="652"/>
                    </a:lnTo>
                    <a:lnTo>
                      <a:pt x="612" y="679"/>
                    </a:lnTo>
                    <a:lnTo>
                      <a:pt x="581" y="709"/>
                    </a:lnTo>
                    <a:lnTo>
                      <a:pt x="550" y="739"/>
                    </a:lnTo>
                    <a:lnTo>
                      <a:pt x="519" y="772"/>
                    </a:lnTo>
                    <a:lnTo>
                      <a:pt x="488" y="805"/>
                    </a:lnTo>
                    <a:lnTo>
                      <a:pt x="458" y="838"/>
                    </a:lnTo>
                    <a:lnTo>
                      <a:pt x="428" y="872"/>
                    </a:lnTo>
                    <a:lnTo>
                      <a:pt x="399" y="908"/>
                    </a:lnTo>
                    <a:lnTo>
                      <a:pt x="370" y="943"/>
                    </a:lnTo>
                    <a:lnTo>
                      <a:pt x="341" y="979"/>
                    </a:lnTo>
                    <a:lnTo>
                      <a:pt x="314" y="1014"/>
                    </a:lnTo>
                    <a:lnTo>
                      <a:pt x="261" y="1085"/>
                    </a:lnTo>
                    <a:lnTo>
                      <a:pt x="212" y="1154"/>
                    </a:lnTo>
                    <a:lnTo>
                      <a:pt x="166" y="1220"/>
                    </a:lnTo>
                    <a:lnTo>
                      <a:pt x="125" y="1281"/>
                    </a:lnTo>
                    <a:lnTo>
                      <a:pt x="89" y="1337"/>
                    </a:lnTo>
                    <a:lnTo>
                      <a:pt x="58" y="1385"/>
                    </a:lnTo>
                    <a:lnTo>
                      <a:pt x="15" y="1455"/>
                    </a:lnTo>
                    <a:lnTo>
                      <a:pt x="0" y="1481"/>
                    </a:lnTo>
                    <a:lnTo>
                      <a:pt x="953" y="1699"/>
                    </a:lnTo>
                    <a:lnTo>
                      <a:pt x="959" y="1685"/>
                    </a:lnTo>
                    <a:lnTo>
                      <a:pt x="977" y="1646"/>
                    </a:lnTo>
                    <a:lnTo>
                      <a:pt x="990" y="1618"/>
                    </a:lnTo>
                    <a:lnTo>
                      <a:pt x="1006" y="1587"/>
                    </a:lnTo>
                    <a:lnTo>
                      <a:pt x="1024" y="1550"/>
                    </a:lnTo>
                    <a:lnTo>
                      <a:pt x="1045" y="1512"/>
                    </a:lnTo>
                    <a:lnTo>
                      <a:pt x="1070" y="1471"/>
                    </a:lnTo>
                    <a:lnTo>
                      <a:pt x="1097" y="1428"/>
                    </a:lnTo>
                    <a:lnTo>
                      <a:pt x="1126" y="1385"/>
                    </a:lnTo>
                    <a:lnTo>
                      <a:pt x="1157" y="1342"/>
                    </a:lnTo>
                    <a:lnTo>
                      <a:pt x="1174" y="1321"/>
                    </a:lnTo>
                    <a:lnTo>
                      <a:pt x="1191" y="1298"/>
                    </a:lnTo>
                    <a:lnTo>
                      <a:pt x="1210" y="1277"/>
                    </a:lnTo>
                    <a:lnTo>
                      <a:pt x="1228" y="1257"/>
                    </a:lnTo>
                    <a:lnTo>
                      <a:pt x="1247" y="1236"/>
                    </a:lnTo>
                    <a:lnTo>
                      <a:pt x="1267" y="1217"/>
                    </a:lnTo>
                    <a:lnTo>
                      <a:pt x="1287" y="1198"/>
                    </a:lnTo>
                    <a:lnTo>
                      <a:pt x="1308" y="1179"/>
                    </a:lnTo>
                    <a:lnTo>
                      <a:pt x="1332" y="1158"/>
                    </a:lnTo>
                    <a:lnTo>
                      <a:pt x="1358" y="1138"/>
                    </a:lnTo>
                    <a:lnTo>
                      <a:pt x="1382" y="1120"/>
                    </a:lnTo>
                    <a:lnTo>
                      <a:pt x="1406" y="1102"/>
                    </a:lnTo>
                    <a:lnTo>
                      <a:pt x="1429" y="1086"/>
                    </a:lnTo>
                    <a:lnTo>
                      <a:pt x="1453" y="1071"/>
                    </a:lnTo>
                    <a:lnTo>
                      <a:pt x="1476" y="1057"/>
                    </a:lnTo>
                    <a:lnTo>
                      <a:pt x="1500" y="1044"/>
                    </a:lnTo>
                    <a:lnTo>
                      <a:pt x="1523" y="1031"/>
                    </a:lnTo>
                    <a:lnTo>
                      <a:pt x="1546" y="1019"/>
                    </a:lnTo>
                    <a:lnTo>
                      <a:pt x="1568" y="1009"/>
                    </a:lnTo>
                    <a:lnTo>
                      <a:pt x="1591" y="999"/>
                    </a:lnTo>
                    <a:lnTo>
                      <a:pt x="1637" y="981"/>
                    </a:lnTo>
                    <a:lnTo>
                      <a:pt x="1681" y="966"/>
                    </a:lnTo>
                    <a:lnTo>
                      <a:pt x="1725" y="952"/>
                    </a:lnTo>
                    <a:lnTo>
                      <a:pt x="1771" y="940"/>
                    </a:lnTo>
                    <a:lnTo>
                      <a:pt x="1815" y="929"/>
                    </a:lnTo>
                    <a:lnTo>
                      <a:pt x="1860" y="919"/>
                    </a:lnTo>
                    <a:lnTo>
                      <a:pt x="1952" y="899"/>
                    </a:lnTo>
                    <a:lnTo>
                      <a:pt x="2046" y="876"/>
                    </a:lnTo>
                    <a:lnTo>
                      <a:pt x="2071" y="868"/>
                    </a:lnTo>
                    <a:lnTo>
                      <a:pt x="2093" y="855"/>
                    </a:lnTo>
                    <a:lnTo>
                      <a:pt x="2115" y="839"/>
                    </a:lnTo>
                    <a:lnTo>
                      <a:pt x="2135" y="819"/>
                    </a:lnTo>
                    <a:lnTo>
                      <a:pt x="2153" y="796"/>
                    </a:lnTo>
                    <a:lnTo>
                      <a:pt x="2170" y="770"/>
                    </a:lnTo>
                    <a:lnTo>
                      <a:pt x="2186" y="740"/>
                    </a:lnTo>
                    <a:lnTo>
                      <a:pt x="2202" y="708"/>
                    </a:lnTo>
                    <a:lnTo>
                      <a:pt x="2214" y="675"/>
                    </a:lnTo>
                    <a:lnTo>
                      <a:pt x="2225" y="640"/>
                    </a:lnTo>
                    <a:lnTo>
                      <a:pt x="2234" y="602"/>
                    </a:lnTo>
                    <a:lnTo>
                      <a:pt x="2242" y="564"/>
                    </a:lnTo>
                    <a:lnTo>
                      <a:pt x="2247" y="525"/>
                    </a:lnTo>
                    <a:lnTo>
                      <a:pt x="2251" y="484"/>
                    </a:lnTo>
                    <a:lnTo>
                      <a:pt x="2252" y="444"/>
                    </a:lnTo>
                    <a:lnTo>
                      <a:pt x="2251" y="404"/>
                    </a:lnTo>
                    <a:lnTo>
                      <a:pt x="2248" y="365"/>
                    </a:lnTo>
                    <a:lnTo>
                      <a:pt x="2243" y="325"/>
                    </a:lnTo>
                    <a:lnTo>
                      <a:pt x="2235" y="286"/>
                    </a:lnTo>
                    <a:lnTo>
                      <a:pt x="2225" y="249"/>
                    </a:lnTo>
                    <a:lnTo>
                      <a:pt x="2212" y="213"/>
                    </a:lnTo>
                    <a:lnTo>
                      <a:pt x="2197" y="179"/>
                    </a:lnTo>
                    <a:lnTo>
                      <a:pt x="2178" y="147"/>
                    </a:lnTo>
                    <a:lnTo>
                      <a:pt x="2157" y="117"/>
                    </a:lnTo>
                    <a:lnTo>
                      <a:pt x="2134" y="90"/>
                    </a:lnTo>
                    <a:lnTo>
                      <a:pt x="2107" y="65"/>
                    </a:lnTo>
                    <a:lnTo>
                      <a:pt x="2078" y="45"/>
                    </a:lnTo>
                    <a:lnTo>
                      <a:pt x="2044" y="27"/>
                    </a:lnTo>
                    <a:lnTo>
                      <a:pt x="2008" y="14"/>
                    </a:lnTo>
                    <a:lnTo>
                      <a:pt x="1969" y="5"/>
                    </a:lnTo>
                    <a:lnTo>
                      <a:pt x="1927" y="0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" name="Freeform 182"/>
              <p:cNvSpPr>
                <a:spLocks/>
              </p:cNvSpPr>
              <p:nvPr/>
            </p:nvSpPr>
            <p:spPr bwMode="auto">
              <a:xfrm>
                <a:off x="1872" y="2659"/>
                <a:ext cx="154" cy="171"/>
              </a:xfrm>
              <a:custGeom>
                <a:avLst/>
                <a:gdLst>
                  <a:gd name="T0" fmla="*/ 20 w 2145"/>
                  <a:gd name="T1" fmla="*/ 0 h 2397"/>
                  <a:gd name="T2" fmla="*/ 24 w 2145"/>
                  <a:gd name="T3" fmla="*/ 0 h 2397"/>
                  <a:gd name="T4" fmla="*/ 29 w 2145"/>
                  <a:gd name="T5" fmla="*/ 1 h 2397"/>
                  <a:gd name="T6" fmla="*/ 35 w 2145"/>
                  <a:gd name="T7" fmla="*/ 3 h 2397"/>
                  <a:gd name="T8" fmla="*/ 41 w 2145"/>
                  <a:gd name="T9" fmla="*/ 7 h 2397"/>
                  <a:gd name="T10" fmla="*/ 48 w 2145"/>
                  <a:gd name="T11" fmla="*/ 11 h 2397"/>
                  <a:gd name="T12" fmla="*/ 55 w 2145"/>
                  <a:gd name="T13" fmla="*/ 16 h 2397"/>
                  <a:gd name="T14" fmla="*/ 61 w 2145"/>
                  <a:gd name="T15" fmla="*/ 21 h 2397"/>
                  <a:gd name="T16" fmla="*/ 68 w 2145"/>
                  <a:gd name="T17" fmla="*/ 27 h 2397"/>
                  <a:gd name="T18" fmla="*/ 75 w 2145"/>
                  <a:gd name="T19" fmla="*/ 34 h 2397"/>
                  <a:gd name="T20" fmla="*/ 81 w 2145"/>
                  <a:gd name="T21" fmla="*/ 40 h 2397"/>
                  <a:gd name="T22" fmla="*/ 87 w 2145"/>
                  <a:gd name="T23" fmla="*/ 46 h 2397"/>
                  <a:gd name="T24" fmla="*/ 93 w 2145"/>
                  <a:gd name="T25" fmla="*/ 52 h 2397"/>
                  <a:gd name="T26" fmla="*/ 98 w 2145"/>
                  <a:gd name="T27" fmla="*/ 58 h 2397"/>
                  <a:gd name="T28" fmla="*/ 102 w 2145"/>
                  <a:gd name="T29" fmla="*/ 63 h 2397"/>
                  <a:gd name="T30" fmla="*/ 105 w 2145"/>
                  <a:gd name="T31" fmla="*/ 67 h 2397"/>
                  <a:gd name="T32" fmla="*/ 112 w 2145"/>
                  <a:gd name="T33" fmla="*/ 78 h 2397"/>
                  <a:gd name="T34" fmla="*/ 127 w 2145"/>
                  <a:gd name="T35" fmla="*/ 100 h 2397"/>
                  <a:gd name="T36" fmla="*/ 142 w 2145"/>
                  <a:gd name="T37" fmla="*/ 123 h 2397"/>
                  <a:gd name="T38" fmla="*/ 152 w 2145"/>
                  <a:gd name="T39" fmla="*/ 138 h 2397"/>
                  <a:gd name="T40" fmla="*/ 99 w 2145"/>
                  <a:gd name="T41" fmla="*/ 171 h 2397"/>
                  <a:gd name="T42" fmla="*/ 90 w 2145"/>
                  <a:gd name="T43" fmla="*/ 161 h 2397"/>
                  <a:gd name="T44" fmla="*/ 68 w 2145"/>
                  <a:gd name="T45" fmla="*/ 136 h 2397"/>
                  <a:gd name="T46" fmla="*/ 45 w 2145"/>
                  <a:gd name="T47" fmla="*/ 109 h 2397"/>
                  <a:gd name="T48" fmla="*/ 35 w 2145"/>
                  <a:gd name="T49" fmla="*/ 97 h 2397"/>
                  <a:gd name="T50" fmla="*/ 28 w 2145"/>
                  <a:gd name="T51" fmla="*/ 87 h 2397"/>
                  <a:gd name="T52" fmla="*/ 22 w 2145"/>
                  <a:gd name="T53" fmla="*/ 79 h 2397"/>
                  <a:gd name="T54" fmla="*/ 15 w 2145"/>
                  <a:gd name="T55" fmla="*/ 69 h 2397"/>
                  <a:gd name="T56" fmla="*/ 12 w 2145"/>
                  <a:gd name="T57" fmla="*/ 63 h 2397"/>
                  <a:gd name="T58" fmla="*/ 8 w 2145"/>
                  <a:gd name="T59" fmla="*/ 57 h 2397"/>
                  <a:gd name="T60" fmla="*/ 6 w 2145"/>
                  <a:gd name="T61" fmla="*/ 51 h 2397"/>
                  <a:gd name="T62" fmla="*/ 3 w 2145"/>
                  <a:gd name="T63" fmla="*/ 44 h 2397"/>
                  <a:gd name="T64" fmla="*/ 1 w 2145"/>
                  <a:gd name="T65" fmla="*/ 38 h 2397"/>
                  <a:gd name="T66" fmla="*/ 0 w 2145"/>
                  <a:gd name="T67" fmla="*/ 32 h 2397"/>
                  <a:gd name="T68" fmla="*/ 0 w 2145"/>
                  <a:gd name="T69" fmla="*/ 26 h 2397"/>
                  <a:gd name="T70" fmla="*/ 1 w 2145"/>
                  <a:gd name="T71" fmla="*/ 20 h 2397"/>
                  <a:gd name="T72" fmla="*/ 3 w 2145"/>
                  <a:gd name="T73" fmla="*/ 15 h 2397"/>
                  <a:gd name="T74" fmla="*/ 7 w 2145"/>
                  <a:gd name="T75" fmla="*/ 10 h 2397"/>
                  <a:gd name="T76" fmla="*/ 11 w 2145"/>
                  <a:gd name="T77" fmla="*/ 5 h 2397"/>
                  <a:gd name="T78" fmla="*/ 18 w 2145"/>
                  <a:gd name="T79" fmla="*/ 1 h 239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145" h="2397">
                    <a:moveTo>
                      <a:pt x="250" y="14"/>
                    </a:moveTo>
                    <a:lnTo>
                      <a:pt x="276" y="4"/>
                    </a:lnTo>
                    <a:lnTo>
                      <a:pt x="306" y="0"/>
                    </a:lnTo>
                    <a:lnTo>
                      <a:pt x="338" y="0"/>
                    </a:lnTo>
                    <a:lnTo>
                      <a:pt x="373" y="5"/>
                    </a:lnTo>
                    <a:lnTo>
                      <a:pt x="410" y="15"/>
                    </a:lnTo>
                    <a:lnTo>
                      <a:pt x="449" y="29"/>
                    </a:lnTo>
                    <a:lnTo>
                      <a:pt x="490" y="48"/>
                    </a:lnTo>
                    <a:lnTo>
                      <a:pt x="533" y="69"/>
                    </a:lnTo>
                    <a:lnTo>
                      <a:pt x="576" y="94"/>
                    </a:lnTo>
                    <a:lnTo>
                      <a:pt x="621" y="122"/>
                    </a:lnTo>
                    <a:lnTo>
                      <a:pt x="667" y="153"/>
                    </a:lnTo>
                    <a:lnTo>
                      <a:pt x="714" y="188"/>
                    </a:lnTo>
                    <a:lnTo>
                      <a:pt x="761" y="223"/>
                    </a:lnTo>
                    <a:lnTo>
                      <a:pt x="809" y="261"/>
                    </a:lnTo>
                    <a:lnTo>
                      <a:pt x="856" y="301"/>
                    </a:lnTo>
                    <a:lnTo>
                      <a:pt x="904" y="342"/>
                    </a:lnTo>
                    <a:lnTo>
                      <a:pt x="952" y="385"/>
                    </a:lnTo>
                    <a:lnTo>
                      <a:pt x="998" y="428"/>
                    </a:lnTo>
                    <a:lnTo>
                      <a:pt x="1044" y="472"/>
                    </a:lnTo>
                    <a:lnTo>
                      <a:pt x="1090" y="516"/>
                    </a:lnTo>
                    <a:lnTo>
                      <a:pt x="1134" y="560"/>
                    </a:lnTo>
                    <a:lnTo>
                      <a:pt x="1176" y="605"/>
                    </a:lnTo>
                    <a:lnTo>
                      <a:pt x="1218" y="648"/>
                    </a:lnTo>
                    <a:lnTo>
                      <a:pt x="1257" y="690"/>
                    </a:lnTo>
                    <a:lnTo>
                      <a:pt x="1294" y="733"/>
                    </a:lnTo>
                    <a:lnTo>
                      <a:pt x="1329" y="773"/>
                    </a:lnTo>
                    <a:lnTo>
                      <a:pt x="1363" y="811"/>
                    </a:lnTo>
                    <a:lnTo>
                      <a:pt x="1393" y="849"/>
                    </a:lnTo>
                    <a:lnTo>
                      <a:pt x="1420" y="884"/>
                    </a:lnTo>
                    <a:lnTo>
                      <a:pt x="1444" y="916"/>
                    </a:lnTo>
                    <a:lnTo>
                      <a:pt x="1465" y="945"/>
                    </a:lnTo>
                    <a:lnTo>
                      <a:pt x="1484" y="971"/>
                    </a:lnTo>
                    <a:lnTo>
                      <a:pt x="1560" y="1090"/>
                    </a:lnTo>
                    <a:lnTo>
                      <a:pt x="1658" y="1239"/>
                    </a:lnTo>
                    <a:lnTo>
                      <a:pt x="1768" y="1405"/>
                    </a:lnTo>
                    <a:lnTo>
                      <a:pt x="1878" y="1570"/>
                    </a:lnTo>
                    <a:lnTo>
                      <a:pt x="1980" y="1724"/>
                    </a:lnTo>
                    <a:lnTo>
                      <a:pt x="2066" y="1851"/>
                    </a:lnTo>
                    <a:lnTo>
                      <a:pt x="2124" y="1938"/>
                    </a:lnTo>
                    <a:lnTo>
                      <a:pt x="2145" y="1970"/>
                    </a:lnTo>
                    <a:lnTo>
                      <a:pt x="1376" y="2397"/>
                    </a:lnTo>
                    <a:lnTo>
                      <a:pt x="1342" y="2358"/>
                    </a:lnTo>
                    <a:lnTo>
                      <a:pt x="1249" y="2251"/>
                    </a:lnTo>
                    <a:lnTo>
                      <a:pt x="1114" y="2097"/>
                    </a:lnTo>
                    <a:lnTo>
                      <a:pt x="954" y="1911"/>
                    </a:lnTo>
                    <a:lnTo>
                      <a:pt x="786" y="1714"/>
                    </a:lnTo>
                    <a:lnTo>
                      <a:pt x="624" y="1522"/>
                    </a:lnTo>
                    <a:lnTo>
                      <a:pt x="551" y="1434"/>
                    </a:lnTo>
                    <a:lnTo>
                      <a:pt x="486" y="1353"/>
                    </a:lnTo>
                    <a:lnTo>
                      <a:pt x="432" y="1284"/>
                    </a:lnTo>
                    <a:lnTo>
                      <a:pt x="390" y="1226"/>
                    </a:lnTo>
                    <a:lnTo>
                      <a:pt x="351" y="1172"/>
                    </a:lnTo>
                    <a:lnTo>
                      <a:pt x="306" y="1108"/>
                    </a:lnTo>
                    <a:lnTo>
                      <a:pt x="259" y="1039"/>
                    </a:lnTo>
                    <a:lnTo>
                      <a:pt x="211" y="962"/>
                    </a:lnTo>
                    <a:lnTo>
                      <a:pt x="186" y="923"/>
                    </a:lnTo>
                    <a:lnTo>
                      <a:pt x="162" y="882"/>
                    </a:lnTo>
                    <a:lnTo>
                      <a:pt x="139" y="840"/>
                    </a:lnTo>
                    <a:lnTo>
                      <a:pt x="117" y="798"/>
                    </a:lnTo>
                    <a:lnTo>
                      <a:pt x="96" y="755"/>
                    </a:lnTo>
                    <a:lnTo>
                      <a:pt x="77" y="712"/>
                    </a:lnTo>
                    <a:lnTo>
                      <a:pt x="58" y="667"/>
                    </a:lnTo>
                    <a:lnTo>
                      <a:pt x="42" y="623"/>
                    </a:lnTo>
                    <a:lnTo>
                      <a:pt x="29" y="580"/>
                    </a:lnTo>
                    <a:lnTo>
                      <a:pt x="17" y="535"/>
                    </a:lnTo>
                    <a:lnTo>
                      <a:pt x="8" y="492"/>
                    </a:lnTo>
                    <a:lnTo>
                      <a:pt x="3" y="449"/>
                    </a:lnTo>
                    <a:lnTo>
                      <a:pt x="0" y="405"/>
                    </a:lnTo>
                    <a:lnTo>
                      <a:pt x="1" y="364"/>
                    </a:lnTo>
                    <a:lnTo>
                      <a:pt x="5" y="323"/>
                    </a:lnTo>
                    <a:lnTo>
                      <a:pt x="13" y="282"/>
                    </a:lnTo>
                    <a:lnTo>
                      <a:pt x="26" y="243"/>
                    </a:lnTo>
                    <a:lnTo>
                      <a:pt x="42" y="206"/>
                    </a:lnTo>
                    <a:lnTo>
                      <a:pt x="64" y="170"/>
                    </a:lnTo>
                    <a:lnTo>
                      <a:pt x="91" y="134"/>
                    </a:lnTo>
                    <a:lnTo>
                      <a:pt x="122" y="101"/>
                    </a:lnTo>
                    <a:lnTo>
                      <a:pt x="158" y="71"/>
                    </a:lnTo>
                    <a:lnTo>
                      <a:pt x="201" y="42"/>
                    </a:lnTo>
                    <a:lnTo>
                      <a:pt x="250" y="14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9" name="Freeform 183"/>
              <p:cNvSpPr>
                <a:spLocks/>
              </p:cNvSpPr>
              <p:nvPr/>
            </p:nvSpPr>
            <p:spPr bwMode="auto">
              <a:xfrm>
                <a:off x="1969" y="2790"/>
                <a:ext cx="73" cy="74"/>
              </a:xfrm>
              <a:custGeom>
                <a:avLst/>
                <a:gdLst>
                  <a:gd name="T0" fmla="*/ 1 w 1032"/>
                  <a:gd name="T1" fmla="*/ 47 h 1032"/>
                  <a:gd name="T2" fmla="*/ 3 w 1032"/>
                  <a:gd name="T3" fmla="*/ 52 h 1032"/>
                  <a:gd name="T4" fmla="*/ 6 w 1032"/>
                  <a:gd name="T5" fmla="*/ 57 h 1032"/>
                  <a:gd name="T6" fmla="*/ 9 w 1032"/>
                  <a:gd name="T7" fmla="*/ 61 h 1032"/>
                  <a:gd name="T8" fmla="*/ 13 w 1032"/>
                  <a:gd name="T9" fmla="*/ 65 h 1032"/>
                  <a:gd name="T10" fmla="*/ 17 w 1032"/>
                  <a:gd name="T11" fmla="*/ 68 h 1032"/>
                  <a:gd name="T12" fmla="*/ 21 w 1032"/>
                  <a:gd name="T13" fmla="*/ 71 h 1032"/>
                  <a:gd name="T14" fmla="*/ 26 w 1032"/>
                  <a:gd name="T15" fmla="*/ 72 h 1032"/>
                  <a:gd name="T16" fmla="*/ 32 w 1032"/>
                  <a:gd name="T17" fmla="*/ 74 h 1032"/>
                  <a:gd name="T18" fmla="*/ 37 w 1032"/>
                  <a:gd name="T19" fmla="*/ 74 h 1032"/>
                  <a:gd name="T20" fmla="*/ 43 w 1032"/>
                  <a:gd name="T21" fmla="*/ 73 h 1032"/>
                  <a:gd name="T22" fmla="*/ 48 w 1032"/>
                  <a:gd name="T23" fmla="*/ 72 h 1032"/>
                  <a:gd name="T24" fmla="*/ 53 w 1032"/>
                  <a:gd name="T25" fmla="*/ 70 h 1032"/>
                  <a:gd name="T26" fmla="*/ 58 w 1032"/>
                  <a:gd name="T27" fmla="*/ 67 h 1032"/>
                  <a:gd name="T28" fmla="*/ 62 w 1032"/>
                  <a:gd name="T29" fmla="*/ 64 h 1032"/>
                  <a:gd name="T30" fmla="*/ 65 w 1032"/>
                  <a:gd name="T31" fmla="*/ 60 h 1032"/>
                  <a:gd name="T32" fmla="*/ 68 w 1032"/>
                  <a:gd name="T33" fmla="*/ 55 h 1032"/>
                  <a:gd name="T34" fmla="*/ 70 w 1032"/>
                  <a:gd name="T35" fmla="*/ 51 h 1032"/>
                  <a:gd name="T36" fmla="*/ 72 w 1032"/>
                  <a:gd name="T37" fmla="*/ 45 h 1032"/>
                  <a:gd name="T38" fmla="*/ 73 w 1032"/>
                  <a:gd name="T39" fmla="*/ 40 h 1032"/>
                  <a:gd name="T40" fmla="*/ 73 w 1032"/>
                  <a:gd name="T41" fmla="*/ 34 h 1032"/>
                  <a:gd name="T42" fmla="*/ 72 w 1032"/>
                  <a:gd name="T43" fmla="*/ 29 h 1032"/>
                  <a:gd name="T44" fmla="*/ 71 w 1032"/>
                  <a:gd name="T45" fmla="*/ 24 h 1032"/>
                  <a:gd name="T46" fmla="*/ 68 w 1032"/>
                  <a:gd name="T47" fmla="*/ 19 h 1032"/>
                  <a:gd name="T48" fmla="*/ 65 w 1032"/>
                  <a:gd name="T49" fmla="*/ 14 h 1032"/>
                  <a:gd name="T50" fmla="*/ 62 w 1032"/>
                  <a:gd name="T51" fmla="*/ 10 h 1032"/>
                  <a:gd name="T52" fmla="*/ 58 w 1032"/>
                  <a:gd name="T53" fmla="*/ 7 h 1032"/>
                  <a:gd name="T54" fmla="*/ 53 w 1032"/>
                  <a:gd name="T55" fmla="*/ 4 h 1032"/>
                  <a:gd name="T56" fmla="*/ 48 w 1032"/>
                  <a:gd name="T57" fmla="*/ 2 h 1032"/>
                  <a:gd name="T58" fmla="*/ 43 w 1032"/>
                  <a:gd name="T59" fmla="*/ 1 h 1032"/>
                  <a:gd name="T60" fmla="*/ 38 w 1032"/>
                  <a:gd name="T61" fmla="*/ 0 h 1032"/>
                  <a:gd name="T62" fmla="*/ 32 w 1032"/>
                  <a:gd name="T63" fmla="*/ 0 h 1032"/>
                  <a:gd name="T64" fmla="*/ 27 w 1032"/>
                  <a:gd name="T65" fmla="*/ 1 h 1032"/>
                  <a:gd name="T66" fmla="*/ 22 w 1032"/>
                  <a:gd name="T67" fmla="*/ 3 h 1032"/>
                  <a:gd name="T68" fmla="*/ 17 w 1032"/>
                  <a:gd name="T69" fmla="*/ 6 h 1032"/>
                  <a:gd name="T70" fmla="*/ 13 w 1032"/>
                  <a:gd name="T71" fmla="*/ 9 h 1032"/>
                  <a:gd name="T72" fmla="*/ 9 w 1032"/>
                  <a:gd name="T73" fmla="*/ 13 h 1032"/>
                  <a:gd name="T74" fmla="*/ 6 w 1032"/>
                  <a:gd name="T75" fmla="*/ 17 h 1032"/>
                  <a:gd name="T76" fmla="*/ 3 w 1032"/>
                  <a:gd name="T77" fmla="*/ 22 h 1032"/>
                  <a:gd name="T78" fmla="*/ 1 w 1032"/>
                  <a:gd name="T79" fmla="*/ 27 h 1032"/>
                  <a:gd name="T80" fmla="*/ 0 w 1032"/>
                  <a:gd name="T81" fmla="*/ 32 h 1032"/>
                  <a:gd name="T82" fmla="*/ 0 w 1032"/>
                  <a:gd name="T83" fmla="*/ 38 h 1032"/>
                  <a:gd name="T84" fmla="*/ 1 w 1032"/>
                  <a:gd name="T85" fmla="*/ 43 h 10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32" h="1032">
                    <a:moveTo>
                      <a:pt x="8" y="602"/>
                    </a:moveTo>
                    <a:lnTo>
                      <a:pt x="13" y="629"/>
                    </a:lnTo>
                    <a:lnTo>
                      <a:pt x="19" y="654"/>
                    </a:lnTo>
                    <a:lnTo>
                      <a:pt x="26" y="679"/>
                    </a:lnTo>
                    <a:lnTo>
                      <a:pt x="35" y="703"/>
                    </a:lnTo>
                    <a:lnTo>
                      <a:pt x="45" y="727"/>
                    </a:lnTo>
                    <a:lnTo>
                      <a:pt x="56" y="749"/>
                    </a:lnTo>
                    <a:lnTo>
                      <a:pt x="68" y="772"/>
                    </a:lnTo>
                    <a:lnTo>
                      <a:pt x="81" y="794"/>
                    </a:lnTo>
                    <a:lnTo>
                      <a:pt x="95" y="815"/>
                    </a:lnTo>
                    <a:lnTo>
                      <a:pt x="109" y="834"/>
                    </a:lnTo>
                    <a:lnTo>
                      <a:pt x="125" y="853"/>
                    </a:lnTo>
                    <a:lnTo>
                      <a:pt x="143" y="872"/>
                    </a:lnTo>
                    <a:lnTo>
                      <a:pt x="160" y="889"/>
                    </a:lnTo>
                    <a:lnTo>
                      <a:pt x="178" y="907"/>
                    </a:lnTo>
                    <a:lnTo>
                      <a:pt x="197" y="922"/>
                    </a:lnTo>
                    <a:lnTo>
                      <a:pt x="217" y="937"/>
                    </a:lnTo>
                    <a:lnTo>
                      <a:pt x="238" y="951"/>
                    </a:lnTo>
                    <a:lnTo>
                      <a:pt x="259" y="963"/>
                    </a:lnTo>
                    <a:lnTo>
                      <a:pt x="281" y="975"/>
                    </a:lnTo>
                    <a:lnTo>
                      <a:pt x="303" y="986"/>
                    </a:lnTo>
                    <a:lnTo>
                      <a:pt x="326" y="995"/>
                    </a:lnTo>
                    <a:lnTo>
                      <a:pt x="349" y="1004"/>
                    </a:lnTo>
                    <a:lnTo>
                      <a:pt x="373" y="1011"/>
                    </a:lnTo>
                    <a:lnTo>
                      <a:pt x="397" y="1018"/>
                    </a:lnTo>
                    <a:lnTo>
                      <a:pt x="423" y="1023"/>
                    </a:lnTo>
                    <a:lnTo>
                      <a:pt x="447" y="1028"/>
                    </a:lnTo>
                    <a:lnTo>
                      <a:pt x="473" y="1030"/>
                    </a:lnTo>
                    <a:lnTo>
                      <a:pt x="498" y="1032"/>
                    </a:lnTo>
                    <a:lnTo>
                      <a:pt x="524" y="1032"/>
                    </a:lnTo>
                    <a:lnTo>
                      <a:pt x="550" y="1031"/>
                    </a:lnTo>
                    <a:lnTo>
                      <a:pt x="576" y="1028"/>
                    </a:lnTo>
                    <a:lnTo>
                      <a:pt x="603" y="1024"/>
                    </a:lnTo>
                    <a:lnTo>
                      <a:pt x="628" y="1019"/>
                    </a:lnTo>
                    <a:lnTo>
                      <a:pt x="654" y="1012"/>
                    </a:lnTo>
                    <a:lnTo>
                      <a:pt x="678" y="1005"/>
                    </a:lnTo>
                    <a:lnTo>
                      <a:pt x="704" y="996"/>
                    </a:lnTo>
                    <a:lnTo>
                      <a:pt x="727" y="986"/>
                    </a:lnTo>
                    <a:lnTo>
                      <a:pt x="750" y="975"/>
                    </a:lnTo>
                    <a:lnTo>
                      <a:pt x="772" y="964"/>
                    </a:lnTo>
                    <a:lnTo>
                      <a:pt x="793" y="951"/>
                    </a:lnTo>
                    <a:lnTo>
                      <a:pt x="814" y="937"/>
                    </a:lnTo>
                    <a:lnTo>
                      <a:pt x="834" y="922"/>
                    </a:lnTo>
                    <a:lnTo>
                      <a:pt x="854" y="906"/>
                    </a:lnTo>
                    <a:lnTo>
                      <a:pt x="872" y="888"/>
                    </a:lnTo>
                    <a:lnTo>
                      <a:pt x="890" y="871"/>
                    </a:lnTo>
                    <a:lnTo>
                      <a:pt x="906" y="853"/>
                    </a:lnTo>
                    <a:lnTo>
                      <a:pt x="922" y="834"/>
                    </a:lnTo>
                    <a:lnTo>
                      <a:pt x="936" y="814"/>
                    </a:lnTo>
                    <a:lnTo>
                      <a:pt x="950" y="794"/>
                    </a:lnTo>
                    <a:lnTo>
                      <a:pt x="963" y="773"/>
                    </a:lnTo>
                    <a:lnTo>
                      <a:pt x="975" y="750"/>
                    </a:lnTo>
                    <a:lnTo>
                      <a:pt x="986" y="728"/>
                    </a:lnTo>
                    <a:lnTo>
                      <a:pt x="996" y="705"/>
                    </a:lnTo>
                    <a:lnTo>
                      <a:pt x="1005" y="682"/>
                    </a:lnTo>
                    <a:lnTo>
                      <a:pt x="1012" y="658"/>
                    </a:lnTo>
                    <a:lnTo>
                      <a:pt x="1018" y="634"/>
                    </a:lnTo>
                    <a:lnTo>
                      <a:pt x="1023" y="609"/>
                    </a:lnTo>
                    <a:lnTo>
                      <a:pt x="1027" y="584"/>
                    </a:lnTo>
                    <a:lnTo>
                      <a:pt x="1030" y="559"/>
                    </a:lnTo>
                    <a:lnTo>
                      <a:pt x="1031" y="533"/>
                    </a:lnTo>
                    <a:lnTo>
                      <a:pt x="1032" y="508"/>
                    </a:lnTo>
                    <a:lnTo>
                      <a:pt x="1030" y="481"/>
                    </a:lnTo>
                    <a:lnTo>
                      <a:pt x="1028" y="455"/>
                    </a:lnTo>
                    <a:lnTo>
                      <a:pt x="1024" y="429"/>
                    </a:lnTo>
                    <a:lnTo>
                      <a:pt x="1019" y="403"/>
                    </a:lnTo>
                    <a:lnTo>
                      <a:pt x="1013" y="377"/>
                    </a:lnTo>
                    <a:lnTo>
                      <a:pt x="1005" y="353"/>
                    </a:lnTo>
                    <a:lnTo>
                      <a:pt x="997" y="328"/>
                    </a:lnTo>
                    <a:lnTo>
                      <a:pt x="987" y="304"/>
                    </a:lnTo>
                    <a:lnTo>
                      <a:pt x="975" y="281"/>
                    </a:lnTo>
                    <a:lnTo>
                      <a:pt x="963" y="259"/>
                    </a:lnTo>
                    <a:lnTo>
                      <a:pt x="950" y="238"/>
                    </a:lnTo>
                    <a:lnTo>
                      <a:pt x="936" y="216"/>
                    </a:lnTo>
                    <a:lnTo>
                      <a:pt x="921" y="196"/>
                    </a:lnTo>
                    <a:lnTo>
                      <a:pt x="906" y="177"/>
                    </a:lnTo>
                    <a:lnTo>
                      <a:pt x="889" y="159"/>
                    </a:lnTo>
                    <a:lnTo>
                      <a:pt x="871" y="142"/>
                    </a:lnTo>
                    <a:lnTo>
                      <a:pt x="853" y="125"/>
                    </a:lnTo>
                    <a:lnTo>
                      <a:pt x="833" y="110"/>
                    </a:lnTo>
                    <a:lnTo>
                      <a:pt x="814" y="95"/>
                    </a:lnTo>
                    <a:lnTo>
                      <a:pt x="793" y="80"/>
                    </a:lnTo>
                    <a:lnTo>
                      <a:pt x="772" y="67"/>
                    </a:lnTo>
                    <a:lnTo>
                      <a:pt x="750" y="56"/>
                    </a:lnTo>
                    <a:lnTo>
                      <a:pt x="728" y="45"/>
                    </a:lnTo>
                    <a:lnTo>
                      <a:pt x="705" y="35"/>
                    </a:lnTo>
                    <a:lnTo>
                      <a:pt x="681" y="27"/>
                    </a:lnTo>
                    <a:lnTo>
                      <a:pt x="658" y="19"/>
                    </a:lnTo>
                    <a:lnTo>
                      <a:pt x="634" y="13"/>
                    </a:lnTo>
                    <a:lnTo>
                      <a:pt x="609" y="8"/>
                    </a:lnTo>
                    <a:lnTo>
                      <a:pt x="584" y="4"/>
                    </a:lnTo>
                    <a:lnTo>
                      <a:pt x="559" y="1"/>
                    </a:lnTo>
                    <a:lnTo>
                      <a:pt x="533" y="0"/>
                    </a:lnTo>
                    <a:lnTo>
                      <a:pt x="507" y="0"/>
                    </a:lnTo>
                    <a:lnTo>
                      <a:pt x="481" y="1"/>
                    </a:lnTo>
                    <a:lnTo>
                      <a:pt x="455" y="3"/>
                    </a:lnTo>
                    <a:lnTo>
                      <a:pt x="429" y="7"/>
                    </a:lnTo>
                    <a:lnTo>
                      <a:pt x="402" y="12"/>
                    </a:lnTo>
                    <a:lnTo>
                      <a:pt x="377" y="18"/>
                    </a:lnTo>
                    <a:lnTo>
                      <a:pt x="352" y="26"/>
                    </a:lnTo>
                    <a:lnTo>
                      <a:pt x="328" y="34"/>
                    </a:lnTo>
                    <a:lnTo>
                      <a:pt x="305" y="44"/>
                    </a:lnTo>
                    <a:lnTo>
                      <a:pt x="282" y="55"/>
                    </a:lnTo>
                    <a:lnTo>
                      <a:pt x="259" y="67"/>
                    </a:lnTo>
                    <a:lnTo>
                      <a:pt x="237" y="80"/>
                    </a:lnTo>
                    <a:lnTo>
                      <a:pt x="217" y="95"/>
                    </a:lnTo>
                    <a:lnTo>
                      <a:pt x="197" y="110"/>
                    </a:lnTo>
                    <a:lnTo>
                      <a:pt x="178" y="126"/>
                    </a:lnTo>
                    <a:lnTo>
                      <a:pt x="160" y="142"/>
                    </a:lnTo>
                    <a:lnTo>
                      <a:pt x="142" y="160"/>
                    </a:lnTo>
                    <a:lnTo>
                      <a:pt x="125" y="178"/>
                    </a:lnTo>
                    <a:lnTo>
                      <a:pt x="109" y="197"/>
                    </a:lnTo>
                    <a:lnTo>
                      <a:pt x="94" y="218"/>
                    </a:lnTo>
                    <a:lnTo>
                      <a:pt x="81" y="238"/>
                    </a:lnTo>
                    <a:lnTo>
                      <a:pt x="68" y="259"/>
                    </a:lnTo>
                    <a:lnTo>
                      <a:pt x="56" y="281"/>
                    </a:lnTo>
                    <a:lnTo>
                      <a:pt x="46" y="303"/>
                    </a:lnTo>
                    <a:lnTo>
                      <a:pt x="36" y="326"/>
                    </a:lnTo>
                    <a:lnTo>
                      <a:pt x="27" y="349"/>
                    </a:lnTo>
                    <a:lnTo>
                      <a:pt x="20" y="374"/>
                    </a:lnTo>
                    <a:lnTo>
                      <a:pt x="14" y="398"/>
                    </a:lnTo>
                    <a:lnTo>
                      <a:pt x="9" y="422"/>
                    </a:lnTo>
                    <a:lnTo>
                      <a:pt x="5" y="447"/>
                    </a:lnTo>
                    <a:lnTo>
                      <a:pt x="2" y="472"/>
                    </a:lnTo>
                    <a:lnTo>
                      <a:pt x="0" y="498"/>
                    </a:lnTo>
                    <a:lnTo>
                      <a:pt x="0" y="524"/>
                    </a:lnTo>
                    <a:lnTo>
                      <a:pt x="1" y="550"/>
                    </a:lnTo>
                    <a:lnTo>
                      <a:pt x="4" y="576"/>
                    </a:lnTo>
                    <a:lnTo>
                      <a:pt x="8" y="602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" name="Freeform 184"/>
              <p:cNvSpPr>
                <a:spLocks/>
              </p:cNvSpPr>
              <p:nvPr/>
            </p:nvSpPr>
            <p:spPr bwMode="auto">
              <a:xfrm>
                <a:off x="1721" y="2747"/>
                <a:ext cx="73" cy="74"/>
              </a:xfrm>
              <a:custGeom>
                <a:avLst/>
                <a:gdLst>
                  <a:gd name="T0" fmla="*/ 1 w 1031"/>
                  <a:gd name="T1" fmla="*/ 47 h 1033"/>
                  <a:gd name="T2" fmla="*/ 3 w 1031"/>
                  <a:gd name="T3" fmla="*/ 52 h 1033"/>
                  <a:gd name="T4" fmla="*/ 6 w 1031"/>
                  <a:gd name="T5" fmla="*/ 57 h 1033"/>
                  <a:gd name="T6" fmla="*/ 9 w 1031"/>
                  <a:gd name="T7" fmla="*/ 61 h 1033"/>
                  <a:gd name="T8" fmla="*/ 13 w 1031"/>
                  <a:gd name="T9" fmla="*/ 65 h 1033"/>
                  <a:gd name="T10" fmla="*/ 17 w 1031"/>
                  <a:gd name="T11" fmla="*/ 68 h 1033"/>
                  <a:gd name="T12" fmla="*/ 21 w 1031"/>
                  <a:gd name="T13" fmla="*/ 71 h 1033"/>
                  <a:gd name="T14" fmla="*/ 26 w 1031"/>
                  <a:gd name="T15" fmla="*/ 73 h 1033"/>
                  <a:gd name="T16" fmla="*/ 32 w 1031"/>
                  <a:gd name="T17" fmla="*/ 74 h 1033"/>
                  <a:gd name="T18" fmla="*/ 37 w 1031"/>
                  <a:gd name="T19" fmla="*/ 74 h 1033"/>
                  <a:gd name="T20" fmla="*/ 43 w 1031"/>
                  <a:gd name="T21" fmla="*/ 73 h 1033"/>
                  <a:gd name="T22" fmla="*/ 48 w 1031"/>
                  <a:gd name="T23" fmla="*/ 72 h 1033"/>
                  <a:gd name="T24" fmla="*/ 53 w 1031"/>
                  <a:gd name="T25" fmla="*/ 70 h 1033"/>
                  <a:gd name="T26" fmla="*/ 58 w 1031"/>
                  <a:gd name="T27" fmla="*/ 67 h 1033"/>
                  <a:gd name="T28" fmla="*/ 62 w 1031"/>
                  <a:gd name="T29" fmla="*/ 64 h 1033"/>
                  <a:gd name="T30" fmla="*/ 65 w 1031"/>
                  <a:gd name="T31" fmla="*/ 60 h 1033"/>
                  <a:gd name="T32" fmla="*/ 68 w 1031"/>
                  <a:gd name="T33" fmla="*/ 55 h 1033"/>
                  <a:gd name="T34" fmla="*/ 71 w 1031"/>
                  <a:gd name="T35" fmla="*/ 51 h 1033"/>
                  <a:gd name="T36" fmla="*/ 72 w 1031"/>
                  <a:gd name="T37" fmla="*/ 45 h 1033"/>
                  <a:gd name="T38" fmla="*/ 73 w 1031"/>
                  <a:gd name="T39" fmla="*/ 40 h 1033"/>
                  <a:gd name="T40" fmla="*/ 73 w 1031"/>
                  <a:gd name="T41" fmla="*/ 35 h 1033"/>
                  <a:gd name="T42" fmla="*/ 72 w 1031"/>
                  <a:gd name="T43" fmla="*/ 29 h 1033"/>
                  <a:gd name="T44" fmla="*/ 71 w 1031"/>
                  <a:gd name="T45" fmla="*/ 24 h 1033"/>
                  <a:gd name="T46" fmla="*/ 68 w 1031"/>
                  <a:gd name="T47" fmla="*/ 19 h 1033"/>
                  <a:gd name="T48" fmla="*/ 65 w 1031"/>
                  <a:gd name="T49" fmla="*/ 14 h 1033"/>
                  <a:gd name="T50" fmla="*/ 62 w 1031"/>
                  <a:gd name="T51" fmla="*/ 10 h 1033"/>
                  <a:gd name="T52" fmla="*/ 58 w 1031"/>
                  <a:gd name="T53" fmla="*/ 7 h 1033"/>
                  <a:gd name="T54" fmla="*/ 53 w 1031"/>
                  <a:gd name="T55" fmla="*/ 4 h 1033"/>
                  <a:gd name="T56" fmla="*/ 48 w 1031"/>
                  <a:gd name="T57" fmla="*/ 2 h 1033"/>
                  <a:gd name="T58" fmla="*/ 43 w 1031"/>
                  <a:gd name="T59" fmla="*/ 1 h 1033"/>
                  <a:gd name="T60" fmla="*/ 38 w 1031"/>
                  <a:gd name="T61" fmla="*/ 0 h 1033"/>
                  <a:gd name="T62" fmla="*/ 32 w 1031"/>
                  <a:gd name="T63" fmla="*/ 0 h 1033"/>
                  <a:gd name="T64" fmla="*/ 27 w 1031"/>
                  <a:gd name="T65" fmla="*/ 1 h 1033"/>
                  <a:gd name="T66" fmla="*/ 22 w 1031"/>
                  <a:gd name="T67" fmla="*/ 3 h 1033"/>
                  <a:gd name="T68" fmla="*/ 17 w 1031"/>
                  <a:gd name="T69" fmla="*/ 6 h 1033"/>
                  <a:gd name="T70" fmla="*/ 13 w 1031"/>
                  <a:gd name="T71" fmla="*/ 9 h 1033"/>
                  <a:gd name="T72" fmla="*/ 9 w 1031"/>
                  <a:gd name="T73" fmla="*/ 13 h 1033"/>
                  <a:gd name="T74" fmla="*/ 6 w 1031"/>
                  <a:gd name="T75" fmla="*/ 17 h 1033"/>
                  <a:gd name="T76" fmla="*/ 3 w 1031"/>
                  <a:gd name="T77" fmla="*/ 22 h 1033"/>
                  <a:gd name="T78" fmla="*/ 1 w 1031"/>
                  <a:gd name="T79" fmla="*/ 27 h 1033"/>
                  <a:gd name="T80" fmla="*/ 0 w 1031"/>
                  <a:gd name="T81" fmla="*/ 32 h 1033"/>
                  <a:gd name="T82" fmla="*/ 0 w 1031"/>
                  <a:gd name="T83" fmla="*/ 38 h 1033"/>
                  <a:gd name="T84" fmla="*/ 0 w 1031"/>
                  <a:gd name="T85" fmla="*/ 43 h 10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31" h="1033">
                    <a:moveTo>
                      <a:pt x="7" y="604"/>
                    </a:moveTo>
                    <a:lnTo>
                      <a:pt x="12" y="629"/>
                    </a:lnTo>
                    <a:lnTo>
                      <a:pt x="19" y="655"/>
                    </a:lnTo>
                    <a:lnTo>
                      <a:pt x="26" y="680"/>
                    </a:lnTo>
                    <a:lnTo>
                      <a:pt x="35" y="705"/>
                    </a:lnTo>
                    <a:lnTo>
                      <a:pt x="45" y="728"/>
                    </a:lnTo>
                    <a:lnTo>
                      <a:pt x="56" y="751"/>
                    </a:lnTo>
                    <a:lnTo>
                      <a:pt x="68" y="773"/>
                    </a:lnTo>
                    <a:lnTo>
                      <a:pt x="81" y="794"/>
                    </a:lnTo>
                    <a:lnTo>
                      <a:pt x="95" y="815"/>
                    </a:lnTo>
                    <a:lnTo>
                      <a:pt x="110" y="836"/>
                    </a:lnTo>
                    <a:lnTo>
                      <a:pt x="126" y="855"/>
                    </a:lnTo>
                    <a:lnTo>
                      <a:pt x="143" y="873"/>
                    </a:lnTo>
                    <a:lnTo>
                      <a:pt x="160" y="891"/>
                    </a:lnTo>
                    <a:lnTo>
                      <a:pt x="178" y="907"/>
                    </a:lnTo>
                    <a:lnTo>
                      <a:pt x="197" y="923"/>
                    </a:lnTo>
                    <a:lnTo>
                      <a:pt x="218" y="937"/>
                    </a:lnTo>
                    <a:lnTo>
                      <a:pt x="238" y="951"/>
                    </a:lnTo>
                    <a:lnTo>
                      <a:pt x="259" y="965"/>
                    </a:lnTo>
                    <a:lnTo>
                      <a:pt x="281" y="977"/>
                    </a:lnTo>
                    <a:lnTo>
                      <a:pt x="303" y="987"/>
                    </a:lnTo>
                    <a:lnTo>
                      <a:pt x="326" y="997"/>
                    </a:lnTo>
                    <a:lnTo>
                      <a:pt x="349" y="1005"/>
                    </a:lnTo>
                    <a:lnTo>
                      <a:pt x="374" y="1013"/>
                    </a:lnTo>
                    <a:lnTo>
                      <a:pt x="398" y="1019"/>
                    </a:lnTo>
                    <a:lnTo>
                      <a:pt x="422" y="1024"/>
                    </a:lnTo>
                    <a:lnTo>
                      <a:pt x="447" y="1028"/>
                    </a:lnTo>
                    <a:lnTo>
                      <a:pt x="472" y="1031"/>
                    </a:lnTo>
                    <a:lnTo>
                      <a:pt x="499" y="1032"/>
                    </a:lnTo>
                    <a:lnTo>
                      <a:pt x="524" y="1033"/>
                    </a:lnTo>
                    <a:lnTo>
                      <a:pt x="550" y="1031"/>
                    </a:lnTo>
                    <a:lnTo>
                      <a:pt x="576" y="1029"/>
                    </a:lnTo>
                    <a:lnTo>
                      <a:pt x="602" y="1025"/>
                    </a:lnTo>
                    <a:lnTo>
                      <a:pt x="628" y="1020"/>
                    </a:lnTo>
                    <a:lnTo>
                      <a:pt x="655" y="1014"/>
                    </a:lnTo>
                    <a:lnTo>
                      <a:pt x="679" y="1006"/>
                    </a:lnTo>
                    <a:lnTo>
                      <a:pt x="703" y="998"/>
                    </a:lnTo>
                    <a:lnTo>
                      <a:pt x="727" y="988"/>
                    </a:lnTo>
                    <a:lnTo>
                      <a:pt x="750" y="977"/>
                    </a:lnTo>
                    <a:lnTo>
                      <a:pt x="772" y="965"/>
                    </a:lnTo>
                    <a:lnTo>
                      <a:pt x="794" y="951"/>
                    </a:lnTo>
                    <a:lnTo>
                      <a:pt x="815" y="937"/>
                    </a:lnTo>
                    <a:lnTo>
                      <a:pt x="835" y="922"/>
                    </a:lnTo>
                    <a:lnTo>
                      <a:pt x="854" y="907"/>
                    </a:lnTo>
                    <a:lnTo>
                      <a:pt x="872" y="890"/>
                    </a:lnTo>
                    <a:lnTo>
                      <a:pt x="889" y="872"/>
                    </a:lnTo>
                    <a:lnTo>
                      <a:pt x="906" y="854"/>
                    </a:lnTo>
                    <a:lnTo>
                      <a:pt x="922" y="835"/>
                    </a:lnTo>
                    <a:lnTo>
                      <a:pt x="937" y="815"/>
                    </a:lnTo>
                    <a:lnTo>
                      <a:pt x="951" y="794"/>
                    </a:lnTo>
                    <a:lnTo>
                      <a:pt x="964" y="773"/>
                    </a:lnTo>
                    <a:lnTo>
                      <a:pt x="975" y="752"/>
                    </a:lnTo>
                    <a:lnTo>
                      <a:pt x="986" y="729"/>
                    </a:lnTo>
                    <a:lnTo>
                      <a:pt x="996" y="707"/>
                    </a:lnTo>
                    <a:lnTo>
                      <a:pt x="1004" y="682"/>
                    </a:lnTo>
                    <a:lnTo>
                      <a:pt x="1012" y="659"/>
                    </a:lnTo>
                    <a:lnTo>
                      <a:pt x="1018" y="635"/>
                    </a:lnTo>
                    <a:lnTo>
                      <a:pt x="1023" y="610"/>
                    </a:lnTo>
                    <a:lnTo>
                      <a:pt x="1027" y="585"/>
                    </a:lnTo>
                    <a:lnTo>
                      <a:pt x="1030" y="560"/>
                    </a:lnTo>
                    <a:lnTo>
                      <a:pt x="1031" y="534"/>
                    </a:lnTo>
                    <a:lnTo>
                      <a:pt x="1031" y="508"/>
                    </a:lnTo>
                    <a:lnTo>
                      <a:pt x="1030" y="482"/>
                    </a:lnTo>
                    <a:lnTo>
                      <a:pt x="1028" y="456"/>
                    </a:lnTo>
                    <a:lnTo>
                      <a:pt x="1024" y="430"/>
                    </a:lnTo>
                    <a:lnTo>
                      <a:pt x="1019" y="403"/>
                    </a:lnTo>
                    <a:lnTo>
                      <a:pt x="1013" y="378"/>
                    </a:lnTo>
                    <a:lnTo>
                      <a:pt x="1005" y="353"/>
                    </a:lnTo>
                    <a:lnTo>
                      <a:pt x="996" y="329"/>
                    </a:lnTo>
                    <a:lnTo>
                      <a:pt x="987" y="306"/>
                    </a:lnTo>
                    <a:lnTo>
                      <a:pt x="976" y="283"/>
                    </a:lnTo>
                    <a:lnTo>
                      <a:pt x="964" y="260"/>
                    </a:lnTo>
                    <a:lnTo>
                      <a:pt x="951" y="239"/>
                    </a:lnTo>
                    <a:lnTo>
                      <a:pt x="937" y="218"/>
                    </a:lnTo>
                    <a:lnTo>
                      <a:pt x="922" y="198"/>
                    </a:lnTo>
                    <a:lnTo>
                      <a:pt x="905" y="179"/>
                    </a:lnTo>
                    <a:lnTo>
                      <a:pt x="889" y="161"/>
                    </a:lnTo>
                    <a:lnTo>
                      <a:pt x="871" y="142"/>
                    </a:lnTo>
                    <a:lnTo>
                      <a:pt x="853" y="126"/>
                    </a:lnTo>
                    <a:lnTo>
                      <a:pt x="834" y="110"/>
                    </a:lnTo>
                    <a:lnTo>
                      <a:pt x="814" y="96"/>
                    </a:lnTo>
                    <a:lnTo>
                      <a:pt x="794" y="82"/>
                    </a:lnTo>
                    <a:lnTo>
                      <a:pt x="772" y="69"/>
                    </a:lnTo>
                    <a:lnTo>
                      <a:pt x="750" y="57"/>
                    </a:lnTo>
                    <a:lnTo>
                      <a:pt x="728" y="47"/>
                    </a:lnTo>
                    <a:lnTo>
                      <a:pt x="705" y="37"/>
                    </a:lnTo>
                    <a:lnTo>
                      <a:pt x="682" y="28"/>
                    </a:lnTo>
                    <a:lnTo>
                      <a:pt x="658" y="21"/>
                    </a:lnTo>
                    <a:lnTo>
                      <a:pt x="634" y="15"/>
                    </a:lnTo>
                    <a:lnTo>
                      <a:pt x="609" y="9"/>
                    </a:lnTo>
                    <a:lnTo>
                      <a:pt x="584" y="5"/>
                    </a:lnTo>
                    <a:lnTo>
                      <a:pt x="559" y="2"/>
                    </a:lnTo>
                    <a:lnTo>
                      <a:pt x="534" y="0"/>
                    </a:lnTo>
                    <a:lnTo>
                      <a:pt x="508" y="0"/>
                    </a:lnTo>
                    <a:lnTo>
                      <a:pt x="481" y="1"/>
                    </a:lnTo>
                    <a:lnTo>
                      <a:pt x="455" y="4"/>
                    </a:lnTo>
                    <a:lnTo>
                      <a:pt x="429" y="7"/>
                    </a:lnTo>
                    <a:lnTo>
                      <a:pt x="403" y="14"/>
                    </a:lnTo>
                    <a:lnTo>
                      <a:pt x="378" y="20"/>
                    </a:lnTo>
                    <a:lnTo>
                      <a:pt x="353" y="27"/>
                    </a:lnTo>
                    <a:lnTo>
                      <a:pt x="328" y="36"/>
                    </a:lnTo>
                    <a:lnTo>
                      <a:pt x="305" y="46"/>
                    </a:lnTo>
                    <a:lnTo>
                      <a:pt x="282" y="57"/>
                    </a:lnTo>
                    <a:lnTo>
                      <a:pt x="260" y="69"/>
                    </a:lnTo>
                    <a:lnTo>
                      <a:pt x="238" y="82"/>
                    </a:lnTo>
                    <a:lnTo>
                      <a:pt x="218" y="96"/>
                    </a:lnTo>
                    <a:lnTo>
                      <a:pt x="197" y="111"/>
                    </a:lnTo>
                    <a:lnTo>
                      <a:pt x="178" y="126"/>
                    </a:lnTo>
                    <a:lnTo>
                      <a:pt x="159" y="143"/>
                    </a:lnTo>
                    <a:lnTo>
                      <a:pt x="142" y="161"/>
                    </a:lnTo>
                    <a:lnTo>
                      <a:pt x="126" y="180"/>
                    </a:lnTo>
                    <a:lnTo>
                      <a:pt x="110" y="199"/>
                    </a:lnTo>
                    <a:lnTo>
                      <a:pt x="95" y="218"/>
                    </a:lnTo>
                    <a:lnTo>
                      <a:pt x="81" y="239"/>
                    </a:lnTo>
                    <a:lnTo>
                      <a:pt x="69" y="260"/>
                    </a:lnTo>
                    <a:lnTo>
                      <a:pt x="56" y="282"/>
                    </a:lnTo>
                    <a:lnTo>
                      <a:pt x="45" y="305"/>
                    </a:lnTo>
                    <a:lnTo>
                      <a:pt x="36" y="327"/>
                    </a:lnTo>
                    <a:lnTo>
                      <a:pt x="27" y="351"/>
                    </a:lnTo>
                    <a:lnTo>
                      <a:pt x="20" y="374"/>
                    </a:lnTo>
                    <a:lnTo>
                      <a:pt x="13" y="398"/>
                    </a:lnTo>
                    <a:lnTo>
                      <a:pt x="8" y="424"/>
                    </a:lnTo>
                    <a:lnTo>
                      <a:pt x="4" y="449"/>
                    </a:lnTo>
                    <a:lnTo>
                      <a:pt x="2" y="474"/>
                    </a:lnTo>
                    <a:lnTo>
                      <a:pt x="0" y="499"/>
                    </a:lnTo>
                    <a:lnTo>
                      <a:pt x="0" y="525"/>
                    </a:lnTo>
                    <a:lnTo>
                      <a:pt x="1" y="552"/>
                    </a:lnTo>
                    <a:lnTo>
                      <a:pt x="4" y="578"/>
                    </a:lnTo>
                    <a:lnTo>
                      <a:pt x="7" y="604"/>
                    </a:lnTo>
                    <a:close/>
                  </a:path>
                </a:pathLst>
              </a:custGeom>
              <a:solidFill>
                <a:srgbClr val="FFCC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" name="Freeform 185"/>
              <p:cNvSpPr>
                <a:spLocks/>
              </p:cNvSpPr>
              <p:nvPr/>
            </p:nvSpPr>
            <p:spPr bwMode="auto">
              <a:xfrm>
                <a:off x="1751" y="2834"/>
                <a:ext cx="242" cy="116"/>
              </a:xfrm>
              <a:custGeom>
                <a:avLst/>
                <a:gdLst>
                  <a:gd name="T0" fmla="*/ 56 w 3388"/>
                  <a:gd name="T1" fmla="*/ 0 h 1616"/>
                  <a:gd name="T2" fmla="*/ 21 w 3388"/>
                  <a:gd name="T3" fmla="*/ 55 h 1616"/>
                  <a:gd name="T4" fmla="*/ 0 w 3388"/>
                  <a:gd name="T5" fmla="*/ 58 h 1616"/>
                  <a:gd name="T6" fmla="*/ 3 w 3388"/>
                  <a:gd name="T7" fmla="*/ 60 h 1616"/>
                  <a:gd name="T8" fmla="*/ 13 w 3388"/>
                  <a:gd name="T9" fmla="*/ 66 h 1616"/>
                  <a:gd name="T10" fmla="*/ 19 w 3388"/>
                  <a:gd name="T11" fmla="*/ 71 h 1616"/>
                  <a:gd name="T12" fmla="*/ 26 w 3388"/>
                  <a:gd name="T13" fmla="*/ 75 h 1616"/>
                  <a:gd name="T14" fmla="*/ 30 w 3388"/>
                  <a:gd name="T15" fmla="*/ 78 h 1616"/>
                  <a:gd name="T16" fmla="*/ 35 w 3388"/>
                  <a:gd name="T17" fmla="*/ 80 h 1616"/>
                  <a:gd name="T18" fmla="*/ 39 w 3388"/>
                  <a:gd name="T19" fmla="*/ 83 h 1616"/>
                  <a:gd name="T20" fmla="*/ 44 w 3388"/>
                  <a:gd name="T21" fmla="*/ 85 h 1616"/>
                  <a:gd name="T22" fmla="*/ 48 w 3388"/>
                  <a:gd name="T23" fmla="*/ 88 h 1616"/>
                  <a:gd name="T24" fmla="*/ 53 w 3388"/>
                  <a:gd name="T25" fmla="*/ 91 h 1616"/>
                  <a:gd name="T26" fmla="*/ 58 w 3388"/>
                  <a:gd name="T27" fmla="*/ 93 h 1616"/>
                  <a:gd name="T28" fmla="*/ 63 w 3388"/>
                  <a:gd name="T29" fmla="*/ 96 h 1616"/>
                  <a:gd name="T30" fmla="*/ 68 w 3388"/>
                  <a:gd name="T31" fmla="*/ 98 h 1616"/>
                  <a:gd name="T32" fmla="*/ 73 w 3388"/>
                  <a:gd name="T33" fmla="*/ 101 h 1616"/>
                  <a:gd name="T34" fmla="*/ 78 w 3388"/>
                  <a:gd name="T35" fmla="*/ 103 h 1616"/>
                  <a:gd name="T36" fmla="*/ 83 w 3388"/>
                  <a:gd name="T37" fmla="*/ 105 h 1616"/>
                  <a:gd name="T38" fmla="*/ 89 w 3388"/>
                  <a:gd name="T39" fmla="*/ 107 h 1616"/>
                  <a:gd name="T40" fmla="*/ 94 w 3388"/>
                  <a:gd name="T41" fmla="*/ 109 h 1616"/>
                  <a:gd name="T42" fmla="*/ 99 w 3388"/>
                  <a:gd name="T43" fmla="*/ 111 h 1616"/>
                  <a:gd name="T44" fmla="*/ 104 w 3388"/>
                  <a:gd name="T45" fmla="*/ 112 h 1616"/>
                  <a:gd name="T46" fmla="*/ 108 w 3388"/>
                  <a:gd name="T47" fmla="*/ 113 h 1616"/>
                  <a:gd name="T48" fmla="*/ 113 w 3388"/>
                  <a:gd name="T49" fmla="*/ 114 h 1616"/>
                  <a:gd name="T50" fmla="*/ 118 w 3388"/>
                  <a:gd name="T51" fmla="*/ 115 h 1616"/>
                  <a:gd name="T52" fmla="*/ 122 w 3388"/>
                  <a:gd name="T53" fmla="*/ 115 h 1616"/>
                  <a:gd name="T54" fmla="*/ 127 w 3388"/>
                  <a:gd name="T55" fmla="*/ 116 h 1616"/>
                  <a:gd name="T56" fmla="*/ 131 w 3388"/>
                  <a:gd name="T57" fmla="*/ 116 h 1616"/>
                  <a:gd name="T58" fmla="*/ 136 w 3388"/>
                  <a:gd name="T59" fmla="*/ 116 h 1616"/>
                  <a:gd name="T60" fmla="*/ 141 w 3388"/>
                  <a:gd name="T61" fmla="*/ 116 h 1616"/>
                  <a:gd name="T62" fmla="*/ 145 w 3388"/>
                  <a:gd name="T63" fmla="*/ 116 h 1616"/>
                  <a:gd name="T64" fmla="*/ 150 w 3388"/>
                  <a:gd name="T65" fmla="*/ 116 h 1616"/>
                  <a:gd name="T66" fmla="*/ 155 w 3388"/>
                  <a:gd name="T67" fmla="*/ 115 h 1616"/>
                  <a:gd name="T68" fmla="*/ 160 w 3388"/>
                  <a:gd name="T69" fmla="*/ 115 h 1616"/>
                  <a:gd name="T70" fmla="*/ 165 w 3388"/>
                  <a:gd name="T71" fmla="*/ 114 h 1616"/>
                  <a:gd name="T72" fmla="*/ 170 w 3388"/>
                  <a:gd name="T73" fmla="*/ 114 h 1616"/>
                  <a:gd name="T74" fmla="*/ 175 w 3388"/>
                  <a:gd name="T75" fmla="*/ 113 h 1616"/>
                  <a:gd name="T76" fmla="*/ 180 w 3388"/>
                  <a:gd name="T77" fmla="*/ 113 h 1616"/>
                  <a:gd name="T78" fmla="*/ 190 w 3388"/>
                  <a:gd name="T79" fmla="*/ 111 h 1616"/>
                  <a:gd name="T80" fmla="*/ 199 w 3388"/>
                  <a:gd name="T81" fmla="*/ 110 h 1616"/>
                  <a:gd name="T82" fmla="*/ 208 w 3388"/>
                  <a:gd name="T83" fmla="*/ 109 h 1616"/>
                  <a:gd name="T84" fmla="*/ 216 w 3388"/>
                  <a:gd name="T85" fmla="*/ 107 h 1616"/>
                  <a:gd name="T86" fmla="*/ 224 w 3388"/>
                  <a:gd name="T87" fmla="*/ 106 h 1616"/>
                  <a:gd name="T88" fmla="*/ 230 w 3388"/>
                  <a:gd name="T89" fmla="*/ 105 h 1616"/>
                  <a:gd name="T90" fmla="*/ 239 w 3388"/>
                  <a:gd name="T91" fmla="*/ 103 h 1616"/>
                  <a:gd name="T92" fmla="*/ 242 w 3388"/>
                  <a:gd name="T93" fmla="*/ 102 h 1616"/>
                  <a:gd name="T94" fmla="*/ 199 w 3388"/>
                  <a:gd name="T95" fmla="*/ 18 h 1616"/>
                  <a:gd name="T96" fmla="*/ 56 w 3388"/>
                  <a:gd name="T97" fmla="*/ 0 h 16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388" h="1616">
                    <a:moveTo>
                      <a:pt x="778" y="0"/>
                    </a:moveTo>
                    <a:lnTo>
                      <a:pt x="298" y="765"/>
                    </a:lnTo>
                    <a:lnTo>
                      <a:pt x="0" y="806"/>
                    </a:lnTo>
                    <a:lnTo>
                      <a:pt x="47" y="839"/>
                    </a:lnTo>
                    <a:lnTo>
                      <a:pt x="176" y="925"/>
                    </a:lnTo>
                    <a:lnTo>
                      <a:pt x="266" y="983"/>
                    </a:lnTo>
                    <a:lnTo>
                      <a:pt x="370" y="1047"/>
                    </a:lnTo>
                    <a:lnTo>
                      <a:pt x="426" y="1081"/>
                    </a:lnTo>
                    <a:lnTo>
                      <a:pt x="485" y="1117"/>
                    </a:lnTo>
                    <a:lnTo>
                      <a:pt x="547" y="1153"/>
                    </a:lnTo>
                    <a:lnTo>
                      <a:pt x="611" y="1189"/>
                    </a:lnTo>
                    <a:lnTo>
                      <a:pt x="677" y="1227"/>
                    </a:lnTo>
                    <a:lnTo>
                      <a:pt x="744" y="1263"/>
                    </a:lnTo>
                    <a:lnTo>
                      <a:pt x="813" y="1298"/>
                    </a:lnTo>
                    <a:lnTo>
                      <a:pt x="883" y="1334"/>
                    </a:lnTo>
                    <a:lnTo>
                      <a:pt x="954" y="1369"/>
                    </a:lnTo>
                    <a:lnTo>
                      <a:pt x="1025" y="1402"/>
                    </a:lnTo>
                    <a:lnTo>
                      <a:pt x="1097" y="1433"/>
                    </a:lnTo>
                    <a:lnTo>
                      <a:pt x="1168" y="1463"/>
                    </a:lnTo>
                    <a:lnTo>
                      <a:pt x="1240" y="1491"/>
                    </a:lnTo>
                    <a:lnTo>
                      <a:pt x="1310" y="1518"/>
                    </a:lnTo>
                    <a:lnTo>
                      <a:pt x="1381" y="1541"/>
                    </a:lnTo>
                    <a:lnTo>
                      <a:pt x="1449" y="1561"/>
                    </a:lnTo>
                    <a:lnTo>
                      <a:pt x="1517" y="1578"/>
                    </a:lnTo>
                    <a:lnTo>
                      <a:pt x="1583" y="1592"/>
                    </a:lnTo>
                    <a:lnTo>
                      <a:pt x="1647" y="1603"/>
                    </a:lnTo>
                    <a:lnTo>
                      <a:pt x="1709" y="1609"/>
                    </a:lnTo>
                    <a:lnTo>
                      <a:pt x="1772" y="1613"/>
                    </a:lnTo>
                    <a:lnTo>
                      <a:pt x="1835" y="1615"/>
                    </a:lnTo>
                    <a:lnTo>
                      <a:pt x="1900" y="1616"/>
                    </a:lnTo>
                    <a:lnTo>
                      <a:pt x="1968" y="1615"/>
                    </a:lnTo>
                    <a:lnTo>
                      <a:pt x="2036" y="1613"/>
                    </a:lnTo>
                    <a:lnTo>
                      <a:pt x="2105" y="1610"/>
                    </a:lnTo>
                    <a:lnTo>
                      <a:pt x="2175" y="1606"/>
                    </a:lnTo>
                    <a:lnTo>
                      <a:pt x="2246" y="1600"/>
                    </a:lnTo>
                    <a:lnTo>
                      <a:pt x="2316" y="1594"/>
                    </a:lnTo>
                    <a:lnTo>
                      <a:pt x="2386" y="1587"/>
                    </a:lnTo>
                    <a:lnTo>
                      <a:pt x="2456" y="1579"/>
                    </a:lnTo>
                    <a:lnTo>
                      <a:pt x="2526" y="1571"/>
                    </a:lnTo>
                    <a:lnTo>
                      <a:pt x="2662" y="1553"/>
                    </a:lnTo>
                    <a:lnTo>
                      <a:pt x="2792" y="1533"/>
                    </a:lnTo>
                    <a:lnTo>
                      <a:pt x="2915" y="1513"/>
                    </a:lnTo>
                    <a:lnTo>
                      <a:pt x="3028" y="1492"/>
                    </a:lnTo>
                    <a:lnTo>
                      <a:pt x="3129" y="1474"/>
                    </a:lnTo>
                    <a:lnTo>
                      <a:pt x="3217" y="1456"/>
                    </a:lnTo>
                    <a:lnTo>
                      <a:pt x="3343" y="1430"/>
                    </a:lnTo>
                    <a:lnTo>
                      <a:pt x="3388" y="1420"/>
                    </a:lnTo>
                    <a:lnTo>
                      <a:pt x="2781" y="257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23" name="Group 187"/>
          <p:cNvGrpSpPr>
            <a:grpSpLocks/>
          </p:cNvGrpSpPr>
          <p:nvPr/>
        </p:nvGrpSpPr>
        <p:grpSpPr bwMode="auto">
          <a:xfrm flipH="1">
            <a:off x="3973639" y="3093547"/>
            <a:ext cx="2207149" cy="781863"/>
            <a:chOff x="846" y="1846"/>
            <a:chExt cx="3221" cy="908"/>
          </a:xfrm>
        </p:grpSpPr>
        <p:sp>
          <p:nvSpPr>
            <p:cNvPr id="124" name="AutoShape 188"/>
            <p:cNvSpPr>
              <a:spLocks noChangeArrowheads="1"/>
            </p:cNvSpPr>
            <p:nvPr/>
          </p:nvSpPr>
          <p:spPr bwMode="auto">
            <a:xfrm rot="-5400000">
              <a:off x="2018" y="1127"/>
              <a:ext cx="639" cy="2078"/>
            </a:xfrm>
            <a:prstGeom prst="can">
              <a:avLst>
                <a:gd name="adj" fmla="val 2863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56B43">
                    <a:alpha val="51999"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5" name="AutoShape 189"/>
            <p:cNvSpPr>
              <a:spLocks noChangeArrowheads="1"/>
            </p:cNvSpPr>
            <p:nvPr/>
          </p:nvSpPr>
          <p:spPr bwMode="auto">
            <a:xfrm>
              <a:off x="1661" y="1978"/>
              <a:ext cx="443" cy="39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6" name="AutoShape 190"/>
            <p:cNvSpPr>
              <a:spLocks noChangeArrowheads="1"/>
            </p:cNvSpPr>
            <p:nvPr/>
          </p:nvSpPr>
          <p:spPr bwMode="auto">
            <a:xfrm>
              <a:off x="2136" y="1978"/>
              <a:ext cx="443" cy="395"/>
            </a:xfrm>
            <a:prstGeom prst="cube">
              <a:avLst>
                <a:gd name="adj" fmla="val 25000"/>
              </a:avLst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7" name="AutoShape 191"/>
            <p:cNvSpPr>
              <a:spLocks noChangeArrowheads="1"/>
            </p:cNvSpPr>
            <p:nvPr/>
          </p:nvSpPr>
          <p:spPr bwMode="auto">
            <a:xfrm>
              <a:off x="2607" y="1978"/>
              <a:ext cx="443" cy="39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8" name="Line 192"/>
            <p:cNvSpPr>
              <a:spLocks noChangeShapeType="1"/>
            </p:cNvSpPr>
            <p:nvPr/>
          </p:nvSpPr>
          <p:spPr bwMode="auto">
            <a:xfrm flipH="1">
              <a:off x="915" y="217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Line 193"/>
            <p:cNvSpPr>
              <a:spLocks noChangeShapeType="1"/>
            </p:cNvSpPr>
            <p:nvPr/>
          </p:nvSpPr>
          <p:spPr bwMode="auto">
            <a:xfrm flipH="1">
              <a:off x="3377" y="2157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Text Box 194"/>
            <p:cNvSpPr txBox="1">
              <a:spLocks noChangeArrowheads="1"/>
            </p:cNvSpPr>
            <p:nvPr/>
          </p:nvSpPr>
          <p:spPr bwMode="auto">
            <a:xfrm>
              <a:off x="2744" y="2481"/>
              <a:ext cx="13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dirty="0">
                  <a:latin typeface="HY엽서L" panose="02030600000101010101" pitchFamily="18" charset="-127"/>
                  <a:ea typeface="HY엽서L" panose="02030600000101010101" pitchFamily="18" charset="-127"/>
                </a:rPr>
                <a:t>전단</a:t>
              </a:r>
              <a:r>
                <a:rPr lang="en-US" altLang="ko-KR" sz="1400" dirty="0">
                  <a:latin typeface="HY엽서L" panose="02030600000101010101" pitchFamily="18" charset="-127"/>
                  <a:ea typeface="HY엽서L" panose="02030600000101010101" pitchFamily="18" charset="-127"/>
                </a:rPr>
                <a:t>(front)</a:t>
              </a:r>
            </a:p>
          </p:txBody>
        </p:sp>
        <p:sp>
          <p:nvSpPr>
            <p:cNvPr id="131" name="Text Box 195"/>
            <p:cNvSpPr txBox="1">
              <a:spLocks noChangeArrowheads="1"/>
            </p:cNvSpPr>
            <p:nvPr/>
          </p:nvSpPr>
          <p:spPr bwMode="auto">
            <a:xfrm>
              <a:off x="846" y="2485"/>
              <a:ext cx="125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dirty="0">
                  <a:latin typeface="HY엽서L" panose="02030600000101010101" pitchFamily="18" charset="-127"/>
                  <a:ea typeface="HY엽서L" panose="02030600000101010101" pitchFamily="18" charset="-127"/>
                </a:rPr>
                <a:t>후단</a:t>
              </a:r>
              <a:r>
                <a:rPr lang="en-US" altLang="ko-KR" sz="1400" dirty="0">
                  <a:latin typeface="HY엽서L" panose="02030600000101010101" pitchFamily="18" charset="-127"/>
                  <a:ea typeface="HY엽서L" panose="02030600000101010101" pitchFamily="18" charset="-127"/>
                </a:rPr>
                <a:t>(rear)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624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Autofit/>
          </a:bodyPr>
          <a:lstStyle/>
          <a:p>
            <a:r>
              <a:rPr lang="ko-KR" altLang="en-US" sz="2900" dirty="0">
                <a:latin typeface="+mn-ea"/>
                <a:ea typeface="+mn-ea"/>
              </a:rPr>
              <a:t>덱의 이해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1763524"/>
            <a:ext cx="835292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9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“덱은 앞으로도 뒤로도 넣을 수 있고</a:t>
            </a:r>
            <a:r>
              <a:rPr kumimoji="0" lang="en-US" altLang="ko-KR" sz="19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9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앞으로도 뒤로도 뺄 수 있는 자료구조</a:t>
            </a:r>
            <a:r>
              <a:rPr kumimoji="0" lang="en-US" altLang="ko-KR" sz="19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!”</a:t>
            </a:r>
            <a:endParaRPr kumimoji="0" lang="ko-KR" altLang="en-US" sz="1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2492896"/>
            <a:ext cx="2376264" cy="2003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kumimoji="0" lang="ko-KR" altLang="en-US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앞으로 넣기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kumimoji="0" lang="ko-KR" altLang="en-US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앞에서 빼기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7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kumimoji="0" lang="ko-KR" altLang="en-US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뒤로 넣기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kumimoji="0" lang="ko-KR" altLang="en-US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뒤에서 빼기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2123728" y="2552562"/>
            <a:ext cx="216024" cy="1944216"/>
          </a:xfrm>
          <a:prstGeom prst="rightBrace">
            <a:avLst>
              <a:gd name="adj1" fmla="val 8333"/>
              <a:gd name="adj2" fmla="val 46549"/>
            </a:avLst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0671" y="3008417"/>
            <a:ext cx="33354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덱의 </a:t>
            </a:r>
            <a:r>
              <a:rPr kumimoji="0"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연산</a:t>
            </a:r>
            <a:r>
              <a:rPr kumimoji="0"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연산은 </a:t>
            </a:r>
            <a:r>
              <a:rPr kumimoji="0"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Pair</a:t>
            </a:r>
            <a:r>
              <a:rPr kumimoji="0"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이루지 않는다</a:t>
            </a:r>
            <a:r>
              <a:rPr kumimoji="0"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개별적으로 연산 가능</a:t>
            </a:r>
            <a:r>
              <a:rPr kumimoji="0"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ko-KR" altLang="en-US" sz="1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79715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Deque</a:t>
            </a: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는 </a:t>
            </a:r>
            <a:r>
              <a:rPr kumimoji="0" lang="en-US" altLang="ko-KR" sz="1600" b="1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double ended queue</a:t>
            </a: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의 줄인 표현으로</a:t>
            </a: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, </a:t>
            </a: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양쪽 방향으로 모두 입출력이 가능함을 의미한다</a:t>
            </a: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그리고 </a:t>
            </a:r>
            <a:r>
              <a:rPr kumimoji="0" lang="ko-KR" altLang="en-US" sz="16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스택과 큐의 특성을 모두 지니고 있다고도 말한다</a:t>
            </a: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kumimoji="0" lang="ko-KR" altLang="en-US" sz="1600" u="sng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덱을 스택으로도 큐로도 활용할 수 있기 때문이다</a:t>
            </a:r>
            <a:r>
              <a:rPr kumimoji="0" lang="en-US" altLang="ko-KR" sz="1600" u="sng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grpSp>
        <p:nvGrpSpPr>
          <p:cNvPr id="48" name="Group 4"/>
          <p:cNvGrpSpPr>
            <a:grpSpLocks/>
          </p:cNvGrpSpPr>
          <p:nvPr/>
        </p:nvGrpSpPr>
        <p:grpSpPr bwMode="auto">
          <a:xfrm>
            <a:off x="4167764" y="2202765"/>
            <a:ext cx="4519036" cy="1047219"/>
            <a:chOff x="-105" y="1698"/>
            <a:chExt cx="4859" cy="1126"/>
          </a:xfrm>
        </p:grpSpPr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 rot="-5400000">
              <a:off x="2018" y="1127"/>
              <a:ext cx="639" cy="2078"/>
            </a:xfrm>
            <a:prstGeom prst="can">
              <a:avLst>
                <a:gd name="adj" fmla="val 2863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56B43">
                    <a:alpha val="51999"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1050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1661" y="1978"/>
              <a:ext cx="443" cy="39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1050"/>
            </a:p>
          </p:txBody>
        </p:sp>
        <p:sp>
          <p:nvSpPr>
            <p:cNvPr id="51" name="AutoShape 7"/>
            <p:cNvSpPr>
              <a:spLocks noChangeArrowheads="1"/>
            </p:cNvSpPr>
            <p:nvPr/>
          </p:nvSpPr>
          <p:spPr bwMode="auto">
            <a:xfrm>
              <a:off x="2136" y="1978"/>
              <a:ext cx="443" cy="395"/>
            </a:xfrm>
            <a:prstGeom prst="cube">
              <a:avLst>
                <a:gd name="adj" fmla="val 25000"/>
              </a:avLst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1050"/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2607" y="1978"/>
              <a:ext cx="443" cy="39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1050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 flipH="1">
              <a:off x="915" y="217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/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 flipH="1">
              <a:off x="3377" y="2157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/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860" y="2588"/>
              <a:ext cx="88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100">
                  <a:latin typeface="HY엽서L" panose="02030600000101010101" pitchFamily="18" charset="-127"/>
                  <a:ea typeface="HY엽서L" panose="02030600000101010101" pitchFamily="18" charset="-127"/>
                </a:rPr>
                <a:t>전단</a:t>
              </a:r>
              <a:r>
                <a:rPr lang="en-US" altLang="ko-KR" sz="1100">
                  <a:latin typeface="HY엽서L" panose="02030600000101010101" pitchFamily="18" charset="-127"/>
                  <a:ea typeface="HY엽서L" panose="02030600000101010101" pitchFamily="18" charset="-127"/>
                </a:rPr>
                <a:t>(front)</a:t>
              </a:r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2829" y="2588"/>
              <a:ext cx="845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100">
                  <a:latin typeface="HY엽서L" panose="02030600000101010101" pitchFamily="18" charset="-127"/>
                  <a:ea typeface="HY엽서L" panose="02030600000101010101" pitchFamily="18" charset="-127"/>
                </a:rPr>
                <a:t>후단</a:t>
              </a:r>
              <a:r>
                <a:rPr lang="en-US" altLang="ko-KR" sz="1100">
                  <a:latin typeface="HY엽서L" panose="02030600000101010101" pitchFamily="18" charset="-127"/>
                  <a:ea typeface="HY엽서L" panose="02030600000101010101" pitchFamily="18" charset="-127"/>
                </a:rPr>
                <a:t>(rear)</a:t>
              </a: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915" y="1846"/>
              <a:ext cx="454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 flipH="1">
              <a:off x="3377" y="1846"/>
              <a:ext cx="422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9" y="1730"/>
              <a:ext cx="813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50">
                  <a:latin typeface="HY엽서L" panose="02030600000101010101" pitchFamily="18" charset="-127"/>
                  <a:ea typeface="HY엽서L" panose="02030600000101010101" pitchFamily="18" charset="-127"/>
                </a:rPr>
                <a:t>add_front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-105" y="2060"/>
              <a:ext cx="965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50">
                  <a:latin typeface="HY엽서L" panose="02030600000101010101" pitchFamily="18" charset="-127"/>
                  <a:ea typeface="HY엽서L" panose="02030600000101010101" pitchFamily="18" charset="-127"/>
                </a:rPr>
                <a:t>delete_front</a:t>
              </a: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3831" y="1698"/>
              <a:ext cx="77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50">
                  <a:latin typeface="HY엽서L" panose="02030600000101010101" pitchFamily="18" charset="-127"/>
                  <a:ea typeface="HY엽서L" panose="02030600000101010101" pitchFamily="18" charset="-127"/>
                </a:rPr>
                <a:t>add_rear</a:t>
              </a: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3831" y="2041"/>
              <a:ext cx="923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50">
                  <a:latin typeface="HY엽서L" panose="02030600000101010101" pitchFamily="18" charset="-127"/>
                  <a:ea typeface="HY엽서L" panose="02030600000101010101" pitchFamily="18" charset="-127"/>
                </a:rPr>
                <a:t>delete_rear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7831" y="3336012"/>
            <a:ext cx="2437020" cy="14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42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Autofit/>
          </a:bodyPr>
          <a:lstStyle/>
          <a:p>
            <a:r>
              <a:rPr lang="ko-KR" altLang="en-US" sz="2900" dirty="0">
                <a:latin typeface="+mn-ea"/>
                <a:ea typeface="+mn-ea"/>
              </a:rPr>
              <a:t>덱의 </a:t>
            </a:r>
            <a:r>
              <a:rPr lang="en-US" altLang="ko-KR" sz="2900" dirty="0">
                <a:latin typeface="+mn-ea"/>
                <a:ea typeface="+mn-ea"/>
              </a:rPr>
              <a:t>ADT</a:t>
            </a:r>
            <a:endParaRPr lang="ko-KR" altLang="en-US" sz="2900" dirty="0">
              <a:latin typeface="+mn-ea"/>
              <a:ea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4680520" cy="334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212976"/>
            <a:ext cx="3885695" cy="282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987824" y="2996952"/>
            <a:ext cx="1440160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앞으로 넣기</a:t>
            </a:r>
            <a:endParaRPr kumimoji="0"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7824" y="3811360"/>
            <a:ext cx="1440160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뒤로 넣기</a:t>
            </a:r>
            <a:endParaRPr kumimoji="0"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2320" y="2947264"/>
            <a:ext cx="129614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앞에서 빼기</a:t>
            </a:r>
            <a:endParaRPr kumimoji="0"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6336" y="3717032"/>
            <a:ext cx="115212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뒤로 빼기</a:t>
            </a:r>
            <a:endParaRPr kumimoji="0"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6336" y="4509120"/>
            <a:ext cx="1296144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앞에서 </a:t>
            </a:r>
            <a:r>
              <a:rPr kumimoji="0"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PEEK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24328" y="5251520"/>
            <a:ext cx="129614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뒤에서 </a:t>
            </a:r>
            <a:r>
              <a:rPr kumimoji="0"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2330390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Autofit/>
          </a:bodyPr>
          <a:lstStyle/>
          <a:p>
            <a:r>
              <a:rPr lang="ko-KR" altLang="en-US" sz="2900" dirty="0">
                <a:latin typeface="+mn-ea"/>
                <a:ea typeface="+mn-ea"/>
              </a:rPr>
              <a:t>덱의 구현</a:t>
            </a:r>
            <a:r>
              <a:rPr lang="en-US" altLang="ko-KR" sz="2900" dirty="0">
                <a:latin typeface="+mn-ea"/>
                <a:ea typeface="+mn-ea"/>
              </a:rPr>
              <a:t>: </a:t>
            </a:r>
            <a:r>
              <a:rPr lang="ko-KR" altLang="en-US" sz="2900" dirty="0">
                <a:latin typeface="+mn-ea"/>
                <a:ea typeface="+mn-ea"/>
              </a:rPr>
              <a:t>헤더파일 정의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51473"/>
            <a:ext cx="2376264" cy="354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831592"/>
            <a:ext cx="4536504" cy="254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5445224"/>
            <a:ext cx="35283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앞과 뒤로 입출력 연산이 이뤄지기 때문에 </a:t>
            </a:r>
            <a:endParaRPr kumimoji="0"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head</a:t>
            </a:r>
            <a:r>
              <a:rPr kumimoji="0"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뿐만 아니라 </a:t>
            </a:r>
            <a:r>
              <a:rPr kumimoji="0"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tail</a:t>
            </a:r>
            <a:r>
              <a:rPr kumimoji="0"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도 정의되어야 한다</a:t>
            </a:r>
            <a:r>
              <a:rPr kumimoji="0"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9384" y="1887215"/>
            <a:ext cx="529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덱의 구현에 가장 어울리는 자료구조는 양방향 연결 리스트이다</a:t>
            </a:r>
            <a:r>
              <a:rPr kumimoji="0" lang="en-US" altLang="ko-KR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! </a:t>
            </a: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728112"/>
              </p:ext>
            </p:extLst>
          </p:nvPr>
        </p:nvGraphicFramePr>
        <p:xfrm>
          <a:off x="7796213" y="5607050"/>
          <a:ext cx="8905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889920" imgH="705600" progId="Package">
                  <p:embed/>
                </p:oleObj>
              </mc:Choice>
              <mc:Fallback>
                <p:oleObj name="포장기 셸 개체" showAsIcon="1" r:id="rId4" imgW="889920" imgH="705600" progId="Package">
                  <p:embed/>
                  <p:pic>
                    <p:nvPicPr>
                      <p:cNvPr id="9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213" y="5607050"/>
                        <a:ext cx="890587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42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Autofit/>
          </a:bodyPr>
          <a:lstStyle/>
          <a:p>
            <a:r>
              <a:rPr lang="ko-KR" altLang="en-US" sz="2900" dirty="0">
                <a:latin typeface="+mn-ea"/>
                <a:ea typeface="+mn-ea"/>
              </a:rPr>
              <a:t>덱의 구현</a:t>
            </a:r>
            <a:r>
              <a:rPr lang="en-US" altLang="ko-KR" sz="2900" dirty="0">
                <a:latin typeface="+mn-ea"/>
                <a:ea typeface="+mn-ea"/>
              </a:rPr>
              <a:t>: </a:t>
            </a:r>
            <a:r>
              <a:rPr lang="ko-KR" altLang="en-US" sz="2900" dirty="0">
                <a:latin typeface="+mn-ea"/>
                <a:ea typeface="+mn-ea"/>
              </a:rPr>
              <a:t>함수의 정의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5616624" cy="122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15616" y="2780928"/>
            <a:ext cx="403244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50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덱의 구현을 위한 양방향 연결 리스트의 구조</a:t>
            </a:r>
            <a:endParaRPr kumimoji="0" lang="en-US" altLang="ko-KR" sz="1500" dirty="0">
              <a:solidFill>
                <a:srgbClr val="0033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280029"/>
            <a:ext cx="5760640" cy="123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15616" y="5631631"/>
            <a:ext cx="403244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50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이전에 구현한 양방향 연결 리스트의 구조</a:t>
            </a:r>
            <a:endParaRPr kumimoji="0" lang="en-US" altLang="ko-KR" sz="1500" dirty="0">
              <a:solidFill>
                <a:srgbClr val="0033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9872" y="3573016"/>
            <a:ext cx="529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B88472">
                    <a:lumMod val="50000"/>
                  </a:srgbClr>
                </a:solidFill>
                <a:latin typeface="휴먼편지체" pitchFamily="18" charset="-127"/>
                <a:ea typeface="휴먼편지체" pitchFamily="18" charset="-127"/>
              </a:rPr>
              <a:t>이전에 구현한 양방향 연결 리스트와의 차이점은 </a:t>
            </a:r>
            <a:r>
              <a:rPr kumimoji="0" lang="en-US" altLang="ko-KR" sz="1600" dirty="0">
                <a:solidFill>
                  <a:srgbClr val="B88472">
                    <a:lumMod val="50000"/>
                  </a:srgbClr>
                </a:solidFill>
                <a:latin typeface="휴먼편지체" pitchFamily="18" charset="-127"/>
                <a:ea typeface="휴먼편지체" pitchFamily="18" charset="-127"/>
              </a:rPr>
              <a:t>tail</a:t>
            </a:r>
            <a:r>
              <a:rPr kumimoji="0" lang="ko-KR" altLang="en-US" sz="1600" dirty="0">
                <a:solidFill>
                  <a:srgbClr val="B88472">
                    <a:lumMod val="50000"/>
                  </a:srgbClr>
                </a:solidFill>
                <a:latin typeface="휴먼편지체" pitchFamily="18" charset="-127"/>
                <a:ea typeface="휴먼편지체" pitchFamily="18" charset="-127"/>
              </a:rPr>
              <a:t>의 존재 유무가 전부이니</a:t>
            </a:r>
            <a:r>
              <a:rPr kumimoji="0" lang="en-US" altLang="ko-KR" sz="1600" dirty="0">
                <a:solidFill>
                  <a:srgbClr val="B88472">
                    <a:lumMod val="50000"/>
                  </a:srgbClr>
                </a:solidFill>
                <a:latin typeface="휴먼편지체" pitchFamily="18" charset="-127"/>
                <a:ea typeface="휴먼편지체" pitchFamily="18" charset="-127"/>
              </a:rPr>
              <a:t>! </a:t>
            </a:r>
            <a:r>
              <a:rPr kumimoji="0" lang="ko-KR" altLang="en-US" sz="1600" dirty="0">
                <a:solidFill>
                  <a:srgbClr val="B88472">
                    <a:lumMod val="50000"/>
                  </a:srgbClr>
                </a:solidFill>
                <a:latin typeface="휴먼편지체" pitchFamily="18" charset="-127"/>
                <a:ea typeface="휴먼편지체" pitchFamily="18" charset="-127"/>
              </a:rPr>
              <a:t>코드에 대한 분석은 숙제</a:t>
            </a:r>
            <a:r>
              <a:rPr kumimoji="0" lang="en-US" altLang="ko-KR" sz="1600" dirty="0">
                <a:solidFill>
                  <a:srgbClr val="B88472">
                    <a:lumMod val="50000"/>
                  </a:srgbClr>
                </a:solidFill>
                <a:latin typeface="휴먼편지체" pitchFamily="18" charset="-127"/>
                <a:ea typeface="휴먼편지체" pitchFamily="18" charset="-127"/>
              </a:rPr>
              <a:t>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2623" y="2527682"/>
            <a:ext cx="5261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양방향에서의 삭제를 위해서도 양방향 연결 리스트가 적당하다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7383"/>
            <a:ext cx="8229600" cy="4979786"/>
          </a:xfrm>
        </p:spPr>
        <p:txBody>
          <a:bodyPr/>
          <a:lstStyle/>
          <a:p>
            <a:r>
              <a:rPr lang="ko-KR" altLang="en-US" dirty="0"/>
              <a:t>직접적인 응용</a:t>
            </a:r>
          </a:p>
          <a:p>
            <a:pPr lvl="1"/>
            <a:r>
              <a:rPr lang="ko-KR" altLang="en-US" dirty="0"/>
              <a:t>시뮬레이션의 </a:t>
            </a:r>
            <a:r>
              <a:rPr lang="ko-KR" altLang="en-US" dirty="0" err="1"/>
              <a:t>대기열</a:t>
            </a:r>
            <a:r>
              <a:rPr lang="en-US" altLang="ko-KR" dirty="0"/>
              <a:t>(</a:t>
            </a:r>
            <a:r>
              <a:rPr lang="ko-KR" altLang="en-US" dirty="0"/>
              <a:t>공항에서의 비행기들</a:t>
            </a:r>
            <a:r>
              <a:rPr lang="en-US" altLang="ko-KR" dirty="0"/>
              <a:t>, </a:t>
            </a:r>
            <a:r>
              <a:rPr lang="ko-KR" altLang="en-US" dirty="0"/>
              <a:t>은행에서의 </a:t>
            </a:r>
            <a:r>
              <a:rPr lang="ko-KR" altLang="en-US" dirty="0" err="1"/>
              <a:t>대기열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통신에서의 데이터 </a:t>
            </a:r>
            <a:r>
              <a:rPr lang="ko-KR" altLang="en-US" dirty="0" err="1"/>
              <a:t>패킷들의</a:t>
            </a:r>
            <a:r>
              <a:rPr lang="ko-KR" altLang="en-US" dirty="0"/>
              <a:t> 모델링에 이용</a:t>
            </a:r>
          </a:p>
          <a:p>
            <a:pPr lvl="1"/>
            <a:r>
              <a:rPr lang="ko-KR" altLang="en-US" dirty="0"/>
              <a:t>프린터와 컴퓨터 사이의 </a:t>
            </a:r>
            <a:r>
              <a:rPr lang="ko-KR" altLang="en-US" dirty="0" err="1"/>
              <a:t>버퍼링</a:t>
            </a:r>
            <a:endParaRPr lang="ko-KR" altLang="en-US" dirty="0"/>
          </a:p>
          <a:p>
            <a:r>
              <a:rPr lang="ko-KR" altLang="en-US" dirty="0"/>
              <a:t>간접적인 응용</a:t>
            </a:r>
          </a:p>
          <a:p>
            <a:pPr lvl="1"/>
            <a:r>
              <a:rPr lang="ko-KR" altLang="en-US" dirty="0" err="1"/>
              <a:t>스택과</a:t>
            </a:r>
            <a:r>
              <a:rPr lang="ko-KR" altLang="en-US" dirty="0"/>
              <a:t> 마찬가지로 프로그래머의 도구</a:t>
            </a:r>
          </a:p>
          <a:p>
            <a:pPr lvl="1"/>
            <a:r>
              <a:rPr lang="ko-KR" altLang="en-US" dirty="0"/>
              <a:t>많은 알고리즘에서 사용됨</a:t>
            </a:r>
          </a:p>
          <a:p>
            <a:endParaRPr lang="ko-KR" altLang="en-US" dirty="0"/>
          </a:p>
        </p:txBody>
      </p:sp>
      <p:pic>
        <p:nvPicPr>
          <p:cNvPr id="4" name="Picture 8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110163"/>
            <a:ext cx="1254125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MCj036060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933950"/>
            <a:ext cx="9350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 rot="5400000">
            <a:off x="5142707" y="5141119"/>
            <a:ext cx="487362" cy="692150"/>
          </a:xfrm>
          <a:prstGeom prst="can">
            <a:avLst>
              <a:gd name="adj" fmla="val 35505"/>
            </a:avLst>
          </a:prstGeom>
          <a:gradFill rotWithShape="1">
            <a:gsLst>
              <a:gs pos="0">
                <a:srgbClr val="FFFFFF"/>
              </a:gs>
              <a:gs pos="100000">
                <a:srgbClr val="C56B43">
                  <a:alpha val="51999"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4608513" y="5421313"/>
            <a:ext cx="346075" cy="220662"/>
          </a:xfrm>
          <a:prstGeom prst="rightArrow">
            <a:avLst>
              <a:gd name="adj1" fmla="val 45454"/>
              <a:gd name="adj2" fmla="val 50361"/>
            </a:avLst>
          </a:prstGeom>
          <a:solidFill>
            <a:schemeClr val="hlink">
              <a:alpha val="4784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5819775" y="5376863"/>
            <a:ext cx="346075" cy="222250"/>
          </a:xfrm>
          <a:prstGeom prst="rightArrow">
            <a:avLst>
              <a:gd name="adj1" fmla="val 45454"/>
              <a:gd name="adj2" fmla="val 50002"/>
            </a:avLst>
          </a:prstGeom>
          <a:solidFill>
            <a:schemeClr val="hlink">
              <a:alpha val="4784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168900" y="5380038"/>
            <a:ext cx="72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anose="02030600000101010101" pitchFamily="18" charset="-127"/>
                <a:ea typeface="HY엽서L" panose="02030600000101010101" pitchFamily="18" charset="-127"/>
              </a:rPr>
              <a:t>data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127625" y="5892800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휴먼엑스포" panose="02030504000101010101" pitchFamily="18" charset="-127"/>
                <a:ea typeface="휴먼엑스포" panose="02030504000101010101" pitchFamily="18" charset="-127"/>
              </a:rPr>
              <a:t>QUEUE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3527425" y="466725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HY엽서L" panose="02030600000101010101" pitchFamily="18" charset="-127"/>
                <a:ea typeface="HY엽서L" panose="02030600000101010101" pitchFamily="18" charset="-127"/>
              </a:rPr>
              <a:t>생산자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997450" y="46672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HY엽서L" panose="02030600000101010101" pitchFamily="18" charset="-127"/>
                <a:ea typeface="HY엽서L" panose="02030600000101010101" pitchFamily="18" charset="-127"/>
              </a:rPr>
              <a:t>버퍼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6597650" y="457835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HY엽서L" panose="02030600000101010101" pitchFamily="18" charset="-127"/>
                <a:ea typeface="HY엽서L" panose="02030600000101010101" pitchFamily="18" charset="-127"/>
              </a:rPr>
              <a:t>소비자</a:t>
            </a:r>
          </a:p>
        </p:txBody>
      </p:sp>
    </p:spTree>
    <p:extLst>
      <p:ext uri="{BB962C8B-B14F-4D97-AF65-F5344CB8AC3E}">
        <p14:creationId xmlns:p14="http://schemas.microsoft.com/office/powerpoint/2010/main" val="278857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큐의 </a:t>
            </a:r>
            <a:r>
              <a:rPr lang="en-US" altLang="ko-KR" dirty="0">
                <a:latin typeface="+mn-ea"/>
                <a:ea typeface="+mn-ea"/>
              </a:rPr>
              <a:t>ADT </a:t>
            </a:r>
            <a:r>
              <a:rPr lang="ko-KR" altLang="en-US" dirty="0">
                <a:latin typeface="+mn-ea"/>
                <a:ea typeface="+mn-ea"/>
              </a:rPr>
              <a:t>정의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311" y="1411748"/>
            <a:ext cx="5189551" cy="5004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100343" y="3387545"/>
            <a:ext cx="151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enqueue </a:t>
            </a:r>
            <a:r>
              <a:rPr kumimoji="0" lang="ko-KR" altLang="en-US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연산</a:t>
            </a:r>
            <a:endParaRPr kumimoji="0" lang="en-US" altLang="ko-KR" sz="1700" dirty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7315" y="4245187"/>
            <a:ext cx="151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dequeue </a:t>
            </a:r>
            <a:r>
              <a:rPr kumimoji="0" lang="ko-KR" altLang="en-US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연산</a:t>
            </a:r>
            <a:endParaRPr kumimoji="0" lang="en-US" altLang="ko-KR" sz="1700" dirty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25258" y="5589240"/>
            <a:ext cx="26872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peek </a:t>
            </a:r>
            <a:r>
              <a:rPr kumimoji="0" lang="ko-KR" altLang="en-US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연산 </a:t>
            </a:r>
            <a:r>
              <a:rPr kumimoji="0" lang="en-US" altLang="ko-KR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– </a:t>
            </a:r>
            <a:r>
              <a:rPr kumimoji="0" lang="ko-KR" altLang="en-US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출구를 바라본다</a:t>
            </a:r>
            <a:endParaRPr kumimoji="0" lang="en-US" altLang="ko-KR" sz="1700" dirty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2070" y="1702725"/>
            <a:ext cx="4140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srgbClr val="7030A0"/>
                </a:solidFill>
                <a:latin typeface="휴먼편지체" pitchFamily="18" charset="-127"/>
                <a:ea typeface="휴먼편지체" pitchFamily="18" charset="-127"/>
              </a:rPr>
              <a:t>ADT</a:t>
            </a:r>
            <a:r>
              <a:rPr kumimoji="0" lang="ko-KR" altLang="en-US" sz="1600" dirty="0">
                <a:solidFill>
                  <a:srgbClr val="7030A0"/>
                </a:solidFill>
                <a:latin typeface="휴먼편지체" pitchFamily="18" charset="-127"/>
                <a:ea typeface="휴먼편지체" pitchFamily="18" charset="-127"/>
              </a:rPr>
              <a:t>를 대상으로 </a:t>
            </a: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배열 기반의 큐 </a:t>
            </a:r>
            <a:endParaRPr kumimoji="0" lang="en-US" altLang="ko-KR" sz="1600" dirty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7030A0"/>
                </a:solidFill>
                <a:latin typeface="휴먼편지체" pitchFamily="18" charset="-127"/>
                <a:ea typeface="휴먼편지체" pitchFamily="18" charset="-127"/>
              </a:rPr>
              <a:t>또는 </a:t>
            </a:r>
            <a:r>
              <a:rPr kumimoji="0" lang="ko-KR" altLang="en-US" sz="16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연결 리스트 기반의 큐</a:t>
            </a:r>
            <a:r>
              <a:rPr kumimoji="0" lang="ko-KR" altLang="en-US" sz="1600" dirty="0">
                <a:solidFill>
                  <a:srgbClr val="7030A0"/>
                </a:solidFill>
                <a:latin typeface="휴먼편지체" pitchFamily="18" charset="-127"/>
                <a:ea typeface="휴먼편지체" pitchFamily="18" charset="-127"/>
              </a:rPr>
              <a:t>를 구현할 수 있다</a:t>
            </a:r>
            <a:r>
              <a:rPr kumimoji="0" lang="en-US" altLang="ko-KR" sz="1600" dirty="0">
                <a:solidFill>
                  <a:srgbClr val="7030A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8318" y="1497431"/>
            <a:ext cx="151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초기화</a:t>
            </a:r>
            <a:endParaRPr kumimoji="0" lang="en-US" altLang="ko-KR" sz="1700" dirty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0351" y="2604781"/>
            <a:ext cx="151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비었는지</a:t>
            </a:r>
            <a:r>
              <a:rPr kumimoji="0" lang="en-US" altLang="ko-KR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kumimoji="0" lang="ko-KR" altLang="en-US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확인</a:t>
            </a:r>
            <a:endParaRPr kumimoji="0" lang="en-US" altLang="ko-KR" sz="1700" dirty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61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99592" y="3573016"/>
            <a:ext cx="6696744" cy="20882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05-2: 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ko-KR" altLang="en-US" sz="3200" b="1" dirty="0">
                <a:solidFill>
                  <a:srgbClr val="9FB8C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큐의 배열 기반 구현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US" altLang="ko-KR" sz="2900" dirty="0">
                <a:latin typeface="+mn-ea"/>
                <a:ea typeface="+mn-ea"/>
              </a:rPr>
              <a:t>Chapter 05. </a:t>
            </a:r>
            <a:r>
              <a:rPr lang="ko-KR" altLang="en-US" sz="2900" dirty="0">
                <a:latin typeface="+mn-ea"/>
                <a:ea typeface="+mn-ea"/>
              </a:rPr>
              <a:t>큐</a:t>
            </a:r>
            <a:r>
              <a:rPr lang="en-US" altLang="ko-KR" sz="2900" dirty="0">
                <a:latin typeface="+mn-ea"/>
                <a:ea typeface="+mn-ea"/>
              </a:rPr>
              <a:t>(Queue)</a:t>
            </a:r>
            <a:endParaRPr lang="ko-KR" altLang="en-US" sz="2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932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기반 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4543571" cy="4392488"/>
          </a:xfrm>
        </p:spPr>
        <p:txBody>
          <a:bodyPr/>
          <a:lstStyle/>
          <a:p>
            <a:r>
              <a:rPr lang="ko-KR" altLang="en-US" dirty="0" err="1">
                <a:latin typeface="Lucida Console" panose="020B0609040504020204" pitchFamily="49" charset="0"/>
              </a:rPr>
              <a:t>선형큐</a:t>
            </a:r>
            <a:r>
              <a:rPr lang="en-US" altLang="ko-KR" dirty="0">
                <a:latin typeface="Lucida Console" panose="020B0609040504020204" pitchFamily="49" charset="0"/>
              </a:rPr>
              <a:t>: </a:t>
            </a:r>
            <a:r>
              <a:rPr lang="ko-KR" altLang="en-US" dirty="0">
                <a:latin typeface="Lucida Console" panose="020B0609040504020204" pitchFamily="49" charset="0"/>
              </a:rPr>
              <a:t>배열을 선형으로 사용하여 큐를 구현</a:t>
            </a:r>
          </a:p>
          <a:p>
            <a:pPr lvl="1"/>
            <a:r>
              <a:rPr lang="ko-KR" altLang="en-US" dirty="0">
                <a:latin typeface="Lucida Console" panose="020B0609040504020204" pitchFamily="49" charset="0"/>
              </a:rPr>
              <a:t>삽입을 계속하기 위해서는 요소들을 이동시켜야 함</a:t>
            </a:r>
          </a:p>
          <a:p>
            <a:pPr lvl="1"/>
            <a:r>
              <a:rPr lang="ko-KR" altLang="en-US" dirty="0">
                <a:latin typeface="Lucida Console" panose="020B0609040504020204" pitchFamily="49" charset="0"/>
              </a:rPr>
              <a:t>문제점이 많아 사용되지 않음</a:t>
            </a:r>
          </a:p>
          <a:p>
            <a:endParaRPr lang="ko-KR" altLang="en-US" dirty="0">
              <a:latin typeface="Lucida Console" panose="020B0609040504020204" pitchFamily="49" charset="0"/>
            </a:endParaRPr>
          </a:p>
          <a:p>
            <a:r>
              <a:rPr lang="ko-KR" altLang="en-US" dirty="0" err="1">
                <a:latin typeface="Lucida Console" panose="020B0609040504020204" pitchFamily="49" charset="0"/>
              </a:rPr>
              <a:t>원형큐</a:t>
            </a:r>
            <a:r>
              <a:rPr lang="en-US" altLang="ko-KR" dirty="0">
                <a:latin typeface="Lucida Console" panose="020B0609040504020204" pitchFamily="49" charset="0"/>
              </a:rPr>
              <a:t>: </a:t>
            </a:r>
            <a:r>
              <a:rPr lang="ko-KR" altLang="en-US" dirty="0">
                <a:latin typeface="Lucida Console" panose="020B0609040504020204" pitchFamily="49" charset="0"/>
              </a:rPr>
              <a:t>배열을 원형으로 사용하여 큐를 구현</a:t>
            </a:r>
          </a:p>
          <a:p>
            <a:endParaRPr lang="ko-KR" alt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5246688" y="1584325"/>
            <a:ext cx="3600450" cy="2339975"/>
            <a:chOff x="657" y="61"/>
            <a:chExt cx="3792" cy="3959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410" y="799"/>
              <a:ext cx="635" cy="72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000">
                <a:latin typeface="Lucida Console" panose="020B0609040504020204" pitchFamily="49" charset="0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891" y="799"/>
              <a:ext cx="635" cy="72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000">
                <a:latin typeface="Lucida Console" panose="020B0609040504020204" pitchFamily="49" charset="0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372" y="799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2853" y="799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334" y="799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814" y="799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541" y="61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[0]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955" y="61"/>
              <a:ext cx="461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[-1]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040" y="61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[1]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540" y="61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[2]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040" y="61"/>
              <a:ext cx="382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[3]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539" y="61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[4]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043" y="61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[5]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2156" y="161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4068" y="161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700" y="1468"/>
              <a:ext cx="550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front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932" y="1482"/>
              <a:ext cx="505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rear</a:t>
              </a: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1319" y="2840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000">
                <a:latin typeface="Lucida Console" panose="020B0609040504020204" pitchFamily="49" charset="0"/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1800" y="2840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000">
                <a:latin typeface="Lucida Console" panose="020B0609040504020204" pitchFamily="49" charset="0"/>
              </a:endParaRP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2281" y="2840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2762" y="2840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243" y="2840"/>
              <a:ext cx="635" cy="72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723" y="2840"/>
              <a:ext cx="635" cy="72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1450" y="2102"/>
              <a:ext cx="382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[0]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868" y="2102"/>
              <a:ext cx="461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[-1]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949" y="2102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[1]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449" y="2102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[2]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948" y="2102"/>
              <a:ext cx="382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[3]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449" y="2102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[4]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949" y="2102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[5]</a:t>
              </a: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 flipV="1">
              <a:off x="1111" y="365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H="1" flipV="1">
              <a:off x="3023" y="365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657" y="3509"/>
              <a:ext cx="550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front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2887" y="3522"/>
              <a:ext cx="505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rear</a:t>
              </a:r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2653" y="1979"/>
              <a:ext cx="363" cy="408"/>
            </a:xfrm>
            <a:prstGeom prst="downArrow">
              <a:avLst>
                <a:gd name="adj1" fmla="val 50000"/>
                <a:gd name="adj2" fmla="val 28099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40" name="Group 65"/>
          <p:cNvGrpSpPr>
            <a:grpSpLocks/>
          </p:cNvGrpSpPr>
          <p:nvPr/>
        </p:nvGrpSpPr>
        <p:grpSpPr bwMode="auto">
          <a:xfrm>
            <a:off x="3986213" y="4419600"/>
            <a:ext cx="2636837" cy="2125663"/>
            <a:chOff x="1280" y="1071"/>
            <a:chExt cx="3167" cy="2371"/>
          </a:xfrm>
        </p:grpSpPr>
        <p:pic>
          <p:nvPicPr>
            <p:cNvPr id="41" name="Picture 66" descr="MCDD01085_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" y="1071"/>
              <a:ext cx="1958" cy="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1635" y="2872"/>
              <a:ext cx="41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HY엽서L" panose="02030600000101010101" pitchFamily="18" charset="-127"/>
                  <a:ea typeface="HY엽서L" panose="02030600000101010101" pitchFamily="18" charset="-127"/>
                </a:rPr>
                <a:t>[0]</a:t>
              </a:r>
            </a:p>
          </p:txBody>
        </p:sp>
        <p:sp>
          <p:nvSpPr>
            <p:cNvPr id="43" name="Text Box 68"/>
            <p:cNvSpPr txBox="1">
              <a:spLocks noChangeArrowheads="1"/>
            </p:cNvSpPr>
            <p:nvPr/>
          </p:nvSpPr>
          <p:spPr bwMode="auto">
            <a:xfrm>
              <a:off x="1328" y="2417"/>
              <a:ext cx="41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HY엽서L" panose="02030600000101010101" pitchFamily="18" charset="-127"/>
                  <a:ea typeface="HY엽서L" panose="02030600000101010101" pitchFamily="18" charset="-127"/>
                </a:rPr>
                <a:t>[1]</a:t>
              </a:r>
            </a:p>
          </p:txBody>
        </p:sp>
        <p:sp>
          <p:nvSpPr>
            <p:cNvPr id="44" name="Text Box 69"/>
            <p:cNvSpPr txBox="1">
              <a:spLocks noChangeArrowheads="1"/>
            </p:cNvSpPr>
            <p:nvPr/>
          </p:nvSpPr>
          <p:spPr bwMode="auto">
            <a:xfrm>
              <a:off x="1280" y="1871"/>
              <a:ext cx="41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HY엽서L" panose="02030600000101010101" pitchFamily="18" charset="-127"/>
                  <a:ea typeface="HY엽서L" panose="02030600000101010101" pitchFamily="18" charset="-127"/>
                </a:rPr>
                <a:t>[2]</a:t>
              </a:r>
            </a:p>
          </p:txBody>
        </p:sp>
        <p:sp>
          <p:nvSpPr>
            <p:cNvPr id="45" name="Text Box 70"/>
            <p:cNvSpPr txBox="1">
              <a:spLocks noChangeArrowheads="1"/>
            </p:cNvSpPr>
            <p:nvPr/>
          </p:nvSpPr>
          <p:spPr bwMode="auto">
            <a:xfrm>
              <a:off x="1461" y="1416"/>
              <a:ext cx="41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HY엽서L" panose="02030600000101010101" pitchFamily="18" charset="-127"/>
                  <a:ea typeface="HY엽서L" panose="02030600000101010101" pitchFamily="18" charset="-127"/>
                </a:rPr>
                <a:t>[3]</a:t>
              </a:r>
            </a:p>
          </p:txBody>
        </p:sp>
        <p:sp>
          <p:nvSpPr>
            <p:cNvPr id="46" name="Text Box 71"/>
            <p:cNvSpPr txBox="1">
              <a:spLocks noChangeArrowheads="1"/>
            </p:cNvSpPr>
            <p:nvPr/>
          </p:nvSpPr>
          <p:spPr bwMode="auto">
            <a:xfrm>
              <a:off x="2973" y="3187"/>
              <a:ext cx="115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HY엽서L" panose="02030600000101010101" pitchFamily="18" charset="-127"/>
                  <a:ea typeface="HY엽서L" panose="02030600000101010101" pitchFamily="18" charset="-127"/>
                </a:rPr>
                <a:t>[MAX_SIZE-1]</a:t>
              </a:r>
            </a:p>
          </p:txBody>
        </p:sp>
        <p:sp>
          <p:nvSpPr>
            <p:cNvPr id="47" name="Text Box 72"/>
            <p:cNvSpPr txBox="1">
              <a:spLocks noChangeArrowheads="1"/>
            </p:cNvSpPr>
            <p:nvPr/>
          </p:nvSpPr>
          <p:spPr bwMode="auto">
            <a:xfrm>
              <a:off x="3288" y="2731"/>
              <a:ext cx="115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HY엽서L" panose="02030600000101010101" pitchFamily="18" charset="-127"/>
                  <a:ea typeface="HY엽서L" panose="02030600000101010101" pitchFamily="18" charset="-127"/>
                </a:rPr>
                <a:t>[MAX_SIZE-2]</a:t>
              </a:r>
            </a:p>
          </p:txBody>
        </p:sp>
        <p:sp>
          <p:nvSpPr>
            <p:cNvPr id="48" name="Text Box 73"/>
            <p:cNvSpPr txBox="1">
              <a:spLocks noChangeArrowheads="1"/>
            </p:cNvSpPr>
            <p:nvPr/>
          </p:nvSpPr>
          <p:spPr bwMode="auto">
            <a:xfrm>
              <a:off x="1930" y="1096"/>
              <a:ext cx="35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Arial" panose="020B0604020202020204" pitchFamily="34" charset="0"/>
                  <a:ea typeface="HY엽서L" panose="02030600000101010101" pitchFamily="18" charset="-127"/>
                </a:rPr>
                <a:t>…</a:t>
              </a:r>
              <a:endParaRPr lang="en-US" altLang="ko-KR" sz="90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49" name="Text Box 74"/>
            <p:cNvSpPr txBox="1">
              <a:spLocks noChangeArrowheads="1"/>
            </p:cNvSpPr>
            <p:nvPr/>
          </p:nvSpPr>
          <p:spPr bwMode="auto">
            <a:xfrm>
              <a:off x="3518" y="2176"/>
              <a:ext cx="35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Arial" panose="020B0604020202020204" pitchFamily="34" charset="0"/>
                  <a:ea typeface="HY엽서L" panose="02030600000101010101" pitchFamily="18" charset="-127"/>
                </a:rPr>
                <a:t>…</a:t>
              </a:r>
              <a:endParaRPr lang="en-US" altLang="ko-KR" sz="90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67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큐의 구현 논리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28956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068960"/>
            <a:ext cx="27241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자유형 13"/>
          <p:cNvSpPr/>
          <p:nvPr/>
        </p:nvSpPr>
        <p:spPr>
          <a:xfrm>
            <a:off x="1152939" y="1669774"/>
            <a:ext cx="6467061" cy="4015409"/>
          </a:xfrm>
          <a:custGeom>
            <a:avLst/>
            <a:gdLst>
              <a:gd name="connsiteX0" fmla="*/ 6467061 w 6467061"/>
              <a:gd name="connsiteY0" fmla="*/ 0 h 4015409"/>
              <a:gd name="connsiteX1" fmla="*/ 4002157 w 6467061"/>
              <a:gd name="connsiteY1" fmla="*/ 1033669 h 4015409"/>
              <a:gd name="connsiteX2" fmla="*/ 3167270 w 6467061"/>
              <a:gd name="connsiteY2" fmla="*/ 3511826 h 4015409"/>
              <a:gd name="connsiteX3" fmla="*/ 0 w 6467061"/>
              <a:gd name="connsiteY3" fmla="*/ 4015409 h 401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7061" h="4015409">
                <a:moveTo>
                  <a:pt x="6467061" y="0"/>
                </a:moveTo>
                <a:cubicBezTo>
                  <a:pt x="5509591" y="224182"/>
                  <a:pt x="4552122" y="448365"/>
                  <a:pt x="4002157" y="1033669"/>
                </a:cubicBezTo>
                <a:cubicBezTo>
                  <a:pt x="3452192" y="1618973"/>
                  <a:pt x="3834296" y="3014869"/>
                  <a:pt x="3167270" y="3511826"/>
                </a:cubicBezTo>
                <a:cubicBezTo>
                  <a:pt x="2500244" y="4008783"/>
                  <a:pt x="1250122" y="4012096"/>
                  <a:pt x="0" y="4015409"/>
                </a:cubicBezTo>
              </a:path>
            </a:pathLst>
          </a:cu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20" y="1589311"/>
            <a:ext cx="2664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보편적이고도 올바른 </a:t>
            </a:r>
            <a:r>
              <a:rPr kumimoji="0" lang="en-US" altLang="ko-KR" sz="17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enqueue</a:t>
            </a:r>
            <a:r>
              <a:rPr kumimoji="0" lang="en-US" altLang="ko-KR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kumimoji="0" lang="ko-KR" altLang="en-US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연산에 대한 방식</a:t>
            </a:r>
            <a:endParaRPr kumimoji="0" lang="en-US" altLang="ko-KR" sz="1700" dirty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0152" y="2420888"/>
            <a:ext cx="2664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보편적이고도 올바른 </a:t>
            </a:r>
            <a:r>
              <a:rPr kumimoji="0" lang="en-US" altLang="ko-KR" sz="17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dequeue</a:t>
            </a:r>
            <a:r>
              <a:rPr kumimoji="0" lang="en-US" altLang="ko-KR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kumimoji="0" lang="ko-KR" altLang="en-US" sz="1700" dirty="0">
                <a:solidFill>
                  <a:srgbClr val="0033CC"/>
                </a:solidFill>
                <a:latin typeface="휴먼편지체" pitchFamily="18" charset="-127"/>
                <a:ea typeface="휴먼편지체" pitchFamily="18" charset="-127"/>
              </a:rPr>
              <a:t>연산에 대한 방식</a:t>
            </a:r>
            <a:endParaRPr kumimoji="0" lang="en-US" altLang="ko-KR" sz="1700" dirty="0">
              <a:solidFill>
                <a:srgbClr val="0033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7" name="줄무늬가 있는 오른쪽 화살표 16"/>
          <p:cNvSpPr/>
          <p:nvPr/>
        </p:nvSpPr>
        <p:spPr>
          <a:xfrm rot="1916046">
            <a:off x="4725497" y="3155980"/>
            <a:ext cx="432048" cy="360040"/>
          </a:xfrm>
          <a:prstGeom prst="stripedRightArrow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4437112"/>
            <a:ext cx="3528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큐의 꼬리를 의미하는 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R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을 한칸 이동시키고 </a:t>
            </a:r>
            <a:endParaRPr kumimoji="0" lang="en-US" altLang="ko-KR" sz="13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itchFamily="18" charset="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새 데이터를 저장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(</a:t>
            </a:r>
            <a:r>
              <a:rPr kumimoji="0" lang="en-US" altLang="ko-KR" sz="13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enqueue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)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한다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7744" y="5776808"/>
            <a:ext cx="67147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큐의 머리를 의미하는 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F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가 가리키는 데이터를 반환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(</a:t>
            </a:r>
            <a:r>
              <a:rPr kumimoji="0" lang="en-US" altLang="ko-KR" sz="13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dequeue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)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하고 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F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를 한 칸 이동시킨다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74167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코드로 옮기는데 고려해야 할 사항들이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6685" y="5256238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>
                <a:solidFill>
                  <a:srgbClr val="FF0000"/>
                </a:solidFill>
              </a:rPr>
              <a:t>F</a:t>
            </a:r>
            <a:r>
              <a:rPr lang="ko-KR" altLang="en-US" sz="1400" b="1" u="sng" dirty="0">
                <a:solidFill>
                  <a:srgbClr val="FF0000"/>
                </a:solidFill>
              </a:rPr>
              <a:t>는 출구</a:t>
            </a:r>
            <a:r>
              <a:rPr lang="en-US" altLang="ko-KR" sz="1400" b="1" u="sng" dirty="0">
                <a:solidFill>
                  <a:srgbClr val="FF0000"/>
                </a:solidFill>
              </a:rPr>
              <a:t>, R</a:t>
            </a:r>
            <a:r>
              <a:rPr lang="ko-KR" altLang="en-US" sz="1400" b="1" u="sng" dirty="0">
                <a:solidFill>
                  <a:srgbClr val="FF0000"/>
                </a:solidFill>
              </a:rPr>
              <a:t>은 입구</a:t>
            </a:r>
          </a:p>
        </p:txBody>
      </p:sp>
    </p:spTree>
    <p:extLst>
      <p:ext uri="{BB962C8B-B14F-4D97-AF65-F5344CB8AC3E}">
        <p14:creationId xmlns:p14="http://schemas.microsoft.com/office/powerpoint/2010/main" val="61573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가장 기본적인 배열 기반 큐의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문제점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8954"/>
            <a:ext cx="27241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941162"/>
            <a:ext cx="29813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줄무늬가 있는 오른쪽 화살표 19"/>
          <p:cNvSpPr/>
          <p:nvPr/>
        </p:nvSpPr>
        <p:spPr>
          <a:xfrm>
            <a:off x="3779912" y="4085178"/>
            <a:ext cx="343082" cy="30878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3928" y="2968496"/>
            <a:ext cx="48245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분명 배열은 비어있다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. 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하지만 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R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을 오른쪽으로 한칸 이동시킬 수 없어서 더 이상 데이터를 추가할 수 없다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3848" y="4912712"/>
            <a:ext cx="57606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데이터를 더 추가하기 위해서는 </a:t>
            </a:r>
            <a:r>
              <a:rPr kumimoji="0"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R</a:t>
            </a:r>
            <a:r>
              <a:rPr kumimoji="0"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을 인덱스가 </a:t>
            </a:r>
            <a:r>
              <a:rPr kumimoji="0"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0</a:t>
            </a:r>
            <a:r>
              <a:rPr kumimoji="0"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인 위치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로 이동시켜야 한다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.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그리고 이러한 방식으로 문제를 해결한 것이 바로 </a:t>
            </a:r>
            <a:r>
              <a:rPr kumimoji="0"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‘</a:t>
            </a:r>
            <a:r>
              <a:rPr kumimoji="0"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원형 큐</a:t>
            </a:r>
            <a:r>
              <a:rPr kumimoji="0"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’</a:t>
            </a:r>
            <a:r>
              <a:rPr kumimoji="0" lang="ko-KR" altLang="en-US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이다</a:t>
            </a:r>
            <a:r>
              <a:rPr kumimoji="0" lang="en-US" altLang="ko-KR" sz="13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06237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olabTheme_2.5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labTheme_2.5" id="{8E27F8B9-2FE8-4035-B13B-B616FDB7C438}" vid="{DEF17CB8-5C6A-4387-85FC-521E81DD8E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9134C9C5B7CF0499706B15258F1E445" ma:contentTypeVersion="4" ma:contentTypeDescription="새 문서를 만듭니다." ma:contentTypeScope="" ma:versionID="0a0092e84e1caf302234f01ced521a04">
  <xsd:schema xmlns:xsd="http://www.w3.org/2001/XMLSchema" xmlns:xs="http://www.w3.org/2001/XMLSchema" xmlns:p="http://schemas.microsoft.com/office/2006/metadata/properties" xmlns:ns2="c58774ea-0edd-4e42-9faf-91ff046d974c" targetNamespace="http://schemas.microsoft.com/office/2006/metadata/properties" ma:root="true" ma:fieldsID="4c74a85d6d06896201bb5e785dc5e854" ns2:_="">
    <xsd:import namespace="c58774ea-0edd-4e42-9faf-91ff046d97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774ea-0edd-4e42-9faf-91ff046d97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A01C42-A7F3-4A39-AAD7-A08405714A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E107DE-C675-47B1-A144-A16B428DFC7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58774ea-0edd-4e42-9faf-91ff046d974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369A69-A93D-4D13-A455-51F281F8703E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GolabTheme_2.5</Template>
  <TotalTime>15657</TotalTime>
  <Words>1414</Words>
  <Application>Microsoft Office PowerPoint</Application>
  <PresentationFormat>화면 슬라이드 쇼(4:3)</PresentationFormat>
  <Paragraphs>265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GolabTheme_2.5</vt:lpstr>
      <vt:lpstr>Chapter 05. 큐(Queue)</vt:lpstr>
      <vt:lpstr>Chapter 07. 큐(Queue)</vt:lpstr>
      <vt:lpstr>큐(Stack)의 이해와 ADT 정의</vt:lpstr>
      <vt:lpstr>PowerPoint 프레젠테이션</vt:lpstr>
      <vt:lpstr>큐의 ADT 정의</vt:lpstr>
      <vt:lpstr>Chapter 05. 큐(Queue)</vt:lpstr>
      <vt:lpstr>배열 기반 큐</vt:lpstr>
      <vt:lpstr>큐의 구현 논리</vt:lpstr>
      <vt:lpstr>가장 기본적인 배열 기반 큐의 문제점</vt:lpstr>
      <vt:lpstr>원형 큐의 소개</vt:lpstr>
      <vt:lpstr>원형 큐의 단순한 연산</vt:lpstr>
      <vt:lpstr>원형 큐의 단순한 연산의 문제점</vt:lpstr>
      <vt:lpstr>원형 큐의 문제점 해결</vt:lpstr>
      <vt:lpstr>원형 큐의 구현: 헤더파일</vt:lpstr>
      <vt:lpstr>원형 큐의 구현: Helper Function</vt:lpstr>
      <vt:lpstr>원형 큐의 구현: 함수의 정의1</vt:lpstr>
      <vt:lpstr>원형 큐의 구현: 함수의 정의2</vt:lpstr>
      <vt:lpstr>원형 큐의 실행</vt:lpstr>
      <vt:lpstr>연결 리스트 기반 큐의 헤더파일</vt:lpstr>
      <vt:lpstr>Chapter 05. 큐(Queue)</vt:lpstr>
      <vt:lpstr>연결 리스트 기반 큐의 구현: 초기화</vt:lpstr>
      <vt:lpstr>연결 리스트 기반 큐의 구현: enqueue</vt:lpstr>
      <vt:lpstr>연결 리스트 기반 큐의 구현: dequeue 논리</vt:lpstr>
      <vt:lpstr>연결 리스트 기반 큐의 실행</vt:lpstr>
      <vt:lpstr>연결 리스트 기반 큐의 구현: dequeue 정의</vt:lpstr>
      <vt:lpstr>시뮬레이션의 주제</vt:lpstr>
      <vt:lpstr>Chapter 05. 큐(Queue)</vt:lpstr>
      <vt:lpstr>Chapter 05. 큐(Queue)</vt:lpstr>
      <vt:lpstr>시뮬레이션 예제의 작성</vt:lpstr>
      <vt:lpstr>덱의 이해</vt:lpstr>
      <vt:lpstr>덱의 ADT</vt:lpstr>
      <vt:lpstr>덱의 구현: 헤더파일 정의</vt:lpstr>
      <vt:lpstr>덱의 구현: 함수의 정의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은혜 정</cp:lastModifiedBy>
  <cp:revision>398</cp:revision>
  <dcterms:created xsi:type="dcterms:W3CDTF">2004-02-19T02:52:38Z</dcterms:created>
  <dcterms:modified xsi:type="dcterms:W3CDTF">2023-11-08T03:56:15Z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0x010100A9134C9C5B7CF0499706B15258F1E445</vt:lpwstr>
  </property>
</Properties>
</file>