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85" r:id="rId8"/>
    <p:sldId id="28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80" r:id="rId23"/>
    <p:sldId id="281" r:id="rId24"/>
    <p:sldId id="282" r:id="rId25"/>
    <p:sldId id="289" r:id="rId26"/>
    <p:sldId id="290"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02" autoAdjust="0"/>
  </p:normalViewPr>
  <p:slideViewPr>
    <p:cSldViewPr>
      <p:cViewPr>
        <p:scale>
          <a:sx n="50" d="100"/>
          <a:sy n="50" d="100"/>
        </p:scale>
        <p:origin x="-1872"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fr-FR"/>
              <a:t>Évolution du projet gouvernemental et des projets de Dyar Al Mansour</a:t>
            </a:r>
          </a:p>
        </c:rich>
      </c:tx>
      <c:layout/>
      <c:overlay val="0"/>
    </c:title>
    <c:autoTitleDeleted val="0"/>
    <c:plotArea>
      <c:layout/>
      <c:lineChart>
        <c:grouping val="stacked"/>
        <c:varyColors val="0"/>
        <c:ser>
          <c:idx val="0"/>
          <c:order val="0"/>
          <c:tx>
            <c:strRef>
              <c:f>Feuil1!$B$1</c:f>
              <c:strCache>
                <c:ptCount val="1"/>
                <c:pt idx="0">
                  <c:v>projet gouvernemental</c:v>
                </c:pt>
              </c:strCache>
            </c:strRef>
          </c:tx>
          <c:spPr>
            <a:ln>
              <a:solidFill>
                <a:schemeClr val="tx1"/>
              </a:solidFill>
            </a:ln>
          </c:spPr>
          <c:marker>
            <c:symbol val="none"/>
          </c:marker>
          <c:cat>
            <c:numRef>
              <c:f>Feuil1!$A$2:$A$5</c:f>
              <c:numCache>
                <c:formatCode>General</c:formatCode>
                <c:ptCount val="4"/>
                <c:pt idx="0">
                  <c:v>2004</c:v>
                </c:pt>
              </c:numCache>
            </c:numRef>
          </c:cat>
          <c:val>
            <c:numRef>
              <c:f>Feuil1!$B$2:$B$5</c:f>
              <c:numCache>
                <c:formatCode>General</c:formatCode>
                <c:ptCount val="4"/>
                <c:pt idx="0">
                  <c:v>3</c:v>
                </c:pt>
                <c:pt idx="1">
                  <c:v>4</c:v>
                </c:pt>
                <c:pt idx="2">
                  <c:v>5</c:v>
                </c:pt>
                <c:pt idx="3">
                  <c:v>6</c:v>
                </c:pt>
              </c:numCache>
            </c:numRef>
          </c:val>
          <c:smooth val="0"/>
        </c:ser>
        <c:ser>
          <c:idx val="1"/>
          <c:order val="1"/>
          <c:tx>
            <c:strRef>
              <c:f>Feuil1!$C$1</c:f>
              <c:strCache>
                <c:ptCount val="1"/>
                <c:pt idx="0">
                  <c:v>projets DAM</c:v>
                </c:pt>
              </c:strCache>
            </c:strRef>
          </c:tx>
          <c:marker>
            <c:symbol val="none"/>
          </c:marker>
          <c:cat>
            <c:numRef>
              <c:f>Feuil1!$A$2:$A$5</c:f>
              <c:numCache>
                <c:formatCode>General</c:formatCode>
                <c:ptCount val="4"/>
                <c:pt idx="0">
                  <c:v>2004</c:v>
                </c:pt>
              </c:numCache>
            </c:numRef>
          </c:cat>
          <c:val>
            <c:numRef>
              <c:f>Feuil1!$C$2:$C$5</c:f>
              <c:numCache>
                <c:formatCode>General</c:formatCode>
                <c:ptCount val="4"/>
                <c:pt idx="0">
                  <c:v>4</c:v>
                </c:pt>
                <c:pt idx="1">
                  <c:v>6</c:v>
                </c:pt>
                <c:pt idx="2">
                  <c:v>8</c:v>
                </c:pt>
                <c:pt idx="3">
                  <c:v>10</c:v>
                </c:pt>
              </c:numCache>
            </c:numRef>
          </c:val>
          <c:smooth val="0"/>
        </c:ser>
        <c:ser>
          <c:idx val="2"/>
          <c:order val="2"/>
          <c:tx>
            <c:strRef>
              <c:f>Feuil1!$D$1</c:f>
              <c:strCache>
                <c:ptCount val="1"/>
                <c:pt idx="0">
                  <c:v>Colonne1</c:v>
                </c:pt>
              </c:strCache>
            </c:strRef>
          </c:tx>
          <c:spPr>
            <a:ln>
              <a:solidFill>
                <a:srgbClr val="00B0F0"/>
              </a:solidFill>
            </a:ln>
          </c:spPr>
          <c:marker>
            <c:symbol val="none"/>
          </c:marker>
          <c:cat>
            <c:numRef>
              <c:f>Feuil1!$A$2:$A$5</c:f>
              <c:numCache>
                <c:formatCode>General</c:formatCode>
                <c:ptCount val="4"/>
                <c:pt idx="0">
                  <c:v>2004</c:v>
                </c:pt>
              </c:numCache>
            </c:numRef>
          </c:cat>
          <c:val>
            <c:numRef>
              <c:f>Feuil1!$D$2:$D$5</c:f>
              <c:numCache>
                <c:formatCode>General</c:formatCode>
                <c:ptCount val="4"/>
              </c:numCache>
            </c:numRef>
          </c:val>
          <c:smooth val="0"/>
        </c:ser>
        <c:dLbls>
          <c:showLegendKey val="0"/>
          <c:showVal val="0"/>
          <c:showCatName val="0"/>
          <c:showSerName val="0"/>
          <c:showPercent val="0"/>
          <c:showBubbleSize val="0"/>
        </c:dLbls>
        <c:marker val="1"/>
        <c:smooth val="0"/>
        <c:axId val="26233088"/>
        <c:axId val="26259456"/>
      </c:lineChart>
      <c:catAx>
        <c:axId val="26233088"/>
        <c:scaling>
          <c:orientation val="minMax"/>
        </c:scaling>
        <c:delete val="0"/>
        <c:axPos val="b"/>
        <c:numFmt formatCode="General" sourceLinked="1"/>
        <c:majorTickMark val="none"/>
        <c:minorTickMark val="none"/>
        <c:tickLblPos val="nextTo"/>
        <c:crossAx val="26259456"/>
        <c:crosses val="autoZero"/>
        <c:auto val="1"/>
        <c:lblAlgn val="ctr"/>
        <c:lblOffset val="100"/>
        <c:noMultiLvlLbl val="0"/>
      </c:catAx>
      <c:valAx>
        <c:axId val="26259456"/>
        <c:scaling>
          <c:orientation val="minMax"/>
        </c:scaling>
        <c:delete val="1"/>
        <c:axPos val="l"/>
        <c:majorGridlines/>
        <c:numFmt formatCode="General" sourceLinked="1"/>
        <c:majorTickMark val="none"/>
        <c:minorTickMark val="none"/>
        <c:tickLblPos val="nextTo"/>
        <c:crossAx val="26233088"/>
        <c:crosses val="autoZero"/>
        <c:crossBetween val="between"/>
      </c:valAx>
    </c:plotArea>
    <c:legend>
      <c:legendPos val="b"/>
      <c:legendEntry>
        <c:idx val="2"/>
        <c:delete val="1"/>
      </c:legendEntry>
      <c:layout/>
      <c:overlay val="0"/>
    </c:legend>
    <c:plotVisOnly val="1"/>
    <c:dispBlanksAs val="zero"/>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E75FA-BD0A-4070-A1FA-4A16E5A742AD}" type="doc">
      <dgm:prSet loTypeId="urn:microsoft.com/office/officeart/2005/8/layout/orgChart1" loCatId="hierarchy" qsTypeId="urn:microsoft.com/office/officeart/2005/8/quickstyle/simple5" qsCatId="simple" csTypeId="urn:microsoft.com/office/officeart/2005/8/colors/accent0_1" csCatId="mainScheme" phldr="1"/>
      <dgm:spPr/>
      <dgm:t>
        <a:bodyPr/>
        <a:lstStyle/>
        <a:p>
          <a:endParaRPr lang="fr-FR"/>
        </a:p>
      </dgm:t>
    </dgm:pt>
    <dgm:pt modelId="{F315E942-EBFF-40EC-8E91-BB5B33FC5AFF}">
      <dgm:prSet phldrT="[Texte]"/>
      <dgm:spPr/>
      <dgm:t>
        <a:bodyPr/>
        <a:lstStyle/>
        <a:p>
          <a:r>
            <a:rPr lang="fr-FR" dirty="0" smtClean="0"/>
            <a:t>Directeur général</a:t>
          </a:r>
          <a:endParaRPr lang="fr-FR" dirty="0"/>
        </a:p>
      </dgm:t>
    </dgm:pt>
    <dgm:pt modelId="{62F00244-E00C-4EB0-9DE2-A959DCDF3E4C}" type="parTrans" cxnId="{1D31254D-34D8-456C-9C9B-F9C95100B7B6}">
      <dgm:prSet/>
      <dgm:spPr/>
      <dgm:t>
        <a:bodyPr/>
        <a:lstStyle/>
        <a:p>
          <a:endParaRPr lang="fr-FR"/>
        </a:p>
      </dgm:t>
    </dgm:pt>
    <dgm:pt modelId="{23CFAE4A-A1E9-4418-AA7C-F4053A5D384D}" type="sibTrans" cxnId="{1D31254D-34D8-456C-9C9B-F9C95100B7B6}">
      <dgm:prSet/>
      <dgm:spPr/>
      <dgm:t>
        <a:bodyPr/>
        <a:lstStyle/>
        <a:p>
          <a:endParaRPr lang="fr-FR"/>
        </a:p>
      </dgm:t>
    </dgm:pt>
    <dgm:pt modelId="{F0590A8C-9498-4483-A801-BA71628869EE}">
      <dgm:prSet phldrT="[Texte]"/>
      <dgm:spPr>
        <a:solidFill>
          <a:schemeClr val="bg1"/>
        </a:solidFill>
      </dgm:spPr>
      <dgm:t>
        <a:bodyPr/>
        <a:lstStyle/>
        <a:p>
          <a:r>
            <a:rPr lang="fr-FR" dirty="0" smtClean="0"/>
            <a:t>Pôle développement</a:t>
          </a:r>
          <a:endParaRPr lang="fr-FR" dirty="0"/>
        </a:p>
      </dgm:t>
    </dgm:pt>
    <dgm:pt modelId="{04148D18-2B78-483A-8CBA-D41DEAA89FFD}" type="parTrans" cxnId="{C98F3995-CE0F-4700-98FF-43CC30BCF007}">
      <dgm:prSet/>
      <dgm:spPr/>
      <dgm:t>
        <a:bodyPr/>
        <a:lstStyle/>
        <a:p>
          <a:endParaRPr lang="fr-FR"/>
        </a:p>
      </dgm:t>
    </dgm:pt>
    <dgm:pt modelId="{EDD9D55D-B8C4-495F-BC82-EEF88E6180C7}" type="sibTrans" cxnId="{C98F3995-CE0F-4700-98FF-43CC30BCF007}">
      <dgm:prSet/>
      <dgm:spPr/>
      <dgm:t>
        <a:bodyPr/>
        <a:lstStyle/>
        <a:p>
          <a:endParaRPr lang="fr-FR"/>
        </a:p>
      </dgm:t>
    </dgm:pt>
    <dgm:pt modelId="{28AF4501-11CB-4327-85E6-F19F359C88B7}">
      <dgm:prSet phldrT="[Texte]"/>
      <dgm:spPr>
        <a:solidFill>
          <a:schemeClr val="bg1"/>
        </a:solidFill>
      </dgm:spPr>
      <dgm:t>
        <a:bodyPr/>
        <a:lstStyle/>
        <a:p>
          <a:r>
            <a:rPr lang="fr-FR" dirty="0" smtClean="0"/>
            <a:t>Pôle réalisation</a:t>
          </a:r>
          <a:endParaRPr lang="fr-FR" dirty="0"/>
        </a:p>
      </dgm:t>
    </dgm:pt>
    <dgm:pt modelId="{2DF44804-8D92-489D-8817-6C3D0C1C843D}" type="parTrans" cxnId="{17825393-CA3A-43AA-85FE-F5CFCB0C6F9B}">
      <dgm:prSet/>
      <dgm:spPr/>
      <dgm:t>
        <a:bodyPr/>
        <a:lstStyle/>
        <a:p>
          <a:endParaRPr lang="fr-FR"/>
        </a:p>
      </dgm:t>
    </dgm:pt>
    <dgm:pt modelId="{CA690DBD-0957-4487-945C-3C3BEDF74A9F}" type="sibTrans" cxnId="{17825393-CA3A-43AA-85FE-F5CFCB0C6F9B}">
      <dgm:prSet/>
      <dgm:spPr/>
      <dgm:t>
        <a:bodyPr/>
        <a:lstStyle/>
        <a:p>
          <a:endParaRPr lang="fr-FR"/>
        </a:p>
      </dgm:t>
    </dgm:pt>
    <dgm:pt modelId="{CF6F5616-7608-48A8-8CFF-BBD3922E7159}">
      <dgm:prSet phldrT="[Texte]"/>
      <dgm:spPr>
        <a:solidFill>
          <a:schemeClr val="bg1"/>
        </a:solidFill>
      </dgm:spPr>
      <dgm:t>
        <a:bodyPr/>
        <a:lstStyle/>
        <a:p>
          <a:r>
            <a:rPr lang="fr-FR" dirty="0" smtClean="0"/>
            <a:t>Pôle ressources</a:t>
          </a:r>
          <a:endParaRPr lang="fr-FR" dirty="0"/>
        </a:p>
      </dgm:t>
    </dgm:pt>
    <dgm:pt modelId="{2F64C970-C0F8-4D31-B762-87BF75FD01FE}" type="parTrans" cxnId="{E463C756-6101-498B-87EE-7B3A0DBFD114}">
      <dgm:prSet/>
      <dgm:spPr/>
      <dgm:t>
        <a:bodyPr/>
        <a:lstStyle/>
        <a:p>
          <a:endParaRPr lang="fr-FR"/>
        </a:p>
      </dgm:t>
    </dgm:pt>
    <dgm:pt modelId="{F1507362-37A4-49C5-8FF2-3FC2B37ECD2C}" type="sibTrans" cxnId="{E463C756-6101-498B-87EE-7B3A0DBFD114}">
      <dgm:prSet/>
      <dgm:spPr/>
      <dgm:t>
        <a:bodyPr/>
        <a:lstStyle/>
        <a:p>
          <a:endParaRPr lang="fr-FR"/>
        </a:p>
      </dgm:t>
    </dgm:pt>
    <dgm:pt modelId="{BA5DEFF4-A018-4D39-985D-F606D4BD26B3}" type="asst">
      <dgm:prSet phldrT="[Texte]"/>
      <dgm:spPr/>
      <dgm:t>
        <a:bodyPr/>
        <a:lstStyle/>
        <a:p>
          <a:r>
            <a:rPr lang="fr-FR" dirty="0" smtClean="0"/>
            <a:t>Audit interne</a:t>
          </a:r>
          <a:endParaRPr lang="fr-FR" dirty="0"/>
        </a:p>
      </dgm:t>
    </dgm:pt>
    <dgm:pt modelId="{C4D468BC-A456-4EBD-8F16-4DD4907CD184}" type="sibTrans" cxnId="{AC4914F0-FF95-46D3-A36B-D72297CDE369}">
      <dgm:prSet/>
      <dgm:spPr/>
      <dgm:t>
        <a:bodyPr/>
        <a:lstStyle/>
        <a:p>
          <a:endParaRPr lang="fr-FR"/>
        </a:p>
      </dgm:t>
    </dgm:pt>
    <dgm:pt modelId="{BB9D8DE8-1DDF-4655-B7CF-7F24D423574F}" type="parTrans" cxnId="{AC4914F0-FF95-46D3-A36B-D72297CDE369}">
      <dgm:prSet/>
      <dgm:spPr/>
      <dgm:t>
        <a:bodyPr/>
        <a:lstStyle/>
        <a:p>
          <a:endParaRPr lang="fr-FR"/>
        </a:p>
      </dgm:t>
    </dgm:pt>
    <dgm:pt modelId="{552E3A6B-077F-4852-A335-3ADC4BAA9D40}" type="asst">
      <dgm:prSet phldrT="[Texte]"/>
      <dgm:spPr/>
      <dgm:t>
        <a:bodyPr/>
        <a:lstStyle/>
        <a:p>
          <a:r>
            <a:rPr lang="fr-FR" dirty="0" smtClean="0"/>
            <a:t>Contrôle de gestion </a:t>
          </a:r>
          <a:endParaRPr lang="fr-FR" dirty="0"/>
        </a:p>
      </dgm:t>
    </dgm:pt>
    <dgm:pt modelId="{A892B9C0-D85D-4AC2-A8EC-20FFCAC95F5C}" type="parTrans" cxnId="{110D1BA0-76C4-4CC7-ABFF-23F27293F0AD}">
      <dgm:prSet/>
      <dgm:spPr/>
      <dgm:t>
        <a:bodyPr/>
        <a:lstStyle/>
        <a:p>
          <a:endParaRPr lang="fr-FR"/>
        </a:p>
      </dgm:t>
    </dgm:pt>
    <dgm:pt modelId="{304D49DD-5AB0-496B-988F-31374EFF0AFC}" type="sibTrans" cxnId="{110D1BA0-76C4-4CC7-ABFF-23F27293F0AD}">
      <dgm:prSet/>
      <dgm:spPr/>
      <dgm:t>
        <a:bodyPr/>
        <a:lstStyle/>
        <a:p>
          <a:endParaRPr lang="fr-FR"/>
        </a:p>
      </dgm:t>
    </dgm:pt>
    <dgm:pt modelId="{F403281C-B995-461C-8BDC-C5CBB3FD01F5}">
      <dgm:prSet phldrT="[Texte]"/>
      <dgm:spPr/>
      <dgm:t>
        <a:bodyPr/>
        <a:lstStyle/>
        <a:p>
          <a:r>
            <a:rPr lang="fr-FR" dirty="0" smtClean="0"/>
            <a:t>Direction montage et ingénierie financière</a:t>
          </a:r>
          <a:endParaRPr lang="fr-FR" dirty="0"/>
        </a:p>
      </dgm:t>
    </dgm:pt>
    <dgm:pt modelId="{293FDE8A-6927-4394-AB0E-D7A0DD051AC8}" type="parTrans" cxnId="{39033E36-3815-4DF9-B9DC-6C77BD634A04}">
      <dgm:prSet/>
      <dgm:spPr/>
      <dgm:t>
        <a:bodyPr/>
        <a:lstStyle/>
        <a:p>
          <a:endParaRPr lang="fr-FR"/>
        </a:p>
      </dgm:t>
    </dgm:pt>
    <dgm:pt modelId="{D95EA7A9-DD61-4511-B961-9DD935706623}" type="sibTrans" cxnId="{39033E36-3815-4DF9-B9DC-6C77BD634A04}">
      <dgm:prSet/>
      <dgm:spPr/>
      <dgm:t>
        <a:bodyPr/>
        <a:lstStyle/>
        <a:p>
          <a:endParaRPr lang="fr-FR"/>
        </a:p>
      </dgm:t>
    </dgm:pt>
    <dgm:pt modelId="{FBF5FD85-C636-4B3C-8DE9-E766C1E98905}">
      <dgm:prSet phldrT="[Texte]"/>
      <dgm:spPr/>
      <dgm:t>
        <a:bodyPr/>
        <a:lstStyle/>
        <a:p>
          <a:r>
            <a:rPr lang="fr-FR" dirty="0" smtClean="0"/>
            <a:t>Direction marketing et communication</a:t>
          </a:r>
          <a:endParaRPr lang="fr-FR" dirty="0"/>
        </a:p>
      </dgm:t>
    </dgm:pt>
    <dgm:pt modelId="{D198B6BC-72C2-43C5-BEE5-F45E9B894DA5}" type="parTrans" cxnId="{A3D88AC9-D32D-4934-B789-9B90A383B156}">
      <dgm:prSet/>
      <dgm:spPr/>
      <dgm:t>
        <a:bodyPr/>
        <a:lstStyle/>
        <a:p>
          <a:endParaRPr lang="fr-FR"/>
        </a:p>
      </dgm:t>
    </dgm:pt>
    <dgm:pt modelId="{142430D6-2299-4BF7-9A00-D8403B8A5EEB}" type="sibTrans" cxnId="{A3D88AC9-D32D-4934-B789-9B90A383B156}">
      <dgm:prSet/>
      <dgm:spPr/>
      <dgm:t>
        <a:bodyPr/>
        <a:lstStyle/>
        <a:p>
          <a:endParaRPr lang="fr-FR"/>
        </a:p>
      </dgm:t>
    </dgm:pt>
    <dgm:pt modelId="{A41E6CB0-EF17-4B02-BB4B-7F3B09251426}">
      <dgm:prSet phldrT="[Texte]"/>
      <dgm:spPr/>
      <dgm:t>
        <a:bodyPr/>
        <a:lstStyle/>
        <a:p>
          <a:r>
            <a:rPr lang="fr-FR" dirty="0" smtClean="0"/>
            <a:t>Direction de l’accompagnement social</a:t>
          </a:r>
          <a:endParaRPr lang="fr-FR" dirty="0"/>
        </a:p>
      </dgm:t>
    </dgm:pt>
    <dgm:pt modelId="{B40475A5-77A2-4E1E-993D-22E8C81F8E3A}" type="parTrans" cxnId="{7FD301F1-20B0-4709-A60C-27302DD046A2}">
      <dgm:prSet/>
      <dgm:spPr/>
      <dgm:t>
        <a:bodyPr/>
        <a:lstStyle/>
        <a:p>
          <a:endParaRPr lang="fr-FR"/>
        </a:p>
      </dgm:t>
    </dgm:pt>
    <dgm:pt modelId="{B70A0D32-381F-43E8-866F-307F8C933C5E}" type="sibTrans" cxnId="{7FD301F1-20B0-4709-A60C-27302DD046A2}">
      <dgm:prSet/>
      <dgm:spPr/>
      <dgm:t>
        <a:bodyPr/>
        <a:lstStyle/>
        <a:p>
          <a:endParaRPr lang="fr-FR"/>
        </a:p>
      </dgm:t>
    </dgm:pt>
    <dgm:pt modelId="{DDF0D706-E7A4-4430-9D4B-7E6FD6FAF5D4}">
      <dgm:prSet phldrT="[Texte]"/>
      <dgm:spPr/>
      <dgm:t>
        <a:bodyPr/>
        <a:lstStyle/>
        <a:p>
          <a:r>
            <a:rPr lang="fr-FR" dirty="0" smtClean="0"/>
            <a:t>Direction commerciale</a:t>
          </a:r>
          <a:endParaRPr lang="fr-FR" dirty="0"/>
        </a:p>
      </dgm:t>
    </dgm:pt>
    <dgm:pt modelId="{8AE1C168-51A7-4037-B961-0CF23BD33CC7}" type="parTrans" cxnId="{016827B7-B2E2-4FB1-B0D1-CD248AE0ED0F}">
      <dgm:prSet/>
      <dgm:spPr/>
      <dgm:t>
        <a:bodyPr/>
        <a:lstStyle/>
        <a:p>
          <a:endParaRPr lang="fr-FR"/>
        </a:p>
      </dgm:t>
    </dgm:pt>
    <dgm:pt modelId="{B8311EDF-374F-462F-A072-C92C78F72D67}" type="sibTrans" cxnId="{016827B7-B2E2-4FB1-B0D1-CD248AE0ED0F}">
      <dgm:prSet/>
      <dgm:spPr/>
      <dgm:t>
        <a:bodyPr/>
        <a:lstStyle/>
        <a:p>
          <a:endParaRPr lang="fr-FR"/>
        </a:p>
      </dgm:t>
    </dgm:pt>
    <dgm:pt modelId="{927E085A-6CE4-4E21-9FE1-CB78EF0FB028}">
      <dgm:prSet phldrT="[Texte]"/>
      <dgm:spPr/>
      <dgm:t>
        <a:bodyPr/>
        <a:lstStyle/>
        <a:p>
          <a:r>
            <a:rPr lang="fr-FR" dirty="0" smtClean="0"/>
            <a:t>Direction travaux</a:t>
          </a:r>
          <a:endParaRPr lang="fr-FR" dirty="0"/>
        </a:p>
      </dgm:t>
    </dgm:pt>
    <dgm:pt modelId="{ECA188BA-8987-4D42-BA33-120E54534CB4}" type="parTrans" cxnId="{052D0EAF-3AF7-42FF-826B-17148C839F91}">
      <dgm:prSet/>
      <dgm:spPr/>
      <dgm:t>
        <a:bodyPr/>
        <a:lstStyle/>
        <a:p>
          <a:endParaRPr lang="fr-FR"/>
        </a:p>
      </dgm:t>
    </dgm:pt>
    <dgm:pt modelId="{A41051C8-4683-457E-802D-178D27A591D1}" type="sibTrans" cxnId="{052D0EAF-3AF7-42FF-826B-17148C839F91}">
      <dgm:prSet/>
      <dgm:spPr/>
      <dgm:t>
        <a:bodyPr/>
        <a:lstStyle/>
        <a:p>
          <a:endParaRPr lang="fr-FR"/>
        </a:p>
      </dgm:t>
    </dgm:pt>
    <dgm:pt modelId="{8CB9764E-4B0D-4ABD-BA40-C2A19E117A7E}">
      <dgm:prSet phldrT="[Texte]"/>
      <dgm:spPr/>
      <dgm:t>
        <a:bodyPr/>
        <a:lstStyle/>
        <a:p>
          <a:r>
            <a:rPr lang="fr-FR" dirty="0" smtClean="0"/>
            <a:t>Direction études architecturales</a:t>
          </a:r>
          <a:endParaRPr lang="fr-FR" dirty="0"/>
        </a:p>
      </dgm:t>
    </dgm:pt>
    <dgm:pt modelId="{185DA4E1-EBE6-4E39-B8B0-CD993AC3EDC2}" type="parTrans" cxnId="{FA2A87CB-C699-484C-BAAB-809E180CC300}">
      <dgm:prSet/>
      <dgm:spPr/>
      <dgm:t>
        <a:bodyPr/>
        <a:lstStyle/>
        <a:p>
          <a:endParaRPr lang="fr-FR"/>
        </a:p>
      </dgm:t>
    </dgm:pt>
    <dgm:pt modelId="{9206EF4A-A9FE-4F02-8898-F8CC10A69BB0}" type="sibTrans" cxnId="{FA2A87CB-C699-484C-BAAB-809E180CC300}">
      <dgm:prSet/>
      <dgm:spPr/>
      <dgm:t>
        <a:bodyPr/>
        <a:lstStyle/>
        <a:p>
          <a:endParaRPr lang="fr-FR"/>
        </a:p>
      </dgm:t>
    </dgm:pt>
    <dgm:pt modelId="{1738DB6C-A9F2-430F-B94D-DA7242C0B5C6}">
      <dgm:prSet phldrT="[Texte]"/>
      <dgm:spPr/>
      <dgm:t>
        <a:bodyPr/>
        <a:lstStyle/>
        <a:p>
          <a:r>
            <a:rPr lang="fr-FR" dirty="0" smtClean="0"/>
            <a:t>Pool responsables de projets</a:t>
          </a:r>
          <a:endParaRPr lang="fr-FR" dirty="0"/>
        </a:p>
      </dgm:t>
    </dgm:pt>
    <dgm:pt modelId="{72ACDBB8-D0DF-4312-808C-FE780AA3A0A2}" type="parTrans" cxnId="{E6E10707-8F5F-46E5-84EF-1E3CD8EFC7FF}">
      <dgm:prSet/>
      <dgm:spPr/>
      <dgm:t>
        <a:bodyPr/>
        <a:lstStyle/>
        <a:p>
          <a:endParaRPr lang="fr-FR"/>
        </a:p>
      </dgm:t>
    </dgm:pt>
    <dgm:pt modelId="{3A9BDE22-51A9-48C2-BC68-B783E3BC4DB6}" type="sibTrans" cxnId="{E6E10707-8F5F-46E5-84EF-1E3CD8EFC7FF}">
      <dgm:prSet/>
      <dgm:spPr/>
      <dgm:t>
        <a:bodyPr/>
        <a:lstStyle/>
        <a:p>
          <a:endParaRPr lang="fr-FR"/>
        </a:p>
      </dgm:t>
    </dgm:pt>
    <dgm:pt modelId="{B305E3EF-20EF-42CB-AD25-2E3836DE5564}">
      <dgm:prSet phldrT="[Texte]"/>
      <dgm:spPr/>
      <dgm:t>
        <a:bodyPr/>
        <a:lstStyle/>
        <a:p>
          <a:r>
            <a:rPr lang="fr-FR" dirty="0" smtClean="0"/>
            <a:t>Direction comptabilité et trésorerie</a:t>
          </a:r>
          <a:endParaRPr lang="fr-FR" dirty="0"/>
        </a:p>
      </dgm:t>
    </dgm:pt>
    <dgm:pt modelId="{8BE29F4E-6340-4CD9-BA67-6781E4BF7399}" type="parTrans" cxnId="{45D47796-CAFF-4AD3-A4FB-A1BA795B04EF}">
      <dgm:prSet/>
      <dgm:spPr/>
      <dgm:t>
        <a:bodyPr/>
        <a:lstStyle/>
        <a:p>
          <a:endParaRPr lang="fr-FR"/>
        </a:p>
      </dgm:t>
    </dgm:pt>
    <dgm:pt modelId="{99F7A400-73D6-4E3F-95EC-68CCBA8B96D6}" type="sibTrans" cxnId="{45D47796-CAFF-4AD3-A4FB-A1BA795B04EF}">
      <dgm:prSet/>
      <dgm:spPr/>
      <dgm:t>
        <a:bodyPr/>
        <a:lstStyle/>
        <a:p>
          <a:endParaRPr lang="fr-FR"/>
        </a:p>
      </dgm:t>
    </dgm:pt>
    <dgm:pt modelId="{4F2208E3-F468-41F4-86C5-34CD06072D6A}">
      <dgm:prSet phldrT="[Texte]"/>
      <dgm:spPr>
        <a:solidFill>
          <a:schemeClr val="accent5">
            <a:lumMod val="75000"/>
          </a:schemeClr>
        </a:solidFill>
      </dgm:spPr>
      <dgm:t>
        <a:bodyPr/>
        <a:lstStyle/>
        <a:p>
          <a:r>
            <a:rPr lang="fr-FR" dirty="0" smtClean="0"/>
            <a:t>Direction support</a:t>
          </a:r>
          <a:endParaRPr lang="fr-FR" dirty="0"/>
        </a:p>
      </dgm:t>
    </dgm:pt>
    <dgm:pt modelId="{3562A0C0-9DED-4AB8-9AA8-2F60AA0F9DED}" type="parTrans" cxnId="{2A198AEA-755B-44B8-8F1A-CF43B2753318}">
      <dgm:prSet/>
      <dgm:spPr/>
      <dgm:t>
        <a:bodyPr/>
        <a:lstStyle/>
        <a:p>
          <a:endParaRPr lang="fr-FR"/>
        </a:p>
      </dgm:t>
    </dgm:pt>
    <dgm:pt modelId="{782C4360-9BD7-479C-8C45-C28A9FBC7A58}" type="sibTrans" cxnId="{2A198AEA-755B-44B8-8F1A-CF43B2753318}">
      <dgm:prSet/>
      <dgm:spPr/>
      <dgm:t>
        <a:bodyPr/>
        <a:lstStyle/>
        <a:p>
          <a:endParaRPr lang="fr-FR"/>
        </a:p>
      </dgm:t>
    </dgm:pt>
    <dgm:pt modelId="{69B3C0AB-9089-4444-AC90-87B5D546B840}">
      <dgm:prSet phldrT="[Texte]"/>
      <dgm:spPr/>
      <dgm:t>
        <a:bodyPr/>
        <a:lstStyle/>
        <a:p>
          <a:r>
            <a:rPr lang="fr-FR" dirty="0" smtClean="0"/>
            <a:t>Direction achats</a:t>
          </a:r>
          <a:endParaRPr lang="fr-FR" dirty="0"/>
        </a:p>
      </dgm:t>
    </dgm:pt>
    <dgm:pt modelId="{7F6C2BDA-7CFB-4127-A209-1BA8058DAC9F}" type="parTrans" cxnId="{168C1062-44DE-476C-8A41-55222619732D}">
      <dgm:prSet/>
      <dgm:spPr/>
      <dgm:t>
        <a:bodyPr/>
        <a:lstStyle/>
        <a:p>
          <a:endParaRPr lang="fr-FR"/>
        </a:p>
      </dgm:t>
    </dgm:pt>
    <dgm:pt modelId="{10CD86DB-A088-44EF-A481-701D1DBDEA86}" type="sibTrans" cxnId="{168C1062-44DE-476C-8A41-55222619732D}">
      <dgm:prSet/>
      <dgm:spPr/>
      <dgm:t>
        <a:bodyPr/>
        <a:lstStyle/>
        <a:p>
          <a:endParaRPr lang="fr-FR"/>
        </a:p>
      </dgm:t>
    </dgm:pt>
    <dgm:pt modelId="{B5469CBA-A95B-4161-8800-FF4E951057B3}">
      <dgm:prSet phldrT="[Texte]"/>
      <dgm:spPr/>
      <dgm:t>
        <a:bodyPr/>
        <a:lstStyle/>
        <a:p>
          <a:r>
            <a:rPr lang="fr-FR" dirty="0" smtClean="0"/>
            <a:t>Département organisation et qualité</a:t>
          </a:r>
          <a:endParaRPr lang="fr-FR" dirty="0"/>
        </a:p>
      </dgm:t>
    </dgm:pt>
    <dgm:pt modelId="{37FA1BD2-9F39-47C0-8DAD-48E9D2EFDFE6}" type="parTrans" cxnId="{D9A01DE1-D2DC-414C-A193-0C53DBC8F733}">
      <dgm:prSet/>
      <dgm:spPr/>
      <dgm:t>
        <a:bodyPr/>
        <a:lstStyle/>
        <a:p>
          <a:endParaRPr lang="fr-FR"/>
        </a:p>
      </dgm:t>
    </dgm:pt>
    <dgm:pt modelId="{85E4F6FA-3D03-4732-9107-02749CF52B3C}" type="sibTrans" cxnId="{D9A01DE1-D2DC-414C-A193-0C53DBC8F733}">
      <dgm:prSet/>
      <dgm:spPr/>
      <dgm:t>
        <a:bodyPr/>
        <a:lstStyle/>
        <a:p>
          <a:endParaRPr lang="fr-FR"/>
        </a:p>
      </dgm:t>
    </dgm:pt>
    <dgm:pt modelId="{1E69BA60-A9C8-4642-8D47-4F50EECED146}">
      <dgm:prSet phldrT="[Texte]"/>
      <dgm:spPr/>
      <dgm:t>
        <a:bodyPr/>
        <a:lstStyle/>
        <a:p>
          <a:r>
            <a:rPr lang="fr-FR" dirty="0" smtClean="0"/>
            <a:t>Entité système d’information et qualité</a:t>
          </a:r>
          <a:endParaRPr lang="fr-FR" dirty="0"/>
        </a:p>
      </dgm:t>
    </dgm:pt>
    <dgm:pt modelId="{4075B8B7-76DF-46F6-9F97-CE70298A7D52}" type="parTrans" cxnId="{D97AC6C6-BEE7-48E4-95E0-8C4EC3BDD554}">
      <dgm:prSet/>
      <dgm:spPr/>
      <dgm:t>
        <a:bodyPr/>
        <a:lstStyle/>
        <a:p>
          <a:endParaRPr lang="fr-FR"/>
        </a:p>
      </dgm:t>
    </dgm:pt>
    <dgm:pt modelId="{7E7A4AE5-D146-4093-AEC8-DE12B4725CE0}" type="sibTrans" cxnId="{D97AC6C6-BEE7-48E4-95E0-8C4EC3BDD554}">
      <dgm:prSet/>
      <dgm:spPr/>
      <dgm:t>
        <a:bodyPr/>
        <a:lstStyle/>
        <a:p>
          <a:endParaRPr lang="fr-FR"/>
        </a:p>
      </dgm:t>
    </dgm:pt>
    <dgm:pt modelId="{BF1A76A7-D896-48D2-8E1A-7FF4C9A1AB2E}">
      <dgm:prSet phldrT="[Texte]"/>
      <dgm:spPr/>
      <dgm:t>
        <a:bodyPr/>
        <a:lstStyle/>
        <a:p>
          <a:r>
            <a:rPr lang="fr-FR" dirty="0" smtClean="0"/>
            <a:t>Entité juridique</a:t>
          </a:r>
          <a:endParaRPr lang="fr-FR" dirty="0"/>
        </a:p>
      </dgm:t>
    </dgm:pt>
    <dgm:pt modelId="{1E2F5096-6BFC-4563-9B88-8CCBA1BDC7C3}" type="parTrans" cxnId="{E63EC727-2E57-4A1D-B8E6-5C2214FEC2DF}">
      <dgm:prSet/>
      <dgm:spPr/>
      <dgm:t>
        <a:bodyPr/>
        <a:lstStyle/>
        <a:p>
          <a:endParaRPr lang="fr-FR"/>
        </a:p>
      </dgm:t>
    </dgm:pt>
    <dgm:pt modelId="{5453F16C-36D6-4EBB-A8D1-362FFADC9CB2}" type="sibTrans" cxnId="{E63EC727-2E57-4A1D-B8E6-5C2214FEC2DF}">
      <dgm:prSet/>
      <dgm:spPr/>
      <dgm:t>
        <a:bodyPr/>
        <a:lstStyle/>
        <a:p>
          <a:endParaRPr lang="fr-FR"/>
        </a:p>
      </dgm:t>
    </dgm:pt>
    <dgm:pt modelId="{ACB5397F-046F-4E7E-8254-8611E8EC031C}">
      <dgm:prSet phldrT="[Texte]"/>
      <dgm:spPr/>
      <dgm:t>
        <a:bodyPr/>
        <a:lstStyle/>
        <a:p>
          <a:r>
            <a:rPr lang="fr-FR" dirty="0" smtClean="0"/>
            <a:t>Entité ressources humaines</a:t>
          </a:r>
          <a:endParaRPr lang="fr-FR" dirty="0"/>
        </a:p>
      </dgm:t>
    </dgm:pt>
    <dgm:pt modelId="{2FBFAF4E-E6BD-42E5-9DF8-787AC15AA7C5}" type="parTrans" cxnId="{EDB33824-6E39-4968-A421-C8645F7EC2BA}">
      <dgm:prSet/>
      <dgm:spPr/>
      <dgm:t>
        <a:bodyPr/>
        <a:lstStyle/>
        <a:p>
          <a:endParaRPr lang="fr-FR"/>
        </a:p>
      </dgm:t>
    </dgm:pt>
    <dgm:pt modelId="{B458891A-1A2A-4216-BB77-339DF5CE540F}" type="sibTrans" cxnId="{EDB33824-6E39-4968-A421-C8645F7EC2BA}">
      <dgm:prSet/>
      <dgm:spPr/>
      <dgm:t>
        <a:bodyPr/>
        <a:lstStyle/>
        <a:p>
          <a:endParaRPr lang="fr-FR"/>
        </a:p>
      </dgm:t>
    </dgm:pt>
    <dgm:pt modelId="{5473062E-6859-4048-A03F-098A3B81460A}">
      <dgm:prSet phldrT="[Texte]"/>
      <dgm:spPr/>
      <dgm:t>
        <a:bodyPr/>
        <a:lstStyle/>
        <a:p>
          <a:r>
            <a:rPr lang="fr-FR" dirty="0" smtClean="0"/>
            <a:t>Entité moyens généraux</a:t>
          </a:r>
          <a:endParaRPr lang="fr-FR" dirty="0"/>
        </a:p>
      </dgm:t>
    </dgm:pt>
    <dgm:pt modelId="{9CFC1B11-4E9D-481C-AE52-350DC3B86AFF}" type="parTrans" cxnId="{36E919F6-C713-4429-9CA5-EE5A372AC2E2}">
      <dgm:prSet/>
      <dgm:spPr/>
      <dgm:t>
        <a:bodyPr/>
        <a:lstStyle/>
        <a:p>
          <a:endParaRPr lang="fr-FR"/>
        </a:p>
      </dgm:t>
    </dgm:pt>
    <dgm:pt modelId="{6738AF6A-14EB-478F-B70B-996B9BE69D05}" type="sibTrans" cxnId="{36E919F6-C713-4429-9CA5-EE5A372AC2E2}">
      <dgm:prSet/>
      <dgm:spPr/>
      <dgm:t>
        <a:bodyPr/>
        <a:lstStyle/>
        <a:p>
          <a:endParaRPr lang="fr-FR"/>
        </a:p>
      </dgm:t>
    </dgm:pt>
    <dgm:pt modelId="{5D401020-E15D-444D-B68B-B9CE7C76B55A}">
      <dgm:prSet phldrT="[Texte]"/>
      <dgm:spPr>
        <a:solidFill>
          <a:schemeClr val="bg1"/>
        </a:solidFill>
      </dgm:spPr>
      <dgm:t>
        <a:bodyPr/>
        <a:lstStyle/>
        <a:p>
          <a:r>
            <a:rPr lang="fr-FR" dirty="0" smtClean="0"/>
            <a:t>président</a:t>
          </a:r>
          <a:endParaRPr lang="fr-FR" dirty="0"/>
        </a:p>
      </dgm:t>
    </dgm:pt>
    <dgm:pt modelId="{71F9D77A-3562-4796-967E-6306D87EEF69}" type="parTrans" cxnId="{523D34A9-3479-435D-A351-59C7C97A98D5}">
      <dgm:prSet/>
      <dgm:spPr/>
      <dgm:t>
        <a:bodyPr/>
        <a:lstStyle/>
        <a:p>
          <a:endParaRPr lang="fr-FR"/>
        </a:p>
      </dgm:t>
    </dgm:pt>
    <dgm:pt modelId="{36B350E0-DCA4-4A9C-ABBC-0E6F3B56A068}" type="sibTrans" cxnId="{523D34A9-3479-435D-A351-59C7C97A98D5}">
      <dgm:prSet/>
      <dgm:spPr/>
      <dgm:t>
        <a:bodyPr/>
        <a:lstStyle/>
        <a:p>
          <a:endParaRPr lang="fr-FR"/>
        </a:p>
      </dgm:t>
    </dgm:pt>
    <dgm:pt modelId="{9669CAAC-2B3B-4B9E-915B-513F420BD14F}" type="pres">
      <dgm:prSet presAssocID="{662E75FA-BD0A-4070-A1FA-4A16E5A742AD}" presName="hierChild1" presStyleCnt="0">
        <dgm:presLayoutVars>
          <dgm:orgChart val="1"/>
          <dgm:chPref val="1"/>
          <dgm:dir/>
          <dgm:animOne val="branch"/>
          <dgm:animLvl val="lvl"/>
          <dgm:resizeHandles/>
        </dgm:presLayoutVars>
      </dgm:prSet>
      <dgm:spPr/>
      <dgm:t>
        <a:bodyPr/>
        <a:lstStyle/>
        <a:p>
          <a:endParaRPr lang="fr-FR"/>
        </a:p>
      </dgm:t>
    </dgm:pt>
    <dgm:pt modelId="{3201729D-4BF7-4B67-8611-1EE633D20828}" type="pres">
      <dgm:prSet presAssocID="{5D401020-E15D-444D-B68B-B9CE7C76B55A}" presName="hierRoot1" presStyleCnt="0">
        <dgm:presLayoutVars>
          <dgm:hierBranch val="init"/>
        </dgm:presLayoutVars>
      </dgm:prSet>
      <dgm:spPr/>
    </dgm:pt>
    <dgm:pt modelId="{BDA889BA-C958-446E-9898-8ED865C94C3C}" type="pres">
      <dgm:prSet presAssocID="{5D401020-E15D-444D-B68B-B9CE7C76B55A}" presName="rootComposite1" presStyleCnt="0"/>
      <dgm:spPr/>
    </dgm:pt>
    <dgm:pt modelId="{11AA8FB0-6D68-4F99-BA39-F5CCC6D2B633}" type="pres">
      <dgm:prSet presAssocID="{5D401020-E15D-444D-B68B-B9CE7C76B55A}" presName="rootText1" presStyleLbl="node0" presStyleIdx="0" presStyleCnt="2">
        <dgm:presLayoutVars>
          <dgm:chPref val="3"/>
        </dgm:presLayoutVars>
      </dgm:prSet>
      <dgm:spPr/>
      <dgm:t>
        <a:bodyPr/>
        <a:lstStyle/>
        <a:p>
          <a:endParaRPr lang="fr-FR"/>
        </a:p>
      </dgm:t>
    </dgm:pt>
    <dgm:pt modelId="{E3F1E993-1154-4607-BEE9-B93672A64659}" type="pres">
      <dgm:prSet presAssocID="{5D401020-E15D-444D-B68B-B9CE7C76B55A}" presName="rootConnector1" presStyleLbl="node1" presStyleIdx="0" presStyleCnt="0"/>
      <dgm:spPr/>
      <dgm:t>
        <a:bodyPr/>
        <a:lstStyle/>
        <a:p>
          <a:endParaRPr lang="fr-FR"/>
        </a:p>
      </dgm:t>
    </dgm:pt>
    <dgm:pt modelId="{3536C74A-09DC-41F3-84D8-342A685ABB00}" type="pres">
      <dgm:prSet presAssocID="{5D401020-E15D-444D-B68B-B9CE7C76B55A}" presName="hierChild2" presStyleCnt="0"/>
      <dgm:spPr/>
    </dgm:pt>
    <dgm:pt modelId="{A2906852-AB6D-47D3-A6C3-27912399D1EB}" type="pres">
      <dgm:prSet presAssocID="{5D401020-E15D-444D-B68B-B9CE7C76B55A}" presName="hierChild3" presStyleCnt="0"/>
      <dgm:spPr/>
    </dgm:pt>
    <dgm:pt modelId="{6E8D6FB9-6490-46D5-B00C-9382E7F03C50}" type="pres">
      <dgm:prSet presAssocID="{F315E942-EBFF-40EC-8E91-BB5B33FC5AFF}" presName="hierRoot1" presStyleCnt="0">
        <dgm:presLayoutVars>
          <dgm:hierBranch val="init"/>
        </dgm:presLayoutVars>
      </dgm:prSet>
      <dgm:spPr/>
    </dgm:pt>
    <dgm:pt modelId="{AB2E3A33-93C3-42FD-B7CA-72F2D29EA94E}" type="pres">
      <dgm:prSet presAssocID="{F315E942-EBFF-40EC-8E91-BB5B33FC5AFF}" presName="rootComposite1" presStyleCnt="0"/>
      <dgm:spPr/>
    </dgm:pt>
    <dgm:pt modelId="{15F3733C-19DF-48FE-9FFD-7B0B9CBE048E}" type="pres">
      <dgm:prSet presAssocID="{F315E942-EBFF-40EC-8E91-BB5B33FC5AFF}" presName="rootText1" presStyleLbl="node0" presStyleIdx="1" presStyleCnt="2">
        <dgm:presLayoutVars>
          <dgm:chPref val="3"/>
        </dgm:presLayoutVars>
      </dgm:prSet>
      <dgm:spPr/>
      <dgm:t>
        <a:bodyPr/>
        <a:lstStyle/>
        <a:p>
          <a:endParaRPr lang="fr-FR"/>
        </a:p>
      </dgm:t>
    </dgm:pt>
    <dgm:pt modelId="{C4988D99-7D9B-4335-91F1-DC98C134BD39}" type="pres">
      <dgm:prSet presAssocID="{F315E942-EBFF-40EC-8E91-BB5B33FC5AFF}" presName="rootConnector1" presStyleLbl="node1" presStyleIdx="0" presStyleCnt="0"/>
      <dgm:spPr/>
      <dgm:t>
        <a:bodyPr/>
        <a:lstStyle/>
        <a:p>
          <a:endParaRPr lang="fr-FR"/>
        </a:p>
      </dgm:t>
    </dgm:pt>
    <dgm:pt modelId="{30136A7B-65E2-4CDB-9D31-9C3E93CCCFBB}" type="pres">
      <dgm:prSet presAssocID="{F315E942-EBFF-40EC-8E91-BB5B33FC5AFF}" presName="hierChild2" presStyleCnt="0"/>
      <dgm:spPr/>
    </dgm:pt>
    <dgm:pt modelId="{EC225E85-DE66-48B2-A5A8-748ADF676978}" type="pres">
      <dgm:prSet presAssocID="{04148D18-2B78-483A-8CBA-D41DEAA89FFD}" presName="Name37" presStyleLbl="parChTrans1D2" presStyleIdx="0" presStyleCnt="5"/>
      <dgm:spPr/>
      <dgm:t>
        <a:bodyPr/>
        <a:lstStyle/>
        <a:p>
          <a:endParaRPr lang="fr-FR"/>
        </a:p>
      </dgm:t>
    </dgm:pt>
    <dgm:pt modelId="{8AF34CE0-1805-457B-9B3E-DB99383FFD69}" type="pres">
      <dgm:prSet presAssocID="{F0590A8C-9498-4483-A801-BA71628869EE}" presName="hierRoot2" presStyleCnt="0">
        <dgm:presLayoutVars>
          <dgm:hierBranch val="init"/>
        </dgm:presLayoutVars>
      </dgm:prSet>
      <dgm:spPr/>
    </dgm:pt>
    <dgm:pt modelId="{F09A86BA-9797-4026-9FA9-E2D7F930016C}" type="pres">
      <dgm:prSet presAssocID="{F0590A8C-9498-4483-A801-BA71628869EE}" presName="rootComposite" presStyleCnt="0"/>
      <dgm:spPr/>
    </dgm:pt>
    <dgm:pt modelId="{81A5B9E2-47E1-4345-AA02-5A6BFB3DBAF1}" type="pres">
      <dgm:prSet presAssocID="{F0590A8C-9498-4483-A801-BA71628869EE}" presName="rootText" presStyleLbl="node2" presStyleIdx="0" presStyleCnt="3">
        <dgm:presLayoutVars>
          <dgm:chPref val="3"/>
        </dgm:presLayoutVars>
      </dgm:prSet>
      <dgm:spPr/>
      <dgm:t>
        <a:bodyPr/>
        <a:lstStyle/>
        <a:p>
          <a:endParaRPr lang="fr-FR"/>
        </a:p>
      </dgm:t>
    </dgm:pt>
    <dgm:pt modelId="{61433990-1036-457B-8CC7-4EF3F3443894}" type="pres">
      <dgm:prSet presAssocID="{F0590A8C-9498-4483-A801-BA71628869EE}" presName="rootConnector" presStyleLbl="node2" presStyleIdx="0" presStyleCnt="3"/>
      <dgm:spPr/>
      <dgm:t>
        <a:bodyPr/>
        <a:lstStyle/>
        <a:p>
          <a:endParaRPr lang="fr-FR"/>
        </a:p>
      </dgm:t>
    </dgm:pt>
    <dgm:pt modelId="{DA53EEA0-EDA2-43E4-89C8-C453DE151373}" type="pres">
      <dgm:prSet presAssocID="{F0590A8C-9498-4483-A801-BA71628869EE}" presName="hierChild4" presStyleCnt="0"/>
      <dgm:spPr/>
    </dgm:pt>
    <dgm:pt modelId="{6F9F6C75-9441-46A9-9DD4-0484C74DEF1C}" type="pres">
      <dgm:prSet presAssocID="{293FDE8A-6927-4394-AB0E-D7A0DD051AC8}" presName="Name37" presStyleLbl="parChTrans1D3" presStyleIdx="0" presStyleCnt="11"/>
      <dgm:spPr/>
      <dgm:t>
        <a:bodyPr/>
        <a:lstStyle/>
        <a:p>
          <a:endParaRPr lang="fr-FR"/>
        </a:p>
      </dgm:t>
    </dgm:pt>
    <dgm:pt modelId="{7406A315-8120-44EB-8CC9-00F2D2CD8B8B}" type="pres">
      <dgm:prSet presAssocID="{F403281C-B995-461C-8BDC-C5CBB3FD01F5}" presName="hierRoot2" presStyleCnt="0">
        <dgm:presLayoutVars>
          <dgm:hierBranch val="init"/>
        </dgm:presLayoutVars>
      </dgm:prSet>
      <dgm:spPr/>
    </dgm:pt>
    <dgm:pt modelId="{01A27C4C-E22B-4674-9E35-9644B75B550F}" type="pres">
      <dgm:prSet presAssocID="{F403281C-B995-461C-8BDC-C5CBB3FD01F5}" presName="rootComposite" presStyleCnt="0"/>
      <dgm:spPr/>
    </dgm:pt>
    <dgm:pt modelId="{F369EC10-39BB-4A9B-B4E4-03D76CAD3F8A}" type="pres">
      <dgm:prSet presAssocID="{F403281C-B995-461C-8BDC-C5CBB3FD01F5}" presName="rootText" presStyleLbl="node3" presStyleIdx="0" presStyleCnt="11">
        <dgm:presLayoutVars>
          <dgm:chPref val="3"/>
        </dgm:presLayoutVars>
      </dgm:prSet>
      <dgm:spPr/>
      <dgm:t>
        <a:bodyPr/>
        <a:lstStyle/>
        <a:p>
          <a:endParaRPr lang="fr-FR"/>
        </a:p>
      </dgm:t>
    </dgm:pt>
    <dgm:pt modelId="{A8C6D94B-B5E0-459D-83C5-78CB88713A18}" type="pres">
      <dgm:prSet presAssocID="{F403281C-B995-461C-8BDC-C5CBB3FD01F5}" presName="rootConnector" presStyleLbl="node3" presStyleIdx="0" presStyleCnt="11"/>
      <dgm:spPr/>
      <dgm:t>
        <a:bodyPr/>
        <a:lstStyle/>
        <a:p>
          <a:endParaRPr lang="fr-FR"/>
        </a:p>
      </dgm:t>
    </dgm:pt>
    <dgm:pt modelId="{ED61E873-36A3-4E33-A5D3-4FAA3A29E726}" type="pres">
      <dgm:prSet presAssocID="{F403281C-B995-461C-8BDC-C5CBB3FD01F5}" presName="hierChild4" presStyleCnt="0"/>
      <dgm:spPr/>
    </dgm:pt>
    <dgm:pt modelId="{46C86B7F-AC7F-47B4-B29E-A1D5B70B7CAA}" type="pres">
      <dgm:prSet presAssocID="{F403281C-B995-461C-8BDC-C5CBB3FD01F5}" presName="hierChild5" presStyleCnt="0"/>
      <dgm:spPr/>
    </dgm:pt>
    <dgm:pt modelId="{302F0DB6-C6F7-449C-ABBB-42D3A3E407C1}" type="pres">
      <dgm:prSet presAssocID="{D198B6BC-72C2-43C5-BEE5-F45E9B894DA5}" presName="Name37" presStyleLbl="parChTrans1D3" presStyleIdx="1" presStyleCnt="11"/>
      <dgm:spPr/>
      <dgm:t>
        <a:bodyPr/>
        <a:lstStyle/>
        <a:p>
          <a:endParaRPr lang="fr-FR"/>
        </a:p>
      </dgm:t>
    </dgm:pt>
    <dgm:pt modelId="{33AB8430-3EFC-48EB-A2AC-803859C5EB23}" type="pres">
      <dgm:prSet presAssocID="{FBF5FD85-C636-4B3C-8DE9-E766C1E98905}" presName="hierRoot2" presStyleCnt="0">
        <dgm:presLayoutVars>
          <dgm:hierBranch val="init"/>
        </dgm:presLayoutVars>
      </dgm:prSet>
      <dgm:spPr/>
    </dgm:pt>
    <dgm:pt modelId="{5484F285-6D7A-4C77-978F-696357672216}" type="pres">
      <dgm:prSet presAssocID="{FBF5FD85-C636-4B3C-8DE9-E766C1E98905}" presName="rootComposite" presStyleCnt="0"/>
      <dgm:spPr/>
    </dgm:pt>
    <dgm:pt modelId="{28B1BFC7-86BE-4D2A-AA62-F965533499AB}" type="pres">
      <dgm:prSet presAssocID="{FBF5FD85-C636-4B3C-8DE9-E766C1E98905}" presName="rootText" presStyleLbl="node3" presStyleIdx="1" presStyleCnt="11">
        <dgm:presLayoutVars>
          <dgm:chPref val="3"/>
        </dgm:presLayoutVars>
      </dgm:prSet>
      <dgm:spPr/>
      <dgm:t>
        <a:bodyPr/>
        <a:lstStyle/>
        <a:p>
          <a:endParaRPr lang="fr-FR"/>
        </a:p>
      </dgm:t>
    </dgm:pt>
    <dgm:pt modelId="{11E8F130-1021-48EB-BCAC-E1E945EA2B35}" type="pres">
      <dgm:prSet presAssocID="{FBF5FD85-C636-4B3C-8DE9-E766C1E98905}" presName="rootConnector" presStyleLbl="node3" presStyleIdx="1" presStyleCnt="11"/>
      <dgm:spPr/>
      <dgm:t>
        <a:bodyPr/>
        <a:lstStyle/>
        <a:p>
          <a:endParaRPr lang="fr-FR"/>
        </a:p>
      </dgm:t>
    </dgm:pt>
    <dgm:pt modelId="{6FEB0723-8F35-489F-B0B8-8A1FBD03DF67}" type="pres">
      <dgm:prSet presAssocID="{FBF5FD85-C636-4B3C-8DE9-E766C1E98905}" presName="hierChild4" presStyleCnt="0"/>
      <dgm:spPr/>
    </dgm:pt>
    <dgm:pt modelId="{B27B1947-B67E-4E97-9BAF-B701EBE848D6}" type="pres">
      <dgm:prSet presAssocID="{FBF5FD85-C636-4B3C-8DE9-E766C1E98905}" presName="hierChild5" presStyleCnt="0"/>
      <dgm:spPr/>
    </dgm:pt>
    <dgm:pt modelId="{6AB0F40F-6532-4A96-AB46-10ED7B599E40}" type="pres">
      <dgm:prSet presAssocID="{B40475A5-77A2-4E1E-993D-22E8C81F8E3A}" presName="Name37" presStyleLbl="parChTrans1D3" presStyleIdx="2" presStyleCnt="11"/>
      <dgm:spPr/>
      <dgm:t>
        <a:bodyPr/>
        <a:lstStyle/>
        <a:p>
          <a:endParaRPr lang="fr-FR"/>
        </a:p>
      </dgm:t>
    </dgm:pt>
    <dgm:pt modelId="{9160925E-25ED-49EF-90CD-B4B46CA67E55}" type="pres">
      <dgm:prSet presAssocID="{A41E6CB0-EF17-4B02-BB4B-7F3B09251426}" presName="hierRoot2" presStyleCnt="0">
        <dgm:presLayoutVars>
          <dgm:hierBranch val="init"/>
        </dgm:presLayoutVars>
      </dgm:prSet>
      <dgm:spPr/>
    </dgm:pt>
    <dgm:pt modelId="{31E4A1E7-D9C5-4515-A9EA-6D3F64C59BD9}" type="pres">
      <dgm:prSet presAssocID="{A41E6CB0-EF17-4B02-BB4B-7F3B09251426}" presName="rootComposite" presStyleCnt="0"/>
      <dgm:spPr/>
    </dgm:pt>
    <dgm:pt modelId="{C131F8E6-6571-4EB5-9A3D-E4D34CF7F0EF}" type="pres">
      <dgm:prSet presAssocID="{A41E6CB0-EF17-4B02-BB4B-7F3B09251426}" presName="rootText" presStyleLbl="node3" presStyleIdx="2" presStyleCnt="11">
        <dgm:presLayoutVars>
          <dgm:chPref val="3"/>
        </dgm:presLayoutVars>
      </dgm:prSet>
      <dgm:spPr/>
      <dgm:t>
        <a:bodyPr/>
        <a:lstStyle/>
        <a:p>
          <a:endParaRPr lang="fr-FR"/>
        </a:p>
      </dgm:t>
    </dgm:pt>
    <dgm:pt modelId="{8A9CCE21-6A2C-420E-8225-03302E32A7DE}" type="pres">
      <dgm:prSet presAssocID="{A41E6CB0-EF17-4B02-BB4B-7F3B09251426}" presName="rootConnector" presStyleLbl="node3" presStyleIdx="2" presStyleCnt="11"/>
      <dgm:spPr/>
      <dgm:t>
        <a:bodyPr/>
        <a:lstStyle/>
        <a:p>
          <a:endParaRPr lang="fr-FR"/>
        </a:p>
      </dgm:t>
    </dgm:pt>
    <dgm:pt modelId="{DC9DD61D-25E4-49F3-8DBB-1B6CC8E6C4A3}" type="pres">
      <dgm:prSet presAssocID="{A41E6CB0-EF17-4B02-BB4B-7F3B09251426}" presName="hierChild4" presStyleCnt="0"/>
      <dgm:spPr/>
    </dgm:pt>
    <dgm:pt modelId="{AA41B734-6FD8-4647-A6BE-683BC710A890}" type="pres">
      <dgm:prSet presAssocID="{A41E6CB0-EF17-4B02-BB4B-7F3B09251426}" presName="hierChild5" presStyleCnt="0"/>
      <dgm:spPr/>
    </dgm:pt>
    <dgm:pt modelId="{B534B3B4-012D-488B-9785-BED757D182C4}" type="pres">
      <dgm:prSet presAssocID="{8AE1C168-51A7-4037-B961-0CF23BD33CC7}" presName="Name37" presStyleLbl="parChTrans1D3" presStyleIdx="3" presStyleCnt="11"/>
      <dgm:spPr/>
      <dgm:t>
        <a:bodyPr/>
        <a:lstStyle/>
        <a:p>
          <a:endParaRPr lang="fr-FR"/>
        </a:p>
      </dgm:t>
    </dgm:pt>
    <dgm:pt modelId="{91ADCF1E-B1E8-4290-A877-525B3DAA48A5}" type="pres">
      <dgm:prSet presAssocID="{DDF0D706-E7A4-4430-9D4B-7E6FD6FAF5D4}" presName="hierRoot2" presStyleCnt="0">
        <dgm:presLayoutVars>
          <dgm:hierBranch val="init"/>
        </dgm:presLayoutVars>
      </dgm:prSet>
      <dgm:spPr/>
    </dgm:pt>
    <dgm:pt modelId="{B994FDF1-1150-44F9-B52B-F72D4CCBD2EC}" type="pres">
      <dgm:prSet presAssocID="{DDF0D706-E7A4-4430-9D4B-7E6FD6FAF5D4}" presName="rootComposite" presStyleCnt="0"/>
      <dgm:spPr/>
    </dgm:pt>
    <dgm:pt modelId="{1DF2F6EE-4EFB-45A5-9C62-9E7F251E86FB}" type="pres">
      <dgm:prSet presAssocID="{DDF0D706-E7A4-4430-9D4B-7E6FD6FAF5D4}" presName="rootText" presStyleLbl="node3" presStyleIdx="3" presStyleCnt="11">
        <dgm:presLayoutVars>
          <dgm:chPref val="3"/>
        </dgm:presLayoutVars>
      </dgm:prSet>
      <dgm:spPr/>
      <dgm:t>
        <a:bodyPr/>
        <a:lstStyle/>
        <a:p>
          <a:endParaRPr lang="fr-FR"/>
        </a:p>
      </dgm:t>
    </dgm:pt>
    <dgm:pt modelId="{89CA73AB-208D-4C46-8B0C-91D05501B32B}" type="pres">
      <dgm:prSet presAssocID="{DDF0D706-E7A4-4430-9D4B-7E6FD6FAF5D4}" presName="rootConnector" presStyleLbl="node3" presStyleIdx="3" presStyleCnt="11"/>
      <dgm:spPr/>
      <dgm:t>
        <a:bodyPr/>
        <a:lstStyle/>
        <a:p>
          <a:endParaRPr lang="fr-FR"/>
        </a:p>
      </dgm:t>
    </dgm:pt>
    <dgm:pt modelId="{6A582546-0F1C-4AC1-9F8A-9516B0B324BB}" type="pres">
      <dgm:prSet presAssocID="{DDF0D706-E7A4-4430-9D4B-7E6FD6FAF5D4}" presName="hierChild4" presStyleCnt="0"/>
      <dgm:spPr/>
    </dgm:pt>
    <dgm:pt modelId="{7C1DA74D-1449-4326-8DEF-83347E7C6905}" type="pres">
      <dgm:prSet presAssocID="{DDF0D706-E7A4-4430-9D4B-7E6FD6FAF5D4}" presName="hierChild5" presStyleCnt="0"/>
      <dgm:spPr/>
    </dgm:pt>
    <dgm:pt modelId="{EAADC9BD-CBF9-4175-9EEF-5C75BACA8365}" type="pres">
      <dgm:prSet presAssocID="{F0590A8C-9498-4483-A801-BA71628869EE}" presName="hierChild5" presStyleCnt="0"/>
      <dgm:spPr/>
    </dgm:pt>
    <dgm:pt modelId="{76FC7373-FA4C-45F7-B6E5-222ABB57A2E8}" type="pres">
      <dgm:prSet presAssocID="{2DF44804-8D92-489D-8817-6C3D0C1C843D}" presName="Name37" presStyleLbl="parChTrans1D2" presStyleIdx="1" presStyleCnt="5"/>
      <dgm:spPr/>
      <dgm:t>
        <a:bodyPr/>
        <a:lstStyle/>
        <a:p>
          <a:endParaRPr lang="fr-FR"/>
        </a:p>
      </dgm:t>
    </dgm:pt>
    <dgm:pt modelId="{82E1A5BD-3B2C-4355-B6B6-78EAD7BC6931}" type="pres">
      <dgm:prSet presAssocID="{28AF4501-11CB-4327-85E6-F19F359C88B7}" presName="hierRoot2" presStyleCnt="0">
        <dgm:presLayoutVars>
          <dgm:hierBranch val="init"/>
        </dgm:presLayoutVars>
      </dgm:prSet>
      <dgm:spPr/>
    </dgm:pt>
    <dgm:pt modelId="{347BC1AB-A20B-4726-9E5B-E3CF5B25B591}" type="pres">
      <dgm:prSet presAssocID="{28AF4501-11CB-4327-85E6-F19F359C88B7}" presName="rootComposite" presStyleCnt="0"/>
      <dgm:spPr/>
    </dgm:pt>
    <dgm:pt modelId="{355B3B5E-8592-471A-BBFC-C59E127DECF0}" type="pres">
      <dgm:prSet presAssocID="{28AF4501-11CB-4327-85E6-F19F359C88B7}" presName="rootText" presStyleLbl="node2" presStyleIdx="1" presStyleCnt="3">
        <dgm:presLayoutVars>
          <dgm:chPref val="3"/>
        </dgm:presLayoutVars>
      </dgm:prSet>
      <dgm:spPr/>
      <dgm:t>
        <a:bodyPr/>
        <a:lstStyle/>
        <a:p>
          <a:endParaRPr lang="fr-FR"/>
        </a:p>
      </dgm:t>
    </dgm:pt>
    <dgm:pt modelId="{E9C375C0-2A05-4453-9807-3DD1DB99AF19}" type="pres">
      <dgm:prSet presAssocID="{28AF4501-11CB-4327-85E6-F19F359C88B7}" presName="rootConnector" presStyleLbl="node2" presStyleIdx="1" presStyleCnt="3"/>
      <dgm:spPr/>
      <dgm:t>
        <a:bodyPr/>
        <a:lstStyle/>
        <a:p>
          <a:endParaRPr lang="fr-FR"/>
        </a:p>
      </dgm:t>
    </dgm:pt>
    <dgm:pt modelId="{EA926E14-1A0A-4233-B57F-FF169B118781}" type="pres">
      <dgm:prSet presAssocID="{28AF4501-11CB-4327-85E6-F19F359C88B7}" presName="hierChild4" presStyleCnt="0"/>
      <dgm:spPr/>
    </dgm:pt>
    <dgm:pt modelId="{2D4E3324-1325-4E7E-8AFA-8023747B85FA}" type="pres">
      <dgm:prSet presAssocID="{ECA188BA-8987-4D42-BA33-120E54534CB4}" presName="Name37" presStyleLbl="parChTrans1D3" presStyleIdx="4" presStyleCnt="11"/>
      <dgm:spPr/>
      <dgm:t>
        <a:bodyPr/>
        <a:lstStyle/>
        <a:p>
          <a:endParaRPr lang="fr-FR"/>
        </a:p>
      </dgm:t>
    </dgm:pt>
    <dgm:pt modelId="{CE98B5B9-359B-4BC3-93FC-9C0609BC061E}" type="pres">
      <dgm:prSet presAssocID="{927E085A-6CE4-4E21-9FE1-CB78EF0FB028}" presName="hierRoot2" presStyleCnt="0">
        <dgm:presLayoutVars>
          <dgm:hierBranch val="init"/>
        </dgm:presLayoutVars>
      </dgm:prSet>
      <dgm:spPr/>
    </dgm:pt>
    <dgm:pt modelId="{647EF066-575B-4001-877D-80CC7487CDC3}" type="pres">
      <dgm:prSet presAssocID="{927E085A-6CE4-4E21-9FE1-CB78EF0FB028}" presName="rootComposite" presStyleCnt="0"/>
      <dgm:spPr/>
    </dgm:pt>
    <dgm:pt modelId="{4F570A17-DEFF-46B7-B8EB-329630A40925}" type="pres">
      <dgm:prSet presAssocID="{927E085A-6CE4-4E21-9FE1-CB78EF0FB028}" presName="rootText" presStyleLbl="node3" presStyleIdx="4" presStyleCnt="11">
        <dgm:presLayoutVars>
          <dgm:chPref val="3"/>
        </dgm:presLayoutVars>
      </dgm:prSet>
      <dgm:spPr/>
      <dgm:t>
        <a:bodyPr/>
        <a:lstStyle/>
        <a:p>
          <a:endParaRPr lang="fr-FR"/>
        </a:p>
      </dgm:t>
    </dgm:pt>
    <dgm:pt modelId="{318DF975-1BCA-4CB9-B7C8-5A779027EC45}" type="pres">
      <dgm:prSet presAssocID="{927E085A-6CE4-4E21-9FE1-CB78EF0FB028}" presName="rootConnector" presStyleLbl="node3" presStyleIdx="4" presStyleCnt="11"/>
      <dgm:spPr/>
      <dgm:t>
        <a:bodyPr/>
        <a:lstStyle/>
        <a:p>
          <a:endParaRPr lang="fr-FR"/>
        </a:p>
      </dgm:t>
    </dgm:pt>
    <dgm:pt modelId="{7BCB4207-24BC-4609-B602-B7AAE022B486}" type="pres">
      <dgm:prSet presAssocID="{927E085A-6CE4-4E21-9FE1-CB78EF0FB028}" presName="hierChild4" presStyleCnt="0"/>
      <dgm:spPr/>
    </dgm:pt>
    <dgm:pt modelId="{4925EDD4-FF58-417A-BCD2-FF349515A1B2}" type="pres">
      <dgm:prSet presAssocID="{927E085A-6CE4-4E21-9FE1-CB78EF0FB028}" presName="hierChild5" presStyleCnt="0"/>
      <dgm:spPr/>
    </dgm:pt>
    <dgm:pt modelId="{6BA64E73-2A5F-45C3-ADC7-C3EFE675E153}" type="pres">
      <dgm:prSet presAssocID="{185DA4E1-EBE6-4E39-B8B0-CD993AC3EDC2}" presName="Name37" presStyleLbl="parChTrans1D3" presStyleIdx="5" presStyleCnt="11"/>
      <dgm:spPr/>
      <dgm:t>
        <a:bodyPr/>
        <a:lstStyle/>
        <a:p>
          <a:endParaRPr lang="fr-FR"/>
        </a:p>
      </dgm:t>
    </dgm:pt>
    <dgm:pt modelId="{0D8679CB-3EEC-4B24-99E7-F936FB2BB9A5}" type="pres">
      <dgm:prSet presAssocID="{8CB9764E-4B0D-4ABD-BA40-C2A19E117A7E}" presName="hierRoot2" presStyleCnt="0">
        <dgm:presLayoutVars>
          <dgm:hierBranch val="init"/>
        </dgm:presLayoutVars>
      </dgm:prSet>
      <dgm:spPr/>
    </dgm:pt>
    <dgm:pt modelId="{90F24838-D636-44C5-A8C5-77854863A64F}" type="pres">
      <dgm:prSet presAssocID="{8CB9764E-4B0D-4ABD-BA40-C2A19E117A7E}" presName="rootComposite" presStyleCnt="0"/>
      <dgm:spPr/>
    </dgm:pt>
    <dgm:pt modelId="{4A8BFD16-D08A-4D74-804A-BEDF647DD8DE}" type="pres">
      <dgm:prSet presAssocID="{8CB9764E-4B0D-4ABD-BA40-C2A19E117A7E}" presName="rootText" presStyleLbl="node3" presStyleIdx="5" presStyleCnt="11">
        <dgm:presLayoutVars>
          <dgm:chPref val="3"/>
        </dgm:presLayoutVars>
      </dgm:prSet>
      <dgm:spPr/>
      <dgm:t>
        <a:bodyPr/>
        <a:lstStyle/>
        <a:p>
          <a:endParaRPr lang="fr-FR"/>
        </a:p>
      </dgm:t>
    </dgm:pt>
    <dgm:pt modelId="{8D93B117-A620-4044-9784-3D7AD4C4A4F1}" type="pres">
      <dgm:prSet presAssocID="{8CB9764E-4B0D-4ABD-BA40-C2A19E117A7E}" presName="rootConnector" presStyleLbl="node3" presStyleIdx="5" presStyleCnt="11"/>
      <dgm:spPr/>
      <dgm:t>
        <a:bodyPr/>
        <a:lstStyle/>
        <a:p>
          <a:endParaRPr lang="fr-FR"/>
        </a:p>
      </dgm:t>
    </dgm:pt>
    <dgm:pt modelId="{146F719F-1330-4A02-B5E4-46FE92C65FA4}" type="pres">
      <dgm:prSet presAssocID="{8CB9764E-4B0D-4ABD-BA40-C2A19E117A7E}" presName="hierChild4" presStyleCnt="0"/>
      <dgm:spPr/>
    </dgm:pt>
    <dgm:pt modelId="{8D2FD877-2E01-4D7D-8547-4296A45253A3}" type="pres">
      <dgm:prSet presAssocID="{8CB9764E-4B0D-4ABD-BA40-C2A19E117A7E}" presName="hierChild5" presStyleCnt="0"/>
      <dgm:spPr/>
    </dgm:pt>
    <dgm:pt modelId="{6B7708A0-B8FF-4868-840E-44DAD44F5ED5}" type="pres">
      <dgm:prSet presAssocID="{72ACDBB8-D0DF-4312-808C-FE780AA3A0A2}" presName="Name37" presStyleLbl="parChTrans1D3" presStyleIdx="6" presStyleCnt="11"/>
      <dgm:spPr/>
      <dgm:t>
        <a:bodyPr/>
        <a:lstStyle/>
        <a:p>
          <a:endParaRPr lang="fr-FR"/>
        </a:p>
      </dgm:t>
    </dgm:pt>
    <dgm:pt modelId="{00D51993-A34E-4FAD-B4AE-A4269AE84A14}" type="pres">
      <dgm:prSet presAssocID="{1738DB6C-A9F2-430F-B94D-DA7242C0B5C6}" presName="hierRoot2" presStyleCnt="0">
        <dgm:presLayoutVars>
          <dgm:hierBranch val="init"/>
        </dgm:presLayoutVars>
      </dgm:prSet>
      <dgm:spPr/>
    </dgm:pt>
    <dgm:pt modelId="{CC731E22-1FC7-405C-B49A-4382C50E7386}" type="pres">
      <dgm:prSet presAssocID="{1738DB6C-A9F2-430F-B94D-DA7242C0B5C6}" presName="rootComposite" presStyleCnt="0"/>
      <dgm:spPr/>
    </dgm:pt>
    <dgm:pt modelId="{CAFADCAF-AA8F-43E9-B857-5FAB987DF4F8}" type="pres">
      <dgm:prSet presAssocID="{1738DB6C-A9F2-430F-B94D-DA7242C0B5C6}" presName="rootText" presStyleLbl="node3" presStyleIdx="6" presStyleCnt="11">
        <dgm:presLayoutVars>
          <dgm:chPref val="3"/>
        </dgm:presLayoutVars>
      </dgm:prSet>
      <dgm:spPr/>
      <dgm:t>
        <a:bodyPr/>
        <a:lstStyle/>
        <a:p>
          <a:endParaRPr lang="fr-FR"/>
        </a:p>
      </dgm:t>
    </dgm:pt>
    <dgm:pt modelId="{FF9EE350-4BB0-4501-8D16-6DDE1896B96C}" type="pres">
      <dgm:prSet presAssocID="{1738DB6C-A9F2-430F-B94D-DA7242C0B5C6}" presName="rootConnector" presStyleLbl="node3" presStyleIdx="6" presStyleCnt="11"/>
      <dgm:spPr/>
      <dgm:t>
        <a:bodyPr/>
        <a:lstStyle/>
        <a:p>
          <a:endParaRPr lang="fr-FR"/>
        </a:p>
      </dgm:t>
    </dgm:pt>
    <dgm:pt modelId="{C5C438B4-8B70-4185-8CC1-43952161C46F}" type="pres">
      <dgm:prSet presAssocID="{1738DB6C-A9F2-430F-B94D-DA7242C0B5C6}" presName="hierChild4" presStyleCnt="0"/>
      <dgm:spPr/>
    </dgm:pt>
    <dgm:pt modelId="{845D4D8E-2C67-4950-ACB5-1852F21BCEB7}" type="pres">
      <dgm:prSet presAssocID="{1738DB6C-A9F2-430F-B94D-DA7242C0B5C6}" presName="hierChild5" presStyleCnt="0"/>
      <dgm:spPr/>
    </dgm:pt>
    <dgm:pt modelId="{486E8787-2BB1-41BA-ADE7-6D356BEA3EDC}" type="pres">
      <dgm:prSet presAssocID="{28AF4501-11CB-4327-85E6-F19F359C88B7}" presName="hierChild5" presStyleCnt="0"/>
      <dgm:spPr/>
    </dgm:pt>
    <dgm:pt modelId="{0C78FA76-FF63-4290-8546-2E4D8AE1C8EC}" type="pres">
      <dgm:prSet presAssocID="{2F64C970-C0F8-4D31-B762-87BF75FD01FE}" presName="Name37" presStyleLbl="parChTrans1D2" presStyleIdx="2" presStyleCnt="5"/>
      <dgm:spPr/>
      <dgm:t>
        <a:bodyPr/>
        <a:lstStyle/>
        <a:p>
          <a:endParaRPr lang="fr-FR"/>
        </a:p>
      </dgm:t>
    </dgm:pt>
    <dgm:pt modelId="{D8C11235-F3B2-4C78-9A34-3BB9D5DE345B}" type="pres">
      <dgm:prSet presAssocID="{CF6F5616-7608-48A8-8CFF-BBD3922E7159}" presName="hierRoot2" presStyleCnt="0">
        <dgm:presLayoutVars>
          <dgm:hierBranch val="init"/>
        </dgm:presLayoutVars>
      </dgm:prSet>
      <dgm:spPr/>
    </dgm:pt>
    <dgm:pt modelId="{4B12DD71-3633-46D1-AEAD-D85AE56C28AA}" type="pres">
      <dgm:prSet presAssocID="{CF6F5616-7608-48A8-8CFF-BBD3922E7159}" presName="rootComposite" presStyleCnt="0"/>
      <dgm:spPr/>
    </dgm:pt>
    <dgm:pt modelId="{6C6FE6C8-055F-4ED2-AE80-F56DF0996ADA}" type="pres">
      <dgm:prSet presAssocID="{CF6F5616-7608-48A8-8CFF-BBD3922E7159}" presName="rootText" presStyleLbl="node2" presStyleIdx="2" presStyleCnt="3">
        <dgm:presLayoutVars>
          <dgm:chPref val="3"/>
        </dgm:presLayoutVars>
      </dgm:prSet>
      <dgm:spPr/>
      <dgm:t>
        <a:bodyPr/>
        <a:lstStyle/>
        <a:p>
          <a:endParaRPr lang="fr-FR"/>
        </a:p>
      </dgm:t>
    </dgm:pt>
    <dgm:pt modelId="{ED822FDF-8C1B-42F9-ABB5-AA1224A42EEB}" type="pres">
      <dgm:prSet presAssocID="{CF6F5616-7608-48A8-8CFF-BBD3922E7159}" presName="rootConnector" presStyleLbl="node2" presStyleIdx="2" presStyleCnt="3"/>
      <dgm:spPr/>
      <dgm:t>
        <a:bodyPr/>
        <a:lstStyle/>
        <a:p>
          <a:endParaRPr lang="fr-FR"/>
        </a:p>
      </dgm:t>
    </dgm:pt>
    <dgm:pt modelId="{69C9344A-A956-43C6-8FAC-3C99541104D1}" type="pres">
      <dgm:prSet presAssocID="{CF6F5616-7608-48A8-8CFF-BBD3922E7159}" presName="hierChild4" presStyleCnt="0"/>
      <dgm:spPr/>
    </dgm:pt>
    <dgm:pt modelId="{5C4137FF-2FCC-4095-86B5-BFF1A2014C28}" type="pres">
      <dgm:prSet presAssocID="{8BE29F4E-6340-4CD9-BA67-6781E4BF7399}" presName="Name37" presStyleLbl="parChTrans1D3" presStyleIdx="7" presStyleCnt="11"/>
      <dgm:spPr/>
      <dgm:t>
        <a:bodyPr/>
        <a:lstStyle/>
        <a:p>
          <a:endParaRPr lang="fr-FR"/>
        </a:p>
      </dgm:t>
    </dgm:pt>
    <dgm:pt modelId="{C68B2D09-2C3A-4E99-977F-643B096BD0DE}" type="pres">
      <dgm:prSet presAssocID="{B305E3EF-20EF-42CB-AD25-2E3836DE5564}" presName="hierRoot2" presStyleCnt="0">
        <dgm:presLayoutVars>
          <dgm:hierBranch val="init"/>
        </dgm:presLayoutVars>
      </dgm:prSet>
      <dgm:spPr/>
    </dgm:pt>
    <dgm:pt modelId="{F079E884-3639-494C-AB57-E420C8970E46}" type="pres">
      <dgm:prSet presAssocID="{B305E3EF-20EF-42CB-AD25-2E3836DE5564}" presName="rootComposite" presStyleCnt="0"/>
      <dgm:spPr/>
    </dgm:pt>
    <dgm:pt modelId="{28FDCC31-5B44-45AD-89B2-52AF1893BBF5}" type="pres">
      <dgm:prSet presAssocID="{B305E3EF-20EF-42CB-AD25-2E3836DE5564}" presName="rootText" presStyleLbl="node3" presStyleIdx="7" presStyleCnt="11">
        <dgm:presLayoutVars>
          <dgm:chPref val="3"/>
        </dgm:presLayoutVars>
      </dgm:prSet>
      <dgm:spPr/>
      <dgm:t>
        <a:bodyPr/>
        <a:lstStyle/>
        <a:p>
          <a:endParaRPr lang="fr-FR"/>
        </a:p>
      </dgm:t>
    </dgm:pt>
    <dgm:pt modelId="{43443EEE-2348-4C70-B476-D8D8EAED783F}" type="pres">
      <dgm:prSet presAssocID="{B305E3EF-20EF-42CB-AD25-2E3836DE5564}" presName="rootConnector" presStyleLbl="node3" presStyleIdx="7" presStyleCnt="11"/>
      <dgm:spPr/>
      <dgm:t>
        <a:bodyPr/>
        <a:lstStyle/>
        <a:p>
          <a:endParaRPr lang="fr-FR"/>
        </a:p>
      </dgm:t>
    </dgm:pt>
    <dgm:pt modelId="{324D78D0-EDC5-46EB-AD66-14E60D81019D}" type="pres">
      <dgm:prSet presAssocID="{B305E3EF-20EF-42CB-AD25-2E3836DE5564}" presName="hierChild4" presStyleCnt="0"/>
      <dgm:spPr/>
    </dgm:pt>
    <dgm:pt modelId="{5D18B222-CF85-47C8-B464-DF15A13B172A}" type="pres">
      <dgm:prSet presAssocID="{B305E3EF-20EF-42CB-AD25-2E3836DE5564}" presName="hierChild5" presStyleCnt="0"/>
      <dgm:spPr/>
    </dgm:pt>
    <dgm:pt modelId="{B86D0B84-DF8D-4BA6-8E71-6DAE83E4EDBD}" type="pres">
      <dgm:prSet presAssocID="{3562A0C0-9DED-4AB8-9AA8-2F60AA0F9DED}" presName="Name37" presStyleLbl="parChTrans1D3" presStyleIdx="8" presStyleCnt="11"/>
      <dgm:spPr/>
      <dgm:t>
        <a:bodyPr/>
        <a:lstStyle/>
        <a:p>
          <a:endParaRPr lang="fr-FR"/>
        </a:p>
      </dgm:t>
    </dgm:pt>
    <dgm:pt modelId="{64BCE6AF-2303-4A13-8016-D295918DC8A0}" type="pres">
      <dgm:prSet presAssocID="{4F2208E3-F468-41F4-86C5-34CD06072D6A}" presName="hierRoot2" presStyleCnt="0">
        <dgm:presLayoutVars>
          <dgm:hierBranch val="init"/>
        </dgm:presLayoutVars>
      </dgm:prSet>
      <dgm:spPr/>
    </dgm:pt>
    <dgm:pt modelId="{922AA1C7-6D2A-4395-9C9F-E2A1D23E158B}" type="pres">
      <dgm:prSet presAssocID="{4F2208E3-F468-41F4-86C5-34CD06072D6A}" presName="rootComposite" presStyleCnt="0"/>
      <dgm:spPr/>
    </dgm:pt>
    <dgm:pt modelId="{3865A338-000B-431A-9D17-7C4AE2C995F3}" type="pres">
      <dgm:prSet presAssocID="{4F2208E3-F468-41F4-86C5-34CD06072D6A}" presName="rootText" presStyleLbl="node3" presStyleIdx="8" presStyleCnt="11">
        <dgm:presLayoutVars>
          <dgm:chPref val="3"/>
        </dgm:presLayoutVars>
      </dgm:prSet>
      <dgm:spPr/>
      <dgm:t>
        <a:bodyPr/>
        <a:lstStyle/>
        <a:p>
          <a:endParaRPr lang="fr-FR"/>
        </a:p>
      </dgm:t>
    </dgm:pt>
    <dgm:pt modelId="{2D778E40-3DEA-4DBC-B6B2-8BDE79AEF1E2}" type="pres">
      <dgm:prSet presAssocID="{4F2208E3-F468-41F4-86C5-34CD06072D6A}" presName="rootConnector" presStyleLbl="node3" presStyleIdx="8" presStyleCnt="11"/>
      <dgm:spPr/>
      <dgm:t>
        <a:bodyPr/>
        <a:lstStyle/>
        <a:p>
          <a:endParaRPr lang="fr-FR"/>
        </a:p>
      </dgm:t>
    </dgm:pt>
    <dgm:pt modelId="{B5CA4614-D4EE-40BF-AAF9-BAB79BFB3B4C}" type="pres">
      <dgm:prSet presAssocID="{4F2208E3-F468-41F4-86C5-34CD06072D6A}" presName="hierChild4" presStyleCnt="0"/>
      <dgm:spPr/>
    </dgm:pt>
    <dgm:pt modelId="{7A8F36A8-6127-480C-83B4-173CEEC66F37}" type="pres">
      <dgm:prSet presAssocID="{4075B8B7-76DF-46F6-9F97-CE70298A7D52}" presName="Name37" presStyleLbl="parChTrans1D4" presStyleIdx="0" presStyleCnt="4"/>
      <dgm:spPr/>
      <dgm:t>
        <a:bodyPr/>
        <a:lstStyle/>
        <a:p>
          <a:endParaRPr lang="fr-FR"/>
        </a:p>
      </dgm:t>
    </dgm:pt>
    <dgm:pt modelId="{B852500B-1EC4-420F-BC82-33C5635D0C9C}" type="pres">
      <dgm:prSet presAssocID="{1E69BA60-A9C8-4642-8D47-4F50EECED146}" presName="hierRoot2" presStyleCnt="0">
        <dgm:presLayoutVars>
          <dgm:hierBranch val="init"/>
        </dgm:presLayoutVars>
      </dgm:prSet>
      <dgm:spPr/>
    </dgm:pt>
    <dgm:pt modelId="{AA0922F0-69E6-4917-A8B4-F40093F19942}" type="pres">
      <dgm:prSet presAssocID="{1E69BA60-A9C8-4642-8D47-4F50EECED146}" presName="rootComposite" presStyleCnt="0"/>
      <dgm:spPr/>
    </dgm:pt>
    <dgm:pt modelId="{3A169E53-F0C8-49BC-91FD-074BCFCB7BFD}" type="pres">
      <dgm:prSet presAssocID="{1E69BA60-A9C8-4642-8D47-4F50EECED146}" presName="rootText" presStyleLbl="node4" presStyleIdx="0" presStyleCnt="4">
        <dgm:presLayoutVars>
          <dgm:chPref val="3"/>
        </dgm:presLayoutVars>
      </dgm:prSet>
      <dgm:spPr/>
      <dgm:t>
        <a:bodyPr/>
        <a:lstStyle/>
        <a:p>
          <a:endParaRPr lang="fr-FR"/>
        </a:p>
      </dgm:t>
    </dgm:pt>
    <dgm:pt modelId="{C93AB7F6-FB8E-442E-B765-135FBD0F5509}" type="pres">
      <dgm:prSet presAssocID="{1E69BA60-A9C8-4642-8D47-4F50EECED146}" presName="rootConnector" presStyleLbl="node4" presStyleIdx="0" presStyleCnt="4"/>
      <dgm:spPr/>
      <dgm:t>
        <a:bodyPr/>
        <a:lstStyle/>
        <a:p>
          <a:endParaRPr lang="fr-FR"/>
        </a:p>
      </dgm:t>
    </dgm:pt>
    <dgm:pt modelId="{7496DDD2-6431-4682-8FF0-7ACB428F3187}" type="pres">
      <dgm:prSet presAssocID="{1E69BA60-A9C8-4642-8D47-4F50EECED146}" presName="hierChild4" presStyleCnt="0"/>
      <dgm:spPr/>
    </dgm:pt>
    <dgm:pt modelId="{3F9FA05E-3E35-4DDC-A2A1-CC1D32859BC8}" type="pres">
      <dgm:prSet presAssocID="{1E69BA60-A9C8-4642-8D47-4F50EECED146}" presName="hierChild5" presStyleCnt="0"/>
      <dgm:spPr/>
    </dgm:pt>
    <dgm:pt modelId="{B6732D1C-5D45-41E5-806F-BFFA1D8AE02E}" type="pres">
      <dgm:prSet presAssocID="{1E2F5096-6BFC-4563-9B88-8CCBA1BDC7C3}" presName="Name37" presStyleLbl="parChTrans1D4" presStyleIdx="1" presStyleCnt="4"/>
      <dgm:spPr/>
      <dgm:t>
        <a:bodyPr/>
        <a:lstStyle/>
        <a:p>
          <a:endParaRPr lang="fr-FR"/>
        </a:p>
      </dgm:t>
    </dgm:pt>
    <dgm:pt modelId="{9F72E441-E33B-40DA-B932-1528ED8CEBB5}" type="pres">
      <dgm:prSet presAssocID="{BF1A76A7-D896-48D2-8E1A-7FF4C9A1AB2E}" presName="hierRoot2" presStyleCnt="0">
        <dgm:presLayoutVars>
          <dgm:hierBranch val="init"/>
        </dgm:presLayoutVars>
      </dgm:prSet>
      <dgm:spPr/>
    </dgm:pt>
    <dgm:pt modelId="{424EF958-6967-4A5A-96F1-61130820D0A5}" type="pres">
      <dgm:prSet presAssocID="{BF1A76A7-D896-48D2-8E1A-7FF4C9A1AB2E}" presName="rootComposite" presStyleCnt="0"/>
      <dgm:spPr/>
    </dgm:pt>
    <dgm:pt modelId="{EF0C3721-3A22-489D-B894-0E33E5945139}" type="pres">
      <dgm:prSet presAssocID="{BF1A76A7-D896-48D2-8E1A-7FF4C9A1AB2E}" presName="rootText" presStyleLbl="node4" presStyleIdx="1" presStyleCnt="4">
        <dgm:presLayoutVars>
          <dgm:chPref val="3"/>
        </dgm:presLayoutVars>
      </dgm:prSet>
      <dgm:spPr/>
      <dgm:t>
        <a:bodyPr/>
        <a:lstStyle/>
        <a:p>
          <a:endParaRPr lang="fr-FR"/>
        </a:p>
      </dgm:t>
    </dgm:pt>
    <dgm:pt modelId="{0D36C17B-0FB7-4713-A6FF-7B6B80B510BD}" type="pres">
      <dgm:prSet presAssocID="{BF1A76A7-D896-48D2-8E1A-7FF4C9A1AB2E}" presName="rootConnector" presStyleLbl="node4" presStyleIdx="1" presStyleCnt="4"/>
      <dgm:spPr/>
      <dgm:t>
        <a:bodyPr/>
        <a:lstStyle/>
        <a:p>
          <a:endParaRPr lang="fr-FR"/>
        </a:p>
      </dgm:t>
    </dgm:pt>
    <dgm:pt modelId="{DB638E58-06AB-4D4A-A7B2-4BEF7ECEDA1C}" type="pres">
      <dgm:prSet presAssocID="{BF1A76A7-D896-48D2-8E1A-7FF4C9A1AB2E}" presName="hierChild4" presStyleCnt="0"/>
      <dgm:spPr/>
    </dgm:pt>
    <dgm:pt modelId="{E1B182D9-CB6F-4BBA-9826-4015A9EFCB6D}" type="pres">
      <dgm:prSet presAssocID="{BF1A76A7-D896-48D2-8E1A-7FF4C9A1AB2E}" presName="hierChild5" presStyleCnt="0"/>
      <dgm:spPr/>
    </dgm:pt>
    <dgm:pt modelId="{13B2A9D3-0A00-44B8-92C9-BD6609B5C5EC}" type="pres">
      <dgm:prSet presAssocID="{2FBFAF4E-E6BD-42E5-9DF8-787AC15AA7C5}" presName="Name37" presStyleLbl="parChTrans1D4" presStyleIdx="2" presStyleCnt="4"/>
      <dgm:spPr/>
      <dgm:t>
        <a:bodyPr/>
        <a:lstStyle/>
        <a:p>
          <a:endParaRPr lang="fr-FR"/>
        </a:p>
      </dgm:t>
    </dgm:pt>
    <dgm:pt modelId="{81D93D51-6EAA-4491-BD61-933007BA635A}" type="pres">
      <dgm:prSet presAssocID="{ACB5397F-046F-4E7E-8254-8611E8EC031C}" presName="hierRoot2" presStyleCnt="0">
        <dgm:presLayoutVars>
          <dgm:hierBranch val="init"/>
        </dgm:presLayoutVars>
      </dgm:prSet>
      <dgm:spPr/>
    </dgm:pt>
    <dgm:pt modelId="{F19EF791-96FE-4AA6-B332-C5F4B3C7D685}" type="pres">
      <dgm:prSet presAssocID="{ACB5397F-046F-4E7E-8254-8611E8EC031C}" presName="rootComposite" presStyleCnt="0"/>
      <dgm:spPr/>
    </dgm:pt>
    <dgm:pt modelId="{300316E4-5FF1-40BD-85AC-1561A2849D8A}" type="pres">
      <dgm:prSet presAssocID="{ACB5397F-046F-4E7E-8254-8611E8EC031C}" presName="rootText" presStyleLbl="node4" presStyleIdx="2" presStyleCnt="4">
        <dgm:presLayoutVars>
          <dgm:chPref val="3"/>
        </dgm:presLayoutVars>
      </dgm:prSet>
      <dgm:spPr/>
      <dgm:t>
        <a:bodyPr/>
        <a:lstStyle/>
        <a:p>
          <a:endParaRPr lang="fr-FR"/>
        </a:p>
      </dgm:t>
    </dgm:pt>
    <dgm:pt modelId="{1D64868C-95FE-4469-947F-43378FE7FADC}" type="pres">
      <dgm:prSet presAssocID="{ACB5397F-046F-4E7E-8254-8611E8EC031C}" presName="rootConnector" presStyleLbl="node4" presStyleIdx="2" presStyleCnt="4"/>
      <dgm:spPr/>
      <dgm:t>
        <a:bodyPr/>
        <a:lstStyle/>
        <a:p>
          <a:endParaRPr lang="fr-FR"/>
        </a:p>
      </dgm:t>
    </dgm:pt>
    <dgm:pt modelId="{7FFDA0CF-E863-4415-9237-410DDE5849E5}" type="pres">
      <dgm:prSet presAssocID="{ACB5397F-046F-4E7E-8254-8611E8EC031C}" presName="hierChild4" presStyleCnt="0"/>
      <dgm:spPr/>
    </dgm:pt>
    <dgm:pt modelId="{04CC5B77-FDD6-42AB-8CFE-D00CFD1438D2}" type="pres">
      <dgm:prSet presAssocID="{ACB5397F-046F-4E7E-8254-8611E8EC031C}" presName="hierChild5" presStyleCnt="0"/>
      <dgm:spPr/>
    </dgm:pt>
    <dgm:pt modelId="{769CF84D-229F-4344-99DB-88786DD9FD13}" type="pres">
      <dgm:prSet presAssocID="{9CFC1B11-4E9D-481C-AE52-350DC3B86AFF}" presName="Name37" presStyleLbl="parChTrans1D4" presStyleIdx="3" presStyleCnt="4"/>
      <dgm:spPr/>
      <dgm:t>
        <a:bodyPr/>
        <a:lstStyle/>
        <a:p>
          <a:endParaRPr lang="fr-FR"/>
        </a:p>
      </dgm:t>
    </dgm:pt>
    <dgm:pt modelId="{F7D2D351-62D8-4E9C-A255-354F7F8DBCF1}" type="pres">
      <dgm:prSet presAssocID="{5473062E-6859-4048-A03F-098A3B81460A}" presName="hierRoot2" presStyleCnt="0">
        <dgm:presLayoutVars>
          <dgm:hierBranch val="init"/>
        </dgm:presLayoutVars>
      </dgm:prSet>
      <dgm:spPr/>
    </dgm:pt>
    <dgm:pt modelId="{3B0A5E75-FBAE-4A41-BD3E-D9D0C5DD37E4}" type="pres">
      <dgm:prSet presAssocID="{5473062E-6859-4048-A03F-098A3B81460A}" presName="rootComposite" presStyleCnt="0"/>
      <dgm:spPr/>
    </dgm:pt>
    <dgm:pt modelId="{B98D3D0D-6ABA-446F-A49F-09F9DDD4237C}" type="pres">
      <dgm:prSet presAssocID="{5473062E-6859-4048-A03F-098A3B81460A}" presName="rootText" presStyleLbl="node4" presStyleIdx="3" presStyleCnt="4">
        <dgm:presLayoutVars>
          <dgm:chPref val="3"/>
        </dgm:presLayoutVars>
      </dgm:prSet>
      <dgm:spPr/>
      <dgm:t>
        <a:bodyPr/>
        <a:lstStyle/>
        <a:p>
          <a:endParaRPr lang="fr-FR"/>
        </a:p>
      </dgm:t>
    </dgm:pt>
    <dgm:pt modelId="{7FF6ED50-C7F8-4BCE-8A3E-3FA169FCC0B5}" type="pres">
      <dgm:prSet presAssocID="{5473062E-6859-4048-A03F-098A3B81460A}" presName="rootConnector" presStyleLbl="node4" presStyleIdx="3" presStyleCnt="4"/>
      <dgm:spPr/>
      <dgm:t>
        <a:bodyPr/>
        <a:lstStyle/>
        <a:p>
          <a:endParaRPr lang="fr-FR"/>
        </a:p>
      </dgm:t>
    </dgm:pt>
    <dgm:pt modelId="{8906A790-475F-4E08-8C6C-32B4A1FDA2A3}" type="pres">
      <dgm:prSet presAssocID="{5473062E-6859-4048-A03F-098A3B81460A}" presName="hierChild4" presStyleCnt="0"/>
      <dgm:spPr/>
    </dgm:pt>
    <dgm:pt modelId="{5AE9DBA3-3937-48AE-BA45-EBE5F88308D6}" type="pres">
      <dgm:prSet presAssocID="{5473062E-6859-4048-A03F-098A3B81460A}" presName="hierChild5" presStyleCnt="0"/>
      <dgm:spPr/>
    </dgm:pt>
    <dgm:pt modelId="{7BFC3695-B4DF-4913-99D3-33CCB81A0BA5}" type="pres">
      <dgm:prSet presAssocID="{4F2208E3-F468-41F4-86C5-34CD06072D6A}" presName="hierChild5" presStyleCnt="0"/>
      <dgm:spPr/>
    </dgm:pt>
    <dgm:pt modelId="{0B47F4F9-2E79-491C-AE98-F80942BEF289}" type="pres">
      <dgm:prSet presAssocID="{7F6C2BDA-7CFB-4127-A209-1BA8058DAC9F}" presName="Name37" presStyleLbl="parChTrans1D3" presStyleIdx="9" presStyleCnt="11"/>
      <dgm:spPr/>
      <dgm:t>
        <a:bodyPr/>
        <a:lstStyle/>
        <a:p>
          <a:endParaRPr lang="fr-FR"/>
        </a:p>
      </dgm:t>
    </dgm:pt>
    <dgm:pt modelId="{88A016FA-F932-45FB-9F1B-ABA6A4E5AE3A}" type="pres">
      <dgm:prSet presAssocID="{69B3C0AB-9089-4444-AC90-87B5D546B840}" presName="hierRoot2" presStyleCnt="0">
        <dgm:presLayoutVars>
          <dgm:hierBranch val="init"/>
        </dgm:presLayoutVars>
      </dgm:prSet>
      <dgm:spPr/>
    </dgm:pt>
    <dgm:pt modelId="{B8C211F8-01A9-49EF-A82E-3B506A16B811}" type="pres">
      <dgm:prSet presAssocID="{69B3C0AB-9089-4444-AC90-87B5D546B840}" presName="rootComposite" presStyleCnt="0"/>
      <dgm:spPr/>
    </dgm:pt>
    <dgm:pt modelId="{C6D24BA1-0795-411C-986C-6338F8AD4E6D}" type="pres">
      <dgm:prSet presAssocID="{69B3C0AB-9089-4444-AC90-87B5D546B840}" presName="rootText" presStyleLbl="node3" presStyleIdx="9" presStyleCnt="11">
        <dgm:presLayoutVars>
          <dgm:chPref val="3"/>
        </dgm:presLayoutVars>
      </dgm:prSet>
      <dgm:spPr/>
      <dgm:t>
        <a:bodyPr/>
        <a:lstStyle/>
        <a:p>
          <a:endParaRPr lang="fr-FR"/>
        </a:p>
      </dgm:t>
    </dgm:pt>
    <dgm:pt modelId="{23C1E87D-435C-464E-907E-805CCB5F141E}" type="pres">
      <dgm:prSet presAssocID="{69B3C0AB-9089-4444-AC90-87B5D546B840}" presName="rootConnector" presStyleLbl="node3" presStyleIdx="9" presStyleCnt="11"/>
      <dgm:spPr/>
      <dgm:t>
        <a:bodyPr/>
        <a:lstStyle/>
        <a:p>
          <a:endParaRPr lang="fr-FR"/>
        </a:p>
      </dgm:t>
    </dgm:pt>
    <dgm:pt modelId="{CFC0156C-6FC4-4872-9204-D8BA6BBC35F7}" type="pres">
      <dgm:prSet presAssocID="{69B3C0AB-9089-4444-AC90-87B5D546B840}" presName="hierChild4" presStyleCnt="0"/>
      <dgm:spPr/>
    </dgm:pt>
    <dgm:pt modelId="{48849FFC-8BDE-44E0-AB42-018D44A7A7A9}" type="pres">
      <dgm:prSet presAssocID="{69B3C0AB-9089-4444-AC90-87B5D546B840}" presName="hierChild5" presStyleCnt="0"/>
      <dgm:spPr/>
    </dgm:pt>
    <dgm:pt modelId="{1F6514BC-6FA4-4813-8BC9-13F6DB1DC0D4}" type="pres">
      <dgm:prSet presAssocID="{37FA1BD2-9F39-47C0-8DAD-48E9D2EFDFE6}" presName="Name37" presStyleLbl="parChTrans1D3" presStyleIdx="10" presStyleCnt="11"/>
      <dgm:spPr/>
      <dgm:t>
        <a:bodyPr/>
        <a:lstStyle/>
        <a:p>
          <a:endParaRPr lang="fr-FR"/>
        </a:p>
      </dgm:t>
    </dgm:pt>
    <dgm:pt modelId="{552AEFBD-DA5D-4485-AAB2-D248E2162A16}" type="pres">
      <dgm:prSet presAssocID="{B5469CBA-A95B-4161-8800-FF4E951057B3}" presName="hierRoot2" presStyleCnt="0">
        <dgm:presLayoutVars>
          <dgm:hierBranch val="init"/>
        </dgm:presLayoutVars>
      </dgm:prSet>
      <dgm:spPr/>
    </dgm:pt>
    <dgm:pt modelId="{FD85DA6D-5014-47ED-AF8A-F47CB85B0DD4}" type="pres">
      <dgm:prSet presAssocID="{B5469CBA-A95B-4161-8800-FF4E951057B3}" presName="rootComposite" presStyleCnt="0"/>
      <dgm:spPr/>
    </dgm:pt>
    <dgm:pt modelId="{95C7AC70-2FE1-47F1-86FB-2EA7EE26165B}" type="pres">
      <dgm:prSet presAssocID="{B5469CBA-A95B-4161-8800-FF4E951057B3}" presName="rootText" presStyleLbl="node3" presStyleIdx="10" presStyleCnt="11">
        <dgm:presLayoutVars>
          <dgm:chPref val="3"/>
        </dgm:presLayoutVars>
      </dgm:prSet>
      <dgm:spPr/>
      <dgm:t>
        <a:bodyPr/>
        <a:lstStyle/>
        <a:p>
          <a:endParaRPr lang="fr-FR"/>
        </a:p>
      </dgm:t>
    </dgm:pt>
    <dgm:pt modelId="{DA6320D1-EFC5-4759-BEAC-6597CE4DAF4E}" type="pres">
      <dgm:prSet presAssocID="{B5469CBA-A95B-4161-8800-FF4E951057B3}" presName="rootConnector" presStyleLbl="node3" presStyleIdx="10" presStyleCnt="11"/>
      <dgm:spPr/>
      <dgm:t>
        <a:bodyPr/>
        <a:lstStyle/>
        <a:p>
          <a:endParaRPr lang="fr-FR"/>
        </a:p>
      </dgm:t>
    </dgm:pt>
    <dgm:pt modelId="{2DE3811C-3F9E-45D0-A13D-76A50EFE75C5}" type="pres">
      <dgm:prSet presAssocID="{B5469CBA-A95B-4161-8800-FF4E951057B3}" presName="hierChild4" presStyleCnt="0"/>
      <dgm:spPr/>
    </dgm:pt>
    <dgm:pt modelId="{89649912-9AEA-4C99-9A9F-61A32C5211D7}" type="pres">
      <dgm:prSet presAssocID="{B5469CBA-A95B-4161-8800-FF4E951057B3}" presName="hierChild5" presStyleCnt="0"/>
      <dgm:spPr/>
    </dgm:pt>
    <dgm:pt modelId="{4E3E21D1-1DB0-491B-BCA6-58D8D3F0572F}" type="pres">
      <dgm:prSet presAssocID="{CF6F5616-7608-48A8-8CFF-BBD3922E7159}" presName="hierChild5" presStyleCnt="0"/>
      <dgm:spPr/>
    </dgm:pt>
    <dgm:pt modelId="{03B3137A-6047-4698-84D2-2C9976B4EDA8}" type="pres">
      <dgm:prSet presAssocID="{F315E942-EBFF-40EC-8E91-BB5B33FC5AFF}" presName="hierChild3" presStyleCnt="0"/>
      <dgm:spPr/>
    </dgm:pt>
    <dgm:pt modelId="{1AF53F83-D71F-416D-A2AC-1232CB55E7AE}" type="pres">
      <dgm:prSet presAssocID="{BB9D8DE8-1DDF-4655-B7CF-7F24D423574F}" presName="Name111" presStyleLbl="parChTrans1D2" presStyleIdx="3" presStyleCnt="5"/>
      <dgm:spPr/>
      <dgm:t>
        <a:bodyPr/>
        <a:lstStyle/>
        <a:p>
          <a:endParaRPr lang="fr-FR"/>
        </a:p>
      </dgm:t>
    </dgm:pt>
    <dgm:pt modelId="{FBBA3899-7ADD-4DB4-9D64-0CBD4C062199}" type="pres">
      <dgm:prSet presAssocID="{BA5DEFF4-A018-4D39-985D-F606D4BD26B3}" presName="hierRoot3" presStyleCnt="0">
        <dgm:presLayoutVars>
          <dgm:hierBranch val="init"/>
        </dgm:presLayoutVars>
      </dgm:prSet>
      <dgm:spPr/>
    </dgm:pt>
    <dgm:pt modelId="{DD5BF707-FAC7-4D99-8190-6B69B717E860}" type="pres">
      <dgm:prSet presAssocID="{BA5DEFF4-A018-4D39-985D-F606D4BD26B3}" presName="rootComposite3" presStyleCnt="0"/>
      <dgm:spPr/>
    </dgm:pt>
    <dgm:pt modelId="{0E8641B8-902C-4FCF-84CD-021466EA0CDC}" type="pres">
      <dgm:prSet presAssocID="{BA5DEFF4-A018-4D39-985D-F606D4BD26B3}" presName="rootText3" presStyleLbl="asst1" presStyleIdx="0" presStyleCnt="2">
        <dgm:presLayoutVars>
          <dgm:chPref val="3"/>
        </dgm:presLayoutVars>
      </dgm:prSet>
      <dgm:spPr/>
      <dgm:t>
        <a:bodyPr/>
        <a:lstStyle/>
        <a:p>
          <a:endParaRPr lang="fr-FR"/>
        </a:p>
      </dgm:t>
    </dgm:pt>
    <dgm:pt modelId="{9A6C3E89-82DC-441F-B307-1DE9286A7940}" type="pres">
      <dgm:prSet presAssocID="{BA5DEFF4-A018-4D39-985D-F606D4BD26B3}" presName="rootConnector3" presStyleLbl="asst1" presStyleIdx="0" presStyleCnt="2"/>
      <dgm:spPr/>
      <dgm:t>
        <a:bodyPr/>
        <a:lstStyle/>
        <a:p>
          <a:endParaRPr lang="fr-FR"/>
        </a:p>
      </dgm:t>
    </dgm:pt>
    <dgm:pt modelId="{5BDD15AD-9350-462C-B5A5-E80B833F25C0}" type="pres">
      <dgm:prSet presAssocID="{BA5DEFF4-A018-4D39-985D-F606D4BD26B3}" presName="hierChild6" presStyleCnt="0"/>
      <dgm:spPr/>
    </dgm:pt>
    <dgm:pt modelId="{9231B609-A84E-4105-B4CD-FDBF4949D27D}" type="pres">
      <dgm:prSet presAssocID="{BA5DEFF4-A018-4D39-985D-F606D4BD26B3}" presName="hierChild7" presStyleCnt="0"/>
      <dgm:spPr/>
    </dgm:pt>
    <dgm:pt modelId="{2E427D99-1F2A-4460-B95D-7F2443A56356}" type="pres">
      <dgm:prSet presAssocID="{A892B9C0-D85D-4AC2-A8EC-20FFCAC95F5C}" presName="Name111" presStyleLbl="parChTrans1D2" presStyleIdx="4" presStyleCnt="5"/>
      <dgm:spPr/>
      <dgm:t>
        <a:bodyPr/>
        <a:lstStyle/>
        <a:p>
          <a:endParaRPr lang="fr-FR"/>
        </a:p>
      </dgm:t>
    </dgm:pt>
    <dgm:pt modelId="{1105D045-1C00-4256-B12A-09EB420ED226}" type="pres">
      <dgm:prSet presAssocID="{552E3A6B-077F-4852-A335-3ADC4BAA9D40}" presName="hierRoot3" presStyleCnt="0">
        <dgm:presLayoutVars>
          <dgm:hierBranch val="init"/>
        </dgm:presLayoutVars>
      </dgm:prSet>
      <dgm:spPr/>
    </dgm:pt>
    <dgm:pt modelId="{31377998-7F03-4B0A-8073-C567E29DF004}" type="pres">
      <dgm:prSet presAssocID="{552E3A6B-077F-4852-A335-3ADC4BAA9D40}" presName="rootComposite3" presStyleCnt="0"/>
      <dgm:spPr/>
    </dgm:pt>
    <dgm:pt modelId="{A7EB50D6-4ABC-4C48-AB37-475F8CD81047}" type="pres">
      <dgm:prSet presAssocID="{552E3A6B-077F-4852-A335-3ADC4BAA9D40}" presName="rootText3" presStyleLbl="asst1" presStyleIdx="1" presStyleCnt="2">
        <dgm:presLayoutVars>
          <dgm:chPref val="3"/>
        </dgm:presLayoutVars>
      </dgm:prSet>
      <dgm:spPr/>
      <dgm:t>
        <a:bodyPr/>
        <a:lstStyle/>
        <a:p>
          <a:endParaRPr lang="fr-FR"/>
        </a:p>
      </dgm:t>
    </dgm:pt>
    <dgm:pt modelId="{1B8BA1F8-9CBA-47A9-81F1-22F061204314}" type="pres">
      <dgm:prSet presAssocID="{552E3A6B-077F-4852-A335-3ADC4BAA9D40}" presName="rootConnector3" presStyleLbl="asst1" presStyleIdx="1" presStyleCnt="2"/>
      <dgm:spPr/>
      <dgm:t>
        <a:bodyPr/>
        <a:lstStyle/>
        <a:p>
          <a:endParaRPr lang="fr-FR"/>
        </a:p>
      </dgm:t>
    </dgm:pt>
    <dgm:pt modelId="{DF9B42B8-8B7C-4CD1-A503-EB2AC4AF93FE}" type="pres">
      <dgm:prSet presAssocID="{552E3A6B-077F-4852-A335-3ADC4BAA9D40}" presName="hierChild6" presStyleCnt="0"/>
      <dgm:spPr/>
    </dgm:pt>
    <dgm:pt modelId="{226C1B44-1A4F-4C9F-A949-E9D777E5735B}" type="pres">
      <dgm:prSet presAssocID="{552E3A6B-077F-4852-A335-3ADC4BAA9D40}" presName="hierChild7" presStyleCnt="0"/>
      <dgm:spPr/>
    </dgm:pt>
  </dgm:ptLst>
  <dgm:cxnLst>
    <dgm:cxn modelId="{EEDB3B5B-7974-46F1-BA5E-575DF9AA65D8}" type="presOf" srcId="{1E69BA60-A9C8-4642-8D47-4F50EECED146}" destId="{C93AB7F6-FB8E-442E-B765-135FBD0F5509}" srcOrd="1" destOrd="0" presId="urn:microsoft.com/office/officeart/2005/8/layout/orgChart1"/>
    <dgm:cxn modelId="{435AA4C4-E5E1-4603-810F-049AF3FE4308}" type="presOf" srcId="{8CB9764E-4B0D-4ABD-BA40-C2A19E117A7E}" destId="{8D93B117-A620-4044-9784-3D7AD4C4A4F1}" srcOrd="1" destOrd="0" presId="urn:microsoft.com/office/officeart/2005/8/layout/orgChart1"/>
    <dgm:cxn modelId="{6FBA7DD9-0AFB-47CB-AEBC-B775CCF47EC6}" type="presOf" srcId="{72ACDBB8-D0DF-4312-808C-FE780AA3A0A2}" destId="{6B7708A0-B8FF-4868-840E-44DAD44F5ED5}" srcOrd="0" destOrd="0" presId="urn:microsoft.com/office/officeart/2005/8/layout/orgChart1"/>
    <dgm:cxn modelId="{6B72EF61-17A6-409D-B66D-A887988DAED3}" type="presOf" srcId="{BB9D8DE8-1DDF-4655-B7CF-7F24D423574F}" destId="{1AF53F83-D71F-416D-A2AC-1232CB55E7AE}" srcOrd="0" destOrd="0" presId="urn:microsoft.com/office/officeart/2005/8/layout/orgChart1"/>
    <dgm:cxn modelId="{4E9B106F-3EC4-44F9-9543-BCED03C2F79D}" type="presOf" srcId="{F403281C-B995-461C-8BDC-C5CBB3FD01F5}" destId="{F369EC10-39BB-4A9B-B4E4-03D76CAD3F8A}" srcOrd="0" destOrd="0" presId="urn:microsoft.com/office/officeart/2005/8/layout/orgChart1"/>
    <dgm:cxn modelId="{052D0EAF-3AF7-42FF-826B-17148C839F91}" srcId="{28AF4501-11CB-4327-85E6-F19F359C88B7}" destId="{927E085A-6CE4-4E21-9FE1-CB78EF0FB028}" srcOrd="0" destOrd="0" parTransId="{ECA188BA-8987-4D42-BA33-120E54534CB4}" sibTransId="{A41051C8-4683-457E-802D-178D27A591D1}"/>
    <dgm:cxn modelId="{17825393-CA3A-43AA-85FE-F5CFCB0C6F9B}" srcId="{F315E942-EBFF-40EC-8E91-BB5B33FC5AFF}" destId="{28AF4501-11CB-4327-85E6-F19F359C88B7}" srcOrd="3" destOrd="0" parTransId="{2DF44804-8D92-489D-8817-6C3D0C1C843D}" sibTransId="{CA690DBD-0957-4487-945C-3C3BEDF74A9F}"/>
    <dgm:cxn modelId="{C8DBDCEF-E977-47F3-9CC0-27D180A70538}" type="presOf" srcId="{552E3A6B-077F-4852-A335-3ADC4BAA9D40}" destId="{A7EB50D6-4ABC-4C48-AB37-475F8CD81047}" srcOrd="0" destOrd="0" presId="urn:microsoft.com/office/officeart/2005/8/layout/orgChart1"/>
    <dgm:cxn modelId="{FA2A87CB-C699-484C-BAAB-809E180CC300}" srcId="{28AF4501-11CB-4327-85E6-F19F359C88B7}" destId="{8CB9764E-4B0D-4ABD-BA40-C2A19E117A7E}" srcOrd="1" destOrd="0" parTransId="{185DA4E1-EBE6-4E39-B8B0-CD993AC3EDC2}" sibTransId="{9206EF4A-A9FE-4F02-8898-F8CC10A69BB0}"/>
    <dgm:cxn modelId="{9D11DC85-C3F7-47BD-9CA4-B5CFF8D84643}" type="presOf" srcId="{ECA188BA-8987-4D42-BA33-120E54534CB4}" destId="{2D4E3324-1325-4E7E-8AFA-8023747B85FA}" srcOrd="0" destOrd="0" presId="urn:microsoft.com/office/officeart/2005/8/layout/orgChart1"/>
    <dgm:cxn modelId="{7FD301F1-20B0-4709-A60C-27302DD046A2}" srcId="{F0590A8C-9498-4483-A801-BA71628869EE}" destId="{A41E6CB0-EF17-4B02-BB4B-7F3B09251426}" srcOrd="2" destOrd="0" parTransId="{B40475A5-77A2-4E1E-993D-22E8C81F8E3A}" sibTransId="{B70A0D32-381F-43E8-866F-307F8C933C5E}"/>
    <dgm:cxn modelId="{E63EC727-2E57-4A1D-B8E6-5C2214FEC2DF}" srcId="{4F2208E3-F468-41F4-86C5-34CD06072D6A}" destId="{BF1A76A7-D896-48D2-8E1A-7FF4C9A1AB2E}" srcOrd="1" destOrd="0" parTransId="{1E2F5096-6BFC-4563-9B88-8CCBA1BDC7C3}" sibTransId="{5453F16C-36D6-4EBB-A8D1-362FFADC9CB2}"/>
    <dgm:cxn modelId="{F7E15AA3-3A5C-4A15-B077-150E5DCAD82F}" type="presOf" srcId="{04148D18-2B78-483A-8CBA-D41DEAA89FFD}" destId="{EC225E85-DE66-48B2-A5A8-748ADF676978}" srcOrd="0" destOrd="0" presId="urn:microsoft.com/office/officeart/2005/8/layout/orgChart1"/>
    <dgm:cxn modelId="{F589A444-6CE9-4E25-B67A-8B8FA3235473}" type="presOf" srcId="{FBF5FD85-C636-4B3C-8DE9-E766C1E98905}" destId="{28B1BFC7-86BE-4D2A-AA62-F965533499AB}" srcOrd="0" destOrd="0" presId="urn:microsoft.com/office/officeart/2005/8/layout/orgChart1"/>
    <dgm:cxn modelId="{016827B7-B2E2-4FB1-B0D1-CD248AE0ED0F}" srcId="{F0590A8C-9498-4483-A801-BA71628869EE}" destId="{DDF0D706-E7A4-4430-9D4B-7E6FD6FAF5D4}" srcOrd="3" destOrd="0" parTransId="{8AE1C168-51A7-4037-B961-0CF23BD33CC7}" sibTransId="{B8311EDF-374F-462F-A072-C92C78F72D67}"/>
    <dgm:cxn modelId="{695A276F-7F1B-4E26-AD4D-3600383BABB9}" type="presOf" srcId="{B305E3EF-20EF-42CB-AD25-2E3836DE5564}" destId="{43443EEE-2348-4C70-B476-D8D8EAED783F}" srcOrd="1" destOrd="0" presId="urn:microsoft.com/office/officeart/2005/8/layout/orgChart1"/>
    <dgm:cxn modelId="{8F6A5E58-D2C0-46A8-BB6F-FB0BF7BCFBB3}" type="presOf" srcId="{293FDE8A-6927-4394-AB0E-D7A0DD051AC8}" destId="{6F9F6C75-9441-46A9-9DD4-0484C74DEF1C}" srcOrd="0" destOrd="0" presId="urn:microsoft.com/office/officeart/2005/8/layout/orgChart1"/>
    <dgm:cxn modelId="{878860EF-8B12-4CC7-9ECC-D7DB33CB1A54}" type="presOf" srcId="{5473062E-6859-4048-A03F-098A3B81460A}" destId="{B98D3D0D-6ABA-446F-A49F-09F9DDD4237C}" srcOrd="0" destOrd="0" presId="urn:microsoft.com/office/officeart/2005/8/layout/orgChart1"/>
    <dgm:cxn modelId="{4C4B2822-05CE-41C6-809E-FB9AE5955B71}" type="presOf" srcId="{D198B6BC-72C2-43C5-BEE5-F45E9B894DA5}" destId="{302F0DB6-C6F7-449C-ABBB-42D3A3E407C1}" srcOrd="0" destOrd="0" presId="urn:microsoft.com/office/officeart/2005/8/layout/orgChart1"/>
    <dgm:cxn modelId="{ADF87D14-8C4B-48AF-8C3A-9443BAE9F99F}" type="presOf" srcId="{BA5DEFF4-A018-4D39-985D-F606D4BD26B3}" destId="{0E8641B8-902C-4FCF-84CD-021466EA0CDC}" srcOrd="0" destOrd="0" presId="urn:microsoft.com/office/officeart/2005/8/layout/orgChart1"/>
    <dgm:cxn modelId="{B7E04E92-7DEB-41D9-8102-A58AD9085233}" type="presOf" srcId="{69B3C0AB-9089-4444-AC90-87B5D546B840}" destId="{23C1E87D-435C-464E-907E-805CCB5F141E}" srcOrd="1" destOrd="0" presId="urn:microsoft.com/office/officeart/2005/8/layout/orgChart1"/>
    <dgm:cxn modelId="{F5D30623-4D5E-4178-96DF-B3DDCD047A07}" type="presOf" srcId="{CF6F5616-7608-48A8-8CFF-BBD3922E7159}" destId="{6C6FE6C8-055F-4ED2-AE80-F56DF0996ADA}" srcOrd="0" destOrd="0" presId="urn:microsoft.com/office/officeart/2005/8/layout/orgChart1"/>
    <dgm:cxn modelId="{42E06D6C-D5E1-4A7B-BDE5-73BF529E802F}" type="presOf" srcId="{1738DB6C-A9F2-430F-B94D-DA7242C0B5C6}" destId="{FF9EE350-4BB0-4501-8D16-6DDE1896B96C}" srcOrd="1" destOrd="0" presId="urn:microsoft.com/office/officeart/2005/8/layout/orgChart1"/>
    <dgm:cxn modelId="{BD3B7455-812B-4F42-BA46-D5F5923D9707}" type="presOf" srcId="{1E69BA60-A9C8-4642-8D47-4F50EECED146}" destId="{3A169E53-F0C8-49BC-91FD-074BCFCB7BFD}" srcOrd="0" destOrd="0" presId="urn:microsoft.com/office/officeart/2005/8/layout/orgChart1"/>
    <dgm:cxn modelId="{36C1768C-1963-44CD-82E8-B8CFEED12A21}" type="presOf" srcId="{8AE1C168-51A7-4037-B961-0CF23BD33CC7}" destId="{B534B3B4-012D-488B-9785-BED757D182C4}" srcOrd="0" destOrd="0" presId="urn:microsoft.com/office/officeart/2005/8/layout/orgChart1"/>
    <dgm:cxn modelId="{BE9F2506-76D3-4E9A-AC3B-5F0811F86C97}" type="presOf" srcId="{927E085A-6CE4-4E21-9FE1-CB78EF0FB028}" destId="{318DF975-1BCA-4CB9-B7C8-5A779027EC45}" srcOrd="1" destOrd="0" presId="urn:microsoft.com/office/officeart/2005/8/layout/orgChart1"/>
    <dgm:cxn modelId="{39033E36-3815-4DF9-B9DC-6C77BD634A04}" srcId="{F0590A8C-9498-4483-A801-BA71628869EE}" destId="{F403281C-B995-461C-8BDC-C5CBB3FD01F5}" srcOrd="0" destOrd="0" parTransId="{293FDE8A-6927-4394-AB0E-D7A0DD051AC8}" sibTransId="{D95EA7A9-DD61-4511-B961-9DD935706623}"/>
    <dgm:cxn modelId="{EC429A8B-B1B7-42A1-A834-B5F7E1BDBABF}" type="presOf" srcId="{2DF44804-8D92-489D-8817-6C3D0C1C843D}" destId="{76FC7373-FA4C-45F7-B6E5-222ABB57A2E8}" srcOrd="0" destOrd="0" presId="urn:microsoft.com/office/officeart/2005/8/layout/orgChart1"/>
    <dgm:cxn modelId="{D97AC6C6-BEE7-48E4-95E0-8C4EC3BDD554}" srcId="{4F2208E3-F468-41F4-86C5-34CD06072D6A}" destId="{1E69BA60-A9C8-4642-8D47-4F50EECED146}" srcOrd="0" destOrd="0" parTransId="{4075B8B7-76DF-46F6-9F97-CE70298A7D52}" sibTransId="{7E7A4AE5-D146-4093-AEC8-DE12B4725CE0}"/>
    <dgm:cxn modelId="{BB72CCF2-5B60-489F-BBF3-1D2DE94CDC4B}" type="presOf" srcId="{FBF5FD85-C636-4B3C-8DE9-E766C1E98905}" destId="{11E8F130-1021-48EB-BCAC-E1E945EA2B35}" srcOrd="1" destOrd="0" presId="urn:microsoft.com/office/officeart/2005/8/layout/orgChart1"/>
    <dgm:cxn modelId="{6C684D91-78DB-4B8A-AF18-4B817124F29B}" type="presOf" srcId="{2F64C970-C0F8-4D31-B762-87BF75FD01FE}" destId="{0C78FA76-FF63-4290-8546-2E4D8AE1C8EC}" srcOrd="0" destOrd="0" presId="urn:microsoft.com/office/officeart/2005/8/layout/orgChart1"/>
    <dgm:cxn modelId="{329FB23B-2126-4874-A40E-1E7DD31D0E6C}" type="presOf" srcId="{CF6F5616-7608-48A8-8CFF-BBD3922E7159}" destId="{ED822FDF-8C1B-42F9-ABB5-AA1224A42EEB}" srcOrd="1" destOrd="0" presId="urn:microsoft.com/office/officeart/2005/8/layout/orgChart1"/>
    <dgm:cxn modelId="{7BFD4662-32D0-4A3A-BF7F-A453B6746E42}" type="presOf" srcId="{69B3C0AB-9089-4444-AC90-87B5D546B840}" destId="{C6D24BA1-0795-411C-986C-6338F8AD4E6D}" srcOrd="0" destOrd="0" presId="urn:microsoft.com/office/officeart/2005/8/layout/orgChart1"/>
    <dgm:cxn modelId="{F30913C7-2E80-4CEF-B811-930A1B01699C}" type="presOf" srcId="{1738DB6C-A9F2-430F-B94D-DA7242C0B5C6}" destId="{CAFADCAF-AA8F-43E9-B857-5FAB987DF4F8}" srcOrd="0" destOrd="0" presId="urn:microsoft.com/office/officeart/2005/8/layout/orgChart1"/>
    <dgm:cxn modelId="{3308EC58-C129-4C89-B817-1716B5213229}" type="presOf" srcId="{F315E942-EBFF-40EC-8E91-BB5B33FC5AFF}" destId="{C4988D99-7D9B-4335-91F1-DC98C134BD39}" srcOrd="1" destOrd="0" presId="urn:microsoft.com/office/officeart/2005/8/layout/orgChart1"/>
    <dgm:cxn modelId="{CE633A71-745E-4EDC-8B2D-ED43530169A3}" type="presOf" srcId="{F0590A8C-9498-4483-A801-BA71628869EE}" destId="{61433990-1036-457B-8CC7-4EF3F3443894}" srcOrd="1" destOrd="0" presId="urn:microsoft.com/office/officeart/2005/8/layout/orgChart1"/>
    <dgm:cxn modelId="{CE220B58-92BC-49AF-B395-3EB94FEAE239}" type="presOf" srcId="{8CB9764E-4B0D-4ABD-BA40-C2A19E117A7E}" destId="{4A8BFD16-D08A-4D74-804A-BEDF647DD8DE}" srcOrd="0" destOrd="0" presId="urn:microsoft.com/office/officeart/2005/8/layout/orgChart1"/>
    <dgm:cxn modelId="{D9A01DE1-D2DC-414C-A193-0C53DBC8F733}" srcId="{CF6F5616-7608-48A8-8CFF-BBD3922E7159}" destId="{B5469CBA-A95B-4161-8800-FF4E951057B3}" srcOrd="3" destOrd="0" parTransId="{37FA1BD2-9F39-47C0-8DAD-48E9D2EFDFE6}" sibTransId="{85E4F6FA-3D03-4732-9107-02749CF52B3C}"/>
    <dgm:cxn modelId="{A3D88AC9-D32D-4934-B789-9B90A383B156}" srcId="{F0590A8C-9498-4483-A801-BA71628869EE}" destId="{FBF5FD85-C636-4B3C-8DE9-E766C1E98905}" srcOrd="1" destOrd="0" parTransId="{D198B6BC-72C2-43C5-BEE5-F45E9B894DA5}" sibTransId="{142430D6-2299-4BF7-9A00-D8403B8A5EEB}"/>
    <dgm:cxn modelId="{F263324F-2E33-4A41-B3FA-289687336C6C}" type="presOf" srcId="{A41E6CB0-EF17-4B02-BB4B-7F3B09251426}" destId="{C131F8E6-6571-4EB5-9A3D-E4D34CF7F0EF}" srcOrd="0" destOrd="0" presId="urn:microsoft.com/office/officeart/2005/8/layout/orgChart1"/>
    <dgm:cxn modelId="{F54168AB-34DB-413F-A03F-55009161969B}" type="presOf" srcId="{F0590A8C-9498-4483-A801-BA71628869EE}" destId="{81A5B9E2-47E1-4345-AA02-5A6BFB3DBAF1}" srcOrd="0" destOrd="0" presId="urn:microsoft.com/office/officeart/2005/8/layout/orgChart1"/>
    <dgm:cxn modelId="{38F499AB-F9BD-4D3C-A079-3B3A4D14A917}" type="presOf" srcId="{B40475A5-77A2-4E1E-993D-22E8C81F8E3A}" destId="{6AB0F40F-6532-4A96-AB46-10ED7B599E40}" srcOrd="0" destOrd="0" presId="urn:microsoft.com/office/officeart/2005/8/layout/orgChart1"/>
    <dgm:cxn modelId="{7BC8ED3B-6FF5-47AB-A9B3-F44AA4EB819C}" type="presOf" srcId="{4075B8B7-76DF-46F6-9F97-CE70298A7D52}" destId="{7A8F36A8-6127-480C-83B4-173CEEC66F37}" srcOrd="0" destOrd="0" presId="urn:microsoft.com/office/officeart/2005/8/layout/orgChart1"/>
    <dgm:cxn modelId="{27CC5701-093C-473F-B504-B0DC3BC4EB2D}" type="presOf" srcId="{F403281C-B995-461C-8BDC-C5CBB3FD01F5}" destId="{A8C6D94B-B5E0-459D-83C5-78CB88713A18}" srcOrd="1" destOrd="0" presId="urn:microsoft.com/office/officeart/2005/8/layout/orgChart1"/>
    <dgm:cxn modelId="{4CEB7E20-E477-453A-BA80-684709E07C2D}" type="presOf" srcId="{4F2208E3-F468-41F4-86C5-34CD06072D6A}" destId="{3865A338-000B-431A-9D17-7C4AE2C995F3}" srcOrd="0" destOrd="0" presId="urn:microsoft.com/office/officeart/2005/8/layout/orgChart1"/>
    <dgm:cxn modelId="{523D34A9-3479-435D-A351-59C7C97A98D5}" srcId="{662E75FA-BD0A-4070-A1FA-4A16E5A742AD}" destId="{5D401020-E15D-444D-B68B-B9CE7C76B55A}" srcOrd="0" destOrd="0" parTransId="{71F9D77A-3562-4796-967E-6306D87EEF69}" sibTransId="{36B350E0-DCA4-4A9C-ABBC-0E6F3B56A068}"/>
    <dgm:cxn modelId="{E9D7414F-4D88-4371-97FA-426AB72FE25D}" type="presOf" srcId="{662E75FA-BD0A-4070-A1FA-4A16E5A742AD}" destId="{9669CAAC-2B3B-4B9E-915B-513F420BD14F}" srcOrd="0" destOrd="0" presId="urn:microsoft.com/office/officeart/2005/8/layout/orgChart1"/>
    <dgm:cxn modelId="{EDB33824-6E39-4968-A421-C8645F7EC2BA}" srcId="{4F2208E3-F468-41F4-86C5-34CD06072D6A}" destId="{ACB5397F-046F-4E7E-8254-8611E8EC031C}" srcOrd="2" destOrd="0" parTransId="{2FBFAF4E-E6BD-42E5-9DF8-787AC15AA7C5}" sibTransId="{B458891A-1A2A-4216-BB77-339DF5CE540F}"/>
    <dgm:cxn modelId="{FB21ED7B-9DFC-4DF3-9854-428BA5CE14A4}" type="presOf" srcId="{A892B9C0-D85D-4AC2-A8EC-20FFCAC95F5C}" destId="{2E427D99-1F2A-4460-B95D-7F2443A56356}" srcOrd="0" destOrd="0" presId="urn:microsoft.com/office/officeart/2005/8/layout/orgChart1"/>
    <dgm:cxn modelId="{B3C817D5-A709-4416-A082-728FF04CAC18}" type="presOf" srcId="{5D401020-E15D-444D-B68B-B9CE7C76B55A}" destId="{E3F1E993-1154-4607-BEE9-B93672A64659}" srcOrd="1" destOrd="0" presId="urn:microsoft.com/office/officeart/2005/8/layout/orgChart1"/>
    <dgm:cxn modelId="{40AD415F-7F43-45F4-B5A9-5EF59917C8CD}" type="presOf" srcId="{BF1A76A7-D896-48D2-8E1A-7FF4C9A1AB2E}" destId="{EF0C3721-3A22-489D-B894-0E33E5945139}" srcOrd="0" destOrd="0" presId="urn:microsoft.com/office/officeart/2005/8/layout/orgChart1"/>
    <dgm:cxn modelId="{2D440684-E57F-4847-90ED-660E527D281F}" type="presOf" srcId="{BA5DEFF4-A018-4D39-985D-F606D4BD26B3}" destId="{9A6C3E89-82DC-441F-B307-1DE9286A7940}" srcOrd="1" destOrd="0" presId="urn:microsoft.com/office/officeart/2005/8/layout/orgChart1"/>
    <dgm:cxn modelId="{B50EE15C-8B96-4086-99FE-F194C7B78BBC}" type="presOf" srcId="{8BE29F4E-6340-4CD9-BA67-6781E4BF7399}" destId="{5C4137FF-2FCC-4095-86B5-BFF1A2014C28}" srcOrd="0" destOrd="0" presId="urn:microsoft.com/office/officeart/2005/8/layout/orgChart1"/>
    <dgm:cxn modelId="{D5F5A178-3E45-4737-AEE8-C677A62DC50E}" type="presOf" srcId="{3562A0C0-9DED-4AB8-9AA8-2F60AA0F9DED}" destId="{B86D0B84-DF8D-4BA6-8E71-6DAE83E4EDBD}" srcOrd="0" destOrd="0" presId="urn:microsoft.com/office/officeart/2005/8/layout/orgChart1"/>
    <dgm:cxn modelId="{AABE0BD6-45D3-4845-A5E7-40E9CA610F75}" type="presOf" srcId="{A41E6CB0-EF17-4B02-BB4B-7F3B09251426}" destId="{8A9CCE21-6A2C-420E-8225-03302E32A7DE}" srcOrd="1" destOrd="0" presId="urn:microsoft.com/office/officeart/2005/8/layout/orgChart1"/>
    <dgm:cxn modelId="{7308ACB1-19C9-42D2-AE88-E00B21455D83}" type="presOf" srcId="{5473062E-6859-4048-A03F-098A3B81460A}" destId="{7FF6ED50-C7F8-4BCE-8A3E-3FA169FCC0B5}" srcOrd="1" destOrd="0" presId="urn:microsoft.com/office/officeart/2005/8/layout/orgChart1"/>
    <dgm:cxn modelId="{F15E787C-E065-47A5-8666-755C82C12031}" type="presOf" srcId="{4F2208E3-F468-41F4-86C5-34CD06072D6A}" destId="{2D778E40-3DEA-4DBC-B6B2-8BDE79AEF1E2}" srcOrd="1" destOrd="0" presId="urn:microsoft.com/office/officeart/2005/8/layout/orgChart1"/>
    <dgm:cxn modelId="{110D1BA0-76C4-4CC7-ABFF-23F27293F0AD}" srcId="{F315E942-EBFF-40EC-8E91-BB5B33FC5AFF}" destId="{552E3A6B-077F-4852-A335-3ADC4BAA9D40}" srcOrd="1" destOrd="0" parTransId="{A892B9C0-D85D-4AC2-A8EC-20FFCAC95F5C}" sibTransId="{304D49DD-5AB0-496B-988F-31374EFF0AFC}"/>
    <dgm:cxn modelId="{3A1AE476-44D4-4530-B1B8-E30BC410F1BE}" type="presOf" srcId="{28AF4501-11CB-4327-85E6-F19F359C88B7}" destId="{355B3B5E-8592-471A-BBFC-C59E127DECF0}" srcOrd="0" destOrd="0" presId="urn:microsoft.com/office/officeart/2005/8/layout/orgChart1"/>
    <dgm:cxn modelId="{DCCD5F00-5A2C-48CD-9D74-8179630E2628}" type="presOf" srcId="{B5469CBA-A95B-4161-8800-FF4E951057B3}" destId="{95C7AC70-2FE1-47F1-86FB-2EA7EE26165B}" srcOrd="0" destOrd="0" presId="urn:microsoft.com/office/officeart/2005/8/layout/orgChart1"/>
    <dgm:cxn modelId="{1D31254D-34D8-456C-9C9B-F9C95100B7B6}" srcId="{662E75FA-BD0A-4070-A1FA-4A16E5A742AD}" destId="{F315E942-EBFF-40EC-8E91-BB5B33FC5AFF}" srcOrd="1" destOrd="0" parTransId="{62F00244-E00C-4EB0-9DE2-A959DCDF3E4C}" sibTransId="{23CFAE4A-A1E9-4418-AA7C-F4053A5D384D}"/>
    <dgm:cxn modelId="{7B7F1515-34D1-4385-AD49-074F2B5AD5BE}" type="presOf" srcId="{37FA1BD2-9F39-47C0-8DAD-48E9D2EFDFE6}" destId="{1F6514BC-6FA4-4813-8BC9-13F6DB1DC0D4}" srcOrd="0" destOrd="0" presId="urn:microsoft.com/office/officeart/2005/8/layout/orgChart1"/>
    <dgm:cxn modelId="{45D47796-CAFF-4AD3-A4FB-A1BA795B04EF}" srcId="{CF6F5616-7608-48A8-8CFF-BBD3922E7159}" destId="{B305E3EF-20EF-42CB-AD25-2E3836DE5564}" srcOrd="0" destOrd="0" parTransId="{8BE29F4E-6340-4CD9-BA67-6781E4BF7399}" sibTransId="{99F7A400-73D6-4E3F-95EC-68CCBA8B96D6}"/>
    <dgm:cxn modelId="{FBCF88D5-7251-4FE9-902F-D25111D1E892}" type="presOf" srcId="{5D401020-E15D-444D-B68B-B9CE7C76B55A}" destId="{11AA8FB0-6D68-4F99-BA39-F5CCC6D2B633}" srcOrd="0" destOrd="0" presId="urn:microsoft.com/office/officeart/2005/8/layout/orgChart1"/>
    <dgm:cxn modelId="{AFB585F5-1EE0-4963-A4D6-CA21EAFCEF41}" type="presOf" srcId="{DDF0D706-E7A4-4430-9D4B-7E6FD6FAF5D4}" destId="{89CA73AB-208D-4C46-8B0C-91D05501B32B}" srcOrd="1" destOrd="0" presId="urn:microsoft.com/office/officeart/2005/8/layout/orgChart1"/>
    <dgm:cxn modelId="{D88EB4C3-093A-4C7E-A049-2F5EBA3BB168}" type="presOf" srcId="{DDF0D706-E7A4-4430-9D4B-7E6FD6FAF5D4}" destId="{1DF2F6EE-4EFB-45A5-9C62-9E7F251E86FB}" srcOrd="0" destOrd="0" presId="urn:microsoft.com/office/officeart/2005/8/layout/orgChart1"/>
    <dgm:cxn modelId="{AC4914F0-FF95-46D3-A36B-D72297CDE369}" srcId="{F315E942-EBFF-40EC-8E91-BB5B33FC5AFF}" destId="{BA5DEFF4-A018-4D39-985D-F606D4BD26B3}" srcOrd="0" destOrd="0" parTransId="{BB9D8DE8-1DDF-4655-B7CF-7F24D423574F}" sibTransId="{C4D468BC-A456-4EBD-8F16-4DD4907CD184}"/>
    <dgm:cxn modelId="{EBE03CCE-98CE-4FDF-AB8C-11461EF288B7}" type="presOf" srcId="{B305E3EF-20EF-42CB-AD25-2E3836DE5564}" destId="{28FDCC31-5B44-45AD-89B2-52AF1893BBF5}" srcOrd="0" destOrd="0" presId="urn:microsoft.com/office/officeart/2005/8/layout/orgChart1"/>
    <dgm:cxn modelId="{168C1062-44DE-476C-8A41-55222619732D}" srcId="{CF6F5616-7608-48A8-8CFF-BBD3922E7159}" destId="{69B3C0AB-9089-4444-AC90-87B5D546B840}" srcOrd="2" destOrd="0" parTransId="{7F6C2BDA-7CFB-4127-A209-1BA8058DAC9F}" sibTransId="{10CD86DB-A088-44EF-A481-701D1DBDEA86}"/>
    <dgm:cxn modelId="{014C5C66-3713-4B01-B964-95E8D8DBBBF6}" type="presOf" srcId="{ACB5397F-046F-4E7E-8254-8611E8EC031C}" destId="{300316E4-5FF1-40BD-85AC-1561A2849D8A}" srcOrd="0" destOrd="0" presId="urn:microsoft.com/office/officeart/2005/8/layout/orgChart1"/>
    <dgm:cxn modelId="{0E8ABE91-FE25-4015-A509-9305A38149A6}" type="presOf" srcId="{B5469CBA-A95B-4161-8800-FF4E951057B3}" destId="{DA6320D1-EFC5-4759-BEAC-6597CE4DAF4E}" srcOrd="1" destOrd="0" presId="urn:microsoft.com/office/officeart/2005/8/layout/orgChart1"/>
    <dgm:cxn modelId="{2F2ED498-659D-47FE-91A4-F49C4730A144}" type="presOf" srcId="{2FBFAF4E-E6BD-42E5-9DF8-787AC15AA7C5}" destId="{13B2A9D3-0A00-44B8-92C9-BD6609B5C5EC}" srcOrd="0" destOrd="0" presId="urn:microsoft.com/office/officeart/2005/8/layout/orgChart1"/>
    <dgm:cxn modelId="{0CC124E7-1B3B-434B-BC9F-A3E97774AD09}" type="presOf" srcId="{7F6C2BDA-7CFB-4127-A209-1BA8058DAC9F}" destId="{0B47F4F9-2E79-491C-AE98-F80942BEF289}" srcOrd="0" destOrd="0" presId="urn:microsoft.com/office/officeart/2005/8/layout/orgChart1"/>
    <dgm:cxn modelId="{C98F3995-CE0F-4700-98FF-43CC30BCF007}" srcId="{F315E942-EBFF-40EC-8E91-BB5B33FC5AFF}" destId="{F0590A8C-9498-4483-A801-BA71628869EE}" srcOrd="2" destOrd="0" parTransId="{04148D18-2B78-483A-8CBA-D41DEAA89FFD}" sibTransId="{EDD9D55D-B8C4-495F-BC82-EEF88E6180C7}"/>
    <dgm:cxn modelId="{6E03DA6E-AB8C-493E-AE84-B65C7C0FF475}" type="presOf" srcId="{552E3A6B-077F-4852-A335-3ADC4BAA9D40}" destId="{1B8BA1F8-9CBA-47A9-81F1-22F061204314}" srcOrd="1" destOrd="0" presId="urn:microsoft.com/office/officeart/2005/8/layout/orgChart1"/>
    <dgm:cxn modelId="{41FE6B82-E2E5-4D60-98A8-99706C051B53}" type="presOf" srcId="{927E085A-6CE4-4E21-9FE1-CB78EF0FB028}" destId="{4F570A17-DEFF-46B7-B8EB-329630A40925}" srcOrd="0" destOrd="0" presId="urn:microsoft.com/office/officeart/2005/8/layout/orgChart1"/>
    <dgm:cxn modelId="{E6E10707-8F5F-46E5-84EF-1E3CD8EFC7FF}" srcId="{28AF4501-11CB-4327-85E6-F19F359C88B7}" destId="{1738DB6C-A9F2-430F-B94D-DA7242C0B5C6}" srcOrd="2" destOrd="0" parTransId="{72ACDBB8-D0DF-4312-808C-FE780AA3A0A2}" sibTransId="{3A9BDE22-51A9-48C2-BC68-B783E3BC4DB6}"/>
    <dgm:cxn modelId="{E463C756-6101-498B-87EE-7B3A0DBFD114}" srcId="{F315E942-EBFF-40EC-8E91-BB5B33FC5AFF}" destId="{CF6F5616-7608-48A8-8CFF-BBD3922E7159}" srcOrd="4" destOrd="0" parTransId="{2F64C970-C0F8-4D31-B762-87BF75FD01FE}" sibTransId="{F1507362-37A4-49C5-8FF2-3FC2B37ECD2C}"/>
    <dgm:cxn modelId="{55E9CC4B-1A4C-46CA-BC1A-20BBB80A3C84}" type="presOf" srcId="{1E2F5096-6BFC-4563-9B88-8CCBA1BDC7C3}" destId="{B6732D1C-5D45-41E5-806F-BFFA1D8AE02E}" srcOrd="0" destOrd="0" presId="urn:microsoft.com/office/officeart/2005/8/layout/orgChart1"/>
    <dgm:cxn modelId="{A9C89EB3-36C5-4549-B119-D63496168793}" type="presOf" srcId="{185DA4E1-EBE6-4E39-B8B0-CD993AC3EDC2}" destId="{6BA64E73-2A5F-45C3-ADC7-C3EFE675E153}" srcOrd="0" destOrd="0" presId="urn:microsoft.com/office/officeart/2005/8/layout/orgChart1"/>
    <dgm:cxn modelId="{AF8FA8D6-B266-4614-8DD7-06B8A01B8A0B}" type="presOf" srcId="{F315E942-EBFF-40EC-8E91-BB5B33FC5AFF}" destId="{15F3733C-19DF-48FE-9FFD-7B0B9CBE048E}" srcOrd="0" destOrd="0" presId="urn:microsoft.com/office/officeart/2005/8/layout/orgChart1"/>
    <dgm:cxn modelId="{36E919F6-C713-4429-9CA5-EE5A372AC2E2}" srcId="{4F2208E3-F468-41F4-86C5-34CD06072D6A}" destId="{5473062E-6859-4048-A03F-098A3B81460A}" srcOrd="3" destOrd="0" parTransId="{9CFC1B11-4E9D-481C-AE52-350DC3B86AFF}" sibTransId="{6738AF6A-14EB-478F-B70B-996B9BE69D05}"/>
    <dgm:cxn modelId="{2A198AEA-755B-44B8-8F1A-CF43B2753318}" srcId="{CF6F5616-7608-48A8-8CFF-BBD3922E7159}" destId="{4F2208E3-F468-41F4-86C5-34CD06072D6A}" srcOrd="1" destOrd="0" parTransId="{3562A0C0-9DED-4AB8-9AA8-2F60AA0F9DED}" sibTransId="{782C4360-9BD7-479C-8C45-C28A9FBC7A58}"/>
    <dgm:cxn modelId="{990CD2C3-4F8B-478F-AC4B-F419E5F20CDD}" type="presOf" srcId="{BF1A76A7-D896-48D2-8E1A-7FF4C9A1AB2E}" destId="{0D36C17B-0FB7-4713-A6FF-7B6B80B510BD}" srcOrd="1" destOrd="0" presId="urn:microsoft.com/office/officeart/2005/8/layout/orgChart1"/>
    <dgm:cxn modelId="{F21454EB-B800-46EB-94CD-A323D47149B2}" type="presOf" srcId="{9CFC1B11-4E9D-481C-AE52-350DC3B86AFF}" destId="{769CF84D-229F-4344-99DB-88786DD9FD13}" srcOrd="0" destOrd="0" presId="urn:microsoft.com/office/officeart/2005/8/layout/orgChart1"/>
    <dgm:cxn modelId="{744AFAE8-C5CF-419F-8DE8-824391BDC688}" type="presOf" srcId="{28AF4501-11CB-4327-85E6-F19F359C88B7}" destId="{E9C375C0-2A05-4453-9807-3DD1DB99AF19}" srcOrd="1" destOrd="0" presId="urn:microsoft.com/office/officeart/2005/8/layout/orgChart1"/>
    <dgm:cxn modelId="{FB11073B-885F-403A-8A27-FB1ECC817227}" type="presOf" srcId="{ACB5397F-046F-4E7E-8254-8611E8EC031C}" destId="{1D64868C-95FE-4469-947F-43378FE7FADC}" srcOrd="1" destOrd="0" presId="urn:microsoft.com/office/officeart/2005/8/layout/orgChart1"/>
    <dgm:cxn modelId="{F5DDC527-5B29-42F1-A156-162384FFA564}" type="presParOf" srcId="{9669CAAC-2B3B-4B9E-915B-513F420BD14F}" destId="{3201729D-4BF7-4B67-8611-1EE633D20828}" srcOrd="0" destOrd="0" presId="urn:microsoft.com/office/officeart/2005/8/layout/orgChart1"/>
    <dgm:cxn modelId="{E23CBAE6-EA65-430C-BCE2-FD57AE0C287C}" type="presParOf" srcId="{3201729D-4BF7-4B67-8611-1EE633D20828}" destId="{BDA889BA-C958-446E-9898-8ED865C94C3C}" srcOrd="0" destOrd="0" presId="urn:microsoft.com/office/officeart/2005/8/layout/orgChart1"/>
    <dgm:cxn modelId="{A9B8AE61-B851-493A-B15F-8D1682AB6CCF}" type="presParOf" srcId="{BDA889BA-C958-446E-9898-8ED865C94C3C}" destId="{11AA8FB0-6D68-4F99-BA39-F5CCC6D2B633}" srcOrd="0" destOrd="0" presId="urn:microsoft.com/office/officeart/2005/8/layout/orgChart1"/>
    <dgm:cxn modelId="{F269739D-E369-4B3A-9596-334434AEB37B}" type="presParOf" srcId="{BDA889BA-C958-446E-9898-8ED865C94C3C}" destId="{E3F1E993-1154-4607-BEE9-B93672A64659}" srcOrd="1" destOrd="0" presId="urn:microsoft.com/office/officeart/2005/8/layout/orgChart1"/>
    <dgm:cxn modelId="{9E796167-B745-43A3-B406-07AA468440AE}" type="presParOf" srcId="{3201729D-4BF7-4B67-8611-1EE633D20828}" destId="{3536C74A-09DC-41F3-84D8-342A685ABB00}" srcOrd="1" destOrd="0" presId="urn:microsoft.com/office/officeart/2005/8/layout/orgChart1"/>
    <dgm:cxn modelId="{9B730D65-9BD2-48B8-8D0B-829F4042C05E}" type="presParOf" srcId="{3201729D-4BF7-4B67-8611-1EE633D20828}" destId="{A2906852-AB6D-47D3-A6C3-27912399D1EB}" srcOrd="2" destOrd="0" presId="urn:microsoft.com/office/officeart/2005/8/layout/orgChart1"/>
    <dgm:cxn modelId="{A5C49076-C3B9-4FFD-BCA9-48C38EE80717}" type="presParOf" srcId="{9669CAAC-2B3B-4B9E-915B-513F420BD14F}" destId="{6E8D6FB9-6490-46D5-B00C-9382E7F03C50}" srcOrd="1" destOrd="0" presId="urn:microsoft.com/office/officeart/2005/8/layout/orgChart1"/>
    <dgm:cxn modelId="{422235F8-D995-4982-A156-99E1CFA411B4}" type="presParOf" srcId="{6E8D6FB9-6490-46D5-B00C-9382E7F03C50}" destId="{AB2E3A33-93C3-42FD-B7CA-72F2D29EA94E}" srcOrd="0" destOrd="0" presId="urn:microsoft.com/office/officeart/2005/8/layout/orgChart1"/>
    <dgm:cxn modelId="{237788B8-07EB-4C6E-948A-018DBF2D44FE}" type="presParOf" srcId="{AB2E3A33-93C3-42FD-B7CA-72F2D29EA94E}" destId="{15F3733C-19DF-48FE-9FFD-7B0B9CBE048E}" srcOrd="0" destOrd="0" presId="urn:microsoft.com/office/officeart/2005/8/layout/orgChart1"/>
    <dgm:cxn modelId="{32D2B0DB-A141-45FD-AEE9-A3AD5914EAEB}" type="presParOf" srcId="{AB2E3A33-93C3-42FD-B7CA-72F2D29EA94E}" destId="{C4988D99-7D9B-4335-91F1-DC98C134BD39}" srcOrd="1" destOrd="0" presId="urn:microsoft.com/office/officeart/2005/8/layout/orgChart1"/>
    <dgm:cxn modelId="{8E77FAD9-667C-40B9-A979-8F1E8B82FFEB}" type="presParOf" srcId="{6E8D6FB9-6490-46D5-B00C-9382E7F03C50}" destId="{30136A7B-65E2-4CDB-9D31-9C3E93CCCFBB}" srcOrd="1" destOrd="0" presId="urn:microsoft.com/office/officeart/2005/8/layout/orgChart1"/>
    <dgm:cxn modelId="{BC631436-735C-4A1F-8BAC-F3CFFDB99760}" type="presParOf" srcId="{30136A7B-65E2-4CDB-9D31-9C3E93CCCFBB}" destId="{EC225E85-DE66-48B2-A5A8-748ADF676978}" srcOrd="0" destOrd="0" presId="urn:microsoft.com/office/officeart/2005/8/layout/orgChart1"/>
    <dgm:cxn modelId="{98D46C9E-DF6C-431E-B89B-F8F20539ECB3}" type="presParOf" srcId="{30136A7B-65E2-4CDB-9D31-9C3E93CCCFBB}" destId="{8AF34CE0-1805-457B-9B3E-DB99383FFD69}" srcOrd="1" destOrd="0" presId="urn:microsoft.com/office/officeart/2005/8/layout/orgChart1"/>
    <dgm:cxn modelId="{4E4DCF40-4D4C-478F-8E6F-DA7BE2FA0250}" type="presParOf" srcId="{8AF34CE0-1805-457B-9B3E-DB99383FFD69}" destId="{F09A86BA-9797-4026-9FA9-E2D7F930016C}" srcOrd="0" destOrd="0" presId="urn:microsoft.com/office/officeart/2005/8/layout/orgChart1"/>
    <dgm:cxn modelId="{EB2823AA-70C7-43B6-AF15-AEF844B4B57D}" type="presParOf" srcId="{F09A86BA-9797-4026-9FA9-E2D7F930016C}" destId="{81A5B9E2-47E1-4345-AA02-5A6BFB3DBAF1}" srcOrd="0" destOrd="0" presId="urn:microsoft.com/office/officeart/2005/8/layout/orgChart1"/>
    <dgm:cxn modelId="{81011C14-1E5C-4CC0-AA41-E5B1E1671972}" type="presParOf" srcId="{F09A86BA-9797-4026-9FA9-E2D7F930016C}" destId="{61433990-1036-457B-8CC7-4EF3F3443894}" srcOrd="1" destOrd="0" presId="urn:microsoft.com/office/officeart/2005/8/layout/orgChart1"/>
    <dgm:cxn modelId="{D785C050-D0CE-4802-BF98-88C9A3BAA421}" type="presParOf" srcId="{8AF34CE0-1805-457B-9B3E-DB99383FFD69}" destId="{DA53EEA0-EDA2-43E4-89C8-C453DE151373}" srcOrd="1" destOrd="0" presId="urn:microsoft.com/office/officeart/2005/8/layout/orgChart1"/>
    <dgm:cxn modelId="{62385646-C752-4B5C-A4E3-51276D54D6BE}" type="presParOf" srcId="{DA53EEA0-EDA2-43E4-89C8-C453DE151373}" destId="{6F9F6C75-9441-46A9-9DD4-0484C74DEF1C}" srcOrd="0" destOrd="0" presId="urn:microsoft.com/office/officeart/2005/8/layout/orgChart1"/>
    <dgm:cxn modelId="{499EB4EF-BCA5-4DD9-8328-04B3FEBBB488}" type="presParOf" srcId="{DA53EEA0-EDA2-43E4-89C8-C453DE151373}" destId="{7406A315-8120-44EB-8CC9-00F2D2CD8B8B}" srcOrd="1" destOrd="0" presId="urn:microsoft.com/office/officeart/2005/8/layout/orgChart1"/>
    <dgm:cxn modelId="{962BB447-5AF4-4E3E-86B7-2FCB92D64AA4}" type="presParOf" srcId="{7406A315-8120-44EB-8CC9-00F2D2CD8B8B}" destId="{01A27C4C-E22B-4674-9E35-9644B75B550F}" srcOrd="0" destOrd="0" presId="urn:microsoft.com/office/officeart/2005/8/layout/orgChart1"/>
    <dgm:cxn modelId="{44D93F89-06E3-4DDD-AC2A-9B9F39AE5500}" type="presParOf" srcId="{01A27C4C-E22B-4674-9E35-9644B75B550F}" destId="{F369EC10-39BB-4A9B-B4E4-03D76CAD3F8A}" srcOrd="0" destOrd="0" presId="urn:microsoft.com/office/officeart/2005/8/layout/orgChart1"/>
    <dgm:cxn modelId="{5C484328-536A-4155-B6B1-9ED9333094CF}" type="presParOf" srcId="{01A27C4C-E22B-4674-9E35-9644B75B550F}" destId="{A8C6D94B-B5E0-459D-83C5-78CB88713A18}" srcOrd="1" destOrd="0" presId="urn:microsoft.com/office/officeart/2005/8/layout/orgChart1"/>
    <dgm:cxn modelId="{63EF4FFB-B3D9-46AB-94A0-BC69E03B45E0}" type="presParOf" srcId="{7406A315-8120-44EB-8CC9-00F2D2CD8B8B}" destId="{ED61E873-36A3-4E33-A5D3-4FAA3A29E726}" srcOrd="1" destOrd="0" presId="urn:microsoft.com/office/officeart/2005/8/layout/orgChart1"/>
    <dgm:cxn modelId="{BE1D5D97-99DA-48F3-95D1-9511B583F571}" type="presParOf" srcId="{7406A315-8120-44EB-8CC9-00F2D2CD8B8B}" destId="{46C86B7F-AC7F-47B4-B29E-A1D5B70B7CAA}" srcOrd="2" destOrd="0" presId="urn:microsoft.com/office/officeart/2005/8/layout/orgChart1"/>
    <dgm:cxn modelId="{37E5319A-1E20-4739-9C74-F61ADB85421A}" type="presParOf" srcId="{DA53EEA0-EDA2-43E4-89C8-C453DE151373}" destId="{302F0DB6-C6F7-449C-ABBB-42D3A3E407C1}" srcOrd="2" destOrd="0" presId="urn:microsoft.com/office/officeart/2005/8/layout/orgChart1"/>
    <dgm:cxn modelId="{087EDAFF-5D33-462F-B1B7-B5C53127667B}" type="presParOf" srcId="{DA53EEA0-EDA2-43E4-89C8-C453DE151373}" destId="{33AB8430-3EFC-48EB-A2AC-803859C5EB23}" srcOrd="3" destOrd="0" presId="urn:microsoft.com/office/officeart/2005/8/layout/orgChart1"/>
    <dgm:cxn modelId="{4333ACBE-2F68-4789-BA5D-B1B7F18A350D}" type="presParOf" srcId="{33AB8430-3EFC-48EB-A2AC-803859C5EB23}" destId="{5484F285-6D7A-4C77-978F-696357672216}" srcOrd="0" destOrd="0" presId="urn:microsoft.com/office/officeart/2005/8/layout/orgChart1"/>
    <dgm:cxn modelId="{6AF61A49-0CF1-4343-8AB0-34DFC6FE7040}" type="presParOf" srcId="{5484F285-6D7A-4C77-978F-696357672216}" destId="{28B1BFC7-86BE-4D2A-AA62-F965533499AB}" srcOrd="0" destOrd="0" presId="urn:microsoft.com/office/officeart/2005/8/layout/orgChart1"/>
    <dgm:cxn modelId="{37D33E9B-48C0-46F7-AF70-C63B53C5DACB}" type="presParOf" srcId="{5484F285-6D7A-4C77-978F-696357672216}" destId="{11E8F130-1021-48EB-BCAC-E1E945EA2B35}" srcOrd="1" destOrd="0" presId="urn:microsoft.com/office/officeart/2005/8/layout/orgChart1"/>
    <dgm:cxn modelId="{CEFF4861-BD5E-46C1-8D2C-8E77EDA8D38D}" type="presParOf" srcId="{33AB8430-3EFC-48EB-A2AC-803859C5EB23}" destId="{6FEB0723-8F35-489F-B0B8-8A1FBD03DF67}" srcOrd="1" destOrd="0" presId="urn:microsoft.com/office/officeart/2005/8/layout/orgChart1"/>
    <dgm:cxn modelId="{7419097A-AC79-4442-9CC7-15236678CEA7}" type="presParOf" srcId="{33AB8430-3EFC-48EB-A2AC-803859C5EB23}" destId="{B27B1947-B67E-4E97-9BAF-B701EBE848D6}" srcOrd="2" destOrd="0" presId="urn:microsoft.com/office/officeart/2005/8/layout/orgChart1"/>
    <dgm:cxn modelId="{1BCA2737-C003-4B2A-8AB8-F7861F4D8380}" type="presParOf" srcId="{DA53EEA0-EDA2-43E4-89C8-C453DE151373}" destId="{6AB0F40F-6532-4A96-AB46-10ED7B599E40}" srcOrd="4" destOrd="0" presId="urn:microsoft.com/office/officeart/2005/8/layout/orgChart1"/>
    <dgm:cxn modelId="{D1436C5D-1576-41A7-9045-5EB33689DDF4}" type="presParOf" srcId="{DA53EEA0-EDA2-43E4-89C8-C453DE151373}" destId="{9160925E-25ED-49EF-90CD-B4B46CA67E55}" srcOrd="5" destOrd="0" presId="urn:microsoft.com/office/officeart/2005/8/layout/orgChart1"/>
    <dgm:cxn modelId="{8CB6A3BD-C8E5-4052-A78B-6DCAC332A023}" type="presParOf" srcId="{9160925E-25ED-49EF-90CD-B4B46CA67E55}" destId="{31E4A1E7-D9C5-4515-A9EA-6D3F64C59BD9}" srcOrd="0" destOrd="0" presId="urn:microsoft.com/office/officeart/2005/8/layout/orgChart1"/>
    <dgm:cxn modelId="{2E99247E-9399-4E04-B477-C2EEE2858613}" type="presParOf" srcId="{31E4A1E7-D9C5-4515-A9EA-6D3F64C59BD9}" destId="{C131F8E6-6571-4EB5-9A3D-E4D34CF7F0EF}" srcOrd="0" destOrd="0" presId="urn:microsoft.com/office/officeart/2005/8/layout/orgChart1"/>
    <dgm:cxn modelId="{E9C29BA1-DBAE-4CC3-A856-693624835094}" type="presParOf" srcId="{31E4A1E7-D9C5-4515-A9EA-6D3F64C59BD9}" destId="{8A9CCE21-6A2C-420E-8225-03302E32A7DE}" srcOrd="1" destOrd="0" presId="urn:microsoft.com/office/officeart/2005/8/layout/orgChart1"/>
    <dgm:cxn modelId="{619E61ED-1932-4878-A43A-65EC6495088D}" type="presParOf" srcId="{9160925E-25ED-49EF-90CD-B4B46CA67E55}" destId="{DC9DD61D-25E4-49F3-8DBB-1B6CC8E6C4A3}" srcOrd="1" destOrd="0" presId="urn:microsoft.com/office/officeart/2005/8/layout/orgChart1"/>
    <dgm:cxn modelId="{C5F8B374-80AB-42C6-A4CB-3840AC8C687C}" type="presParOf" srcId="{9160925E-25ED-49EF-90CD-B4B46CA67E55}" destId="{AA41B734-6FD8-4647-A6BE-683BC710A890}" srcOrd="2" destOrd="0" presId="urn:microsoft.com/office/officeart/2005/8/layout/orgChart1"/>
    <dgm:cxn modelId="{751830BB-F11E-46FE-8513-F8959D21902B}" type="presParOf" srcId="{DA53EEA0-EDA2-43E4-89C8-C453DE151373}" destId="{B534B3B4-012D-488B-9785-BED757D182C4}" srcOrd="6" destOrd="0" presId="urn:microsoft.com/office/officeart/2005/8/layout/orgChart1"/>
    <dgm:cxn modelId="{124357B3-2D11-4DC0-A245-7BF126481F94}" type="presParOf" srcId="{DA53EEA0-EDA2-43E4-89C8-C453DE151373}" destId="{91ADCF1E-B1E8-4290-A877-525B3DAA48A5}" srcOrd="7" destOrd="0" presId="urn:microsoft.com/office/officeart/2005/8/layout/orgChart1"/>
    <dgm:cxn modelId="{14C4DA94-3B75-4F78-880F-69852ABE59E9}" type="presParOf" srcId="{91ADCF1E-B1E8-4290-A877-525B3DAA48A5}" destId="{B994FDF1-1150-44F9-B52B-F72D4CCBD2EC}" srcOrd="0" destOrd="0" presId="urn:microsoft.com/office/officeart/2005/8/layout/orgChart1"/>
    <dgm:cxn modelId="{D50E9F12-E21C-4772-9575-503F5C53AF69}" type="presParOf" srcId="{B994FDF1-1150-44F9-B52B-F72D4CCBD2EC}" destId="{1DF2F6EE-4EFB-45A5-9C62-9E7F251E86FB}" srcOrd="0" destOrd="0" presId="urn:microsoft.com/office/officeart/2005/8/layout/orgChart1"/>
    <dgm:cxn modelId="{05A0843F-FCEA-4025-95B2-B523109C1E56}" type="presParOf" srcId="{B994FDF1-1150-44F9-B52B-F72D4CCBD2EC}" destId="{89CA73AB-208D-4C46-8B0C-91D05501B32B}" srcOrd="1" destOrd="0" presId="urn:microsoft.com/office/officeart/2005/8/layout/orgChart1"/>
    <dgm:cxn modelId="{09991EFB-26A6-405F-97B4-518CA2652F88}" type="presParOf" srcId="{91ADCF1E-B1E8-4290-A877-525B3DAA48A5}" destId="{6A582546-0F1C-4AC1-9F8A-9516B0B324BB}" srcOrd="1" destOrd="0" presId="urn:microsoft.com/office/officeart/2005/8/layout/orgChart1"/>
    <dgm:cxn modelId="{8B5E26A1-DE13-422D-B3D9-15EC1C503234}" type="presParOf" srcId="{91ADCF1E-B1E8-4290-A877-525B3DAA48A5}" destId="{7C1DA74D-1449-4326-8DEF-83347E7C6905}" srcOrd="2" destOrd="0" presId="urn:microsoft.com/office/officeart/2005/8/layout/orgChart1"/>
    <dgm:cxn modelId="{DD5CF882-39D3-4884-A111-7DE837E5299A}" type="presParOf" srcId="{8AF34CE0-1805-457B-9B3E-DB99383FFD69}" destId="{EAADC9BD-CBF9-4175-9EEF-5C75BACA8365}" srcOrd="2" destOrd="0" presId="urn:microsoft.com/office/officeart/2005/8/layout/orgChart1"/>
    <dgm:cxn modelId="{EB8FE3F5-25CF-4FFA-B2DD-ABD0F3A122B4}" type="presParOf" srcId="{30136A7B-65E2-4CDB-9D31-9C3E93CCCFBB}" destId="{76FC7373-FA4C-45F7-B6E5-222ABB57A2E8}" srcOrd="2" destOrd="0" presId="urn:microsoft.com/office/officeart/2005/8/layout/orgChart1"/>
    <dgm:cxn modelId="{AF719594-2C5C-4F26-B837-785431C09B22}" type="presParOf" srcId="{30136A7B-65E2-4CDB-9D31-9C3E93CCCFBB}" destId="{82E1A5BD-3B2C-4355-B6B6-78EAD7BC6931}" srcOrd="3" destOrd="0" presId="urn:microsoft.com/office/officeart/2005/8/layout/orgChart1"/>
    <dgm:cxn modelId="{7A668763-0FC6-4FBF-BE1E-07A3280AE909}" type="presParOf" srcId="{82E1A5BD-3B2C-4355-B6B6-78EAD7BC6931}" destId="{347BC1AB-A20B-4726-9E5B-E3CF5B25B591}" srcOrd="0" destOrd="0" presId="urn:microsoft.com/office/officeart/2005/8/layout/orgChart1"/>
    <dgm:cxn modelId="{506004A4-1487-4F44-A007-8DBACFC39070}" type="presParOf" srcId="{347BC1AB-A20B-4726-9E5B-E3CF5B25B591}" destId="{355B3B5E-8592-471A-BBFC-C59E127DECF0}" srcOrd="0" destOrd="0" presId="urn:microsoft.com/office/officeart/2005/8/layout/orgChart1"/>
    <dgm:cxn modelId="{701618CE-7BE4-4105-BF35-9B56D29120E0}" type="presParOf" srcId="{347BC1AB-A20B-4726-9E5B-E3CF5B25B591}" destId="{E9C375C0-2A05-4453-9807-3DD1DB99AF19}" srcOrd="1" destOrd="0" presId="urn:microsoft.com/office/officeart/2005/8/layout/orgChart1"/>
    <dgm:cxn modelId="{5C822297-C266-4A4B-B03D-D52E4305C41B}" type="presParOf" srcId="{82E1A5BD-3B2C-4355-B6B6-78EAD7BC6931}" destId="{EA926E14-1A0A-4233-B57F-FF169B118781}" srcOrd="1" destOrd="0" presId="urn:microsoft.com/office/officeart/2005/8/layout/orgChart1"/>
    <dgm:cxn modelId="{FC8F9425-A21C-445F-A022-9D615D5ED558}" type="presParOf" srcId="{EA926E14-1A0A-4233-B57F-FF169B118781}" destId="{2D4E3324-1325-4E7E-8AFA-8023747B85FA}" srcOrd="0" destOrd="0" presId="urn:microsoft.com/office/officeart/2005/8/layout/orgChart1"/>
    <dgm:cxn modelId="{6299D5E3-F675-4C7E-B173-EDB885B72B64}" type="presParOf" srcId="{EA926E14-1A0A-4233-B57F-FF169B118781}" destId="{CE98B5B9-359B-4BC3-93FC-9C0609BC061E}" srcOrd="1" destOrd="0" presId="urn:microsoft.com/office/officeart/2005/8/layout/orgChart1"/>
    <dgm:cxn modelId="{2CF5B0DD-C29F-456A-B71F-28656B03BBD4}" type="presParOf" srcId="{CE98B5B9-359B-4BC3-93FC-9C0609BC061E}" destId="{647EF066-575B-4001-877D-80CC7487CDC3}" srcOrd="0" destOrd="0" presId="urn:microsoft.com/office/officeart/2005/8/layout/orgChart1"/>
    <dgm:cxn modelId="{B975E172-A470-4894-AC46-C406C79D7C84}" type="presParOf" srcId="{647EF066-575B-4001-877D-80CC7487CDC3}" destId="{4F570A17-DEFF-46B7-B8EB-329630A40925}" srcOrd="0" destOrd="0" presId="urn:microsoft.com/office/officeart/2005/8/layout/orgChart1"/>
    <dgm:cxn modelId="{54C767F2-0557-4530-BF32-068A37F8A3C9}" type="presParOf" srcId="{647EF066-575B-4001-877D-80CC7487CDC3}" destId="{318DF975-1BCA-4CB9-B7C8-5A779027EC45}" srcOrd="1" destOrd="0" presId="urn:microsoft.com/office/officeart/2005/8/layout/orgChart1"/>
    <dgm:cxn modelId="{285AE6E0-E71A-4347-986B-EAE5A1EB8494}" type="presParOf" srcId="{CE98B5B9-359B-4BC3-93FC-9C0609BC061E}" destId="{7BCB4207-24BC-4609-B602-B7AAE022B486}" srcOrd="1" destOrd="0" presId="urn:microsoft.com/office/officeart/2005/8/layout/orgChart1"/>
    <dgm:cxn modelId="{EEB31D0B-9F47-4005-AF8A-58802410F208}" type="presParOf" srcId="{CE98B5B9-359B-4BC3-93FC-9C0609BC061E}" destId="{4925EDD4-FF58-417A-BCD2-FF349515A1B2}" srcOrd="2" destOrd="0" presId="urn:microsoft.com/office/officeart/2005/8/layout/orgChart1"/>
    <dgm:cxn modelId="{81C057E2-5488-43A0-B19F-BB6BFD5D022F}" type="presParOf" srcId="{EA926E14-1A0A-4233-B57F-FF169B118781}" destId="{6BA64E73-2A5F-45C3-ADC7-C3EFE675E153}" srcOrd="2" destOrd="0" presId="urn:microsoft.com/office/officeart/2005/8/layout/orgChart1"/>
    <dgm:cxn modelId="{02FF89F3-13A1-4565-A178-E51F810DF80C}" type="presParOf" srcId="{EA926E14-1A0A-4233-B57F-FF169B118781}" destId="{0D8679CB-3EEC-4B24-99E7-F936FB2BB9A5}" srcOrd="3" destOrd="0" presId="urn:microsoft.com/office/officeart/2005/8/layout/orgChart1"/>
    <dgm:cxn modelId="{4B62164A-D51F-44B3-BFBE-5CE380BA1676}" type="presParOf" srcId="{0D8679CB-3EEC-4B24-99E7-F936FB2BB9A5}" destId="{90F24838-D636-44C5-A8C5-77854863A64F}" srcOrd="0" destOrd="0" presId="urn:microsoft.com/office/officeart/2005/8/layout/orgChart1"/>
    <dgm:cxn modelId="{B02ACBC6-4BD2-4219-BA64-7AF48BDD4111}" type="presParOf" srcId="{90F24838-D636-44C5-A8C5-77854863A64F}" destId="{4A8BFD16-D08A-4D74-804A-BEDF647DD8DE}" srcOrd="0" destOrd="0" presId="urn:microsoft.com/office/officeart/2005/8/layout/orgChart1"/>
    <dgm:cxn modelId="{9101F44A-36B7-4B0A-B34A-3FFE5B5675DC}" type="presParOf" srcId="{90F24838-D636-44C5-A8C5-77854863A64F}" destId="{8D93B117-A620-4044-9784-3D7AD4C4A4F1}" srcOrd="1" destOrd="0" presId="urn:microsoft.com/office/officeart/2005/8/layout/orgChart1"/>
    <dgm:cxn modelId="{7AA8213A-CD02-41CA-91AD-BA4391DC16A1}" type="presParOf" srcId="{0D8679CB-3EEC-4B24-99E7-F936FB2BB9A5}" destId="{146F719F-1330-4A02-B5E4-46FE92C65FA4}" srcOrd="1" destOrd="0" presId="urn:microsoft.com/office/officeart/2005/8/layout/orgChart1"/>
    <dgm:cxn modelId="{23D25C4E-EA1B-4B45-9453-34CFDB27A41A}" type="presParOf" srcId="{0D8679CB-3EEC-4B24-99E7-F936FB2BB9A5}" destId="{8D2FD877-2E01-4D7D-8547-4296A45253A3}" srcOrd="2" destOrd="0" presId="urn:microsoft.com/office/officeart/2005/8/layout/orgChart1"/>
    <dgm:cxn modelId="{C874F3CF-17C2-4C07-A3DE-F748F5DAE25E}" type="presParOf" srcId="{EA926E14-1A0A-4233-B57F-FF169B118781}" destId="{6B7708A0-B8FF-4868-840E-44DAD44F5ED5}" srcOrd="4" destOrd="0" presId="urn:microsoft.com/office/officeart/2005/8/layout/orgChart1"/>
    <dgm:cxn modelId="{41438524-0986-4969-B4D6-C58F40AEE5B2}" type="presParOf" srcId="{EA926E14-1A0A-4233-B57F-FF169B118781}" destId="{00D51993-A34E-4FAD-B4AE-A4269AE84A14}" srcOrd="5" destOrd="0" presId="urn:microsoft.com/office/officeart/2005/8/layout/orgChart1"/>
    <dgm:cxn modelId="{409E27B2-8D80-4163-9CB6-8161B32B8956}" type="presParOf" srcId="{00D51993-A34E-4FAD-B4AE-A4269AE84A14}" destId="{CC731E22-1FC7-405C-B49A-4382C50E7386}" srcOrd="0" destOrd="0" presId="urn:microsoft.com/office/officeart/2005/8/layout/orgChart1"/>
    <dgm:cxn modelId="{B8523299-C161-491E-B599-58B2DDF99CA9}" type="presParOf" srcId="{CC731E22-1FC7-405C-B49A-4382C50E7386}" destId="{CAFADCAF-AA8F-43E9-B857-5FAB987DF4F8}" srcOrd="0" destOrd="0" presId="urn:microsoft.com/office/officeart/2005/8/layout/orgChart1"/>
    <dgm:cxn modelId="{05EBE713-B10D-4F5F-86BB-572FA99E2EDA}" type="presParOf" srcId="{CC731E22-1FC7-405C-B49A-4382C50E7386}" destId="{FF9EE350-4BB0-4501-8D16-6DDE1896B96C}" srcOrd="1" destOrd="0" presId="urn:microsoft.com/office/officeart/2005/8/layout/orgChart1"/>
    <dgm:cxn modelId="{8C166C0B-2C02-41CA-A9AA-979EF108A70A}" type="presParOf" srcId="{00D51993-A34E-4FAD-B4AE-A4269AE84A14}" destId="{C5C438B4-8B70-4185-8CC1-43952161C46F}" srcOrd="1" destOrd="0" presId="urn:microsoft.com/office/officeart/2005/8/layout/orgChart1"/>
    <dgm:cxn modelId="{7CFF8AC9-E5EC-4193-9B88-E6307C8F28E7}" type="presParOf" srcId="{00D51993-A34E-4FAD-B4AE-A4269AE84A14}" destId="{845D4D8E-2C67-4950-ACB5-1852F21BCEB7}" srcOrd="2" destOrd="0" presId="urn:microsoft.com/office/officeart/2005/8/layout/orgChart1"/>
    <dgm:cxn modelId="{B946AECF-32FF-4083-AE99-AB4AB6F8569B}" type="presParOf" srcId="{82E1A5BD-3B2C-4355-B6B6-78EAD7BC6931}" destId="{486E8787-2BB1-41BA-ADE7-6D356BEA3EDC}" srcOrd="2" destOrd="0" presId="urn:microsoft.com/office/officeart/2005/8/layout/orgChart1"/>
    <dgm:cxn modelId="{17602FC9-0164-44A2-BB65-71D05930140F}" type="presParOf" srcId="{30136A7B-65E2-4CDB-9D31-9C3E93CCCFBB}" destId="{0C78FA76-FF63-4290-8546-2E4D8AE1C8EC}" srcOrd="4" destOrd="0" presId="urn:microsoft.com/office/officeart/2005/8/layout/orgChart1"/>
    <dgm:cxn modelId="{B94FB2F9-01CD-4900-B784-EE179C0A9970}" type="presParOf" srcId="{30136A7B-65E2-4CDB-9D31-9C3E93CCCFBB}" destId="{D8C11235-F3B2-4C78-9A34-3BB9D5DE345B}" srcOrd="5" destOrd="0" presId="urn:microsoft.com/office/officeart/2005/8/layout/orgChart1"/>
    <dgm:cxn modelId="{9965A437-642B-4328-9A2A-6EE8B7402E43}" type="presParOf" srcId="{D8C11235-F3B2-4C78-9A34-3BB9D5DE345B}" destId="{4B12DD71-3633-46D1-AEAD-D85AE56C28AA}" srcOrd="0" destOrd="0" presId="urn:microsoft.com/office/officeart/2005/8/layout/orgChart1"/>
    <dgm:cxn modelId="{521FA6BB-6C15-4836-B611-35506098BC76}" type="presParOf" srcId="{4B12DD71-3633-46D1-AEAD-D85AE56C28AA}" destId="{6C6FE6C8-055F-4ED2-AE80-F56DF0996ADA}" srcOrd="0" destOrd="0" presId="urn:microsoft.com/office/officeart/2005/8/layout/orgChart1"/>
    <dgm:cxn modelId="{D4A71F14-B07E-4C32-8349-CBBE390AFD38}" type="presParOf" srcId="{4B12DD71-3633-46D1-AEAD-D85AE56C28AA}" destId="{ED822FDF-8C1B-42F9-ABB5-AA1224A42EEB}" srcOrd="1" destOrd="0" presId="urn:microsoft.com/office/officeart/2005/8/layout/orgChart1"/>
    <dgm:cxn modelId="{0ADE9B13-47B5-49FB-B05A-4AF1234AB7BC}" type="presParOf" srcId="{D8C11235-F3B2-4C78-9A34-3BB9D5DE345B}" destId="{69C9344A-A956-43C6-8FAC-3C99541104D1}" srcOrd="1" destOrd="0" presId="urn:microsoft.com/office/officeart/2005/8/layout/orgChart1"/>
    <dgm:cxn modelId="{0892C137-1ED4-46AA-A75E-E8CF5D5B5B7D}" type="presParOf" srcId="{69C9344A-A956-43C6-8FAC-3C99541104D1}" destId="{5C4137FF-2FCC-4095-86B5-BFF1A2014C28}" srcOrd="0" destOrd="0" presId="urn:microsoft.com/office/officeart/2005/8/layout/orgChart1"/>
    <dgm:cxn modelId="{D05A5FA7-A328-4D9A-A79C-1AA1253C6F49}" type="presParOf" srcId="{69C9344A-A956-43C6-8FAC-3C99541104D1}" destId="{C68B2D09-2C3A-4E99-977F-643B096BD0DE}" srcOrd="1" destOrd="0" presId="urn:microsoft.com/office/officeart/2005/8/layout/orgChart1"/>
    <dgm:cxn modelId="{FEAA62F5-09D9-43E7-8557-855DFF4F036E}" type="presParOf" srcId="{C68B2D09-2C3A-4E99-977F-643B096BD0DE}" destId="{F079E884-3639-494C-AB57-E420C8970E46}" srcOrd="0" destOrd="0" presId="urn:microsoft.com/office/officeart/2005/8/layout/orgChart1"/>
    <dgm:cxn modelId="{3D21FA55-A97A-4A6B-BDFE-5146D493AE23}" type="presParOf" srcId="{F079E884-3639-494C-AB57-E420C8970E46}" destId="{28FDCC31-5B44-45AD-89B2-52AF1893BBF5}" srcOrd="0" destOrd="0" presId="urn:microsoft.com/office/officeart/2005/8/layout/orgChart1"/>
    <dgm:cxn modelId="{233AEEBB-877E-47AC-9A72-614275FD7A1A}" type="presParOf" srcId="{F079E884-3639-494C-AB57-E420C8970E46}" destId="{43443EEE-2348-4C70-B476-D8D8EAED783F}" srcOrd="1" destOrd="0" presId="urn:microsoft.com/office/officeart/2005/8/layout/orgChart1"/>
    <dgm:cxn modelId="{698503B0-4A0F-4DFF-8905-17DD931698CD}" type="presParOf" srcId="{C68B2D09-2C3A-4E99-977F-643B096BD0DE}" destId="{324D78D0-EDC5-46EB-AD66-14E60D81019D}" srcOrd="1" destOrd="0" presId="urn:microsoft.com/office/officeart/2005/8/layout/orgChart1"/>
    <dgm:cxn modelId="{025C70BB-529E-43CB-BB65-061AFAA10D0E}" type="presParOf" srcId="{C68B2D09-2C3A-4E99-977F-643B096BD0DE}" destId="{5D18B222-CF85-47C8-B464-DF15A13B172A}" srcOrd="2" destOrd="0" presId="urn:microsoft.com/office/officeart/2005/8/layout/orgChart1"/>
    <dgm:cxn modelId="{12BE0732-001E-4DC6-84C2-21281C55A114}" type="presParOf" srcId="{69C9344A-A956-43C6-8FAC-3C99541104D1}" destId="{B86D0B84-DF8D-4BA6-8E71-6DAE83E4EDBD}" srcOrd="2" destOrd="0" presId="urn:microsoft.com/office/officeart/2005/8/layout/orgChart1"/>
    <dgm:cxn modelId="{9AFE8137-E08D-4B54-B026-7865CD4672EF}" type="presParOf" srcId="{69C9344A-A956-43C6-8FAC-3C99541104D1}" destId="{64BCE6AF-2303-4A13-8016-D295918DC8A0}" srcOrd="3" destOrd="0" presId="urn:microsoft.com/office/officeart/2005/8/layout/orgChart1"/>
    <dgm:cxn modelId="{2B4A0B0B-BAA0-477C-A77C-013D9EDF6452}" type="presParOf" srcId="{64BCE6AF-2303-4A13-8016-D295918DC8A0}" destId="{922AA1C7-6D2A-4395-9C9F-E2A1D23E158B}" srcOrd="0" destOrd="0" presId="urn:microsoft.com/office/officeart/2005/8/layout/orgChart1"/>
    <dgm:cxn modelId="{339820D9-F609-473A-852B-AE2FA307B087}" type="presParOf" srcId="{922AA1C7-6D2A-4395-9C9F-E2A1D23E158B}" destId="{3865A338-000B-431A-9D17-7C4AE2C995F3}" srcOrd="0" destOrd="0" presId="urn:microsoft.com/office/officeart/2005/8/layout/orgChart1"/>
    <dgm:cxn modelId="{D71636B5-5294-41F2-8043-5CBF1E2040E6}" type="presParOf" srcId="{922AA1C7-6D2A-4395-9C9F-E2A1D23E158B}" destId="{2D778E40-3DEA-4DBC-B6B2-8BDE79AEF1E2}" srcOrd="1" destOrd="0" presId="urn:microsoft.com/office/officeart/2005/8/layout/orgChart1"/>
    <dgm:cxn modelId="{B37F7971-462C-4A7E-A587-5CD344C1CC6A}" type="presParOf" srcId="{64BCE6AF-2303-4A13-8016-D295918DC8A0}" destId="{B5CA4614-D4EE-40BF-AAF9-BAB79BFB3B4C}" srcOrd="1" destOrd="0" presId="urn:microsoft.com/office/officeart/2005/8/layout/orgChart1"/>
    <dgm:cxn modelId="{0536E39F-3878-4293-B4F5-B028A31E5941}" type="presParOf" srcId="{B5CA4614-D4EE-40BF-AAF9-BAB79BFB3B4C}" destId="{7A8F36A8-6127-480C-83B4-173CEEC66F37}" srcOrd="0" destOrd="0" presId="urn:microsoft.com/office/officeart/2005/8/layout/orgChart1"/>
    <dgm:cxn modelId="{C9344BAC-0BA1-4A63-AF4A-586C76C13675}" type="presParOf" srcId="{B5CA4614-D4EE-40BF-AAF9-BAB79BFB3B4C}" destId="{B852500B-1EC4-420F-BC82-33C5635D0C9C}" srcOrd="1" destOrd="0" presId="urn:microsoft.com/office/officeart/2005/8/layout/orgChart1"/>
    <dgm:cxn modelId="{4855BE72-8236-475C-9D84-8E8F81CA0A07}" type="presParOf" srcId="{B852500B-1EC4-420F-BC82-33C5635D0C9C}" destId="{AA0922F0-69E6-4917-A8B4-F40093F19942}" srcOrd="0" destOrd="0" presId="urn:microsoft.com/office/officeart/2005/8/layout/orgChart1"/>
    <dgm:cxn modelId="{01F4658C-1929-4EEC-BC34-A58F761F34A1}" type="presParOf" srcId="{AA0922F0-69E6-4917-A8B4-F40093F19942}" destId="{3A169E53-F0C8-49BC-91FD-074BCFCB7BFD}" srcOrd="0" destOrd="0" presId="urn:microsoft.com/office/officeart/2005/8/layout/orgChart1"/>
    <dgm:cxn modelId="{3A072875-F007-4A0B-80EF-02211A2ECC4A}" type="presParOf" srcId="{AA0922F0-69E6-4917-A8B4-F40093F19942}" destId="{C93AB7F6-FB8E-442E-B765-135FBD0F5509}" srcOrd="1" destOrd="0" presId="urn:microsoft.com/office/officeart/2005/8/layout/orgChart1"/>
    <dgm:cxn modelId="{BF07F62E-5223-4A55-90EA-28782477EFFD}" type="presParOf" srcId="{B852500B-1EC4-420F-BC82-33C5635D0C9C}" destId="{7496DDD2-6431-4682-8FF0-7ACB428F3187}" srcOrd="1" destOrd="0" presId="urn:microsoft.com/office/officeart/2005/8/layout/orgChart1"/>
    <dgm:cxn modelId="{31BA7D57-1380-4EBC-B27E-52D0E2E63F59}" type="presParOf" srcId="{B852500B-1EC4-420F-BC82-33C5635D0C9C}" destId="{3F9FA05E-3E35-4DDC-A2A1-CC1D32859BC8}" srcOrd="2" destOrd="0" presId="urn:microsoft.com/office/officeart/2005/8/layout/orgChart1"/>
    <dgm:cxn modelId="{699EBF70-4759-4482-B1EF-1DEA88311465}" type="presParOf" srcId="{B5CA4614-D4EE-40BF-AAF9-BAB79BFB3B4C}" destId="{B6732D1C-5D45-41E5-806F-BFFA1D8AE02E}" srcOrd="2" destOrd="0" presId="urn:microsoft.com/office/officeart/2005/8/layout/orgChart1"/>
    <dgm:cxn modelId="{E496BB4F-083C-48B7-A01D-3ED10FDA5840}" type="presParOf" srcId="{B5CA4614-D4EE-40BF-AAF9-BAB79BFB3B4C}" destId="{9F72E441-E33B-40DA-B932-1528ED8CEBB5}" srcOrd="3" destOrd="0" presId="urn:microsoft.com/office/officeart/2005/8/layout/orgChart1"/>
    <dgm:cxn modelId="{11DF2A29-6436-4DC4-9BE8-C860D45F231B}" type="presParOf" srcId="{9F72E441-E33B-40DA-B932-1528ED8CEBB5}" destId="{424EF958-6967-4A5A-96F1-61130820D0A5}" srcOrd="0" destOrd="0" presId="urn:microsoft.com/office/officeart/2005/8/layout/orgChart1"/>
    <dgm:cxn modelId="{04918129-AD3C-4A8E-9323-339AC8D1E520}" type="presParOf" srcId="{424EF958-6967-4A5A-96F1-61130820D0A5}" destId="{EF0C3721-3A22-489D-B894-0E33E5945139}" srcOrd="0" destOrd="0" presId="urn:microsoft.com/office/officeart/2005/8/layout/orgChart1"/>
    <dgm:cxn modelId="{D1E2BD4E-E24F-4589-AA5E-26C7D2DF49C6}" type="presParOf" srcId="{424EF958-6967-4A5A-96F1-61130820D0A5}" destId="{0D36C17B-0FB7-4713-A6FF-7B6B80B510BD}" srcOrd="1" destOrd="0" presId="urn:microsoft.com/office/officeart/2005/8/layout/orgChart1"/>
    <dgm:cxn modelId="{3E301613-C82D-4FAD-A065-A06B21CAD7E8}" type="presParOf" srcId="{9F72E441-E33B-40DA-B932-1528ED8CEBB5}" destId="{DB638E58-06AB-4D4A-A7B2-4BEF7ECEDA1C}" srcOrd="1" destOrd="0" presId="urn:microsoft.com/office/officeart/2005/8/layout/orgChart1"/>
    <dgm:cxn modelId="{A2BDBB06-FB0F-46AD-908D-67F9BD686FC7}" type="presParOf" srcId="{9F72E441-E33B-40DA-B932-1528ED8CEBB5}" destId="{E1B182D9-CB6F-4BBA-9826-4015A9EFCB6D}" srcOrd="2" destOrd="0" presId="urn:microsoft.com/office/officeart/2005/8/layout/orgChart1"/>
    <dgm:cxn modelId="{69B5DB0D-922E-498D-892F-04AB0673BC73}" type="presParOf" srcId="{B5CA4614-D4EE-40BF-AAF9-BAB79BFB3B4C}" destId="{13B2A9D3-0A00-44B8-92C9-BD6609B5C5EC}" srcOrd="4" destOrd="0" presId="urn:microsoft.com/office/officeart/2005/8/layout/orgChart1"/>
    <dgm:cxn modelId="{39267733-113D-497B-86C7-25E0E6EC0464}" type="presParOf" srcId="{B5CA4614-D4EE-40BF-AAF9-BAB79BFB3B4C}" destId="{81D93D51-6EAA-4491-BD61-933007BA635A}" srcOrd="5" destOrd="0" presId="urn:microsoft.com/office/officeart/2005/8/layout/orgChart1"/>
    <dgm:cxn modelId="{78018D3A-A937-40DF-9315-76C63E26452B}" type="presParOf" srcId="{81D93D51-6EAA-4491-BD61-933007BA635A}" destId="{F19EF791-96FE-4AA6-B332-C5F4B3C7D685}" srcOrd="0" destOrd="0" presId="urn:microsoft.com/office/officeart/2005/8/layout/orgChart1"/>
    <dgm:cxn modelId="{49BAB068-8BED-46C5-9DA9-0D7D3D6BDA69}" type="presParOf" srcId="{F19EF791-96FE-4AA6-B332-C5F4B3C7D685}" destId="{300316E4-5FF1-40BD-85AC-1561A2849D8A}" srcOrd="0" destOrd="0" presId="urn:microsoft.com/office/officeart/2005/8/layout/orgChart1"/>
    <dgm:cxn modelId="{891E540B-B496-48DC-90FB-C193009C4A79}" type="presParOf" srcId="{F19EF791-96FE-4AA6-B332-C5F4B3C7D685}" destId="{1D64868C-95FE-4469-947F-43378FE7FADC}" srcOrd="1" destOrd="0" presId="urn:microsoft.com/office/officeart/2005/8/layout/orgChart1"/>
    <dgm:cxn modelId="{66B836C8-C129-47F2-A16A-46E80782A0B6}" type="presParOf" srcId="{81D93D51-6EAA-4491-BD61-933007BA635A}" destId="{7FFDA0CF-E863-4415-9237-410DDE5849E5}" srcOrd="1" destOrd="0" presId="urn:microsoft.com/office/officeart/2005/8/layout/orgChart1"/>
    <dgm:cxn modelId="{D7652FED-082A-40CD-8D1E-9DEF00BBAB32}" type="presParOf" srcId="{81D93D51-6EAA-4491-BD61-933007BA635A}" destId="{04CC5B77-FDD6-42AB-8CFE-D00CFD1438D2}" srcOrd="2" destOrd="0" presId="urn:microsoft.com/office/officeart/2005/8/layout/orgChart1"/>
    <dgm:cxn modelId="{AF471B81-1550-4ACD-99EA-EF9F4ED6306B}" type="presParOf" srcId="{B5CA4614-D4EE-40BF-AAF9-BAB79BFB3B4C}" destId="{769CF84D-229F-4344-99DB-88786DD9FD13}" srcOrd="6" destOrd="0" presId="urn:microsoft.com/office/officeart/2005/8/layout/orgChart1"/>
    <dgm:cxn modelId="{0E0F7001-06D1-4244-B3F5-7E2734AAC475}" type="presParOf" srcId="{B5CA4614-D4EE-40BF-AAF9-BAB79BFB3B4C}" destId="{F7D2D351-62D8-4E9C-A255-354F7F8DBCF1}" srcOrd="7" destOrd="0" presId="urn:microsoft.com/office/officeart/2005/8/layout/orgChart1"/>
    <dgm:cxn modelId="{F14AD2C5-456F-40E4-B4CE-1D8DA3F5F279}" type="presParOf" srcId="{F7D2D351-62D8-4E9C-A255-354F7F8DBCF1}" destId="{3B0A5E75-FBAE-4A41-BD3E-D9D0C5DD37E4}" srcOrd="0" destOrd="0" presId="urn:microsoft.com/office/officeart/2005/8/layout/orgChart1"/>
    <dgm:cxn modelId="{7D2AA5A6-13B0-45C9-9984-0DF9C424D870}" type="presParOf" srcId="{3B0A5E75-FBAE-4A41-BD3E-D9D0C5DD37E4}" destId="{B98D3D0D-6ABA-446F-A49F-09F9DDD4237C}" srcOrd="0" destOrd="0" presId="urn:microsoft.com/office/officeart/2005/8/layout/orgChart1"/>
    <dgm:cxn modelId="{9835744A-A377-46FE-9698-01D3AC6A3092}" type="presParOf" srcId="{3B0A5E75-FBAE-4A41-BD3E-D9D0C5DD37E4}" destId="{7FF6ED50-C7F8-4BCE-8A3E-3FA169FCC0B5}" srcOrd="1" destOrd="0" presId="urn:microsoft.com/office/officeart/2005/8/layout/orgChart1"/>
    <dgm:cxn modelId="{1D716436-7167-40A0-ACB0-2BBFD47295CC}" type="presParOf" srcId="{F7D2D351-62D8-4E9C-A255-354F7F8DBCF1}" destId="{8906A790-475F-4E08-8C6C-32B4A1FDA2A3}" srcOrd="1" destOrd="0" presId="urn:microsoft.com/office/officeart/2005/8/layout/orgChart1"/>
    <dgm:cxn modelId="{2F38F5C7-2A44-4C0D-90E1-31F58B8710AA}" type="presParOf" srcId="{F7D2D351-62D8-4E9C-A255-354F7F8DBCF1}" destId="{5AE9DBA3-3937-48AE-BA45-EBE5F88308D6}" srcOrd="2" destOrd="0" presId="urn:microsoft.com/office/officeart/2005/8/layout/orgChart1"/>
    <dgm:cxn modelId="{30889E63-E836-4934-A82B-A4DB17A7D53A}" type="presParOf" srcId="{64BCE6AF-2303-4A13-8016-D295918DC8A0}" destId="{7BFC3695-B4DF-4913-99D3-33CCB81A0BA5}" srcOrd="2" destOrd="0" presId="urn:microsoft.com/office/officeart/2005/8/layout/orgChart1"/>
    <dgm:cxn modelId="{90B8289C-1BDB-42AB-B71C-94561F1584DA}" type="presParOf" srcId="{69C9344A-A956-43C6-8FAC-3C99541104D1}" destId="{0B47F4F9-2E79-491C-AE98-F80942BEF289}" srcOrd="4" destOrd="0" presId="urn:microsoft.com/office/officeart/2005/8/layout/orgChart1"/>
    <dgm:cxn modelId="{F01CC417-B7D6-4ABA-96AF-62AF304D4778}" type="presParOf" srcId="{69C9344A-A956-43C6-8FAC-3C99541104D1}" destId="{88A016FA-F932-45FB-9F1B-ABA6A4E5AE3A}" srcOrd="5" destOrd="0" presId="urn:microsoft.com/office/officeart/2005/8/layout/orgChart1"/>
    <dgm:cxn modelId="{F2592AD2-BCCA-4337-B83B-E43FC053B485}" type="presParOf" srcId="{88A016FA-F932-45FB-9F1B-ABA6A4E5AE3A}" destId="{B8C211F8-01A9-49EF-A82E-3B506A16B811}" srcOrd="0" destOrd="0" presId="urn:microsoft.com/office/officeart/2005/8/layout/orgChart1"/>
    <dgm:cxn modelId="{C101EB43-2E45-4550-AFAD-84DBB9591A8B}" type="presParOf" srcId="{B8C211F8-01A9-49EF-A82E-3B506A16B811}" destId="{C6D24BA1-0795-411C-986C-6338F8AD4E6D}" srcOrd="0" destOrd="0" presId="urn:microsoft.com/office/officeart/2005/8/layout/orgChart1"/>
    <dgm:cxn modelId="{1EBE12CC-B683-4E40-9F1E-13A0F3A570F9}" type="presParOf" srcId="{B8C211F8-01A9-49EF-A82E-3B506A16B811}" destId="{23C1E87D-435C-464E-907E-805CCB5F141E}" srcOrd="1" destOrd="0" presId="urn:microsoft.com/office/officeart/2005/8/layout/orgChart1"/>
    <dgm:cxn modelId="{A8DFCBDC-A2BB-4134-AE05-17BE184B53F5}" type="presParOf" srcId="{88A016FA-F932-45FB-9F1B-ABA6A4E5AE3A}" destId="{CFC0156C-6FC4-4872-9204-D8BA6BBC35F7}" srcOrd="1" destOrd="0" presId="urn:microsoft.com/office/officeart/2005/8/layout/orgChart1"/>
    <dgm:cxn modelId="{15B470F8-D046-4927-A895-C601FBEA82F0}" type="presParOf" srcId="{88A016FA-F932-45FB-9F1B-ABA6A4E5AE3A}" destId="{48849FFC-8BDE-44E0-AB42-018D44A7A7A9}" srcOrd="2" destOrd="0" presId="urn:microsoft.com/office/officeart/2005/8/layout/orgChart1"/>
    <dgm:cxn modelId="{E77186BA-D3B1-46B4-8379-E8624A99F545}" type="presParOf" srcId="{69C9344A-A956-43C6-8FAC-3C99541104D1}" destId="{1F6514BC-6FA4-4813-8BC9-13F6DB1DC0D4}" srcOrd="6" destOrd="0" presId="urn:microsoft.com/office/officeart/2005/8/layout/orgChart1"/>
    <dgm:cxn modelId="{AB7784BC-D7EC-42B2-9529-4B4273847A51}" type="presParOf" srcId="{69C9344A-A956-43C6-8FAC-3C99541104D1}" destId="{552AEFBD-DA5D-4485-AAB2-D248E2162A16}" srcOrd="7" destOrd="0" presId="urn:microsoft.com/office/officeart/2005/8/layout/orgChart1"/>
    <dgm:cxn modelId="{7067248D-7C8D-4D93-A6C3-51499FBB8F63}" type="presParOf" srcId="{552AEFBD-DA5D-4485-AAB2-D248E2162A16}" destId="{FD85DA6D-5014-47ED-AF8A-F47CB85B0DD4}" srcOrd="0" destOrd="0" presId="urn:microsoft.com/office/officeart/2005/8/layout/orgChart1"/>
    <dgm:cxn modelId="{1E608BAB-3FFA-4FE3-A790-BC25E8F16A16}" type="presParOf" srcId="{FD85DA6D-5014-47ED-AF8A-F47CB85B0DD4}" destId="{95C7AC70-2FE1-47F1-86FB-2EA7EE26165B}" srcOrd="0" destOrd="0" presId="urn:microsoft.com/office/officeart/2005/8/layout/orgChart1"/>
    <dgm:cxn modelId="{195C563C-4204-43C9-9AED-32448C116C93}" type="presParOf" srcId="{FD85DA6D-5014-47ED-AF8A-F47CB85B0DD4}" destId="{DA6320D1-EFC5-4759-BEAC-6597CE4DAF4E}" srcOrd="1" destOrd="0" presId="urn:microsoft.com/office/officeart/2005/8/layout/orgChart1"/>
    <dgm:cxn modelId="{C4D00637-DEC7-4D10-A869-C03524AF4D45}" type="presParOf" srcId="{552AEFBD-DA5D-4485-AAB2-D248E2162A16}" destId="{2DE3811C-3F9E-45D0-A13D-76A50EFE75C5}" srcOrd="1" destOrd="0" presId="urn:microsoft.com/office/officeart/2005/8/layout/orgChart1"/>
    <dgm:cxn modelId="{43C03A2E-CF0E-4D27-BC70-19985FBEC13D}" type="presParOf" srcId="{552AEFBD-DA5D-4485-AAB2-D248E2162A16}" destId="{89649912-9AEA-4C99-9A9F-61A32C5211D7}" srcOrd="2" destOrd="0" presId="urn:microsoft.com/office/officeart/2005/8/layout/orgChart1"/>
    <dgm:cxn modelId="{785A50C1-CE09-4AF0-9F81-DAA5D307C459}" type="presParOf" srcId="{D8C11235-F3B2-4C78-9A34-3BB9D5DE345B}" destId="{4E3E21D1-1DB0-491B-BCA6-58D8D3F0572F}" srcOrd="2" destOrd="0" presId="urn:microsoft.com/office/officeart/2005/8/layout/orgChart1"/>
    <dgm:cxn modelId="{01548A2E-0045-4988-94F0-F9F32F0AF852}" type="presParOf" srcId="{6E8D6FB9-6490-46D5-B00C-9382E7F03C50}" destId="{03B3137A-6047-4698-84D2-2C9976B4EDA8}" srcOrd="2" destOrd="0" presId="urn:microsoft.com/office/officeart/2005/8/layout/orgChart1"/>
    <dgm:cxn modelId="{9A499148-7D15-4F82-9831-ACF74EFAC829}" type="presParOf" srcId="{03B3137A-6047-4698-84D2-2C9976B4EDA8}" destId="{1AF53F83-D71F-416D-A2AC-1232CB55E7AE}" srcOrd="0" destOrd="0" presId="urn:microsoft.com/office/officeart/2005/8/layout/orgChart1"/>
    <dgm:cxn modelId="{81708E88-B6E9-4898-813E-54ED1C5B2B17}" type="presParOf" srcId="{03B3137A-6047-4698-84D2-2C9976B4EDA8}" destId="{FBBA3899-7ADD-4DB4-9D64-0CBD4C062199}" srcOrd="1" destOrd="0" presId="urn:microsoft.com/office/officeart/2005/8/layout/orgChart1"/>
    <dgm:cxn modelId="{E991EC4E-8831-42F7-9157-61F04E1F5B67}" type="presParOf" srcId="{FBBA3899-7ADD-4DB4-9D64-0CBD4C062199}" destId="{DD5BF707-FAC7-4D99-8190-6B69B717E860}" srcOrd="0" destOrd="0" presId="urn:microsoft.com/office/officeart/2005/8/layout/orgChart1"/>
    <dgm:cxn modelId="{BABD9E8B-A0E7-48AC-B220-76F27272DFD4}" type="presParOf" srcId="{DD5BF707-FAC7-4D99-8190-6B69B717E860}" destId="{0E8641B8-902C-4FCF-84CD-021466EA0CDC}" srcOrd="0" destOrd="0" presId="urn:microsoft.com/office/officeart/2005/8/layout/orgChart1"/>
    <dgm:cxn modelId="{BF2D5340-4FBC-4D4B-AE6D-F9985D231E3A}" type="presParOf" srcId="{DD5BF707-FAC7-4D99-8190-6B69B717E860}" destId="{9A6C3E89-82DC-441F-B307-1DE9286A7940}" srcOrd="1" destOrd="0" presId="urn:microsoft.com/office/officeart/2005/8/layout/orgChart1"/>
    <dgm:cxn modelId="{D1B9EEA0-6302-422B-82B4-0EA85E244F3A}" type="presParOf" srcId="{FBBA3899-7ADD-4DB4-9D64-0CBD4C062199}" destId="{5BDD15AD-9350-462C-B5A5-E80B833F25C0}" srcOrd="1" destOrd="0" presId="urn:microsoft.com/office/officeart/2005/8/layout/orgChart1"/>
    <dgm:cxn modelId="{195C3076-A522-4631-931A-31F93C1A0E24}" type="presParOf" srcId="{FBBA3899-7ADD-4DB4-9D64-0CBD4C062199}" destId="{9231B609-A84E-4105-B4CD-FDBF4949D27D}" srcOrd="2" destOrd="0" presId="urn:microsoft.com/office/officeart/2005/8/layout/orgChart1"/>
    <dgm:cxn modelId="{35CDAD5E-B1D8-4687-BAEF-9F7B2D5EC9A5}" type="presParOf" srcId="{03B3137A-6047-4698-84D2-2C9976B4EDA8}" destId="{2E427D99-1F2A-4460-B95D-7F2443A56356}" srcOrd="2" destOrd="0" presId="urn:microsoft.com/office/officeart/2005/8/layout/orgChart1"/>
    <dgm:cxn modelId="{B9CE241C-9BDF-4B4F-8A4C-48DC5B952AB8}" type="presParOf" srcId="{03B3137A-6047-4698-84D2-2C9976B4EDA8}" destId="{1105D045-1C00-4256-B12A-09EB420ED226}" srcOrd="3" destOrd="0" presId="urn:microsoft.com/office/officeart/2005/8/layout/orgChart1"/>
    <dgm:cxn modelId="{A54BBD86-E176-476A-85D9-3338EF583E6B}" type="presParOf" srcId="{1105D045-1C00-4256-B12A-09EB420ED226}" destId="{31377998-7F03-4B0A-8073-C567E29DF004}" srcOrd="0" destOrd="0" presId="urn:microsoft.com/office/officeart/2005/8/layout/orgChart1"/>
    <dgm:cxn modelId="{9103095B-746B-45DA-BC62-C24C33AE1629}" type="presParOf" srcId="{31377998-7F03-4B0A-8073-C567E29DF004}" destId="{A7EB50D6-4ABC-4C48-AB37-475F8CD81047}" srcOrd="0" destOrd="0" presId="urn:microsoft.com/office/officeart/2005/8/layout/orgChart1"/>
    <dgm:cxn modelId="{2DD49BDE-500F-49E5-A457-2EC65DAD612C}" type="presParOf" srcId="{31377998-7F03-4B0A-8073-C567E29DF004}" destId="{1B8BA1F8-9CBA-47A9-81F1-22F061204314}" srcOrd="1" destOrd="0" presId="urn:microsoft.com/office/officeart/2005/8/layout/orgChart1"/>
    <dgm:cxn modelId="{5FE488B7-E91B-4DEF-ACD5-5089230E8BCD}" type="presParOf" srcId="{1105D045-1C00-4256-B12A-09EB420ED226}" destId="{DF9B42B8-8B7C-4CD1-A503-EB2AC4AF93FE}" srcOrd="1" destOrd="0" presId="urn:microsoft.com/office/officeart/2005/8/layout/orgChart1"/>
    <dgm:cxn modelId="{B3C7BDF7-FEF5-4D69-98B3-98BFBDB83D4E}" type="presParOf" srcId="{1105D045-1C00-4256-B12A-09EB420ED226}" destId="{226C1B44-1A4F-4C9F-A949-E9D777E5735B}"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14E9116-2057-4778-A1C2-1C8D2CF548E5}" type="doc">
      <dgm:prSet loTypeId="urn:microsoft.com/office/officeart/2005/8/layout/pyramid2" loCatId="list" qsTypeId="urn:microsoft.com/office/officeart/2005/8/quickstyle/simple3" qsCatId="simple" csTypeId="urn:microsoft.com/office/officeart/2005/8/colors/accent1_2" csCatId="accent1" phldr="1"/>
      <dgm:spPr/>
    </dgm:pt>
    <dgm:pt modelId="{239B83AF-E531-4438-A033-0D58BACCAF3C}">
      <dgm:prSet phldrT="[Texte]" custT="1"/>
      <dgm:spPr>
        <a:ln>
          <a:solidFill>
            <a:srgbClr val="00B0F0"/>
          </a:solidFill>
        </a:ln>
      </dgm:spPr>
      <dgm:t>
        <a:bodyPr/>
        <a:lstStyle/>
        <a:p>
          <a:r>
            <a:rPr lang="fr-FR" sz="2800" dirty="0" smtClean="0"/>
            <a:t>Fiabilité </a:t>
          </a:r>
          <a:endParaRPr lang="fr-FR" sz="2800" dirty="0"/>
        </a:p>
      </dgm:t>
    </dgm:pt>
    <dgm:pt modelId="{32550E7B-DCDA-42E4-9DCB-4E3C62E38166}" type="parTrans" cxnId="{341336E8-C861-4929-90AF-88C51C0CAC50}">
      <dgm:prSet/>
      <dgm:spPr/>
      <dgm:t>
        <a:bodyPr/>
        <a:lstStyle/>
        <a:p>
          <a:endParaRPr lang="fr-FR"/>
        </a:p>
      </dgm:t>
    </dgm:pt>
    <dgm:pt modelId="{E1D98826-EF2C-4B81-B45A-C169CB334D48}" type="sibTrans" cxnId="{341336E8-C861-4929-90AF-88C51C0CAC50}">
      <dgm:prSet/>
      <dgm:spPr/>
      <dgm:t>
        <a:bodyPr/>
        <a:lstStyle/>
        <a:p>
          <a:endParaRPr lang="fr-FR"/>
        </a:p>
      </dgm:t>
    </dgm:pt>
    <dgm:pt modelId="{9E6EC2BF-9F2E-4FEC-93D3-4EA72F485043}">
      <dgm:prSet phldrT="[Texte]" custT="1"/>
      <dgm:spPr>
        <a:ln>
          <a:solidFill>
            <a:srgbClr val="00B0F0"/>
          </a:solidFill>
        </a:ln>
      </dgm:spPr>
      <dgm:t>
        <a:bodyPr/>
        <a:lstStyle/>
        <a:p>
          <a:r>
            <a:rPr lang="fr-FR" sz="2800" dirty="0" smtClean="0"/>
            <a:t>Évolutivité </a:t>
          </a:r>
          <a:endParaRPr lang="fr-FR" sz="2800" dirty="0"/>
        </a:p>
      </dgm:t>
    </dgm:pt>
    <dgm:pt modelId="{33B9ED6E-F61F-4FE6-8688-0A3A364F5E48}" type="parTrans" cxnId="{1EB472F2-6616-45BD-9AEF-8746A84931A6}">
      <dgm:prSet/>
      <dgm:spPr/>
      <dgm:t>
        <a:bodyPr/>
        <a:lstStyle/>
        <a:p>
          <a:endParaRPr lang="fr-FR"/>
        </a:p>
      </dgm:t>
    </dgm:pt>
    <dgm:pt modelId="{BC702745-E66B-4E45-961E-AD04821CF319}" type="sibTrans" cxnId="{1EB472F2-6616-45BD-9AEF-8746A84931A6}">
      <dgm:prSet/>
      <dgm:spPr/>
      <dgm:t>
        <a:bodyPr/>
        <a:lstStyle/>
        <a:p>
          <a:endParaRPr lang="fr-FR"/>
        </a:p>
      </dgm:t>
    </dgm:pt>
    <dgm:pt modelId="{EDD0F8DB-B9B2-4F8B-8F22-A4B977C7B282}">
      <dgm:prSet phldrT="[Texte]" custT="1"/>
      <dgm:spPr>
        <a:ln>
          <a:solidFill>
            <a:srgbClr val="00B0F0"/>
          </a:solidFill>
        </a:ln>
      </dgm:spPr>
      <dgm:t>
        <a:bodyPr/>
        <a:lstStyle/>
        <a:p>
          <a:r>
            <a:rPr lang="fr-FR" sz="2800" dirty="0" smtClean="0">
              <a:latin typeface="Bell MT" pitchFamily="18" charset="0"/>
            </a:rPr>
            <a:t>Disponibilité </a:t>
          </a:r>
          <a:endParaRPr lang="fr-FR" sz="2800" dirty="0">
            <a:latin typeface="Bell MT" pitchFamily="18" charset="0"/>
          </a:endParaRPr>
        </a:p>
      </dgm:t>
    </dgm:pt>
    <dgm:pt modelId="{538B450B-65DD-423E-AAD2-8BC0D17B29D8}" type="parTrans" cxnId="{9BF0567B-DB44-4D2D-B9E3-86E7AA197D1E}">
      <dgm:prSet/>
      <dgm:spPr/>
      <dgm:t>
        <a:bodyPr/>
        <a:lstStyle/>
        <a:p>
          <a:endParaRPr lang="fr-FR"/>
        </a:p>
      </dgm:t>
    </dgm:pt>
    <dgm:pt modelId="{5EE84B9D-1157-4400-8D94-E2C2B373DB84}" type="sibTrans" cxnId="{9BF0567B-DB44-4D2D-B9E3-86E7AA197D1E}">
      <dgm:prSet/>
      <dgm:spPr/>
      <dgm:t>
        <a:bodyPr/>
        <a:lstStyle/>
        <a:p>
          <a:endParaRPr lang="fr-FR"/>
        </a:p>
      </dgm:t>
    </dgm:pt>
    <dgm:pt modelId="{EABFDF71-12B0-4E9D-90F5-DD1D4A9A476F}">
      <dgm:prSet/>
      <dgm:spPr>
        <a:ln>
          <a:solidFill>
            <a:srgbClr val="00B0F0"/>
          </a:solidFill>
        </a:ln>
      </dgm:spPr>
      <dgm:t>
        <a:bodyPr/>
        <a:lstStyle/>
        <a:p>
          <a:r>
            <a:rPr lang="fr-FR" dirty="0" smtClean="0">
              <a:latin typeface="Bell MT" pitchFamily="18" charset="0"/>
            </a:rPr>
            <a:t>intégration</a:t>
          </a:r>
          <a:endParaRPr lang="fr-FR" dirty="0">
            <a:latin typeface="Bell MT" pitchFamily="18" charset="0"/>
          </a:endParaRPr>
        </a:p>
      </dgm:t>
    </dgm:pt>
    <dgm:pt modelId="{1EC22F7D-2E7F-4AF1-8060-210D7227CD29}" type="parTrans" cxnId="{C5C7A68E-CE73-41B0-8DD1-84B5FD4F0FA0}">
      <dgm:prSet/>
      <dgm:spPr/>
      <dgm:t>
        <a:bodyPr/>
        <a:lstStyle/>
        <a:p>
          <a:endParaRPr lang="fr-FR"/>
        </a:p>
      </dgm:t>
    </dgm:pt>
    <dgm:pt modelId="{B0421983-61AD-4B8C-B725-113005D80EDD}" type="sibTrans" cxnId="{C5C7A68E-CE73-41B0-8DD1-84B5FD4F0FA0}">
      <dgm:prSet/>
      <dgm:spPr/>
      <dgm:t>
        <a:bodyPr/>
        <a:lstStyle/>
        <a:p>
          <a:endParaRPr lang="fr-FR"/>
        </a:p>
      </dgm:t>
    </dgm:pt>
    <dgm:pt modelId="{A8D76CA1-4160-4C59-A131-916B8E54F534}" type="pres">
      <dgm:prSet presAssocID="{314E9116-2057-4778-A1C2-1C8D2CF548E5}" presName="compositeShape" presStyleCnt="0">
        <dgm:presLayoutVars>
          <dgm:dir/>
          <dgm:resizeHandles/>
        </dgm:presLayoutVars>
      </dgm:prSet>
      <dgm:spPr/>
    </dgm:pt>
    <dgm:pt modelId="{E94BE2C2-6E2E-4FB0-B2EE-13982B5C35AB}" type="pres">
      <dgm:prSet presAssocID="{314E9116-2057-4778-A1C2-1C8D2CF548E5}" presName="pyramid" presStyleLbl="node1" presStyleIdx="0" presStyleCnt="1" custLinFactNeighborX="24"/>
      <dgm: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2AB49BFB-0C32-47B0-8EC2-DC4C7720EF41}" type="pres">
      <dgm:prSet presAssocID="{314E9116-2057-4778-A1C2-1C8D2CF548E5}" presName="theList" presStyleCnt="0"/>
      <dgm:spPr/>
    </dgm:pt>
    <dgm:pt modelId="{ABFB29B4-A83D-45B9-8B63-4BD1C4C6D849}" type="pres">
      <dgm:prSet presAssocID="{239B83AF-E531-4438-A033-0D58BACCAF3C}" presName="aNode" presStyleLbl="fgAcc1" presStyleIdx="0" presStyleCnt="4">
        <dgm:presLayoutVars>
          <dgm:bulletEnabled val="1"/>
        </dgm:presLayoutVars>
      </dgm:prSet>
      <dgm:spPr/>
      <dgm:t>
        <a:bodyPr/>
        <a:lstStyle/>
        <a:p>
          <a:endParaRPr lang="fr-FR"/>
        </a:p>
      </dgm:t>
    </dgm:pt>
    <dgm:pt modelId="{73C65191-1A2C-41DD-ABB2-83919B30AC93}" type="pres">
      <dgm:prSet presAssocID="{239B83AF-E531-4438-A033-0D58BACCAF3C}" presName="aSpace" presStyleCnt="0"/>
      <dgm:spPr/>
    </dgm:pt>
    <dgm:pt modelId="{BD096247-C38B-459A-B146-1694B7A00371}" type="pres">
      <dgm:prSet presAssocID="{9E6EC2BF-9F2E-4FEC-93D3-4EA72F485043}" presName="aNode" presStyleLbl="fgAcc1" presStyleIdx="1" presStyleCnt="4">
        <dgm:presLayoutVars>
          <dgm:bulletEnabled val="1"/>
        </dgm:presLayoutVars>
      </dgm:prSet>
      <dgm:spPr/>
      <dgm:t>
        <a:bodyPr/>
        <a:lstStyle/>
        <a:p>
          <a:endParaRPr lang="fr-FR"/>
        </a:p>
      </dgm:t>
    </dgm:pt>
    <dgm:pt modelId="{858F7B93-2ADD-4B8F-BA39-B05EB729BDF9}" type="pres">
      <dgm:prSet presAssocID="{9E6EC2BF-9F2E-4FEC-93D3-4EA72F485043}" presName="aSpace" presStyleCnt="0"/>
      <dgm:spPr/>
    </dgm:pt>
    <dgm:pt modelId="{468F1FE8-88B3-4CC4-A0BE-1FF5627C7967}" type="pres">
      <dgm:prSet presAssocID="{EDD0F8DB-B9B2-4F8B-8F22-A4B977C7B282}" presName="aNode" presStyleLbl="fgAcc1" presStyleIdx="2" presStyleCnt="4">
        <dgm:presLayoutVars>
          <dgm:bulletEnabled val="1"/>
        </dgm:presLayoutVars>
      </dgm:prSet>
      <dgm:spPr/>
      <dgm:t>
        <a:bodyPr/>
        <a:lstStyle/>
        <a:p>
          <a:endParaRPr lang="fr-FR"/>
        </a:p>
      </dgm:t>
    </dgm:pt>
    <dgm:pt modelId="{1B1E2D26-67F0-45D8-A983-8518DB56FBD2}" type="pres">
      <dgm:prSet presAssocID="{EDD0F8DB-B9B2-4F8B-8F22-A4B977C7B282}" presName="aSpace" presStyleCnt="0"/>
      <dgm:spPr/>
    </dgm:pt>
    <dgm:pt modelId="{8967DA9A-2E7B-41BD-B526-0CD0169C2F01}" type="pres">
      <dgm:prSet presAssocID="{EABFDF71-12B0-4E9D-90F5-DD1D4A9A476F}" presName="aNode" presStyleLbl="fgAcc1" presStyleIdx="3" presStyleCnt="4">
        <dgm:presLayoutVars>
          <dgm:bulletEnabled val="1"/>
        </dgm:presLayoutVars>
      </dgm:prSet>
      <dgm:spPr/>
      <dgm:t>
        <a:bodyPr/>
        <a:lstStyle/>
        <a:p>
          <a:endParaRPr lang="fr-FR"/>
        </a:p>
      </dgm:t>
    </dgm:pt>
    <dgm:pt modelId="{AA866A70-6A8C-4D0D-963D-6CEA07BA8CE4}" type="pres">
      <dgm:prSet presAssocID="{EABFDF71-12B0-4E9D-90F5-DD1D4A9A476F}" presName="aSpace" presStyleCnt="0"/>
      <dgm:spPr/>
    </dgm:pt>
  </dgm:ptLst>
  <dgm:cxnLst>
    <dgm:cxn modelId="{D52AC128-6F0D-4863-95E2-EBC7F08A886F}" type="presOf" srcId="{314E9116-2057-4778-A1C2-1C8D2CF548E5}" destId="{A8D76CA1-4160-4C59-A131-916B8E54F534}" srcOrd="0" destOrd="0" presId="urn:microsoft.com/office/officeart/2005/8/layout/pyramid2"/>
    <dgm:cxn modelId="{D519F17A-FDDD-4598-A65F-15C7DE39D4B0}" type="presOf" srcId="{239B83AF-E531-4438-A033-0D58BACCAF3C}" destId="{ABFB29B4-A83D-45B9-8B63-4BD1C4C6D849}" srcOrd="0" destOrd="0" presId="urn:microsoft.com/office/officeart/2005/8/layout/pyramid2"/>
    <dgm:cxn modelId="{9BF0567B-DB44-4D2D-B9E3-86E7AA197D1E}" srcId="{314E9116-2057-4778-A1C2-1C8D2CF548E5}" destId="{EDD0F8DB-B9B2-4F8B-8F22-A4B977C7B282}" srcOrd="2" destOrd="0" parTransId="{538B450B-65DD-423E-AAD2-8BC0D17B29D8}" sibTransId="{5EE84B9D-1157-4400-8D94-E2C2B373DB84}"/>
    <dgm:cxn modelId="{C5C7A68E-CE73-41B0-8DD1-84B5FD4F0FA0}" srcId="{314E9116-2057-4778-A1C2-1C8D2CF548E5}" destId="{EABFDF71-12B0-4E9D-90F5-DD1D4A9A476F}" srcOrd="3" destOrd="0" parTransId="{1EC22F7D-2E7F-4AF1-8060-210D7227CD29}" sibTransId="{B0421983-61AD-4B8C-B725-113005D80EDD}"/>
    <dgm:cxn modelId="{EA6BB972-A427-4C48-A249-8AF611362757}" type="presOf" srcId="{EDD0F8DB-B9B2-4F8B-8F22-A4B977C7B282}" destId="{468F1FE8-88B3-4CC4-A0BE-1FF5627C7967}" srcOrd="0" destOrd="0" presId="urn:microsoft.com/office/officeart/2005/8/layout/pyramid2"/>
    <dgm:cxn modelId="{1EB472F2-6616-45BD-9AEF-8746A84931A6}" srcId="{314E9116-2057-4778-A1C2-1C8D2CF548E5}" destId="{9E6EC2BF-9F2E-4FEC-93D3-4EA72F485043}" srcOrd="1" destOrd="0" parTransId="{33B9ED6E-F61F-4FE6-8688-0A3A364F5E48}" sibTransId="{BC702745-E66B-4E45-961E-AD04821CF319}"/>
    <dgm:cxn modelId="{9CE4CE7D-6C03-4D60-A8D1-52EF4D6804B0}" type="presOf" srcId="{9E6EC2BF-9F2E-4FEC-93D3-4EA72F485043}" destId="{BD096247-C38B-459A-B146-1694B7A00371}" srcOrd="0" destOrd="0" presId="urn:microsoft.com/office/officeart/2005/8/layout/pyramid2"/>
    <dgm:cxn modelId="{CF04B58E-CEFD-4A33-A862-2035B7279E3A}" type="presOf" srcId="{EABFDF71-12B0-4E9D-90F5-DD1D4A9A476F}" destId="{8967DA9A-2E7B-41BD-B526-0CD0169C2F01}" srcOrd="0" destOrd="0" presId="urn:microsoft.com/office/officeart/2005/8/layout/pyramid2"/>
    <dgm:cxn modelId="{341336E8-C861-4929-90AF-88C51C0CAC50}" srcId="{314E9116-2057-4778-A1C2-1C8D2CF548E5}" destId="{239B83AF-E531-4438-A033-0D58BACCAF3C}" srcOrd="0" destOrd="0" parTransId="{32550E7B-DCDA-42E4-9DCB-4E3C62E38166}" sibTransId="{E1D98826-EF2C-4B81-B45A-C169CB334D48}"/>
    <dgm:cxn modelId="{F20EB722-663D-4C84-A8A7-C158F6F9F5F4}" type="presParOf" srcId="{A8D76CA1-4160-4C59-A131-916B8E54F534}" destId="{E94BE2C2-6E2E-4FB0-B2EE-13982B5C35AB}" srcOrd="0" destOrd="0" presId="urn:microsoft.com/office/officeart/2005/8/layout/pyramid2"/>
    <dgm:cxn modelId="{0F54822B-5169-4A88-8224-01E74E8CBF32}" type="presParOf" srcId="{A8D76CA1-4160-4C59-A131-916B8E54F534}" destId="{2AB49BFB-0C32-47B0-8EC2-DC4C7720EF41}" srcOrd="1" destOrd="0" presId="urn:microsoft.com/office/officeart/2005/8/layout/pyramid2"/>
    <dgm:cxn modelId="{78CA9310-6418-4851-A48D-363336851177}" type="presParOf" srcId="{2AB49BFB-0C32-47B0-8EC2-DC4C7720EF41}" destId="{ABFB29B4-A83D-45B9-8B63-4BD1C4C6D849}" srcOrd="0" destOrd="0" presId="urn:microsoft.com/office/officeart/2005/8/layout/pyramid2"/>
    <dgm:cxn modelId="{E6FEA591-5006-48B9-99B6-2C8AFB2E7031}" type="presParOf" srcId="{2AB49BFB-0C32-47B0-8EC2-DC4C7720EF41}" destId="{73C65191-1A2C-41DD-ABB2-83919B30AC93}" srcOrd="1" destOrd="0" presId="urn:microsoft.com/office/officeart/2005/8/layout/pyramid2"/>
    <dgm:cxn modelId="{A0435552-5231-42DB-8851-1FF7B0E554D7}" type="presParOf" srcId="{2AB49BFB-0C32-47B0-8EC2-DC4C7720EF41}" destId="{BD096247-C38B-459A-B146-1694B7A00371}" srcOrd="2" destOrd="0" presId="urn:microsoft.com/office/officeart/2005/8/layout/pyramid2"/>
    <dgm:cxn modelId="{1FBE036E-F092-48DC-8029-CA68326788F6}" type="presParOf" srcId="{2AB49BFB-0C32-47B0-8EC2-DC4C7720EF41}" destId="{858F7B93-2ADD-4B8F-BA39-B05EB729BDF9}" srcOrd="3" destOrd="0" presId="urn:microsoft.com/office/officeart/2005/8/layout/pyramid2"/>
    <dgm:cxn modelId="{3F342F21-5E92-4D40-8CA1-A1ABCBF30E56}" type="presParOf" srcId="{2AB49BFB-0C32-47B0-8EC2-DC4C7720EF41}" destId="{468F1FE8-88B3-4CC4-A0BE-1FF5627C7967}" srcOrd="4" destOrd="0" presId="urn:microsoft.com/office/officeart/2005/8/layout/pyramid2"/>
    <dgm:cxn modelId="{3A5AC0D9-4733-4D13-A64D-B72EDD336FBB}" type="presParOf" srcId="{2AB49BFB-0C32-47B0-8EC2-DC4C7720EF41}" destId="{1B1E2D26-67F0-45D8-A983-8518DB56FBD2}" srcOrd="5" destOrd="0" presId="urn:microsoft.com/office/officeart/2005/8/layout/pyramid2"/>
    <dgm:cxn modelId="{E83ECAFA-626F-435C-852C-1A0AAB9DBBFD}" type="presParOf" srcId="{2AB49BFB-0C32-47B0-8EC2-DC4C7720EF41}" destId="{8967DA9A-2E7B-41BD-B526-0CD0169C2F01}" srcOrd="6" destOrd="0" presId="urn:microsoft.com/office/officeart/2005/8/layout/pyramid2"/>
    <dgm:cxn modelId="{22CB966B-00EA-4E58-9CAF-55A6A5A6A1A8}" type="presParOf" srcId="{2AB49BFB-0C32-47B0-8EC2-DC4C7720EF41}" destId="{AA866A70-6A8C-4D0D-963D-6CEA07BA8CE4}"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27D99-1F2A-4460-B95D-7F2443A56356}">
      <dsp:nvSpPr>
        <dsp:cNvPr id="0" name=""/>
        <dsp:cNvSpPr/>
      </dsp:nvSpPr>
      <dsp:spPr>
        <a:xfrm>
          <a:off x="3413531" y="483321"/>
          <a:ext cx="100770" cy="441470"/>
        </a:xfrm>
        <a:custGeom>
          <a:avLst/>
          <a:gdLst/>
          <a:ahLst/>
          <a:cxnLst/>
          <a:rect l="0" t="0" r="0" b="0"/>
          <a:pathLst>
            <a:path>
              <a:moveTo>
                <a:pt x="0" y="0"/>
              </a:moveTo>
              <a:lnTo>
                <a:pt x="0" y="441470"/>
              </a:lnTo>
              <a:lnTo>
                <a:pt x="100770" y="4414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F53F83-D71F-416D-A2AC-1232CB55E7AE}">
      <dsp:nvSpPr>
        <dsp:cNvPr id="0" name=""/>
        <dsp:cNvSpPr/>
      </dsp:nvSpPr>
      <dsp:spPr>
        <a:xfrm>
          <a:off x="3312761" y="483321"/>
          <a:ext cx="100770" cy="441470"/>
        </a:xfrm>
        <a:custGeom>
          <a:avLst/>
          <a:gdLst/>
          <a:ahLst/>
          <a:cxnLst/>
          <a:rect l="0" t="0" r="0" b="0"/>
          <a:pathLst>
            <a:path>
              <a:moveTo>
                <a:pt x="100770" y="0"/>
              </a:moveTo>
              <a:lnTo>
                <a:pt x="100770" y="441470"/>
              </a:lnTo>
              <a:lnTo>
                <a:pt x="0" y="44147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514BC-6FA4-4813-8BC9-13F6DB1DC0D4}">
      <dsp:nvSpPr>
        <dsp:cNvPr id="0" name=""/>
        <dsp:cNvSpPr/>
      </dsp:nvSpPr>
      <dsp:spPr>
        <a:xfrm>
          <a:off x="5565700" y="1846121"/>
          <a:ext cx="1741888" cy="201540"/>
        </a:xfrm>
        <a:custGeom>
          <a:avLst/>
          <a:gdLst/>
          <a:ahLst/>
          <a:cxnLst/>
          <a:rect l="0" t="0" r="0" b="0"/>
          <a:pathLst>
            <a:path>
              <a:moveTo>
                <a:pt x="0" y="0"/>
              </a:moveTo>
              <a:lnTo>
                <a:pt x="0" y="100770"/>
              </a:lnTo>
              <a:lnTo>
                <a:pt x="1741888" y="100770"/>
              </a:lnTo>
              <a:lnTo>
                <a:pt x="1741888" y="20154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47F4F9-2E79-491C-AE98-F80942BEF289}">
      <dsp:nvSpPr>
        <dsp:cNvPr id="0" name=""/>
        <dsp:cNvSpPr/>
      </dsp:nvSpPr>
      <dsp:spPr>
        <a:xfrm>
          <a:off x="5565700" y="1846121"/>
          <a:ext cx="580629" cy="201540"/>
        </a:xfrm>
        <a:custGeom>
          <a:avLst/>
          <a:gdLst/>
          <a:ahLst/>
          <a:cxnLst/>
          <a:rect l="0" t="0" r="0" b="0"/>
          <a:pathLst>
            <a:path>
              <a:moveTo>
                <a:pt x="0" y="0"/>
              </a:moveTo>
              <a:lnTo>
                <a:pt x="0" y="100770"/>
              </a:lnTo>
              <a:lnTo>
                <a:pt x="580629" y="100770"/>
              </a:lnTo>
              <a:lnTo>
                <a:pt x="580629" y="20154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9CF84D-229F-4344-99DB-88786DD9FD13}">
      <dsp:nvSpPr>
        <dsp:cNvPr id="0" name=""/>
        <dsp:cNvSpPr/>
      </dsp:nvSpPr>
      <dsp:spPr>
        <a:xfrm>
          <a:off x="4601183" y="2527521"/>
          <a:ext cx="143957" cy="2485670"/>
        </a:xfrm>
        <a:custGeom>
          <a:avLst/>
          <a:gdLst/>
          <a:ahLst/>
          <a:cxnLst/>
          <a:rect l="0" t="0" r="0" b="0"/>
          <a:pathLst>
            <a:path>
              <a:moveTo>
                <a:pt x="0" y="0"/>
              </a:moveTo>
              <a:lnTo>
                <a:pt x="0" y="2485670"/>
              </a:lnTo>
              <a:lnTo>
                <a:pt x="143957" y="24856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B2A9D3-0A00-44B8-92C9-BD6609B5C5EC}">
      <dsp:nvSpPr>
        <dsp:cNvPr id="0" name=""/>
        <dsp:cNvSpPr/>
      </dsp:nvSpPr>
      <dsp:spPr>
        <a:xfrm>
          <a:off x="4601183" y="2527521"/>
          <a:ext cx="143957" cy="1804270"/>
        </a:xfrm>
        <a:custGeom>
          <a:avLst/>
          <a:gdLst/>
          <a:ahLst/>
          <a:cxnLst/>
          <a:rect l="0" t="0" r="0" b="0"/>
          <a:pathLst>
            <a:path>
              <a:moveTo>
                <a:pt x="0" y="0"/>
              </a:moveTo>
              <a:lnTo>
                <a:pt x="0" y="1804270"/>
              </a:lnTo>
              <a:lnTo>
                <a:pt x="143957" y="18042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732D1C-5D45-41E5-806F-BFFA1D8AE02E}">
      <dsp:nvSpPr>
        <dsp:cNvPr id="0" name=""/>
        <dsp:cNvSpPr/>
      </dsp:nvSpPr>
      <dsp:spPr>
        <a:xfrm>
          <a:off x="4601183" y="2527521"/>
          <a:ext cx="143957" cy="1122870"/>
        </a:xfrm>
        <a:custGeom>
          <a:avLst/>
          <a:gdLst/>
          <a:ahLst/>
          <a:cxnLst/>
          <a:rect l="0" t="0" r="0" b="0"/>
          <a:pathLst>
            <a:path>
              <a:moveTo>
                <a:pt x="0" y="0"/>
              </a:moveTo>
              <a:lnTo>
                <a:pt x="0" y="1122870"/>
              </a:lnTo>
              <a:lnTo>
                <a:pt x="143957" y="11228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F36A8-6127-480C-83B4-173CEEC66F37}">
      <dsp:nvSpPr>
        <dsp:cNvPr id="0" name=""/>
        <dsp:cNvSpPr/>
      </dsp:nvSpPr>
      <dsp:spPr>
        <a:xfrm>
          <a:off x="4601183" y="2527521"/>
          <a:ext cx="143957" cy="441470"/>
        </a:xfrm>
        <a:custGeom>
          <a:avLst/>
          <a:gdLst/>
          <a:ahLst/>
          <a:cxnLst/>
          <a:rect l="0" t="0" r="0" b="0"/>
          <a:pathLst>
            <a:path>
              <a:moveTo>
                <a:pt x="0" y="0"/>
              </a:moveTo>
              <a:lnTo>
                <a:pt x="0" y="441470"/>
              </a:lnTo>
              <a:lnTo>
                <a:pt x="143957" y="4414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D0B84-DF8D-4BA6-8E71-6DAE83E4EDBD}">
      <dsp:nvSpPr>
        <dsp:cNvPr id="0" name=""/>
        <dsp:cNvSpPr/>
      </dsp:nvSpPr>
      <dsp:spPr>
        <a:xfrm>
          <a:off x="4985070" y="1846121"/>
          <a:ext cx="580629" cy="201540"/>
        </a:xfrm>
        <a:custGeom>
          <a:avLst/>
          <a:gdLst/>
          <a:ahLst/>
          <a:cxnLst/>
          <a:rect l="0" t="0" r="0" b="0"/>
          <a:pathLst>
            <a:path>
              <a:moveTo>
                <a:pt x="580629" y="0"/>
              </a:moveTo>
              <a:lnTo>
                <a:pt x="580629" y="100770"/>
              </a:lnTo>
              <a:lnTo>
                <a:pt x="0" y="100770"/>
              </a:lnTo>
              <a:lnTo>
                <a:pt x="0" y="20154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137FF-2FCC-4095-86B5-BFF1A2014C28}">
      <dsp:nvSpPr>
        <dsp:cNvPr id="0" name=""/>
        <dsp:cNvSpPr/>
      </dsp:nvSpPr>
      <dsp:spPr>
        <a:xfrm>
          <a:off x="3823811" y="1846121"/>
          <a:ext cx="1741888" cy="201540"/>
        </a:xfrm>
        <a:custGeom>
          <a:avLst/>
          <a:gdLst/>
          <a:ahLst/>
          <a:cxnLst/>
          <a:rect l="0" t="0" r="0" b="0"/>
          <a:pathLst>
            <a:path>
              <a:moveTo>
                <a:pt x="1741888" y="0"/>
              </a:moveTo>
              <a:lnTo>
                <a:pt x="1741888" y="100770"/>
              </a:lnTo>
              <a:lnTo>
                <a:pt x="0" y="100770"/>
              </a:lnTo>
              <a:lnTo>
                <a:pt x="0" y="20154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78FA76-FF63-4290-8546-2E4D8AE1C8EC}">
      <dsp:nvSpPr>
        <dsp:cNvPr id="0" name=""/>
        <dsp:cNvSpPr/>
      </dsp:nvSpPr>
      <dsp:spPr>
        <a:xfrm>
          <a:off x="3413531" y="483321"/>
          <a:ext cx="2152168" cy="882940"/>
        </a:xfrm>
        <a:custGeom>
          <a:avLst/>
          <a:gdLst/>
          <a:ahLst/>
          <a:cxnLst/>
          <a:rect l="0" t="0" r="0" b="0"/>
          <a:pathLst>
            <a:path>
              <a:moveTo>
                <a:pt x="0" y="0"/>
              </a:moveTo>
              <a:lnTo>
                <a:pt x="0" y="782170"/>
              </a:lnTo>
              <a:lnTo>
                <a:pt x="2152168" y="782170"/>
              </a:lnTo>
              <a:lnTo>
                <a:pt x="2152168" y="88294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708A0-B8FF-4868-840E-44DAD44F5ED5}">
      <dsp:nvSpPr>
        <dsp:cNvPr id="0" name=""/>
        <dsp:cNvSpPr/>
      </dsp:nvSpPr>
      <dsp:spPr>
        <a:xfrm>
          <a:off x="2038734" y="1846121"/>
          <a:ext cx="143957" cy="1804270"/>
        </a:xfrm>
        <a:custGeom>
          <a:avLst/>
          <a:gdLst/>
          <a:ahLst/>
          <a:cxnLst/>
          <a:rect l="0" t="0" r="0" b="0"/>
          <a:pathLst>
            <a:path>
              <a:moveTo>
                <a:pt x="0" y="0"/>
              </a:moveTo>
              <a:lnTo>
                <a:pt x="0" y="1804270"/>
              </a:lnTo>
              <a:lnTo>
                <a:pt x="143957" y="18042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64E73-2A5F-45C3-ADC7-C3EFE675E153}">
      <dsp:nvSpPr>
        <dsp:cNvPr id="0" name=""/>
        <dsp:cNvSpPr/>
      </dsp:nvSpPr>
      <dsp:spPr>
        <a:xfrm>
          <a:off x="2038734" y="1846121"/>
          <a:ext cx="143957" cy="1122870"/>
        </a:xfrm>
        <a:custGeom>
          <a:avLst/>
          <a:gdLst/>
          <a:ahLst/>
          <a:cxnLst/>
          <a:rect l="0" t="0" r="0" b="0"/>
          <a:pathLst>
            <a:path>
              <a:moveTo>
                <a:pt x="0" y="0"/>
              </a:moveTo>
              <a:lnTo>
                <a:pt x="0" y="1122870"/>
              </a:lnTo>
              <a:lnTo>
                <a:pt x="143957" y="11228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4E3324-1325-4E7E-8AFA-8023747B85FA}">
      <dsp:nvSpPr>
        <dsp:cNvPr id="0" name=""/>
        <dsp:cNvSpPr/>
      </dsp:nvSpPr>
      <dsp:spPr>
        <a:xfrm>
          <a:off x="2038734" y="1846121"/>
          <a:ext cx="143957" cy="441470"/>
        </a:xfrm>
        <a:custGeom>
          <a:avLst/>
          <a:gdLst/>
          <a:ahLst/>
          <a:cxnLst/>
          <a:rect l="0" t="0" r="0" b="0"/>
          <a:pathLst>
            <a:path>
              <a:moveTo>
                <a:pt x="0" y="0"/>
              </a:moveTo>
              <a:lnTo>
                <a:pt x="0" y="441470"/>
              </a:lnTo>
              <a:lnTo>
                <a:pt x="143957" y="4414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C7373-FA4C-45F7-B6E5-222ABB57A2E8}">
      <dsp:nvSpPr>
        <dsp:cNvPr id="0" name=""/>
        <dsp:cNvSpPr/>
      </dsp:nvSpPr>
      <dsp:spPr>
        <a:xfrm>
          <a:off x="2422622" y="483321"/>
          <a:ext cx="990909" cy="882940"/>
        </a:xfrm>
        <a:custGeom>
          <a:avLst/>
          <a:gdLst/>
          <a:ahLst/>
          <a:cxnLst/>
          <a:rect l="0" t="0" r="0" b="0"/>
          <a:pathLst>
            <a:path>
              <a:moveTo>
                <a:pt x="990909" y="0"/>
              </a:moveTo>
              <a:lnTo>
                <a:pt x="990909" y="782170"/>
              </a:lnTo>
              <a:lnTo>
                <a:pt x="0" y="782170"/>
              </a:lnTo>
              <a:lnTo>
                <a:pt x="0" y="88294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4B3B4-012D-488B-9785-BED757D182C4}">
      <dsp:nvSpPr>
        <dsp:cNvPr id="0" name=""/>
        <dsp:cNvSpPr/>
      </dsp:nvSpPr>
      <dsp:spPr>
        <a:xfrm>
          <a:off x="877475" y="1846121"/>
          <a:ext cx="143957" cy="2485670"/>
        </a:xfrm>
        <a:custGeom>
          <a:avLst/>
          <a:gdLst/>
          <a:ahLst/>
          <a:cxnLst/>
          <a:rect l="0" t="0" r="0" b="0"/>
          <a:pathLst>
            <a:path>
              <a:moveTo>
                <a:pt x="0" y="0"/>
              </a:moveTo>
              <a:lnTo>
                <a:pt x="0" y="2485670"/>
              </a:lnTo>
              <a:lnTo>
                <a:pt x="143957" y="24856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0F40F-6532-4A96-AB46-10ED7B599E40}">
      <dsp:nvSpPr>
        <dsp:cNvPr id="0" name=""/>
        <dsp:cNvSpPr/>
      </dsp:nvSpPr>
      <dsp:spPr>
        <a:xfrm>
          <a:off x="877475" y="1846121"/>
          <a:ext cx="143957" cy="1804270"/>
        </a:xfrm>
        <a:custGeom>
          <a:avLst/>
          <a:gdLst/>
          <a:ahLst/>
          <a:cxnLst/>
          <a:rect l="0" t="0" r="0" b="0"/>
          <a:pathLst>
            <a:path>
              <a:moveTo>
                <a:pt x="0" y="0"/>
              </a:moveTo>
              <a:lnTo>
                <a:pt x="0" y="1804270"/>
              </a:lnTo>
              <a:lnTo>
                <a:pt x="143957" y="18042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2F0DB6-C6F7-449C-ABBB-42D3A3E407C1}">
      <dsp:nvSpPr>
        <dsp:cNvPr id="0" name=""/>
        <dsp:cNvSpPr/>
      </dsp:nvSpPr>
      <dsp:spPr>
        <a:xfrm>
          <a:off x="877475" y="1846121"/>
          <a:ext cx="143957" cy="1122870"/>
        </a:xfrm>
        <a:custGeom>
          <a:avLst/>
          <a:gdLst/>
          <a:ahLst/>
          <a:cxnLst/>
          <a:rect l="0" t="0" r="0" b="0"/>
          <a:pathLst>
            <a:path>
              <a:moveTo>
                <a:pt x="0" y="0"/>
              </a:moveTo>
              <a:lnTo>
                <a:pt x="0" y="1122870"/>
              </a:lnTo>
              <a:lnTo>
                <a:pt x="143957" y="11228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9F6C75-9441-46A9-9DD4-0484C74DEF1C}">
      <dsp:nvSpPr>
        <dsp:cNvPr id="0" name=""/>
        <dsp:cNvSpPr/>
      </dsp:nvSpPr>
      <dsp:spPr>
        <a:xfrm>
          <a:off x="877475" y="1846121"/>
          <a:ext cx="143957" cy="441470"/>
        </a:xfrm>
        <a:custGeom>
          <a:avLst/>
          <a:gdLst/>
          <a:ahLst/>
          <a:cxnLst/>
          <a:rect l="0" t="0" r="0" b="0"/>
          <a:pathLst>
            <a:path>
              <a:moveTo>
                <a:pt x="0" y="0"/>
              </a:moveTo>
              <a:lnTo>
                <a:pt x="0" y="441470"/>
              </a:lnTo>
              <a:lnTo>
                <a:pt x="143957" y="441470"/>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25E85-DE66-48B2-A5A8-748ADF676978}">
      <dsp:nvSpPr>
        <dsp:cNvPr id="0" name=""/>
        <dsp:cNvSpPr/>
      </dsp:nvSpPr>
      <dsp:spPr>
        <a:xfrm>
          <a:off x="1261362" y="483321"/>
          <a:ext cx="2152168" cy="882940"/>
        </a:xfrm>
        <a:custGeom>
          <a:avLst/>
          <a:gdLst/>
          <a:ahLst/>
          <a:cxnLst/>
          <a:rect l="0" t="0" r="0" b="0"/>
          <a:pathLst>
            <a:path>
              <a:moveTo>
                <a:pt x="2152168" y="0"/>
              </a:moveTo>
              <a:lnTo>
                <a:pt x="2152168" y="782170"/>
              </a:lnTo>
              <a:lnTo>
                <a:pt x="0" y="782170"/>
              </a:lnTo>
              <a:lnTo>
                <a:pt x="0" y="88294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A8FB0-6D68-4F99-BA39-F5CCC6D2B633}">
      <dsp:nvSpPr>
        <dsp:cNvPr id="0" name=""/>
        <dsp:cNvSpPr/>
      </dsp:nvSpPr>
      <dsp:spPr>
        <a:xfrm>
          <a:off x="1772412" y="3462"/>
          <a:ext cx="959718" cy="479859"/>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président</a:t>
          </a:r>
          <a:endParaRPr lang="fr-FR" sz="900" kern="1200" dirty="0"/>
        </a:p>
      </dsp:txBody>
      <dsp:txXfrm>
        <a:off x="1772412" y="3462"/>
        <a:ext cx="959718" cy="479859"/>
      </dsp:txXfrm>
    </dsp:sp>
    <dsp:sp modelId="{15F3733C-19DF-48FE-9FFD-7B0B9CBE048E}">
      <dsp:nvSpPr>
        <dsp:cNvPr id="0" name=""/>
        <dsp:cNvSpPr/>
      </dsp:nvSpPr>
      <dsp:spPr>
        <a:xfrm>
          <a:off x="2933672" y="34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Directeur général</a:t>
          </a:r>
          <a:endParaRPr lang="fr-FR" sz="900" kern="1200" dirty="0"/>
        </a:p>
      </dsp:txBody>
      <dsp:txXfrm>
        <a:off x="2933672" y="3462"/>
        <a:ext cx="959718" cy="479859"/>
      </dsp:txXfrm>
    </dsp:sp>
    <dsp:sp modelId="{81A5B9E2-47E1-4345-AA02-5A6BFB3DBAF1}">
      <dsp:nvSpPr>
        <dsp:cNvPr id="0" name=""/>
        <dsp:cNvSpPr/>
      </dsp:nvSpPr>
      <dsp:spPr>
        <a:xfrm>
          <a:off x="781503" y="1366262"/>
          <a:ext cx="959718" cy="479859"/>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Pôle développement</a:t>
          </a:r>
          <a:endParaRPr lang="fr-FR" sz="900" kern="1200" dirty="0"/>
        </a:p>
      </dsp:txBody>
      <dsp:txXfrm>
        <a:off x="781503" y="1366262"/>
        <a:ext cx="959718" cy="479859"/>
      </dsp:txXfrm>
    </dsp:sp>
    <dsp:sp modelId="{F369EC10-39BB-4A9B-B4E4-03D76CAD3F8A}">
      <dsp:nvSpPr>
        <dsp:cNvPr id="0" name=""/>
        <dsp:cNvSpPr/>
      </dsp:nvSpPr>
      <dsp:spPr>
        <a:xfrm>
          <a:off x="1021433" y="20476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montage et ingénierie financière</a:t>
          </a:r>
          <a:endParaRPr lang="fr-FR" sz="900" kern="1200" dirty="0"/>
        </a:p>
      </dsp:txBody>
      <dsp:txXfrm>
        <a:off x="1021433" y="2047662"/>
        <a:ext cx="959718" cy="479859"/>
      </dsp:txXfrm>
    </dsp:sp>
    <dsp:sp modelId="{28B1BFC7-86BE-4D2A-AA62-F965533499AB}">
      <dsp:nvSpPr>
        <dsp:cNvPr id="0" name=""/>
        <dsp:cNvSpPr/>
      </dsp:nvSpPr>
      <dsp:spPr>
        <a:xfrm>
          <a:off x="1021433" y="27290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marketing et communication</a:t>
          </a:r>
          <a:endParaRPr lang="fr-FR" sz="900" kern="1200" dirty="0"/>
        </a:p>
      </dsp:txBody>
      <dsp:txXfrm>
        <a:off x="1021433" y="2729062"/>
        <a:ext cx="959718" cy="479859"/>
      </dsp:txXfrm>
    </dsp:sp>
    <dsp:sp modelId="{C131F8E6-6571-4EB5-9A3D-E4D34CF7F0EF}">
      <dsp:nvSpPr>
        <dsp:cNvPr id="0" name=""/>
        <dsp:cNvSpPr/>
      </dsp:nvSpPr>
      <dsp:spPr>
        <a:xfrm>
          <a:off x="1021433" y="34104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de l’accompagnement social</a:t>
          </a:r>
          <a:endParaRPr lang="fr-FR" sz="900" kern="1200" dirty="0"/>
        </a:p>
      </dsp:txBody>
      <dsp:txXfrm>
        <a:off x="1021433" y="3410462"/>
        <a:ext cx="959718" cy="479859"/>
      </dsp:txXfrm>
    </dsp:sp>
    <dsp:sp modelId="{1DF2F6EE-4EFB-45A5-9C62-9E7F251E86FB}">
      <dsp:nvSpPr>
        <dsp:cNvPr id="0" name=""/>
        <dsp:cNvSpPr/>
      </dsp:nvSpPr>
      <dsp:spPr>
        <a:xfrm>
          <a:off x="1021433" y="40918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commerciale</a:t>
          </a:r>
          <a:endParaRPr lang="fr-FR" sz="900" kern="1200" dirty="0"/>
        </a:p>
      </dsp:txBody>
      <dsp:txXfrm>
        <a:off x="1021433" y="4091862"/>
        <a:ext cx="959718" cy="479859"/>
      </dsp:txXfrm>
    </dsp:sp>
    <dsp:sp modelId="{355B3B5E-8592-471A-BBFC-C59E127DECF0}">
      <dsp:nvSpPr>
        <dsp:cNvPr id="0" name=""/>
        <dsp:cNvSpPr/>
      </dsp:nvSpPr>
      <dsp:spPr>
        <a:xfrm>
          <a:off x="1942763" y="1366262"/>
          <a:ext cx="959718" cy="479859"/>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Pôle réalisation</a:t>
          </a:r>
          <a:endParaRPr lang="fr-FR" sz="900" kern="1200" dirty="0"/>
        </a:p>
      </dsp:txBody>
      <dsp:txXfrm>
        <a:off x="1942763" y="1366262"/>
        <a:ext cx="959718" cy="479859"/>
      </dsp:txXfrm>
    </dsp:sp>
    <dsp:sp modelId="{4F570A17-DEFF-46B7-B8EB-329630A40925}">
      <dsp:nvSpPr>
        <dsp:cNvPr id="0" name=""/>
        <dsp:cNvSpPr/>
      </dsp:nvSpPr>
      <dsp:spPr>
        <a:xfrm>
          <a:off x="2182692" y="20476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travaux</a:t>
          </a:r>
          <a:endParaRPr lang="fr-FR" sz="900" kern="1200" dirty="0"/>
        </a:p>
      </dsp:txBody>
      <dsp:txXfrm>
        <a:off x="2182692" y="2047662"/>
        <a:ext cx="959718" cy="479859"/>
      </dsp:txXfrm>
    </dsp:sp>
    <dsp:sp modelId="{4A8BFD16-D08A-4D74-804A-BEDF647DD8DE}">
      <dsp:nvSpPr>
        <dsp:cNvPr id="0" name=""/>
        <dsp:cNvSpPr/>
      </dsp:nvSpPr>
      <dsp:spPr>
        <a:xfrm>
          <a:off x="2182692" y="27290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études architecturales</a:t>
          </a:r>
          <a:endParaRPr lang="fr-FR" sz="900" kern="1200" dirty="0"/>
        </a:p>
      </dsp:txBody>
      <dsp:txXfrm>
        <a:off x="2182692" y="2729062"/>
        <a:ext cx="959718" cy="479859"/>
      </dsp:txXfrm>
    </dsp:sp>
    <dsp:sp modelId="{CAFADCAF-AA8F-43E9-B857-5FAB987DF4F8}">
      <dsp:nvSpPr>
        <dsp:cNvPr id="0" name=""/>
        <dsp:cNvSpPr/>
      </dsp:nvSpPr>
      <dsp:spPr>
        <a:xfrm>
          <a:off x="2182692" y="34104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Pool responsables de projets</a:t>
          </a:r>
          <a:endParaRPr lang="fr-FR" sz="900" kern="1200" dirty="0"/>
        </a:p>
      </dsp:txBody>
      <dsp:txXfrm>
        <a:off x="2182692" y="3410462"/>
        <a:ext cx="959718" cy="479859"/>
      </dsp:txXfrm>
    </dsp:sp>
    <dsp:sp modelId="{6C6FE6C8-055F-4ED2-AE80-F56DF0996ADA}">
      <dsp:nvSpPr>
        <dsp:cNvPr id="0" name=""/>
        <dsp:cNvSpPr/>
      </dsp:nvSpPr>
      <dsp:spPr>
        <a:xfrm>
          <a:off x="5085840" y="1366262"/>
          <a:ext cx="959718" cy="479859"/>
        </a:xfrm>
        <a:prstGeom prst="rect">
          <a:avLst/>
        </a:prstGeom>
        <a:solidFill>
          <a:schemeClr val="bg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Pôle ressources</a:t>
          </a:r>
          <a:endParaRPr lang="fr-FR" sz="900" kern="1200" dirty="0"/>
        </a:p>
      </dsp:txBody>
      <dsp:txXfrm>
        <a:off x="5085840" y="1366262"/>
        <a:ext cx="959718" cy="479859"/>
      </dsp:txXfrm>
    </dsp:sp>
    <dsp:sp modelId="{28FDCC31-5B44-45AD-89B2-52AF1893BBF5}">
      <dsp:nvSpPr>
        <dsp:cNvPr id="0" name=""/>
        <dsp:cNvSpPr/>
      </dsp:nvSpPr>
      <dsp:spPr>
        <a:xfrm>
          <a:off x="3343951" y="20476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comptabilité et trésorerie</a:t>
          </a:r>
          <a:endParaRPr lang="fr-FR" sz="900" kern="1200" dirty="0"/>
        </a:p>
      </dsp:txBody>
      <dsp:txXfrm>
        <a:off x="3343951" y="2047662"/>
        <a:ext cx="959718" cy="479859"/>
      </dsp:txXfrm>
    </dsp:sp>
    <dsp:sp modelId="{3865A338-000B-431A-9D17-7C4AE2C995F3}">
      <dsp:nvSpPr>
        <dsp:cNvPr id="0" name=""/>
        <dsp:cNvSpPr/>
      </dsp:nvSpPr>
      <dsp:spPr>
        <a:xfrm>
          <a:off x="4505211" y="2047662"/>
          <a:ext cx="959718" cy="479859"/>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support</a:t>
          </a:r>
          <a:endParaRPr lang="fr-FR" sz="900" kern="1200" dirty="0"/>
        </a:p>
      </dsp:txBody>
      <dsp:txXfrm>
        <a:off x="4505211" y="2047662"/>
        <a:ext cx="959718" cy="479859"/>
      </dsp:txXfrm>
    </dsp:sp>
    <dsp:sp modelId="{3A169E53-F0C8-49BC-91FD-074BCFCB7BFD}">
      <dsp:nvSpPr>
        <dsp:cNvPr id="0" name=""/>
        <dsp:cNvSpPr/>
      </dsp:nvSpPr>
      <dsp:spPr>
        <a:xfrm>
          <a:off x="4745140" y="27290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Entité système d’information et qualité</a:t>
          </a:r>
          <a:endParaRPr lang="fr-FR" sz="900" kern="1200" dirty="0"/>
        </a:p>
      </dsp:txBody>
      <dsp:txXfrm>
        <a:off x="4745140" y="2729062"/>
        <a:ext cx="959718" cy="479859"/>
      </dsp:txXfrm>
    </dsp:sp>
    <dsp:sp modelId="{EF0C3721-3A22-489D-B894-0E33E5945139}">
      <dsp:nvSpPr>
        <dsp:cNvPr id="0" name=""/>
        <dsp:cNvSpPr/>
      </dsp:nvSpPr>
      <dsp:spPr>
        <a:xfrm>
          <a:off x="4745140" y="34104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Entité juridique</a:t>
          </a:r>
          <a:endParaRPr lang="fr-FR" sz="900" kern="1200" dirty="0"/>
        </a:p>
      </dsp:txBody>
      <dsp:txXfrm>
        <a:off x="4745140" y="3410462"/>
        <a:ext cx="959718" cy="479859"/>
      </dsp:txXfrm>
    </dsp:sp>
    <dsp:sp modelId="{300316E4-5FF1-40BD-85AC-1561A2849D8A}">
      <dsp:nvSpPr>
        <dsp:cNvPr id="0" name=""/>
        <dsp:cNvSpPr/>
      </dsp:nvSpPr>
      <dsp:spPr>
        <a:xfrm>
          <a:off x="4745140" y="40918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Entité ressources humaines</a:t>
          </a:r>
          <a:endParaRPr lang="fr-FR" sz="900" kern="1200" dirty="0"/>
        </a:p>
      </dsp:txBody>
      <dsp:txXfrm>
        <a:off x="4745140" y="4091862"/>
        <a:ext cx="959718" cy="479859"/>
      </dsp:txXfrm>
    </dsp:sp>
    <dsp:sp modelId="{B98D3D0D-6ABA-446F-A49F-09F9DDD4237C}">
      <dsp:nvSpPr>
        <dsp:cNvPr id="0" name=""/>
        <dsp:cNvSpPr/>
      </dsp:nvSpPr>
      <dsp:spPr>
        <a:xfrm>
          <a:off x="4745140" y="47732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Entité moyens généraux</a:t>
          </a:r>
          <a:endParaRPr lang="fr-FR" sz="900" kern="1200" dirty="0"/>
        </a:p>
      </dsp:txBody>
      <dsp:txXfrm>
        <a:off x="4745140" y="4773262"/>
        <a:ext cx="959718" cy="479859"/>
      </dsp:txXfrm>
    </dsp:sp>
    <dsp:sp modelId="{C6D24BA1-0795-411C-986C-6338F8AD4E6D}">
      <dsp:nvSpPr>
        <dsp:cNvPr id="0" name=""/>
        <dsp:cNvSpPr/>
      </dsp:nvSpPr>
      <dsp:spPr>
        <a:xfrm>
          <a:off x="5666470" y="20476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Direction achats</a:t>
          </a:r>
          <a:endParaRPr lang="fr-FR" sz="900" kern="1200" dirty="0"/>
        </a:p>
      </dsp:txBody>
      <dsp:txXfrm>
        <a:off x="5666470" y="2047662"/>
        <a:ext cx="959718" cy="479859"/>
      </dsp:txXfrm>
    </dsp:sp>
    <dsp:sp modelId="{95C7AC70-2FE1-47F1-86FB-2EA7EE26165B}">
      <dsp:nvSpPr>
        <dsp:cNvPr id="0" name=""/>
        <dsp:cNvSpPr/>
      </dsp:nvSpPr>
      <dsp:spPr>
        <a:xfrm>
          <a:off x="6827729" y="20476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Département organisation et qualité</a:t>
          </a:r>
          <a:endParaRPr lang="fr-FR" sz="900" kern="1200" dirty="0"/>
        </a:p>
      </dsp:txBody>
      <dsp:txXfrm>
        <a:off x="6827729" y="2047662"/>
        <a:ext cx="959718" cy="479859"/>
      </dsp:txXfrm>
    </dsp:sp>
    <dsp:sp modelId="{0E8641B8-902C-4FCF-84CD-021466EA0CDC}">
      <dsp:nvSpPr>
        <dsp:cNvPr id="0" name=""/>
        <dsp:cNvSpPr/>
      </dsp:nvSpPr>
      <dsp:spPr>
        <a:xfrm>
          <a:off x="2353042" y="6848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Audit interne</a:t>
          </a:r>
          <a:endParaRPr lang="fr-FR" sz="900" kern="1200" dirty="0"/>
        </a:p>
      </dsp:txBody>
      <dsp:txXfrm>
        <a:off x="2353042" y="684862"/>
        <a:ext cx="959718" cy="479859"/>
      </dsp:txXfrm>
    </dsp:sp>
    <dsp:sp modelId="{A7EB50D6-4ABC-4C48-AB37-475F8CD81047}">
      <dsp:nvSpPr>
        <dsp:cNvPr id="0" name=""/>
        <dsp:cNvSpPr/>
      </dsp:nvSpPr>
      <dsp:spPr>
        <a:xfrm>
          <a:off x="3514301" y="684862"/>
          <a:ext cx="959718" cy="479859"/>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Contrôle de gestion </a:t>
          </a:r>
          <a:endParaRPr lang="fr-FR" sz="900" kern="1200" dirty="0"/>
        </a:p>
      </dsp:txBody>
      <dsp:txXfrm>
        <a:off x="3514301" y="684862"/>
        <a:ext cx="959718" cy="47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BE2C2-6E2E-4FB0-B2EE-13982B5C35AB}">
      <dsp:nvSpPr>
        <dsp:cNvPr id="0" name=""/>
        <dsp:cNvSpPr/>
      </dsp:nvSpPr>
      <dsp:spPr>
        <a:xfrm>
          <a:off x="712175" y="0"/>
          <a:ext cx="4063999" cy="4063999"/>
        </a:xfrm>
        <a:prstGeom prst="triangle">
          <a:avLst/>
        </a:prstGeom>
        <a:solidFill>
          <a:schemeClr val="accent5">
            <a:lumMod val="20000"/>
            <a:lumOff val="8000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2">
          <a:scrgbClr r="0" g="0" b="0"/>
        </a:fillRef>
        <a:effectRef idx="1">
          <a:scrgbClr r="0" g="0" b="0"/>
        </a:effectRef>
        <a:fontRef idx="minor">
          <a:schemeClr val="dk1"/>
        </a:fontRef>
      </dsp:style>
    </dsp:sp>
    <dsp:sp modelId="{ABFB29B4-A83D-45B9-8B63-4BD1C4C6D849}">
      <dsp:nvSpPr>
        <dsp:cNvPr id="0" name=""/>
        <dsp:cNvSpPr/>
      </dsp:nvSpPr>
      <dsp:spPr>
        <a:xfrm>
          <a:off x="2743199" y="406796"/>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Fiabilité </a:t>
          </a:r>
          <a:endParaRPr lang="fr-FR" sz="2800" kern="1200" dirty="0"/>
        </a:p>
      </dsp:txBody>
      <dsp:txXfrm>
        <a:off x="2778459" y="442056"/>
        <a:ext cx="2571080" cy="651792"/>
      </dsp:txXfrm>
    </dsp:sp>
    <dsp:sp modelId="{BD096247-C38B-459A-B146-1694B7A00371}">
      <dsp:nvSpPr>
        <dsp:cNvPr id="0" name=""/>
        <dsp:cNvSpPr/>
      </dsp:nvSpPr>
      <dsp:spPr>
        <a:xfrm>
          <a:off x="2743199" y="1219398"/>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Évolutivité </a:t>
          </a:r>
          <a:endParaRPr lang="fr-FR" sz="2800" kern="1200" dirty="0"/>
        </a:p>
      </dsp:txBody>
      <dsp:txXfrm>
        <a:off x="2778459" y="1254658"/>
        <a:ext cx="2571080" cy="651792"/>
      </dsp:txXfrm>
    </dsp:sp>
    <dsp:sp modelId="{468F1FE8-88B3-4CC4-A0BE-1FF5627C7967}">
      <dsp:nvSpPr>
        <dsp:cNvPr id="0" name=""/>
        <dsp:cNvSpPr/>
      </dsp:nvSpPr>
      <dsp:spPr>
        <a:xfrm>
          <a:off x="2743199" y="2032000"/>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latin typeface="Bell MT" pitchFamily="18" charset="0"/>
            </a:rPr>
            <a:t>Disponibilité </a:t>
          </a:r>
          <a:endParaRPr lang="fr-FR" sz="2800" kern="1200" dirty="0">
            <a:latin typeface="Bell MT" pitchFamily="18" charset="0"/>
          </a:endParaRPr>
        </a:p>
      </dsp:txBody>
      <dsp:txXfrm>
        <a:off x="2778459" y="2067260"/>
        <a:ext cx="2571080" cy="651792"/>
      </dsp:txXfrm>
    </dsp:sp>
    <dsp:sp modelId="{8967DA9A-2E7B-41BD-B526-0CD0169C2F01}">
      <dsp:nvSpPr>
        <dsp:cNvPr id="0" name=""/>
        <dsp:cNvSpPr/>
      </dsp:nvSpPr>
      <dsp:spPr>
        <a:xfrm>
          <a:off x="2743199" y="2844601"/>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fr-FR" sz="3100" kern="1200" dirty="0" smtClean="0">
              <a:latin typeface="Bell MT" pitchFamily="18" charset="0"/>
            </a:rPr>
            <a:t>intégration</a:t>
          </a:r>
          <a:endParaRPr lang="fr-FR" sz="3100" kern="1200" dirty="0">
            <a:latin typeface="Bell MT" pitchFamily="18" charset="0"/>
          </a:endParaRPr>
        </a:p>
      </dsp:txBody>
      <dsp:txXfrm>
        <a:off x="2778459" y="2879861"/>
        <a:ext cx="2571080" cy="6517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3045A9-A9DA-46AA-A651-4E4ADFB65C1D}" type="datetimeFigureOut">
              <a:rPr lang="fr-FR" smtClean="0"/>
              <a:t>18/06/2012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7CF185-FD9C-441C-887D-94192808BEDA}" type="slidenum">
              <a:rPr lang="fr-FR" smtClean="0"/>
              <a:t>‹N°›</a:t>
            </a:fld>
            <a:endParaRPr lang="fr-FR"/>
          </a:p>
        </p:txBody>
      </p:sp>
    </p:spTree>
    <p:extLst>
      <p:ext uri="{BB962C8B-B14F-4D97-AF65-F5344CB8AC3E}">
        <p14:creationId xmlns:p14="http://schemas.microsoft.com/office/powerpoint/2010/main" val="337328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Monsieur</a:t>
            </a:r>
            <a:r>
              <a:rPr lang="fr-FR" baseline="0" dirty="0" smtClean="0"/>
              <a:t> le président, honorable jury, aimable assistance, j’ai l’honneur de soumettre à votre appréciation le résultat de mon projet de fin d’études effectué au sein de </a:t>
            </a:r>
            <a:r>
              <a:rPr lang="fr-FR" baseline="0" dirty="0" err="1" smtClean="0"/>
              <a:t>Dyar</a:t>
            </a:r>
            <a:r>
              <a:rPr lang="fr-FR" baseline="0" dirty="0" smtClean="0"/>
              <a:t> Al Mansour, et intitulé « gestion des appels d’offres électroniques à travers un portail web selon une architecture de services web ». Le projet a été réalisé par moi-même AZIM Nadia, supervisé par Mme Berrada </a:t>
            </a:r>
            <a:r>
              <a:rPr lang="fr-FR" baseline="0" dirty="0" err="1" smtClean="0"/>
              <a:t>bouchra</a:t>
            </a:r>
            <a:r>
              <a:rPr lang="fr-FR" baseline="0" dirty="0" smtClean="0"/>
              <a:t> (côté ENSIAS) et par M. OUBELKASS </a:t>
            </a:r>
            <a:r>
              <a:rPr lang="fr-FR" baseline="0" dirty="0" err="1" smtClean="0"/>
              <a:t>hicham</a:t>
            </a:r>
            <a:r>
              <a:rPr lang="fr-FR" baseline="0" dirty="0" smtClean="0"/>
              <a:t> (DAM), et sera jugé par Pr Salah </a:t>
            </a:r>
            <a:r>
              <a:rPr lang="fr-FR" baseline="0" dirty="0" err="1" smtClean="0"/>
              <a:t>baina</a:t>
            </a:r>
            <a:r>
              <a:rPr lang="fr-FR" baseline="0" dirty="0" smtClean="0"/>
              <a:t> (président du jury) et par Pr. </a:t>
            </a:r>
            <a:r>
              <a:rPr lang="fr-FR" baseline="0" dirty="0" err="1" smtClean="0"/>
              <a:t>Zellou</a:t>
            </a:r>
            <a:r>
              <a:rPr lang="fr-FR" baseline="0" dirty="0" smtClean="0"/>
              <a:t> </a:t>
            </a:r>
            <a:r>
              <a:rPr lang="fr-FR" baseline="0" dirty="0" err="1" smtClean="0"/>
              <a:t>ahmed</a:t>
            </a:r>
            <a:r>
              <a:rPr lang="fr-FR" baseline="0" dirty="0" smtClean="0"/>
              <a:t> examinateur du rapport.</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a:t>
            </a:fld>
            <a:endParaRPr lang="fr-FR"/>
          </a:p>
        </p:txBody>
      </p:sp>
    </p:spTree>
    <p:extLst>
      <p:ext uri="{BB962C8B-B14F-4D97-AF65-F5344CB8AC3E}">
        <p14:creationId xmlns:p14="http://schemas.microsoft.com/office/powerpoint/2010/main" val="540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les objectifs fixé,</a:t>
            </a:r>
            <a:r>
              <a:rPr lang="fr-FR" baseline="0" dirty="0" smtClean="0"/>
              <a:t> nous avons adopté la méthode Y qui consiste en deux branches : la branche fonctionnelle qui repose sur la capture puis l’analyse des besoins techniques, et la branche technique qui regroupe les aspects techniques. Les deux branches se fusionnent pendant la phase de conception avant d’entamer la phase de codage.</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10</a:t>
            </a:fld>
            <a:endParaRPr lang="fr-FR"/>
          </a:p>
        </p:txBody>
      </p:sp>
    </p:spTree>
    <p:extLst>
      <p:ext uri="{BB962C8B-B14F-4D97-AF65-F5344CB8AC3E}">
        <p14:creationId xmlns:p14="http://schemas.microsoft.com/office/powerpoint/2010/main" val="426629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planification</a:t>
            </a:r>
            <a:r>
              <a:rPr lang="fr-FR" baseline="0" dirty="0" smtClean="0"/>
              <a:t> du projet correspondante est représentée par le diagramme de Gantt qui montre une phase d’étude fonctionnelle en parallèle avec l’étude technique, suivies de la phase de conception puis de la mise en œuvre. Le stage se termine par une phase de tests et déploiement. Tandis que la rédaction du rapport qui s’est étalée sur toute la durée du projet.</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11</a:t>
            </a:fld>
            <a:endParaRPr lang="fr-FR"/>
          </a:p>
        </p:txBody>
      </p:sp>
    </p:spTree>
    <p:extLst>
      <p:ext uri="{BB962C8B-B14F-4D97-AF65-F5344CB8AC3E}">
        <p14:creationId xmlns:p14="http://schemas.microsoft.com/office/powerpoint/2010/main" val="2035628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a:t>
            </a:r>
            <a:r>
              <a:rPr lang="fr-FR" baseline="0" dirty="0" smtClean="0"/>
              <a:t> avoir cerné le contexte général du projet, nous entamerons maintenant son étude fonctionnelle. Le système sujet de l’étude se compose d’un portail intranet et d’un portail web. Le portail intranet offre à ses utilisateurs la possibilité de gérer les fournisseurs, les appels d’offres, les dépôts, les statistiques et les documents. Le portail web se propose de permettre à un fournisseur la gestion de son compte, la gestion de ses appels d’offres et de ses candidatures ainsi que l’accès à des statistiques le concernant. Ce dernier réutilise les fonctionnalités du portail intranet à travers des services web. Notre contribution s’inscrit dans la conception et la réalisation des services web et du portail web.</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12</a:t>
            </a:fld>
            <a:endParaRPr lang="fr-FR"/>
          </a:p>
        </p:txBody>
      </p:sp>
    </p:spTree>
    <p:extLst>
      <p:ext uri="{BB962C8B-B14F-4D97-AF65-F5344CB8AC3E}">
        <p14:creationId xmlns:p14="http://schemas.microsoft.com/office/powerpoint/2010/main" val="259988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fonctionnalités du</a:t>
            </a:r>
            <a:r>
              <a:rPr lang="fr-FR" baseline="0" dirty="0" smtClean="0"/>
              <a:t> portail web sont résumées dans le diagramme de cas d’utilisation suivant:</a:t>
            </a:r>
          </a:p>
          <a:p>
            <a:r>
              <a:rPr lang="fr-FR" baseline="0" dirty="0" smtClean="0"/>
              <a:t>Un fournisseur authentifié peut gérer son compte, les appels d’offres, les candidatures et visualiser des statistiques</a:t>
            </a:r>
          </a:p>
          <a:p>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13</a:t>
            </a:fld>
            <a:endParaRPr lang="fr-FR"/>
          </a:p>
        </p:txBody>
      </p:sp>
    </p:spTree>
    <p:extLst>
      <p:ext uri="{BB962C8B-B14F-4D97-AF65-F5344CB8AC3E}">
        <p14:creationId xmlns:p14="http://schemas.microsoft.com/office/powerpoint/2010/main" val="387214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Quant à l’administrateur</a:t>
            </a:r>
            <a:r>
              <a:rPr lang="fr-FR" baseline="0" dirty="0" smtClean="0"/>
              <a:t> </a:t>
            </a:r>
            <a:r>
              <a:rPr lang="fr-FR" baseline="0" dirty="0" err="1" smtClean="0"/>
              <a:t>authentfié</a:t>
            </a:r>
            <a:r>
              <a:rPr lang="fr-FR" baseline="0" dirty="0" smtClean="0"/>
              <a:t>, il peut gérer les fournisseurs, les appels d’offres, les candidatures, les statistiques et les documents.</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14</a:t>
            </a:fld>
            <a:endParaRPr lang="fr-FR"/>
          </a:p>
        </p:txBody>
      </p:sp>
    </p:spTree>
    <p:extLst>
      <p:ext uri="{BB962C8B-B14F-4D97-AF65-F5344CB8AC3E}">
        <p14:creationId xmlns:p14="http://schemas.microsoft.com/office/powerpoint/2010/main" val="373312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avoir déterminer l’architecture</a:t>
            </a:r>
            <a:r>
              <a:rPr lang="fr-FR" baseline="0" dirty="0" smtClean="0"/>
              <a:t> fonctionnelle du système, nous présenterons la conception du système et nous commençons par présenter le scénario de dépôt de candidature par un fournisseur sur le portail.</a:t>
            </a:r>
          </a:p>
          <a:p>
            <a:r>
              <a:rPr lang="fr-FR" baseline="0" dirty="0" smtClean="0"/>
              <a:t>Le fournisseur consulte sur la page d’accueil la liste des appels d’offres publiés par la société. Il peut sélectionner l’un deux pour affichage, et dans ce cas il sera redirigé vers la page de description complète de l’appel d’offres. S’il décide de postuler pour cet appel d’offres, il est redirigé vers le formulaire de dépôt qui lui permet d’attacher les documents nécessaires. À cet étape le service de dépôt est sollicité et une réponse vient confirmer l’échec ou la réussite de l’opération.</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15</a:t>
            </a:fld>
            <a:endParaRPr lang="fr-FR"/>
          </a:p>
        </p:txBody>
      </p:sp>
    </p:spTree>
    <p:extLst>
      <p:ext uri="{BB962C8B-B14F-4D97-AF65-F5344CB8AC3E}">
        <p14:creationId xmlns:p14="http://schemas.microsoft.com/office/powerpoint/2010/main" val="69690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diagramme de classes global du système montre un ensemble de classes. Nous mettrons l’accent sur celles utilisées dans le scénario dépôt. La classe appel d’offres représentant un appel d’offres avec des attributs comme l’objet, et la date d’ouverture des plis et l’état. La classe fournisseur représentant le fournisseur et comportant ses informations  d’identification, de contact et de connexion. Ces deux classes </a:t>
            </a:r>
            <a:r>
              <a:rPr lang="fr-FR" baseline="0" smtClean="0"/>
              <a:t>sont </a:t>
            </a:r>
            <a:r>
              <a:rPr lang="fr-FR" baseline="0" smtClean="0"/>
              <a:t>associées </a:t>
            </a:r>
            <a:r>
              <a:rPr lang="fr-FR" baseline="0" dirty="0" smtClean="0"/>
              <a:t>à travers la classe représentant la candidature du fournisseur à un appel d’offres et contenant un dossier financier, technique. Ces classes sont dérivées de la classe dossier caractérisée par une date de dépôt, et composée d’un ou plusieurs documents. Un document possède une durée de validité et une date de livraison données.</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16</a:t>
            </a:fld>
            <a:endParaRPr lang="fr-FR"/>
          </a:p>
        </p:txBody>
      </p:sp>
    </p:spTree>
    <p:extLst>
      <p:ext uri="{BB962C8B-B14F-4D97-AF65-F5344CB8AC3E}">
        <p14:creationId xmlns:p14="http://schemas.microsoft.com/office/powerpoint/2010/main" val="46549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avoir entamé l’étude conceptuelle du</a:t>
            </a:r>
            <a:r>
              <a:rPr lang="fr-FR" baseline="0" dirty="0" smtClean="0"/>
              <a:t> système, nous aborderons la phase de mise en œuvre du système. Celui-ci devrait d’abord satisfaire un ensemble de contraintes techniques. Il devrait être fiable, évolutif, disponible en permanence et doit permettre un haut degré de réutilisation et d’intégration. nous avons pallié à ces contraintes en combinant l’architecture JEE connue par sa puissance et le paradigme de web service qui est la solution la plus adoptée </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17</a:t>
            </a:fld>
            <a:endParaRPr lang="fr-FR"/>
          </a:p>
        </p:txBody>
      </p:sp>
    </p:spTree>
    <p:extLst>
      <p:ext uri="{BB962C8B-B14F-4D97-AF65-F5344CB8AC3E}">
        <p14:creationId xmlns:p14="http://schemas.microsoft.com/office/powerpoint/2010/main" val="115017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19</a:t>
            </a:fld>
            <a:endParaRPr lang="fr-FR"/>
          </a:p>
        </p:txBody>
      </p:sp>
    </p:spTree>
    <p:extLst>
      <p:ext uri="{BB962C8B-B14F-4D97-AF65-F5344CB8AC3E}">
        <p14:creationId xmlns:p14="http://schemas.microsoft.com/office/powerpoint/2010/main" val="2153395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21</a:t>
            </a:fld>
            <a:endParaRPr lang="fr-FR"/>
          </a:p>
        </p:txBody>
      </p:sp>
    </p:spTree>
    <p:extLst>
      <p:ext uri="{BB962C8B-B14F-4D97-AF65-F5344CB8AC3E}">
        <p14:creationId xmlns:p14="http://schemas.microsoft.com/office/powerpoint/2010/main" val="14390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présentation suivra le schéma suivant: nous commencerons par cerner le projet dans son contexte général, puis nous entamerons l’étude fonctionnelle. Après nous présenterons l’analyse et la </a:t>
            </a:r>
            <a:r>
              <a:rPr lang="fr-FR" baseline="0" dirty="0" err="1" smtClean="0"/>
              <a:t>la</a:t>
            </a:r>
            <a:r>
              <a:rPr lang="fr-FR" baseline="0" dirty="0" smtClean="0"/>
              <a:t> conception de la solution avant d’aborder la phase de mise en œuvre. Nous présenterons par la suite une conclusion et des perspectives.</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2</a:t>
            </a:fld>
            <a:endParaRPr lang="fr-FR"/>
          </a:p>
        </p:txBody>
      </p:sp>
    </p:spTree>
    <p:extLst>
      <p:ext uri="{BB962C8B-B14F-4D97-AF65-F5344CB8AC3E}">
        <p14:creationId xmlns:p14="http://schemas.microsoft.com/office/powerpoint/2010/main" val="499057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26</a:t>
            </a:fld>
            <a:endParaRPr lang="fr-FR"/>
          </a:p>
        </p:txBody>
      </p:sp>
    </p:spTree>
    <p:extLst>
      <p:ext uri="{BB962C8B-B14F-4D97-AF65-F5344CB8AC3E}">
        <p14:creationId xmlns:p14="http://schemas.microsoft.com/office/powerpoint/2010/main" val="540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Commençons</a:t>
            </a:r>
            <a:r>
              <a:rPr lang="fr-FR" baseline="0" dirty="0" smtClean="0"/>
              <a:t> par présenter l’organisme hôte. </a:t>
            </a:r>
            <a:r>
              <a:rPr lang="fr-FR" baseline="0" dirty="0" err="1" smtClean="0"/>
              <a:t>Dyar</a:t>
            </a:r>
            <a:r>
              <a:rPr lang="fr-FR" baseline="0" dirty="0" smtClean="0"/>
              <a:t> Al Mansour est </a:t>
            </a:r>
            <a:r>
              <a:rPr lang="fr-FR" baseline="0" dirty="0" err="1" smtClean="0"/>
              <a:t>unr</a:t>
            </a:r>
            <a:r>
              <a:rPr lang="fr-FR" baseline="0" dirty="0" smtClean="0"/>
              <a:t> filiale de la </a:t>
            </a:r>
            <a:r>
              <a:rPr lang="fr-FR" baseline="0" dirty="0" err="1" smtClean="0"/>
              <a:t>cgi</a:t>
            </a:r>
            <a:r>
              <a:rPr lang="fr-FR" baseline="0" dirty="0" smtClean="0"/>
              <a:t> et est née de la société de développement Al Kora en 2005.</a:t>
            </a:r>
          </a:p>
          <a:p>
            <a:r>
              <a:rPr lang="fr-FR" baseline="0" dirty="0" smtClean="0"/>
              <a:t>Elle opère dans la promotion immobilière et dans le renouvellement urbain. Elle produit des logements sociaux et économiques ainsi que des commerces et des lots de terrains. Elle a un capital social de 430 000 000 </a:t>
            </a:r>
            <a:r>
              <a:rPr lang="fr-FR" baseline="0" dirty="0" err="1" smtClean="0"/>
              <a:t>Dh</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3</a:t>
            </a:fld>
            <a:endParaRPr lang="fr-FR"/>
          </a:p>
        </p:txBody>
      </p:sp>
    </p:spTree>
    <p:extLst>
      <p:ext uri="{BB962C8B-B14F-4D97-AF65-F5344CB8AC3E}">
        <p14:creationId xmlns:p14="http://schemas.microsoft.com/office/powerpoint/2010/main" val="62564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L’organigramme de la</a:t>
            </a:r>
            <a:r>
              <a:rPr lang="fr-FR" baseline="0" dirty="0" smtClean="0"/>
              <a:t> société montre trois pôles principaux rattachés à la direction générale. Le pôle développement, le pôle réalisation et le pôle ressources. Ce dernier comporte 4 directions dont la direction support est celle concernée par le stage à travers l’entité système d’information et qualité.</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4</a:t>
            </a:fld>
            <a:endParaRPr lang="fr-FR"/>
          </a:p>
        </p:txBody>
      </p:sp>
    </p:spTree>
    <p:extLst>
      <p:ext uri="{BB962C8B-B14F-4D97-AF65-F5344CB8AC3E}">
        <p14:creationId xmlns:p14="http://schemas.microsoft.com/office/powerpoint/2010/main" val="234627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outre, </a:t>
            </a:r>
            <a:r>
              <a:rPr lang="fr-FR" dirty="0" err="1" smtClean="0"/>
              <a:t>Dyar</a:t>
            </a:r>
            <a:r>
              <a:rPr lang="fr-FR" dirty="0" smtClean="0"/>
              <a:t> Al MANSOUR participe depuis 2004</a:t>
            </a:r>
            <a:r>
              <a:rPr lang="fr-FR" baseline="0" dirty="0" smtClean="0"/>
              <a:t> au projet gouvernemental d’éradication de l’habitat insalubre. Ses projets connaissent dès lors une évolution considérable qui implique l’augmentation du nombre d’appels d’offres lancés pour la promotion des projets.</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5</a:t>
            </a:fld>
            <a:endParaRPr lang="fr-FR"/>
          </a:p>
        </p:txBody>
      </p:sp>
    </p:spTree>
    <p:extLst>
      <p:ext uri="{BB962C8B-B14F-4D97-AF65-F5344CB8AC3E}">
        <p14:creationId xmlns:p14="http://schemas.microsoft.com/office/powerpoint/2010/main" val="338112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Suite</a:t>
            </a:r>
            <a:r>
              <a:rPr lang="fr-FR" baseline="0" dirty="0" smtClean="0"/>
              <a:t> à ceci</a:t>
            </a:r>
            <a:r>
              <a:rPr lang="fr-FR" dirty="0" smtClean="0"/>
              <a:t>, le</a:t>
            </a:r>
            <a:r>
              <a:rPr lang="fr-FR" baseline="0" dirty="0" smtClean="0"/>
              <a:t> système d’information commence à montrer des failles dont la première est la redondance de documents. En effet, quand la société publie un appel d’offres pour le compte de ses fournisseurs, ceux-ci sont menés à envoyer leur offre accompagnée d’un dossier administratif, et ce pour chaque appel d’offres ce qui provoque la redondance de documents. Ce projet vient proposer, entre autres, une solution de GED pour pallier à ce problème. </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6</a:t>
            </a:fld>
            <a:endParaRPr lang="fr-FR"/>
          </a:p>
        </p:txBody>
      </p:sp>
    </p:spTree>
    <p:extLst>
      <p:ext uri="{BB962C8B-B14F-4D97-AF65-F5344CB8AC3E}">
        <p14:creationId xmlns:p14="http://schemas.microsoft.com/office/powerpoint/2010/main" val="337189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D’une autre part, la gestion des appels d’offres et des fournisseurs</a:t>
            </a:r>
            <a:r>
              <a:rPr lang="fr-FR" baseline="0" dirty="0" smtClean="0"/>
              <a:t> utilise toujours l’outil bureautique qui manque de performance. La refonte consiste à mettre en place un portail intranet facilitant cette gestion à travers une base de données. Pour permettre l’accès web et mobile et réutiliser ces fonctionnalités, cette refonte adoptera le modèle de services web.</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7</a:t>
            </a:fld>
            <a:endParaRPr lang="fr-FR"/>
          </a:p>
        </p:txBody>
      </p:sp>
    </p:spTree>
    <p:extLst>
      <p:ext uri="{BB962C8B-B14F-4D97-AF65-F5344CB8AC3E}">
        <p14:creationId xmlns:p14="http://schemas.microsoft.com/office/powerpoint/2010/main" val="255423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autre limitation est la mauvaise</a:t>
            </a:r>
            <a:r>
              <a:rPr lang="fr-FR" baseline="0" dirty="0" smtClean="0"/>
              <a:t> utilisation des ressources. En effet, un nombre énorme de demandes d’informations et d’appels téléphoniques sont adressés à la société de la part des fournisseurs, et ceci devient de plus en plus gênant lors de la publication d’appels d’offres. Notre projet vise donc de mettre en place un portail web permettant d’acheminer l’information et permettant aux fournisseurs de déposer et contrôler leurs candidatures. </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8</a:t>
            </a:fld>
            <a:endParaRPr lang="fr-FR"/>
          </a:p>
        </p:txBody>
      </p:sp>
    </p:spTree>
    <p:extLst>
      <p:ext uri="{BB962C8B-B14F-4D97-AF65-F5344CB8AC3E}">
        <p14:creationId xmlns:p14="http://schemas.microsoft.com/office/powerpoint/2010/main" val="4090532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somme,</a:t>
            </a:r>
            <a:r>
              <a:rPr lang="fr-FR" baseline="0" dirty="0" smtClean="0"/>
              <a:t> le projet consiste en la refonte du système de gestion existant, d’exporter et d’intégrer ses services à travers un portail web et enfin de gérer et de sécuriser les documents impliqués dans ce processus.</a:t>
            </a:r>
            <a:endParaRPr lang="fr-FR" dirty="0"/>
          </a:p>
        </p:txBody>
      </p:sp>
      <p:sp>
        <p:nvSpPr>
          <p:cNvPr id="4" name="Espace réservé du numéro de diapositive 3"/>
          <p:cNvSpPr>
            <a:spLocks noGrp="1"/>
          </p:cNvSpPr>
          <p:nvPr>
            <p:ph type="sldNum" sz="quarter" idx="10"/>
          </p:nvPr>
        </p:nvSpPr>
        <p:spPr/>
        <p:txBody>
          <a:bodyPr/>
          <a:lstStyle/>
          <a:p>
            <a:fld id="{747CF185-FD9C-441C-887D-94192808BEDA}" type="slidenum">
              <a:rPr lang="fr-FR" smtClean="0"/>
              <a:t>9</a:t>
            </a:fld>
            <a:endParaRPr lang="fr-FR"/>
          </a:p>
        </p:txBody>
      </p:sp>
    </p:spTree>
    <p:extLst>
      <p:ext uri="{BB962C8B-B14F-4D97-AF65-F5344CB8AC3E}">
        <p14:creationId xmlns:p14="http://schemas.microsoft.com/office/powerpoint/2010/main" val="49886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137867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273896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8868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149694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407933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06924AB-CD65-4A18-B930-008D64968DFD}" type="datetimeFigureOut">
              <a:rPr lang="fr-FR" smtClean="0"/>
              <a:t>18/06/2012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254608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06924AB-CD65-4A18-B930-008D64968DFD}" type="datetimeFigureOut">
              <a:rPr lang="fr-FR" smtClean="0"/>
              <a:t>18/06/2012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238106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06924AB-CD65-4A18-B930-008D64968DFD}" type="datetimeFigureOut">
              <a:rPr lang="fr-FR" smtClean="0"/>
              <a:t>18/06/2012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19803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06924AB-CD65-4A18-B930-008D64968DFD}" type="datetimeFigureOut">
              <a:rPr lang="fr-FR" smtClean="0"/>
              <a:t>18/06/2012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191676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06924AB-CD65-4A18-B930-008D64968DFD}" type="datetimeFigureOut">
              <a:rPr lang="fr-FR" smtClean="0"/>
              <a:t>18/06/2012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108201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06924AB-CD65-4A18-B930-008D64968DFD}" type="datetimeFigureOut">
              <a:rPr lang="fr-FR" smtClean="0"/>
              <a:t>18/06/2012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C5FC9-3132-45A2-B5A6-43FC131E564A}" type="slidenum">
              <a:rPr lang="fr-FR" smtClean="0"/>
              <a:t>‹N°›</a:t>
            </a:fld>
            <a:endParaRPr lang="fr-FR"/>
          </a:p>
        </p:txBody>
      </p:sp>
    </p:spTree>
    <p:extLst>
      <p:ext uri="{BB962C8B-B14F-4D97-AF65-F5344CB8AC3E}">
        <p14:creationId xmlns:p14="http://schemas.microsoft.com/office/powerpoint/2010/main" val="309209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50000">
              <a:schemeClr val="bg1"/>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24AB-CD65-4A18-B930-008D64968DFD}" type="datetimeFigureOut">
              <a:rPr lang="fr-FR" smtClean="0"/>
              <a:t>18/06/2012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5FC9-3132-45A2-B5A6-43FC131E564A}" type="slidenum">
              <a:rPr lang="fr-FR" smtClean="0"/>
              <a:t>‹N°›</a:t>
            </a:fld>
            <a:endParaRPr lang="fr-FR"/>
          </a:p>
        </p:txBody>
      </p:sp>
    </p:spTree>
    <p:extLst>
      <p:ext uri="{BB962C8B-B14F-4D97-AF65-F5344CB8AC3E}">
        <p14:creationId xmlns:p14="http://schemas.microsoft.com/office/powerpoint/2010/main" val="2416825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jp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6.png"/><Relationship Id="rId3" Type="http://schemas.openxmlformats.org/officeDocument/2006/relationships/image" Target="../media/image41.png"/><Relationship Id="rId7" Type="http://schemas.openxmlformats.org/officeDocument/2006/relationships/image" Target="../media/image43.jpg"/><Relationship Id="rId12" Type="http://schemas.openxmlformats.org/officeDocument/2006/relationships/image" Target="../media/image47.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6.gif"/><Relationship Id="rId5" Type="http://schemas.openxmlformats.org/officeDocument/2006/relationships/image" Target="../media/image35.png"/><Relationship Id="rId10" Type="http://schemas.openxmlformats.org/officeDocument/2006/relationships/image" Target="../media/image38.png"/><Relationship Id="rId4" Type="http://schemas.openxmlformats.org/officeDocument/2006/relationships/image" Target="../media/image34.jp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JP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8.png"/><Relationship Id="rId7" Type="http://schemas.openxmlformats.org/officeDocument/2006/relationships/image" Target="../media/image59.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8" y="238380"/>
            <a:ext cx="932019" cy="79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4368" y="72008"/>
            <a:ext cx="1124744" cy="1124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ZoneTexte 5"/>
          <p:cNvSpPr txBox="1"/>
          <p:nvPr/>
        </p:nvSpPr>
        <p:spPr>
          <a:xfrm>
            <a:off x="1547664" y="97468"/>
            <a:ext cx="6048672" cy="523220"/>
          </a:xfrm>
          <a:prstGeom prst="rect">
            <a:avLst/>
          </a:prstGeom>
          <a:noFill/>
          <a:ln>
            <a:noFill/>
          </a:ln>
          <a:effectLst/>
        </p:spPr>
        <p:txBody>
          <a:bodyPr wrap="square" rtlCol="1">
            <a:spAutoFit/>
          </a:bodyPr>
          <a:lstStyle/>
          <a:p>
            <a:pPr algn="ctr"/>
            <a:r>
              <a:rPr lang="fr-FR" sz="1400" b="1" dirty="0"/>
              <a:t>Université Mohammed V – </a:t>
            </a:r>
            <a:r>
              <a:rPr lang="fr-FR" sz="1400" b="1" dirty="0" err="1"/>
              <a:t>Souissi</a:t>
            </a:r>
            <a:r>
              <a:rPr lang="fr-FR" sz="1400" b="1" dirty="0"/>
              <a:t>- Rabat</a:t>
            </a:r>
            <a:endParaRPr lang="en-US" sz="1400" dirty="0"/>
          </a:p>
          <a:p>
            <a:pPr algn="ctr"/>
            <a:r>
              <a:rPr lang="fr-FR" sz="1400" b="1" dirty="0">
                <a:solidFill>
                  <a:srgbClr val="FF0000"/>
                </a:solidFill>
              </a:rPr>
              <a:t>E</a:t>
            </a:r>
            <a:r>
              <a:rPr lang="fr-FR" sz="1400" b="1" dirty="0"/>
              <a:t>cole </a:t>
            </a:r>
            <a:r>
              <a:rPr lang="fr-FR" sz="1400" b="1" dirty="0">
                <a:solidFill>
                  <a:srgbClr val="FF0000"/>
                </a:solidFill>
              </a:rPr>
              <a:t>N</a:t>
            </a:r>
            <a:r>
              <a:rPr lang="fr-FR" sz="1400" b="1" dirty="0"/>
              <a:t>ationale </a:t>
            </a:r>
            <a:r>
              <a:rPr lang="fr-FR" sz="1400" b="1" dirty="0">
                <a:solidFill>
                  <a:srgbClr val="FF0000"/>
                </a:solidFill>
              </a:rPr>
              <a:t>S</a:t>
            </a:r>
            <a:r>
              <a:rPr lang="fr-FR" sz="1400" b="1" dirty="0"/>
              <a:t>upérieure d’</a:t>
            </a:r>
            <a:r>
              <a:rPr lang="fr-FR" sz="1400" b="1" dirty="0">
                <a:solidFill>
                  <a:srgbClr val="FF0000"/>
                </a:solidFill>
              </a:rPr>
              <a:t>I</a:t>
            </a:r>
            <a:r>
              <a:rPr lang="fr-FR" sz="1400" b="1" dirty="0"/>
              <a:t>nformatique et d’</a:t>
            </a:r>
            <a:r>
              <a:rPr lang="fr-FR" sz="1400" b="1" dirty="0">
                <a:solidFill>
                  <a:srgbClr val="FF0000"/>
                </a:solidFill>
              </a:rPr>
              <a:t>A</a:t>
            </a:r>
            <a:r>
              <a:rPr lang="fr-FR" sz="1400" b="1" dirty="0"/>
              <a:t>nalyse des </a:t>
            </a:r>
            <a:r>
              <a:rPr lang="fr-FR" sz="1400" b="1" dirty="0">
                <a:solidFill>
                  <a:srgbClr val="FF0000"/>
                </a:solidFill>
              </a:rPr>
              <a:t>S</a:t>
            </a:r>
            <a:r>
              <a:rPr lang="fr-FR" sz="1400" b="1" dirty="0"/>
              <a:t>ystèmes</a:t>
            </a:r>
            <a:endParaRPr lang="ar-MA" sz="1400" dirty="0"/>
          </a:p>
        </p:txBody>
      </p:sp>
      <p:sp>
        <p:nvSpPr>
          <p:cNvPr id="7" name="Rectangle 6"/>
          <p:cNvSpPr/>
          <p:nvPr/>
        </p:nvSpPr>
        <p:spPr>
          <a:xfrm>
            <a:off x="0" y="1268760"/>
            <a:ext cx="9144000" cy="485964"/>
          </a:xfrm>
          <a:prstGeom prst="rect">
            <a:avLst/>
          </a:prstGeom>
          <a:solidFill>
            <a:schemeClr val="tx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13188" y="2836093"/>
            <a:ext cx="8507284" cy="1384995"/>
          </a:xfrm>
          <a:prstGeom prst="rect">
            <a:avLst/>
          </a:prstGeom>
          <a:noFill/>
          <a:ln w="28575">
            <a:solidFill>
              <a:schemeClr val="bg1"/>
            </a:solidFill>
          </a:ln>
          <a:effectLst/>
        </p:spPr>
        <p:txBody>
          <a:bodyPr wrap="square" rtlCol="1">
            <a:spAutoFit/>
          </a:bodyPr>
          <a:lstStyle/>
          <a:p>
            <a:pPr algn="ctr" rtl="0"/>
            <a:r>
              <a:rPr lang="fr-FR" sz="2800" dirty="0" smtClean="0">
                <a:latin typeface="Georgia" pitchFamily="18" charset="0"/>
              </a:rPr>
              <a:t>Gestion des appels d’offres électroniques à travers un portail web selon une architecture orientée Web Service</a:t>
            </a:r>
            <a:endParaRPr lang="ar-MA" sz="2800" dirty="0">
              <a:latin typeface="Georgia" pitchFamily="18" charset="0"/>
            </a:endParaRPr>
          </a:p>
        </p:txBody>
      </p:sp>
      <p:sp>
        <p:nvSpPr>
          <p:cNvPr id="9" name="Text Box 11"/>
          <p:cNvSpPr txBox="1">
            <a:spLocks noChangeArrowheads="1"/>
          </p:cNvSpPr>
          <p:nvPr/>
        </p:nvSpPr>
        <p:spPr bwMode="auto">
          <a:xfrm>
            <a:off x="4528" y="4149080"/>
            <a:ext cx="2911288" cy="707864"/>
          </a:xfrm>
          <a:prstGeom prst="rect">
            <a:avLst/>
          </a:prstGeom>
          <a:noFill/>
          <a:ln w="9525">
            <a:noFill/>
            <a:miter lim="800000"/>
            <a:headEnd/>
            <a:tailEnd/>
          </a:ln>
          <a:effectLst/>
        </p:spPr>
        <p:txBody>
          <a:bodyPr wrap="square" lIns="91418" tIns="45709" rIns="91418" bIns="45709">
            <a:spAutoFit/>
          </a:bodyPr>
          <a:lstStyle/>
          <a:p>
            <a:pPr algn="l">
              <a:spcBef>
                <a:spcPct val="50000"/>
              </a:spcBef>
              <a:defRPr/>
            </a:pPr>
            <a:r>
              <a:rPr kumimoji="1" lang="fr-FR" sz="2400" b="1" kern="0" dirty="0" smtClean="0">
                <a:effectLst>
                  <a:outerShdw blurRad="38100" dist="38100" dir="2700000" algn="tl">
                    <a:srgbClr val="000000">
                      <a:alpha val="43137"/>
                    </a:srgbClr>
                  </a:outerShdw>
                </a:effectLst>
                <a:latin typeface="Garamond" pitchFamily="18" charset="0"/>
              </a:rPr>
              <a:t>      Présenté par :</a:t>
            </a:r>
          </a:p>
          <a:p>
            <a:pPr lvl="1" algn="l">
              <a:buSzPct val="85000"/>
            </a:pPr>
            <a:r>
              <a:rPr kumimoji="1" lang="fr-FR" sz="1600" b="1" kern="0" dirty="0" smtClean="0">
                <a:solidFill>
                  <a:schemeClr val="tx1"/>
                </a:solidFill>
                <a:latin typeface="Garamond" pitchFamily="18" charset="0"/>
              </a:rPr>
              <a:t> Nadia AZIM</a:t>
            </a:r>
          </a:p>
        </p:txBody>
      </p:sp>
      <p:sp>
        <p:nvSpPr>
          <p:cNvPr id="10" name="Text Box 11"/>
          <p:cNvSpPr txBox="1">
            <a:spLocks noChangeArrowheads="1"/>
          </p:cNvSpPr>
          <p:nvPr/>
        </p:nvSpPr>
        <p:spPr bwMode="auto">
          <a:xfrm>
            <a:off x="5220072" y="4221088"/>
            <a:ext cx="3415344" cy="2185191"/>
          </a:xfrm>
          <a:prstGeom prst="rect">
            <a:avLst/>
          </a:prstGeom>
          <a:noFill/>
          <a:ln w="9525">
            <a:noFill/>
            <a:miter lim="800000"/>
            <a:headEnd/>
            <a:tailEnd/>
          </a:ln>
          <a:effectLst/>
        </p:spPr>
        <p:txBody>
          <a:bodyPr wrap="square" lIns="91418" tIns="45709" rIns="91418" bIns="45709">
            <a:spAutoFit/>
          </a:bodyPr>
          <a:lstStyle/>
          <a:p>
            <a:pPr algn="l">
              <a:spcBef>
                <a:spcPct val="50000"/>
              </a:spcBef>
              <a:defRPr/>
            </a:pPr>
            <a:r>
              <a:rPr kumimoji="1" lang="fr-FR" sz="1600" b="1" kern="0" dirty="0" smtClean="0">
                <a:effectLst>
                  <a:outerShdw blurRad="38100" dist="38100" dir="2700000" algn="tl">
                    <a:srgbClr val="000000">
                      <a:alpha val="43137"/>
                    </a:srgbClr>
                  </a:outerShdw>
                </a:effectLst>
                <a:latin typeface="Garamond" pitchFamily="18" charset="0"/>
              </a:rPr>
              <a:t>sous la direction de </a:t>
            </a:r>
          </a:p>
          <a:p>
            <a:pPr algn="l">
              <a:spcBef>
                <a:spcPct val="50000"/>
              </a:spcBef>
              <a:defRPr/>
            </a:pPr>
            <a:r>
              <a:rPr kumimoji="1" lang="fr-FR" sz="1600" b="1" kern="0" dirty="0" smtClean="0">
                <a:solidFill>
                  <a:schemeClr val="tx1"/>
                </a:solidFill>
                <a:latin typeface="Garamond" pitchFamily="18" charset="0"/>
              </a:rPr>
              <a:t>M. Hicham OUBELKASS </a:t>
            </a:r>
            <a:r>
              <a:rPr kumimoji="1" lang="fr-FR" sz="1600" b="1" kern="0" dirty="0" smtClean="0">
                <a:latin typeface="Garamond" pitchFamily="18" charset="0"/>
              </a:rPr>
              <a:t>(DAM)</a:t>
            </a:r>
          </a:p>
          <a:p>
            <a:pPr algn="l">
              <a:spcBef>
                <a:spcPct val="50000"/>
              </a:spcBef>
              <a:defRPr/>
            </a:pPr>
            <a:r>
              <a:rPr kumimoji="1" lang="fr-FR" sz="1600" b="1" kern="0" dirty="0" smtClean="0">
                <a:latin typeface="Garamond" pitchFamily="18" charset="0"/>
              </a:rPr>
              <a:t>Pr. Bouchra BERRADA (ENSIAS)</a:t>
            </a:r>
          </a:p>
          <a:p>
            <a:pPr>
              <a:spcBef>
                <a:spcPct val="50000"/>
              </a:spcBef>
              <a:defRPr/>
            </a:pPr>
            <a:r>
              <a:rPr kumimoji="1" lang="fr-FR" sz="1600" b="1" kern="0" dirty="0" smtClean="0">
                <a:effectLst>
                  <a:outerShdw blurRad="38100" dist="38100" dir="2700000" algn="tl">
                    <a:srgbClr val="000000">
                      <a:alpha val="43137"/>
                    </a:srgbClr>
                  </a:outerShdw>
                </a:effectLst>
                <a:latin typeface="Garamond" pitchFamily="18" charset="0"/>
              </a:rPr>
              <a:t>Membres du jury </a:t>
            </a:r>
            <a:endParaRPr kumimoji="1" lang="fr-FR" sz="1600" b="1" kern="0" dirty="0">
              <a:effectLst>
                <a:outerShdw blurRad="38100" dist="38100" dir="2700000" algn="tl">
                  <a:srgbClr val="000000">
                    <a:alpha val="43137"/>
                  </a:srgbClr>
                </a:outerShdw>
              </a:effectLst>
              <a:latin typeface="Garamond" pitchFamily="18" charset="0"/>
            </a:endParaRPr>
          </a:p>
          <a:p>
            <a:pPr>
              <a:spcBef>
                <a:spcPct val="50000"/>
              </a:spcBef>
              <a:defRPr/>
            </a:pPr>
            <a:r>
              <a:rPr kumimoji="1" lang="fr-FR" sz="1600" b="1" kern="0" dirty="0" smtClean="0">
                <a:latin typeface="Garamond" pitchFamily="18" charset="0"/>
              </a:rPr>
              <a:t>Pr. Salah BAINA (Président)</a:t>
            </a:r>
          </a:p>
          <a:p>
            <a:pPr>
              <a:spcBef>
                <a:spcPct val="50000"/>
              </a:spcBef>
              <a:defRPr/>
            </a:pPr>
            <a:r>
              <a:rPr kumimoji="1" lang="fr-FR" sz="1600" b="1" kern="0" dirty="0" smtClean="0">
                <a:latin typeface="Garamond" pitchFamily="18" charset="0"/>
              </a:rPr>
              <a:t>Pr. Ahmed ZELLOU (Examinateur)</a:t>
            </a:r>
            <a:endParaRPr kumimoji="1" lang="fr-FR" sz="1600" b="1" kern="0" dirty="0">
              <a:latin typeface="Garamond" pitchFamily="18" charset="0"/>
            </a:endParaRPr>
          </a:p>
        </p:txBody>
      </p:sp>
      <p:sp>
        <p:nvSpPr>
          <p:cNvPr id="11" name="ZoneTexte 10"/>
          <p:cNvSpPr txBox="1"/>
          <p:nvPr/>
        </p:nvSpPr>
        <p:spPr>
          <a:xfrm>
            <a:off x="2951820" y="6456531"/>
            <a:ext cx="3240360" cy="338554"/>
          </a:xfrm>
          <a:prstGeom prst="rect">
            <a:avLst/>
          </a:prstGeom>
          <a:noFill/>
        </p:spPr>
        <p:txBody>
          <a:bodyPr wrap="square" rtlCol="0">
            <a:spAutoFit/>
          </a:bodyPr>
          <a:lstStyle/>
          <a:p>
            <a:pPr algn="ctr"/>
            <a:r>
              <a:rPr lang="fr-FR" sz="1600" dirty="0" smtClean="0"/>
              <a:t>Année universitaire 2011-2012</a:t>
            </a:r>
            <a:endParaRPr lang="fr-FR" sz="1600" dirty="0"/>
          </a:p>
        </p:txBody>
      </p:sp>
      <p:sp>
        <p:nvSpPr>
          <p:cNvPr id="12" name="ZoneTexte 10"/>
          <p:cNvSpPr txBox="1">
            <a:spLocks noChangeArrowheads="1"/>
          </p:cNvSpPr>
          <p:nvPr/>
        </p:nvSpPr>
        <p:spPr bwMode="auto">
          <a:xfrm>
            <a:off x="3131839" y="1313384"/>
            <a:ext cx="2592387" cy="369332"/>
          </a:xfrm>
          <a:prstGeom prst="rect">
            <a:avLst/>
          </a:prstGeom>
          <a:noFill/>
          <a:ln w="9525">
            <a:noFill/>
            <a:miter lim="800000"/>
            <a:headEnd/>
            <a:tailEnd/>
          </a:ln>
        </p:spPr>
        <p:txBody>
          <a:bodyPr>
            <a:spAutoFit/>
          </a:bodyPr>
          <a:lstStyle/>
          <a:p>
            <a:pPr algn="ctr"/>
            <a:r>
              <a:rPr lang="fr-FR" b="1" i="1" dirty="0">
                <a:solidFill>
                  <a:schemeClr val="bg1"/>
                </a:solidFill>
                <a:latin typeface="Times New Roman" pitchFamily="18" charset="0"/>
                <a:cs typeface="Times New Roman" pitchFamily="18" charset="0"/>
              </a:rPr>
              <a:t>Projet de Fin d’Etudes</a:t>
            </a:r>
          </a:p>
        </p:txBody>
      </p:sp>
      <p:sp>
        <p:nvSpPr>
          <p:cNvPr id="13" name="ZoneTexte 10"/>
          <p:cNvSpPr txBox="1">
            <a:spLocks noChangeArrowheads="1"/>
          </p:cNvSpPr>
          <p:nvPr/>
        </p:nvSpPr>
        <p:spPr bwMode="auto">
          <a:xfrm>
            <a:off x="2411760" y="1918573"/>
            <a:ext cx="4032448" cy="646331"/>
          </a:xfrm>
          <a:prstGeom prst="rect">
            <a:avLst/>
          </a:prstGeom>
          <a:noFill/>
          <a:ln w="9525">
            <a:noFill/>
            <a:miter lim="800000"/>
            <a:headEnd/>
            <a:tailEnd/>
          </a:ln>
        </p:spPr>
        <p:txBody>
          <a:bodyPr wrap="square">
            <a:spAutoFit/>
          </a:bodyPr>
          <a:lstStyle/>
          <a:p>
            <a:pPr algn="ctr"/>
            <a:r>
              <a:rPr lang="fr-FR" b="1" i="1" dirty="0" smtClean="0">
                <a:latin typeface="Times New Roman" pitchFamily="18" charset="0"/>
                <a:cs typeface="Times New Roman" pitchFamily="18" charset="0"/>
              </a:rPr>
              <a:t>Pour l’obtention du titre</a:t>
            </a:r>
          </a:p>
          <a:p>
            <a:pPr algn="ctr"/>
            <a:r>
              <a:rPr lang="fr-FR" b="1" i="1" dirty="0" smtClean="0">
                <a:latin typeface="Times New Roman" pitchFamily="18" charset="0"/>
                <a:cs typeface="Times New Roman" pitchFamily="18" charset="0"/>
              </a:rPr>
              <a:t>D’Ingénieur d’état en Informatique</a:t>
            </a:r>
            <a:endParaRPr lang="fr-FR" b="1" i="1" dirty="0">
              <a:latin typeface="Times New Roman" pitchFamily="18" charset="0"/>
              <a:cs typeface="Times New Roman" pitchFamily="18" charset="0"/>
            </a:endParaRPr>
          </a:p>
        </p:txBody>
      </p:sp>
    </p:spTree>
    <p:extLst>
      <p:ext uri="{BB962C8B-B14F-4D97-AF65-F5344CB8AC3E}">
        <p14:creationId xmlns:p14="http://schemas.microsoft.com/office/powerpoint/2010/main" val="1439995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916238" y="1772816"/>
            <a:ext cx="2951162" cy="3932238"/>
          </a:xfrm>
          <a:prstGeom prst="round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fr-FR" sz="41300" b="1" i="1" dirty="0" smtClean="0">
                <a:solidFill>
                  <a:schemeClr val="tx1">
                    <a:lumMod val="85000"/>
                    <a:lumOff val="15000"/>
                  </a:schemeClr>
                </a:solidFill>
                <a:latin typeface="Arial Narrow" pitchFamily="34" charset="0"/>
                <a:cs typeface="Times New Roman" pitchFamily="18" charset="0"/>
              </a:rPr>
              <a:t>Y</a:t>
            </a:r>
            <a:endParaRPr lang="fr-FR" sz="41300" b="1" i="1" dirty="0">
              <a:solidFill>
                <a:schemeClr val="tx1">
                  <a:lumMod val="85000"/>
                  <a:lumOff val="15000"/>
                </a:schemeClr>
              </a:solidFill>
              <a:latin typeface="Arial Narrow" pitchFamily="34" charset="0"/>
              <a:cs typeface="Times New Roman" pitchFamily="18" charset="0"/>
            </a:endParaRPr>
          </a:p>
        </p:txBody>
      </p:sp>
      <p:sp>
        <p:nvSpPr>
          <p:cNvPr id="3" name="Rectangle à coins arrondis 2"/>
          <p:cNvSpPr/>
          <p:nvPr/>
        </p:nvSpPr>
        <p:spPr>
          <a:xfrm>
            <a:off x="1119024" y="2276872"/>
            <a:ext cx="2952750" cy="79216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a:solidFill>
                  <a:schemeClr val="tx1"/>
                </a:solidFill>
                <a:latin typeface="Bell MT" pitchFamily="18" charset="0"/>
              </a:rPr>
              <a:t>Capture des besoins fonctionnels</a:t>
            </a:r>
          </a:p>
        </p:txBody>
      </p:sp>
      <p:sp>
        <p:nvSpPr>
          <p:cNvPr id="5" name="Rectangle à coins arrondis 4"/>
          <p:cNvSpPr/>
          <p:nvPr/>
        </p:nvSpPr>
        <p:spPr>
          <a:xfrm>
            <a:off x="1150938" y="3221435"/>
            <a:ext cx="2952750" cy="79216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smtClean="0">
                <a:solidFill>
                  <a:schemeClr val="tx1"/>
                </a:solidFill>
                <a:latin typeface="Bell MT" pitchFamily="18" charset="0"/>
              </a:rPr>
              <a:t>Analyse des besoins fonctionnels</a:t>
            </a:r>
            <a:endParaRPr lang="fr-FR" sz="2000" dirty="0">
              <a:solidFill>
                <a:schemeClr val="tx1"/>
              </a:solidFill>
              <a:latin typeface="Bell MT" pitchFamily="18" charset="0"/>
            </a:endParaRPr>
          </a:p>
        </p:txBody>
      </p:sp>
      <p:sp>
        <p:nvSpPr>
          <p:cNvPr id="6" name="Rectangle à coins arrondis 5"/>
          <p:cNvSpPr/>
          <p:nvPr/>
        </p:nvSpPr>
        <p:spPr>
          <a:xfrm>
            <a:off x="5570313" y="2276872"/>
            <a:ext cx="2952750" cy="79216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a:solidFill>
                  <a:schemeClr val="tx1"/>
                </a:solidFill>
                <a:latin typeface="Bell MT" pitchFamily="18" charset="0"/>
              </a:rPr>
              <a:t>Capture des besoins </a:t>
            </a:r>
            <a:r>
              <a:rPr lang="fr-FR" sz="2000" dirty="0" smtClean="0">
                <a:solidFill>
                  <a:schemeClr val="tx1"/>
                </a:solidFill>
                <a:latin typeface="Bell MT" pitchFamily="18" charset="0"/>
              </a:rPr>
              <a:t>techniques</a:t>
            </a:r>
            <a:endParaRPr lang="fr-FR" sz="2000" dirty="0">
              <a:solidFill>
                <a:schemeClr val="tx1"/>
              </a:solidFill>
              <a:latin typeface="Bell MT" pitchFamily="18" charset="0"/>
            </a:endParaRPr>
          </a:p>
        </p:txBody>
      </p:sp>
      <p:sp>
        <p:nvSpPr>
          <p:cNvPr id="7" name="Rectangle à coins arrondis 6"/>
          <p:cNvSpPr/>
          <p:nvPr/>
        </p:nvSpPr>
        <p:spPr>
          <a:xfrm>
            <a:off x="3176066" y="4365104"/>
            <a:ext cx="2952750" cy="792163"/>
          </a:xfrm>
          <a:prstGeom prst="roundRect">
            <a:avLst/>
          </a:prstGeom>
          <a:ln>
            <a:solidFill>
              <a:schemeClr val="tx1">
                <a:lumMod val="50000"/>
                <a:lumOff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smtClean="0">
                <a:solidFill>
                  <a:schemeClr val="tx1"/>
                </a:solidFill>
                <a:latin typeface="Bell MT" pitchFamily="18" charset="0"/>
              </a:rPr>
              <a:t>Conception </a:t>
            </a:r>
            <a:endParaRPr lang="fr-FR" sz="2000" dirty="0">
              <a:solidFill>
                <a:schemeClr val="tx1"/>
              </a:solidFill>
              <a:latin typeface="Bell MT" pitchFamily="18" charset="0"/>
            </a:endParaRPr>
          </a:p>
        </p:txBody>
      </p:sp>
      <p:sp>
        <p:nvSpPr>
          <p:cNvPr id="8" name="Rectangle à coins arrondis 7"/>
          <p:cNvSpPr/>
          <p:nvPr/>
        </p:nvSpPr>
        <p:spPr>
          <a:xfrm>
            <a:off x="3176066" y="5308972"/>
            <a:ext cx="2952750" cy="792163"/>
          </a:xfrm>
          <a:prstGeom prst="roundRect">
            <a:avLst/>
          </a:prstGeom>
          <a:ln>
            <a:solidFill>
              <a:schemeClr val="tx1">
                <a:lumMod val="50000"/>
                <a:lumOff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smtClean="0">
                <a:solidFill>
                  <a:schemeClr val="tx1"/>
                </a:solidFill>
                <a:latin typeface="Bell MT" pitchFamily="18" charset="0"/>
              </a:rPr>
              <a:t>Codage </a:t>
            </a:r>
            <a:endParaRPr lang="fr-FR" sz="2000" dirty="0">
              <a:solidFill>
                <a:schemeClr val="tx1"/>
              </a:solidFill>
              <a:latin typeface="Bell MT" pitchFamily="18" charset="0"/>
            </a:endParaRPr>
          </a:p>
        </p:txBody>
      </p:sp>
      <p:sp>
        <p:nvSpPr>
          <p:cNvPr id="9" name="Rectangle 8"/>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p:cNvGrpSpPr/>
          <p:nvPr/>
        </p:nvGrpSpPr>
        <p:grpSpPr>
          <a:xfrm>
            <a:off x="107504" y="44624"/>
            <a:ext cx="8856984" cy="692696"/>
            <a:chOff x="107504" y="44624"/>
            <a:chExt cx="8856984" cy="692696"/>
          </a:xfrm>
        </p:grpSpPr>
        <p:sp>
          <p:nvSpPr>
            <p:cNvPr id="11" name="Rectangle à coins arrondis 10"/>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à coins arrondis 13"/>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7"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8"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9"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20"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4" name="ZoneTexte 3"/>
          <p:cNvSpPr txBox="1"/>
          <p:nvPr/>
        </p:nvSpPr>
        <p:spPr>
          <a:xfrm>
            <a:off x="3131841" y="764704"/>
            <a:ext cx="5832648" cy="461665"/>
          </a:xfrm>
          <a:prstGeom prst="rect">
            <a:avLst/>
          </a:prstGeom>
          <a:noFill/>
        </p:spPr>
        <p:txBody>
          <a:bodyPr wrap="square" rtlCol="0">
            <a:spAutoFit/>
          </a:bodyPr>
          <a:lstStyle/>
          <a:p>
            <a:pPr algn="r"/>
            <a:r>
              <a:rPr lang="fr-FR" sz="2400" b="1" dirty="0" smtClean="0">
                <a:latin typeface="Garamond" pitchFamily="18" charset="0"/>
              </a:rPr>
              <a:t>Processus de développement</a:t>
            </a:r>
            <a:endParaRPr lang="fr-FR" sz="2400" b="1" dirty="0">
              <a:latin typeface="Garamond" pitchFamily="18" charset="0"/>
            </a:endParaRPr>
          </a:p>
        </p:txBody>
      </p:sp>
      <p:sp>
        <p:nvSpPr>
          <p:cNvPr id="21" name="Rectangle à coins arrondis 20"/>
          <p:cNvSpPr/>
          <p:nvPr/>
        </p:nvSpPr>
        <p:spPr>
          <a:xfrm>
            <a:off x="5579690" y="3212976"/>
            <a:ext cx="2952750" cy="79216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000" dirty="0" smtClean="0">
                <a:solidFill>
                  <a:schemeClr val="tx1"/>
                </a:solidFill>
                <a:latin typeface="Bell MT" pitchFamily="18" charset="0"/>
              </a:rPr>
              <a:t>Analyse des besoins techniques</a:t>
            </a:r>
            <a:endParaRPr lang="fr-FR" sz="2000" dirty="0">
              <a:solidFill>
                <a:schemeClr val="tx1"/>
              </a:solidFill>
              <a:latin typeface="Bell MT" pitchFamily="18" charset="0"/>
            </a:endParaRPr>
          </a:p>
        </p:txBody>
      </p:sp>
    </p:spTree>
    <p:extLst>
      <p:ext uri="{BB962C8B-B14F-4D97-AF65-F5344CB8AC3E}">
        <p14:creationId xmlns:p14="http://schemas.microsoft.com/office/powerpoint/2010/main" val="145649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heckerboard(across)">
                                      <p:cBhvr>
                                        <p:cTn id="14" dur="500"/>
                                        <p:tgtEl>
                                          <p:spTgt spid="5"/>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heckerboard(across)">
                                      <p:cBhvr>
                                        <p:cTn id="21" dur="500"/>
                                        <p:tgtEl>
                                          <p:spTgt spid="21"/>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7" grpId="0" animBg="1"/>
      <p:bldP spid="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3131841" y="764704"/>
            <a:ext cx="5832648" cy="461665"/>
          </a:xfrm>
          <a:prstGeom prst="rect">
            <a:avLst/>
          </a:prstGeom>
          <a:noFill/>
        </p:spPr>
        <p:txBody>
          <a:bodyPr wrap="square" rtlCol="0">
            <a:spAutoFit/>
          </a:bodyPr>
          <a:lstStyle/>
          <a:p>
            <a:pPr algn="r"/>
            <a:r>
              <a:rPr lang="fr-FR" sz="2400" b="1" dirty="0" smtClean="0">
                <a:latin typeface="Garamond" pitchFamily="18" charset="0"/>
              </a:rPr>
              <a:t>Processus de développement</a:t>
            </a:r>
            <a:endParaRPr lang="fr-FR" sz="2400" b="1" dirty="0">
              <a:latin typeface="Garamond" pitchFamily="18" charset="0"/>
            </a:endParaRPr>
          </a:p>
        </p:txBody>
      </p:sp>
      <p:pic>
        <p:nvPicPr>
          <p:cNvPr id="16" name="Image 15"/>
          <p:cNvPicPr>
            <a:picLocks noChangeAspect="1"/>
          </p:cNvPicPr>
          <p:nvPr/>
        </p:nvPicPr>
        <p:blipFill rotWithShape="1">
          <a:blip r:embed="rId3">
            <a:extLst>
              <a:ext uri="{28A0092B-C50C-407E-A947-70E740481C1C}">
                <a14:useLocalDpi xmlns:a14="http://schemas.microsoft.com/office/drawing/2010/main" val="0"/>
              </a:ext>
            </a:extLst>
          </a:blip>
          <a:srcRect l="20473" r="2818" b="10081"/>
          <a:stretch/>
        </p:blipFill>
        <p:spPr>
          <a:xfrm>
            <a:off x="-36512" y="1278662"/>
            <a:ext cx="9180913" cy="4661907"/>
          </a:xfrm>
          <a:prstGeom prst="rect">
            <a:avLst/>
          </a:prstGeom>
        </p:spPr>
      </p:pic>
      <p:sp>
        <p:nvSpPr>
          <p:cNvPr id="17" name="Rectangle à coins arrondis 16"/>
          <p:cNvSpPr/>
          <p:nvPr/>
        </p:nvSpPr>
        <p:spPr>
          <a:xfrm>
            <a:off x="539998" y="2268161"/>
            <a:ext cx="3070275" cy="100811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224210" y="3348281"/>
            <a:ext cx="2092585" cy="100811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3610273" y="4356393"/>
            <a:ext cx="3409999" cy="100811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6804248" y="5364505"/>
            <a:ext cx="2160240" cy="28803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53801" y="5580529"/>
            <a:ext cx="9090199" cy="34142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107504" y="6012577"/>
            <a:ext cx="1628402" cy="584775"/>
          </a:xfrm>
          <a:prstGeom prst="rect">
            <a:avLst/>
          </a:prstGeom>
          <a:noFill/>
        </p:spPr>
        <p:txBody>
          <a:bodyPr wrap="square" rtlCol="0">
            <a:spAutoFit/>
          </a:bodyPr>
          <a:lstStyle/>
          <a:p>
            <a:r>
              <a:rPr lang="fr-FR" sz="1600" b="1" dirty="0" smtClean="0">
                <a:latin typeface="Bell MT" pitchFamily="18" charset="0"/>
              </a:rPr>
              <a:t>Étude fonctionnelle</a:t>
            </a:r>
            <a:endParaRPr lang="fr-FR" sz="1600" b="1" dirty="0">
              <a:latin typeface="Bell MT" pitchFamily="18" charset="0"/>
            </a:endParaRPr>
          </a:p>
        </p:txBody>
      </p:sp>
      <p:sp>
        <p:nvSpPr>
          <p:cNvPr id="23" name="Flèche droite 22"/>
          <p:cNvSpPr/>
          <p:nvPr/>
        </p:nvSpPr>
        <p:spPr>
          <a:xfrm>
            <a:off x="1475656" y="6075874"/>
            <a:ext cx="387822" cy="440759"/>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1835696" y="6012577"/>
            <a:ext cx="1628402" cy="584775"/>
          </a:xfrm>
          <a:prstGeom prst="rect">
            <a:avLst/>
          </a:prstGeom>
          <a:noFill/>
        </p:spPr>
        <p:txBody>
          <a:bodyPr wrap="square" rtlCol="0">
            <a:spAutoFit/>
          </a:bodyPr>
          <a:lstStyle/>
          <a:p>
            <a:r>
              <a:rPr lang="fr-FR" sz="1600" b="1" dirty="0" smtClean="0">
                <a:latin typeface="Bell MT" pitchFamily="18" charset="0"/>
              </a:rPr>
              <a:t>Étude technique</a:t>
            </a:r>
            <a:endParaRPr lang="fr-FR" sz="1600" b="1" dirty="0">
              <a:latin typeface="Bell MT" pitchFamily="18" charset="0"/>
            </a:endParaRPr>
          </a:p>
        </p:txBody>
      </p:sp>
      <p:sp>
        <p:nvSpPr>
          <p:cNvPr id="25" name="Flèche droite 24"/>
          <p:cNvSpPr/>
          <p:nvPr/>
        </p:nvSpPr>
        <p:spPr>
          <a:xfrm>
            <a:off x="2915816" y="6084584"/>
            <a:ext cx="387822" cy="440759"/>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4959822" y="6106071"/>
            <a:ext cx="1628402" cy="338554"/>
          </a:xfrm>
          <a:prstGeom prst="rect">
            <a:avLst/>
          </a:prstGeom>
          <a:noFill/>
        </p:spPr>
        <p:txBody>
          <a:bodyPr wrap="square" rtlCol="0">
            <a:spAutoFit/>
          </a:bodyPr>
          <a:lstStyle/>
          <a:p>
            <a:r>
              <a:rPr lang="fr-FR" sz="1600" b="1" dirty="0" smtClean="0">
                <a:latin typeface="Bell MT" pitchFamily="18" charset="0"/>
              </a:rPr>
              <a:t>Mise en œuvre </a:t>
            </a:r>
            <a:endParaRPr lang="fr-FR" sz="1600" b="1" dirty="0">
              <a:latin typeface="Bell MT" pitchFamily="18" charset="0"/>
            </a:endParaRPr>
          </a:p>
        </p:txBody>
      </p:sp>
      <p:sp>
        <p:nvSpPr>
          <p:cNvPr id="27" name="Flèche droite 26"/>
          <p:cNvSpPr/>
          <p:nvPr/>
        </p:nvSpPr>
        <p:spPr>
          <a:xfrm>
            <a:off x="6560442" y="6075874"/>
            <a:ext cx="387822" cy="440759"/>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6976046" y="6097361"/>
            <a:ext cx="2132458" cy="338554"/>
          </a:xfrm>
          <a:prstGeom prst="rect">
            <a:avLst/>
          </a:prstGeom>
          <a:noFill/>
        </p:spPr>
        <p:txBody>
          <a:bodyPr wrap="square" rtlCol="0">
            <a:spAutoFit/>
          </a:bodyPr>
          <a:lstStyle/>
          <a:p>
            <a:r>
              <a:rPr lang="fr-FR" sz="1600" b="1" dirty="0" smtClean="0">
                <a:latin typeface="Bell MT" pitchFamily="18" charset="0"/>
              </a:rPr>
              <a:t>Tests et déploiement</a:t>
            </a:r>
            <a:endParaRPr lang="fr-FR" sz="1600" b="1" dirty="0">
              <a:latin typeface="Bell MT" pitchFamily="18" charset="0"/>
            </a:endParaRPr>
          </a:p>
        </p:txBody>
      </p:sp>
      <p:sp>
        <p:nvSpPr>
          <p:cNvPr id="29" name="Rectangle à coins arrondis 28"/>
          <p:cNvSpPr/>
          <p:nvPr/>
        </p:nvSpPr>
        <p:spPr>
          <a:xfrm>
            <a:off x="3131841" y="3996353"/>
            <a:ext cx="720079" cy="368424"/>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3303638" y="6106071"/>
            <a:ext cx="1628402" cy="338554"/>
          </a:xfrm>
          <a:prstGeom prst="rect">
            <a:avLst/>
          </a:prstGeom>
          <a:noFill/>
        </p:spPr>
        <p:txBody>
          <a:bodyPr wrap="square" rtlCol="0">
            <a:spAutoFit/>
          </a:bodyPr>
          <a:lstStyle/>
          <a:p>
            <a:r>
              <a:rPr lang="fr-FR" sz="1600" b="1" dirty="0" smtClean="0">
                <a:latin typeface="Bell MT" pitchFamily="18" charset="0"/>
              </a:rPr>
              <a:t>Conception </a:t>
            </a:r>
            <a:endParaRPr lang="fr-FR" sz="1600" b="1" dirty="0">
              <a:latin typeface="Bell MT" pitchFamily="18" charset="0"/>
            </a:endParaRPr>
          </a:p>
        </p:txBody>
      </p:sp>
      <p:sp>
        <p:nvSpPr>
          <p:cNvPr id="31" name="Flèche droite 30"/>
          <p:cNvSpPr/>
          <p:nvPr/>
        </p:nvSpPr>
        <p:spPr>
          <a:xfrm>
            <a:off x="4616226" y="6084585"/>
            <a:ext cx="387822" cy="440759"/>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372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5" presetClass="entr" presetSubtype="1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par>
                                <p:cTn id="19" presetID="5" presetClass="entr" presetSubtype="10" fill="hold" grpId="1"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heckerboard(across)">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5" presetClass="entr" presetSubtype="10"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heckerboard(across)">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xit" presetSubtype="10" fill="hold" grpId="0" nodeType="clickEffect">
                                  <p:stCondLst>
                                    <p:cond delay="0"/>
                                  </p:stCondLst>
                                  <p:childTnLst>
                                    <p:animEffect transition="out" filter="checkerboard(across)">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5" presetClass="entr" presetSubtype="10" fill="hold" grpId="1"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xit" presetSubtype="10" fill="hold" grpId="0" nodeType="clickEffect">
                                  <p:stCondLst>
                                    <p:cond delay="0"/>
                                  </p:stCondLst>
                                  <p:childTnLst>
                                    <p:animEffect transition="out" filter="checkerboard(across)">
                                      <p:cBhvr>
                                        <p:cTn id="59" dur="500"/>
                                        <p:tgtEl>
                                          <p:spTgt spid="19"/>
                                        </p:tgtEl>
                                      </p:cBhvr>
                                    </p:animEffect>
                                    <p:set>
                                      <p:cBhvr>
                                        <p:cTn id="60" dur="1" fill="hold">
                                          <p:stCondLst>
                                            <p:cond delay="499"/>
                                          </p:stCondLst>
                                        </p:cTn>
                                        <p:tgtEl>
                                          <p:spTgt spid="19"/>
                                        </p:tgtEl>
                                        <p:attrNameLst>
                                          <p:attrName>style.visibility</p:attrName>
                                        </p:attrNameLst>
                                      </p:cBhvr>
                                      <p:to>
                                        <p:strVal val="hidden"/>
                                      </p:to>
                                    </p:set>
                                  </p:childTnLst>
                                </p:cTn>
                              </p:par>
                              <p:par>
                                <p:cTn id="61" presetID="5" presetClass="entr" presetSubtype="10" fill="hold" grpId="1"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checkerboard(across)">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xit" presetSubtype="10" fill="hold" grpId="0" nodeType="clickEffect">
                                  <p:stCondLst>
                                    <p:cond delay="0"/>
                                  </p:stCondLst>
                                  <p:childTnLst>
                                    <p:animEffect transition="out" filter="checkerboard(across)">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par>
                                <p:cTn id="75" presetID="5" presetClass="entr" presetSubtype="10" fill="hold" grpId="1"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checkerboard(across)">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xit" presetSubtype="10" fill="hold" grpId="0" nodeType="clickEffect">
                                  <p:stCondLst>
                                    <p:cond delay="0"/>
                                  </p:stCondLst>
                                  <p:childTnLst>
                                    <p:animEffect transition="out" filter="checkerboard(across)">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p:bldP spid="23" grpId="0" animBg="1"/>
      <p:bldP spid="24" grpId="0"/>
      <p:bldP spid="25" grpId="0" animBg="1"/>
      <p:bldP spid="26" grpId="0"/>
      <p:bldP spid="27" grpId="0" animBg="1"/>
      <p:bldP spid="28" grpId="0"/>
      <p:bldP spid="29" grpId="0" animBg="1"/>
      <p:bldP spid="29" grpId="1" animBg="1"/>
      <p:bldP spid="30"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Architecture fonctionnelle- périmètre de l’étude</a:t>
            </a:r>
            <a:endParaRPr lang="fr-FR" sz="2400" b="1" dirty="0">
              <a:latin typeface="Garamond" pitchFamily="18" charset="0"/>
            </a:endParaRPr>
          </a:p>
        </p:txBody>
      </p:sp>
      <p:grpSp>
        <p:nvGrpSpPr>
          <p:cNvPr id="15" name="Groupe 14"/>
          <p:cNvGrpSpPr/>
          <p:nvPr/>
        </p:nvGrpSpPr>
        <p:grpSpPr>
          <a:xfrm>
            <a:off x="3563888" y="1546799"/>
            <a:ext cx="2016522" cy="432048"/>
            <a:chOff x="3563888" y="1330775"/>
            <a:chExt cx="2016522" cy="432048"/>
          </a:xfrm>
        </p:grpSpPr>
        <p:sp>
          <p:nvSpPr>
            <p:cNvPr id="16" name="Rectangle 15"/>
            <p:cNvSpPr/>
            <p:nvPr/>
          </p:nvSpPr>
          <p:spPr>
            <a:xfrm>
              <a:off x="3563888" y="1330775"/>
              <a:ext cx="2016522" cy="432048"/>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3659613" y="1366966"/>
              <a:ext cx="1818604" cy="307777"/>
            </a:xfrm>
            <a:prstGeom prst="rect">
              <a:avLst/>
            </a:prstGeom>
            <a:noFill/>
          </p:spPr>
          <p:txBody>
            <a:bodyPr wrap="square" rtlCol="0">
              <a:spAutoFit/>
            </a:bodyPr>
            <a:lstStyle/>
            <a:p>
              <a:pPr algn="ctr"/>
              <a:r>
                <a:rPr lang="fr-FR" sz="1400" dirty="0" smtClean="0">
                  <a:latin typeface="Bell MT" pitchFamily="18" charset="0"/>
                </a:rPr>
                <a:t>Système </a:t>
              </a:r>
              <a:endParaRPr lang="fr-FR" sz="1400" dirty="0">
                <a:latin typeface="Bell MT" pitchFamily="18" charset="0"/>
              </a:endParaRPr>
            </a:p>
          </p:txBody>
        </p:sp>
      </p:grpSp>
      <p:grpSp>
        <p:nvGrpSpPr>
          <p:cNvPr id="18" name="Groupe 17"/>
          <p:cNvGrpSpPr/>
          <p:nvPr/>
        </p:nvGrpSpPr>
        <p:grpSpPr>
          <a:xfrm>
            <a:off x="1691382" y="2168904"/>
            <a:ext cx="2016522" cy="432048"/>
            <a:chOff x="1691382" y="1952880"/>
            <a:chExt cx="2016522" cy="432048"/>
          </a:xfrm>
          <a:solidFill>
            <a:schemeClr val="accent5">
              <a:lumMod val="40000"/>
              <a:lumOff val="60000"/>
            </a:schemeClr>
          </a:solidFill>
        </p:grpSpPr>
        <p:sp>
          <p:nvSpPr>
            <p:cNvPr id="19" name="Rectangle 18"/>
            <p:cNvSpPr/>
            <p:nvPr/>
          </p:nvSpPr>
          <p:spPr>
            <a:xfrm>
              <a:off x="1691382" y="1952880"/>
              <a:ext cx="2016522" cy="432048"/>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1816994" y="2005143"/>
              <a:ext cx="1818604" cy="307777"/>
            </a:xfrm>
            <a:prstGeom prst="rect">
              <a:avLst/>
            </a:prstGeom>
            <a:noFill/>
            <a:ln>
              <a:noFill/>
            </a:ln>
          </p:spPr>
          <p:txBody>
            <a:bodyPr wrap="square" rtlCol="0">
              <a:spAutoFit/>
            </a:bodyPr>
            <a:lstStyle/>
            <a:p>
              <a:pPr algn="ctr"/>
              <a:r>
                <a:rPr lang="fr-FR" sz="1400" dirty="0" smtClean="0">
                  <a:latin typeface="Bell MT" pitchFamily="18" charset="0"/>
                </a:rPr>
                <a:t>Portail intranet</a:t>
              </a:r>
              <a:endParaRPr lang="fr-FR" sz="1400" dirty="0">
                <a:latin typeface="Bell MT" pitchFamily="18" charset="0"/>
              </a:endParaRPr>
            </a:p>
          </p:txBody>
        </p:sp>
      </p:grpSp>
      <p:grpSp>
        <p:nvGrpSpPr>
          <p:cNvPr id="21" name="Groupe 20"/>
          <p:cNvGrpSpPr/>
          <p:nvPr/>
        </p:nvGrpSpPr>
        <p:grpSpPr>
          <a:xfrm>
            <a:off x="5507508" y="2186279"/>
            <a:ext cx="2016522" cy="432048"/>
            <a:chOff x="5507508" y="1970255"/>
            <a:chExt cx="2016522" cy="432048"/>
          </a:xfrm>
        </p:grpSpPr>
        <p:sp>
          <p:nvSpPr>
            <p:cNvPr id="22" name="Rectangle 21"/>
            <p:cNvSpPr/>
            <p:nvPr/>
          </p:nvSpPr>
          <p:spPr>
            <a:xfrm>
              <a:off x="5507508" y="1970255"/>
              <a:ext cx="2016522" cy="432048"/>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5633120" y="2022518"/>
              <a:ext cx="1818604" cy="307777"/>
            </a:xfrm>
            <a:prstGeom prst="rect">
              <a:avLst/>
            </a:prstGeom>
            <a:noFill/>
          </p:spPr>
          <p:txBody>
            <a:bodyPr wrap="square" rtlCol="0">
              <a:spAutoFit/>
            </a:bodyPr>
            <a:lstStyle/>
            <a:p>
              <a:pPr algn="ctr"/>
              <a:r>
                <a:rPr lang="fr-FR" sz="1400" dirty="0" smtClean="0">
                  <a:latin typeface="Bell MT" pitchFamily="18" charset="0"/>
                </a:rPr>
                <a:t>Portail web</a:t>
              </a:r>
              <a:endParaRPr lang="fr-FR" sz="1400" dirty="0">
                <a:latin typeface="Bell MT" pitchFamily="18" charset="0"/>
              </a:endParaRPr>
            </a:p>
          </p:txBody>
        </p:sp>
      </p:grpSp>
      <p:grpSp>
        <p:nvGrpSpPr>
          <p:cNvPr id="24" name="Groupe 23"/>
          <p:cNvGrpSpPr/>
          <p:nvPr/>
        </p:nvGrpSpPr>
        <p:grpSpPr>
          <a:xfrm>
            <a:off x="5507806" y="2834350"/>
            <a:ext cx="2016522" cy="575483"/>
            <a:chOff x="5507806" y="2618326"/>
            <a:chExt cx="2016522" cy="575483"/>
          </a:xfrm>
        </p:grpSpPr>
        <p:sp>
          <p:nvSpPr>
            <p:cNvPr id="25" name="Rectangle 24"/>
            <p:cNvSpPr/>
            <p:nvPr/>
          </p:nvSpPr>
          <p:spPr>
            <a:xfrm>
              <a:off x="5507806" y="2618326"/>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5633418" y="2618327"/>
              <a:ext cx="1818604" cy="523220"/>
            </a:xfrm>
            <a:prstGeom prst="rect">
              <a:avLst/>
            </a:prstGeom>
            <a:noFill/>
          </p:spPr>
          <p:txBody>
            <a:bodyPr wrap="square" rtlCol="0">
              <a:spAutoFit/>
            </a:bodyPr>
            <a:lstStyle/>
            <a:p>
              <a:pPr algn="ctr"/>
              <a:r>
                <a:rPr lang="fr-FR" sz="1400" dirty="0" smtClean="0">
                  <a:latin typeface="Bell MT" pitchFamily="18" charset="0"/>
                </a:rPr>
                <a:t>Gestion compte fournisseur</a:t>
              </a:r>
              <a:endParaRPr lang="fr-FR" sz="1400" dirty="0">
                <a:latin typeface="Bell MT" pitchFamily="18" charset="0"/>
              </a:endParaRPr>
            </a:p>
          </p:txBody>
        </p:sp>
      </p:grpSp>
      <p:grpSp>
        <p:nvGrpSpPr>
          <p:cNvPr id="27" name="Groupe 26"/>
          <p:cNvGrpSpPr/>
          <p:nvPr/>
        </p:nvGrpSpPr>
        <p:grpSpPr>
          <a:xfrm>
            <a:off x="5507806" y="3482423"/>
            <a:ext cx="2016522" cy="575483"/>
            <a:chOff x="5507806" y="3266399"/>
            <a:chExt cx="2016522" cy="575483"/>
          </a:xfrm>
        </p:grpSpPr>
        <p:sp>
          <p:nvSpPr>
            <p:cNvPr id="28" name="Rectangle 27"/>
            <p:cNvSpPr/>
            <p:nvPr/>
          </p:nvSpPr>
          <p:spPr>
            <a:xfrm>
              <a:off x="5507806" y="3266399"/>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5633418" y="3266400"/>
              <a:ext cx="1818604" cy="523220"/>
            </a:xfrm>
            <a:prstGeom prst="rect">
              <a:avLst/>
            </a:prstGeom>
            <a:noFill/>
          </p:spPr>
          <p:txBody>
            <a:bodyPr wrap="square" rtlCol="0">
              <a:spAutoFit/>
            </a:bodyPr>
            <a:lstStyle/>
            <a:p>
              <a:pPr algn="ctr"/>
              <a:r>
                <a:rPr lang="fr-FR" sz="1400" dirty="0" smtClean="0">
                  <a:latin typeface="Bell MT" pitchFamily="18" charset="0"/>
                </a:rPr>
                <a:t>Consultation d’appels d’offres lancés </a:t>
              </a:r>
              <a:endParaRPr lang="fr-FR" sz="1400" dirty="0">
                <a:latin typeface="Bell MT" pitchFamily="18" charset="0"/>
              </a:endParaRPr>
            </a:p>
          </p:txBody>
        </p:sp>
      </p:grpSp>
      <p:grpSp>
        <p:nvGrpSpPr>
          <p:cNvPr id="30" name="Groupe 29"/>
          <p:cNvGrpSpPr/>
          <p:nvPr/>
        </p:nvGrpSpPr>
        <p:grpSpPr>
          <a:xfrm>
            <a:off x="5507806" y="4131076"/>
            <a:ext cx="2016522" cy="575483"/>
            <a:chOff x="5507806" y="3915052"/>
            <a:chExt cx="2016522" cy="575483"/>
          </a:xfrm>
        </p:grpSpPr>
        <p:sp>
          <p:nvSpPr>
            <p:cNvPr id="31" name="Rectangle 30"/>
            <p:cNvSpPr/>
            <p:nvPr/>
          </p:nvSpPr>
          <p:spPr>
            <a:xfrm>
              <a:off x="5507806" y="3915052"/>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5633418" y="4038742"/>
              <a:ext cx="1818604" cy="307777"/>
            </a:xfrm>
            <a:prstGeom prst="rect">
              <a:avLst/>
            </a:prstGeom>
            <a:noFill/>
          </p:spPr>
          <p:txBody>
            <a:bodyPr wrap="square" rtlCol="0">
              <a:spAutoFit/>
            </a:bodyPr>
            <a:lstStyle/>
            <a:p>
              <a:pPr algn="ctr"/>
              <a:r>
                <a:rPr lang="fr-FR" sz="1400" dirty="0" smtClean="0">
                  <a:latin typeface="Bell MT" pitchFamily="18" charset="0"/>
                </a:rPr>
                <a:t>Gestion des dépôts </a:t>
              </a:r>
              <a:endParaRPr lang="fr-FR" sz="1400" dirty="0">
                <a:latin typeface="Bell MT" pitchFamily="18" charset="0"/>
              </a:endParaRPr>
            </a:p>
          </p:txBody>
        </p:sp>
      </p:grpSp>
      <p:grpSp>
        <p:nvGrpSpPr>
          <p:cNvPr id="33" name="Groupe 32"/>
          <p:cNvGrpSpPr/>
          <p:nvPr/>
        </p:nvGrpSpPr>
        <p:grpSpPr>
          <a:xfrm>
            <a:off x="5507806" y="4778567"/>
            <a:ext cx="2016522" cy="738665"/>
            <a:chOff x="5507806" y="4562543"/>
            <a:chExt cx="2016522" cy="738665"/>
          </a:xfrm>
        </p:grpSpPr>
        <p:sp>
          <p:nvSpPr>
            <p:cNvPr id="34" name="Rectangle 33"/>
            <p:cNvSpPr/>
            <p:nvPr/>
          </p:nvSpPr>
          <p:spPr>
            <a:xfrm>
              <a:off x="5507806" y="4562543"/>
              <a:ext cx="2016522" cy="738665"/>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5633418" y="4562544"/>
              <a:ext cx="1818604" cy="738664"/>
            </a:xfrm>
            <a:prstGeom prst="rect">
              <a:avLst/>
            </a:prstGeom>
            <a:noFill/>
          </p:spPr>
          <p:txBody>
            <a:bodyPr wrap="square" rtlCol="0">
              <a:spAutoFit/>
            </a:bodyPr>
            <a:lstStyle/>
            <a:p>
              <a:pPr algn="ctr"/>
              <a:r>
                <a:rPr lang="fr-FR" sz="1400" dirty="0" smtClean="0">
                  <a:latin typeface="Bell MT" pitchFamily="18" charset="0"/>
                </a:rPr>
                <a:t>Historique des marchés et fiche fournisseur</a:t>
              </a:r>
              <a:endParaRPr lang="fr-FR" sz="1400" dirty="0">
                <a:latin typeface="Bell MT" pitchFamily="18" charset="0"/>
              </a:endParaRPr>
            </a:p>
          </p:txBody>
        </p:sp>
      </p:grpSp>
      <p:grpSp>
        <p:nvGrpSpPr>
          <p:cNvPr id="36" name="Groupe 35"/>
          <p:cNvGrpSpPr/>
          <p:nvPr/>
        </p:nvGrpSpPr>
        <p:grpSpPr>
          <a:xfrm>
            <a:off x="1691382" y="2853517"/>
            <a:ext cx="2016522" cy="575483"/>
            <a:chOff x="1691382" y="2637493"/>
            <a:chExt cx="2016522" cy="575483"/>
          </a:xfrm>
        </p:grpSpPr>
        <p:sp>
          <p:nvSpPr>
            <p:cNvPr id="37" name="Rectangle 36"/>
            <p:cNvSpPr/>
            <p:nvPr/>
          </p:nvSpPr>
          <p:spPr>
            <a:xfrm>
              <a:off x="1691382" y="2637493"/>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1816994" y="2637494"/>
              <a:ext cx="1818604" cy="523220"/>
            </a:xfrm>
            <a:prstGeom prst="rect">
              <a:avLst/>
            </a:prstGeom>
            <a:noFill/>
          </p:spPr>
          <p:txBody>
            <a:bodyPr wrap="square" rtlCol="0">
              <a:spAutoFit/>
            </a:bodyPr>
            <a:lstStyle/>
            <a:p>
              <a:pPr algn="ctr"/>
              <a:r>
                <a:rPr lang="fr-FR" sz="1400" dirty="0" smtClean="0">
                  <a:latin typeface="Bell MT" pitchFamily="18" charset="0"/>
                </a:rPr>
                <a:t>Gestion des fournisseurs </a:t>
              </a:r>
              <a:endParaRPr lang="fr-FR" sz="1400" dirty="0">
                <a:latin typeface="Bell MT" pitchFamily="18" charset="0"/>
              </a:endParaRPr>
            </a:p>
          </p:txBody>
        </p:sp>
      </p:grpSp>
      <p:grpSp>
        <p:nvGrpSpPr>
          <p:cNvPr id="39" name="Groupe 38"/>
          <p:cNvGrpSpPr/>
          <p:nvPr/>
        </p:nvGrpSpPr>
        <p:grpSpPr>
          <a:xfrm>
            <a:off x="1691382" y="3501589"/>
            <a:ext cx="2016522" cy="575483"/>
            <a:chOff x="1691382" y="3285565"/>
            <a:chExt cx="2016522" cy="575483"/>
          </a:xfrm>
        </p:grpSpPr>
        <p:sp>
          <p:nvSpPr>
            <p:cNvPr id="40" name="Rectangle 39"/>
            <p:cNvSpPr/>
            <p:nvPr/>
          </p:nvSpPr>
          <p:spPr>
            <a:xfrm>
              <a:off x="1691382" y="3285565"/>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p:cNvSpPr txBox="1"/>
            <p:nvPr/>
          </p:nvSpPr>
          <p:spPr>
            <a:xfrm>
              <a:off x="1816994" y="3285566"/>
              <a:ext cx="1818604" cy="523220"/>
            </a:xfrm>
            <a:prstGeom prst="rect">
              <a:avLst/>
            </a:prstGeom>
            <a:noFill/>
          </p:spPr>
          <p:txBody>
            <a:bodyPr wrap="square" rtlCol="0">
              <a:spAutoFit/>
            </a:bodyPr>
            <a:lstStyle/>
            <a:p>
              <a:pPr algn="ctr"/>
              <a:r>
                <a:rPr lang="fr-FR" sz="1400" dirty="0" smtClean="0">
                  <a:latin typeface="Bell MT" pitchFamily="18" charset="0"/>
                </a:rPr>
                <a:t>Gestion des appels d’offres</a:t>
              </a:r>
              <a:endParaRPr lang="fr-FR" sz="1400" dirty="0">
                <a:latin typeface="Bell MT" pitchFamily="18" charset="0"/>
              </a:endParaRPr>
            </a:p>
          </p:txBody>
        </p:sp>
      </p:grpSp>
      <p:grpSp>
        <p:nvGrpSpPr>
          <p:cNvPr id="42" name="Groupe 41"/>
          <p:cNvGrpSpPr/>
          <p:nvPr/>
        </p:nvGrpSpPr>
        <p:grpSpPr>
          <a:xfrm>
            <a:off x="1691680" y="4149080"/>
            <a:ext cx="2016522" cy="575483"/>
            <a:chOff x="1691680" y="3933056"/>
            <a:chExt cx="2016522" cy="575483"/>
          </a:xfrm>
        </p:grpSpPr>
        <p:sp>
          <p:nvSpPr>
            <p:cNvPr id="43" name="Rectangle 42"/>
            <p:cNvSpPr/>
            <p:nvPr/>
          </p:nvSpPr>
          <p:spPr>
            <a:xfrm>
              <a:off x="1691680" y="3933056"/>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p:cNvSpPr txBox="1"/>
            <p:nvPr/>
          </p:nvSpPr>
          <p:spPr>
            <a:xfrm>
              <a:off x="1817292" y="4056746"/>
              <a:ext cx="1818604" cy="307777"/>
            </a:xfrm>
            <a:prstGeom prst="rect">
              <a:avLst/>
            </a:prstGeom>
            <a:noFill/>
          </p:spPr>
          <p:txBody>
            <a:bodyPr wrap="square" rtlCol="0">
              <a:spAutoFit/>
            </a:bodyPr>
            <a:lstStyle/>
            <a:p>
              <a:pPr algn="ctr"/>
              <a:r>
                <a:rPr lang="fr-FR" sz="1400" dirty="0" smtClean="0">
                  <a:latin typeface="Bell MT" pitchFamily="18" charset="0"/>
                </a:rPr>
                <a:t>Gestion des dépôts </a:t>
              </a:r>
              <a:endParaRPr lang="fr-FR" sz="1400" dirty="0">
                <a:latin typeface="Bell MT" pitchFamily="18" charset="0"/>
              </a:endParaRPr>
            </a:p>
          </p:txBody>
        </p:sp>
      </p:grpSp>
      <p:grpSp>
        <p:nvGrpSpPr>
          <p:cNvPr id="45" name="Groupe 44"/>
          <p:cNvGrpSpPr/>
          <p:nvPr/>
        </p:nvGrpSpPr>
        <p:grpSpPr>
          <a:xfrm>
            <a:off x="1691680" y="4797152"/>
            <a:ext cx="2016522" cy="576064"/>
            <a:chOff x="1691680" y="4581128"/>
            <a:chExt cx="2016522" cy="576064"/>
          </a:xfrm>
        </p:grpSpPr>
        <p:sp>
          <p:nvSpPr>
            <p:cNvPr id="46" name="Rectangle 45"/>
            <p:cNvSpPr/>
            <p:nvPr/>
          </p:nvSpPr>
          <p:spPr>
            <a:xfrm>
              <a:off x="1691680" y="4581709"/>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1817292" y="4581128"/>
              <a:ext cx="1818604" cy="523220"/>
            </a:xfrm>
            <a:prstGeom prst="rect">
              <a:avLst/>
            </a:prstGeom>
            <a:noFill/>
          </p:spPr>
          <p:txBody>
            <a:bodyPr wrap="square" rtlCol="0">
              <a:spAutoFit/>
            </a:bodyPr>
            <a:lstStyle/>
            <a:p>
              <a:pPr algn="ctr"/>
              <a:r>
                <a:rPr lang="fr-FR" sz="1400" dirty="0" smtClean="0">
                  <a:latin typeface="Bell MT" pitchFamily="18" charset="0"/>
                </a:rPr>
                <a:t>Analyse de données fournisseurs </a:t>
              </a:r>
              <a:endParaRPr lang="fr-FR" sz="1400" dirty="0">
                <a:latin typeface="Bell MT" pitchFamily="18" charset="0"/>
              </a:endParaRPr>
            </a:p>
          </p:txBody>
        </p:sp>
      </p:grpSp>
      <p:grpSp>
        <p:nvGrpSpPr>
          <p:cNvPr id="48" name="Groupe 47"/>
          <p:cNvGrpSpPr/>
          <p:nvPr/>
        </p:nvGrpSpPr>
        <p:grpSpPr>
          <a:xfrm>
            <a:off x="1691680" y="5445224"/>
            <a:ext cx="2016522" cy="576064"/>
            <a:chOff x="1691680" y="5229200"/>
            <a:chExt cx="2016522" cy="576064"/>
          </a:xfrm>
        </p:grpSpPr>
        <p:sp>
          <p:nvSpPr>
            <p:cNvPr id="49" name="Rectangle 48"/>
            <p:cNvSpPr/>
            <p:nvPr/>
          </p:nvSpPr>
          <p:spPr>
            <a:xfrm>
              <a:off x="1691680" y="5229781"/>
              <a:ext cx="2016522" cy="575483"/>
            </a:xfrm>
            <a:prstGeom prst="rect">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p:cNvSpPr txBox="1"/>
            <p:nvPr/>
          </p:nvSpPr>
          <p:spPr>
            <a:xfrm>
              <a:off x="1817292" y="5229200"/>
              <a:ext cx="1818604" cy="523220"/>
            </a:xfrm>
            <a:prstGeom prst="rect">
              <a:avLst/>
            </a:prstGeom>
            <a:noFill/>
          </p:spPr>
          <p:txBody>
            <a:bodyPr wrap="square" rtlCol="0">
              <a:spAutoFit/>
            </a:bodyPr>
            <a:lstStyle/>
            <a:p>
              <a:pPr algn="ctr"/>
              <a:r>
                <a:rPr lang="fr-FR" sz="1400" dirty="0" smtClean="0">
                  <a:latin typeface="Bell MT" pitchFamily="18" charset="0"/>
                </a:rPr>
                <a:t>Gestion des documents </a:t>
              </a:r>
              <a:endParaRPr lang="fr-FR" sz="1400" dirty="0">
                <a:latin typeface="Bell MT" pitchFamily="18" charset="0"/>
              </a:endParaRPr>
            </a:p>
          </p:txBody>
        </p:sp>
      </p:grpSp>
      <p:cxnSp>
        <p:nvCxnSpPr>
          <p:cNvPr id="51" name="Connecteur en angle 50"/>
          <p:cNvCxnSpPr>
            <a:stCxn id="16" idx="3"/>
            <a:endCxn id="22" idx="0"/>
          </p:cNvCxnSpPr>
          <p:nvPr/>
        </p:nvCxnSpPr>
        <p:spPr>
          <a:xfrm>
            <a:off x="5580410" y="1762823"/>
            <a:ext cx="935359" cy="42345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en angle 51"/>
          <p:cNvCxnSpPr>
            <a:stCxn id="16" idx="1"/>
            <a:endCxn id="19" idx="0"/>
          </p:cNvCxnSpPr>
          <p:nvPr/>
        </p:nvCxnSpPr>
        <p:spPr>
          <a:xfrm rot="10800000" flipV="1">
            <a:off x="2699644" y="1762822"/>
            <a:ext cx="864245" cy="4060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e 52"/>
          <p:cNvGrpSpPr/>
          <p:nvPr/>
        </p:nvGrpSpPr>
        <p:grpSpPr>
          <a:xfrm>
            <a:off x="3779911" y="2168904"/>
            <a:ext cx="1698306" cy="3852384"/>
            <a:chOff x="3779911" y="1952880"/>
            <a:chExt cx="1698306" cy="3852384"/>
          </a:xfrm>
        </p:grpSpPr>
        <p:sp>
          <p:nvSpPr>
            <p:cNvPr id="54" name="Double flèche horizontale 53"/>
            <p:cNvSpPr/>
            <p:nvPr/>
          </p:nvSpPr>
          <p:spPr>
            <a:xfrm>
              <a:off x="3779912" y="3369730"/>
              <a:ext cx="1698305" cy="275294"/>
            </a:xfrm>
            <a:prstGeom prst="leftRightArrow">
              <a:avLst>
                <a:gd name="adj1" fmla="val 3104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Double flèche horizontale 54"/>
            <p:cNvSpPr/>
            <p:nvPr/>
          </p:nvSpPr>
          <p:spPr>
            <a:xfrm>
              <a:off x="3779912" y="4089810"/>
              <a:ext cx="1698305" cy="275294"/>
            </a:xfrm>
            <a:prstGeom prst="leftRightArrow">
              <a:avLst>
                <a:gd name="adj1" fmla="val 3104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Double flèche horizontale 55"/>
            <p:cNvSpPr/>
            <p:nvPr/>
          </p:nvSpPr>
          <p:spPr>
            <a:xfrm>
              <a:off x="3779912" y="4809890"/>
              <a:ext cx="1698305" cy="275294"/>
            </a:xfrm>
            <a:prstGeom prst="leftRightArrow">
              <a:avLst>
                <a:gd name="adj1" fmla="val 3104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Double flèche horizontale 56"/>
            <p:cNvSpPr/>
            <p:nvPr/>
          </p:nvSpPr>
          <p:spPr>
            <a:xfrm>
              <a:off x="3779911" y="2780928"/>
              <a:ext cx="1698305" cy="275294"/>
            </a:xfrm>
            <a:prstGeom prst="leftRightArrow">
              <a:avLst>
                <a:gd name="adj1" fmla="val 31047"/>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8" name="Groupe 57"/>
            <p:cNvGrpSpPr/>
            <p:nvPr/>
          </p:nvGrpSpPr>
          <p:grpSpPr>
            <a:xfrm>
              <a:off x="4166374" y="1952880"/>
              <a:ext cx="837674" cy="3852384"/>
              <a:chOff x="4166374" y="1952880"/>
              <a:chExt cx="837674" cy="3852384"/>
            </a:xfrm>
          </p:grpSpPr>
          <p:sp>
            <p:nvSpPr>
              <p:cNvPr id="59" name="Rectangle 58"/>
              <p:cNvSpPr/>
              <p:nvPr/>
            </p:nvSpPr>
            <p:spPr>
              <a:xfrm>
                <a:off x="4211960" y="1952880"/>
                <a:ext cx="792088" cy="3852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59"/>
              <p:cNvSpPr txBox="1"/>
              <p:nvPr/>
            </p:nvSpPr>
            <p:spPr>
              <a:xfrm rot="16200000">
                <a:off x="3442482" y="3458287"/>
                <a:ext cx="2278781" cy="830997"/>
              </a:xfrm>
              <a:prstGeom prst="rect">
                <a:avLst/>
              </a:prstGeom>
              <a:noFill/>
            </p:spPr>
            <p:txBody>
              <a:bodyPr wrap="square" rtlCol="0">
                <a:spAutoFit/>
              </a:bodyPr>
              <a:lstStyle/>
              <a:p>
                <a:pPr algn="ctr"/>
                <a:r>
                  <a:rPr lang="fr-FR" sz="2400" dirty="0" smtClean="0">
                    <a:latin typeface="Bell MT" pitchFamily="18" charset="0"/>
                  </a:rPr>
                  <a:t>Couche de services web</a:t>
                </a:r>
                <a:endParaRPr lang="fr-FR" sz="2400" dirty="0">
                  <a:latin typeface="Bell MT" pitchFamily="18" charset="0"/>
                </a:endParaRPr>
              </a:p>
            </p:txBody>
          </p:sp>
        </p:grpSp>
      </p:grpSp>
      <p:sp>
        <p:nvSpPr>
          <p:cNvPr id="61" name="Rectangle à coins arrondis 60"/>
          <p:cNvSpPr/>
          <p:nvPr/>
        </p:nvSpPr>
        <p:spPr>
          <a:xfrm>
            <a:off x="3986980" y="2050855"/>
            <a:ext cx="3897239" cy="4186457"/>
          </a:xfrm>
          <a:prstGeom prst="roundRect">
            <a:avLst>
              <a:gd name="adj" fmla="val 6861"/>
            </a:avLst>
          </a:prstGeom>
          <a:noFill/>
          <a:ln>
            <a:solidFill>
              <a:srgbClr val="00B0F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80297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90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
                                        <p:tgtEl>
                                          <p:spTgt spid="52"/>
                                        </p:tgtEl>
                                      </p:cBhvr>
                                    </p:animEffect>
                                  </p:childTnLst>
                                </p:cTn>
                              </p:par>
                              <p:par>
                                <p:cTn id="13" presetID="42" presetClass="entr" presetSubtype="0" fill="hold" nodeType="withEffect">
                                  <p:stCondLst>
                                    <p:cond delay="9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90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par>
                                <p:cTn id="21" presetID="42" presetClass="entr" presetSubtype="0" fill="hold" nodeType="withEffect">
                                  <p:stCondLst>
                                    <p:cond delay="9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700"/>
                                        <p:tgtEl>
                                          <p:spTgt spid="36"/>
                                        </p:tgtEl>
                                      </p:cBhvr>
                                    </p:animEffect>
                                    <p:anim calcmode="lin" valueType="num">
                                      <p:cBhvr>
                                        <p:cTn id="31" dur="700" fill="hold"/>
                                        <p:tgtEl>
                                          <p:spTgt spid="36"/>
                                        </p:tgtEl>
                                        <p:attrNameLst>
                                          <p:attrName>ppt_x</p:attrName>
                                        </p:attrNameLst>
                                      </p:cBhvr>
                                      <p:tavLst>
                                        <p:tav tm="0">
                                          <p:val>
                                            <p:strVal val="#ppt_x"/>
                                          </p:val>
                                        </p:tav>
                                        <p:tav tm="100000">
                                          <p:val>
                                            <p:strVal val="#ppt_x"/>
                                          </p:val>
                                        </p:tav>
                                      </p:tavLst>
                                    </p:anim>
                                    <p:anim calcmode="lin" valueType="num">
                                      <p:cBhvr>
                                        <p:cTn id="32" dur="700" fill="hold"/>
                                        <p:tgtEl>
                                          <p:spTgt spid="3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6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700"/>
                                        <p:tgtEl>
                                          <p:spTgt spid="39"/>
                                        </p:tgtEl>
                                      </p:cBhvr>
                                    </p:animEffect>
                                    <p:anim calcmode="lin" valueType="num">
                                      <p:cBhvr>
                                        <p:cTn id="36" dur="700" fill="hold"/>
                                        <p:tgtEl>
                                          <p:spTgt spid="39"/>
                                        </p:tgtEl>
                                        <p:attrNameLst>
                                          <p:attrName>ppt_x</p:attrName>
                                        </p:attrNameLst>
                                      </p:cBhvr>
                                      <p:tavLst>
                                        <p:tav tm="0">
                                          <p:val>
                                            <p:strVal val="#ppt_x"/>
                                          </p:val>
                                        </p:tav>
                                        <p:tav tm="100000">
                                          <p:val>
                                            <p:strVal val="#ppt_x"/>
                                          </p:val>
                                        </p:tav>
                                      </p:tavLst>
                                    </p:anim>
                                    <p:anim calcmode="lin" valueType="num">
                                      <p:cBhvr>
                                        <p:cTn id="37" dur="700" fill="hold"/>
                                        <p:tgtEl>
                                          <p:spTgt spid="3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130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700"/>
                                        <p:tgtEl>
                                          <p:spTgt spid="42"/>
                                        </p:tgtEl>
                                      </p:cBhvr>
                                    </p:animEffect>
                                    <p:anim calcmode="lin" valueType="num">
                                      <p:cBhvr>
                                        <p:cTn id="41" dur="700" fill="hold"/>
                                        <p:tgtEl>
                                          <p:spTgt spid="42"/>
                                        </p:tgtEl>
                                        <p:attrNameLst>
                                          <p:attrName>ppt_x</p:attrName>
                                        </p:attrNameLst>
                                      </p:cBhvr>
                                      <p:tavLst>
                                        <p:tav tm="0">
                                          <p:val>
                                            <p:strVal val="#ppt_x"/>
                                          </p:val>
                                        </p:tav>
                                        <p:tav tm="100000">
                                          <p:val>
                                            <p:strVal val="#ppt_x"/>
                                          </p:val>
                                        </p:tav>
                                      </p:tavLst>
                                    </p:anim>
                                    <p:anim calcmode="lin" valueType="num">
                                      <p:cBhvr>
                                        <p:cTn id="42" dur="700" fill="hold"/>
                                        <p:tgtEl>
                                          <p:spTgt spid="42"/>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20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700"/>
                                        <p:tgtEl>
                                          <p:spTgt spid="45"/>
                                        </p:tgtEl>
                                      </p:cBhvr>
                                    </p:animEffect>
                                    <p:anim calcmode="lin" valueType="num">
                                      <p:cBhvr>
                                        <p:cTn id="46" dur="700" fill="hold"/>
                                        <p:tgtEl>
                                          <p:spTgt spid="45"/>
                                        </p:tgtEl>
                                        <p:attrNameLst>
                                          <p:attrName>ppt_x</p:attrName>
                                        </p:attrNameLst>
                                      </p:cBhvr>
                                      <p:tavLst>
                                        <p:tav tm="0">
                                          <p:val>
                                            <p:strVal val="#ppt_x"/>
                                          </p:val>
                                        </p:tav>
                                        <p:tav tm="100000">
                                          <p:val>
                                            <p:strVal val="#ppt_x"/>
                                          </p:val>
                                        </p:tav>
                                      </p:tavLst>
                                    </p:anim>
                                    <p:anim calcmode="lin" valueType="num">
                                      <p:cBhvr>
                                        <p:cTn id="47" dur="700" fill="hold"/>
                                        <p:tgtEl>
                                          <p:spTgt spid="4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27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700"/>
                                        <p:tgtEl>
                                          <p:spTgt spid="48"/>
                                        </p:tgtEl>
                                      </p:cBhvr>
                                    </p:animEffect>
                                    <p:anim calcmode="lin" valueType="num">
                                      <p:cBhvr>
                                        <p:cTn id="51" dur="700" fill="hold"/>
                                        <p:tgtEl>
                                          <p:spTgt spid="48"/>
                                        </p:tgtEl>
                                        <p:attrNameLst>
                                          <p:attrName>ppt_x</p:attrName>
                                        </p:attrNameLst>
                                      </p:cBhvr>
                                      <p:tavLst>
                                        <p:tav tm="0">
                                          <p:val>
                                            <p:strVal val="#ppt_x"/>
                                          </p:val>
                                        </p:tav>
                                        <p:tav tm="100000">
                                          <p:val>
                                            <p:strVal val="#ppt_x"/>
                                          </p:val>
                                        </p:tav>
                                      </p:tavLst>
                                    </p:anim>
                                    <p:anim calcmode="lin" valueType="num">
                                      <p:cBhvr>
                                        <p:cTn id="52" dur="7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700"/>
                                        <p:tgtEl>
                                          <p:spTgt spid="24"/>
                                        </p:tgtEl>
                                      </p:cBhvr>
                                    </p:animEffect>
                                    <p:anim calcmode="lin" valueType="num">
                                      <p:cBhvr>
                                        <p:cTn id="58" dur="700" fill="hold"/>
                                        <p:tgtEl>
                                          <p:spTgt spid="24"/>
                                        </p:tgtEl>
                                        <p:attrNameLst>
                                          <p:attrName>ppt_x</p:attrName>
                                        </p:attrNameLst>
                                      </p:cBhvr>
                                      <p:tavLst>
                                        <p:tav tm="0">
                                          <p:val>
                                            <p:strVal val="#ppt_x"/>
                                          </p:val>
                                        </p:tav>
                                        <p:tav tm="100000">
                                          <p:val>
                                            <p:strVal val="#ppt_x"/>
                                          </p:val>
                                        </p:tav>
                                      </p:tavLst>
                                    </p:anim>
                                    <p:anim calcmode="lin" valueType="num">
                                      <p:cBhvr>
                                        <p:cTn id="59" dur="700" fill="hold"/>
                                        <p:tgtEl>
                                          <p:spTgt spid="2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0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700"/>
                                        <p:tgtEl>
                                          <p:spTgt spid="27"/>
                                        </p:tgtEl>
                                      </p:cBhvr>
                                    </p:animEffect>
                                    <p:anim calcmode="lin" valueType="num">
                                      <p:cBhvr>
                                        <p:cTn id="63" dur="700" fill="hold"/>
                                        <p:tgtEl>
                                          <p:spTgt spid="27"/>
                                        </p:tgtEl>
                                        <p:attrNameLst>
                                          <p:attrName>ppt_x</p:attrName>
                                        </p:attrNameLst>
                                      </p:cBhvr>
                                      <p:tavLst>
                                        <p:tav tm="0">
                                          <p:val>
                                            <p:strVal val="#ppt_x"/>
                                          </p:val>
                                        </p:tav>
                                        <p:tav tm="100000">
                                          <p:val>
                                            <p:strVal val="#ppt_x"/>
                                          </p:val>
                                        </p:tav>
                                      </p:tavLst>
                                    </p:anim>
                                    <p:anim calcmode="lin" valueType="num">
                                      <p:cBhvr>
                                        <p:cTn id="64" dur="7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140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700"/>
                                        <p:tgtEl>
                                          <p:spTgt spid="30"/>
                                        </p:tgtEl>
                                      </p:cBhvr>
                                    </p:animEffect>
                                    <p:anim calcmode="lin" valueType="num">
                                      <p:cBhvr>
                                        <p:cTn id="68" dur="700" fill="hold"/>
                                        <p:tgtEl>
                                          <p:spTgt spid="30"/>
                                        </p:tgtEl>
                                        <p:attrNameLst>
                                          <p:attrName>ppt_x</p:attrName>
                                        </p:attrNameLst>
                                      </p:cBhvr>
                                      <p:tavLst>
                                        <p:tav tm="0">
                                          <p:val>
                                            <p:strVal val="#ppt_x"/>
                                          </p:val>
                                        </p:tav>
                                        <p:tav tm="100000">
                                          <p:val>
                                            <p:strVal val="#ppt_x"/>
                                          </p:val>
                                        </p:tav>
                                      </p:tavLst>
                                    </p:anim>
                                    <p:anim calcmode="lin" valueType="num">
                                      <p:cBhvr>
                                        <p:cTn id="69" dur="7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21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700"/>
                                        <p:tgtEl>
                                          <p:spTgt spid="33"/>
                                        </p:tgtEl>
                                      </p:cBhvr>
                                    </p:animEffect>
                                    <p:anim calcmode="lin" valueType="num">
                                      <p:cBhvr>
                                        <p:cTn id="73" dur="700" fill="hold"/>
                                        <p:tgtEl>
                                          <p:spTgt spid="33"/>
                                        </p:tgtEl>
                                        <p:attrNameLst>
                                          <p:attrName>ppt_x</p:attrName>
                                        </p:attrNameLst>
                                      </p:cBhvr>
                                      <p:tavLst>
                                        <p:tav tm="0">
                                          <p:val>
                                            <p:strVal val="#ppt_x"/>
                                          </p:val>
                                        </p:tav>
                                        <p:tav tm="100000">
                                          <p:val>
                                            <p:strVal val="#ppt_x"/>
                                          </p:val>
                                        </p:tav>
                                      </p:tavLst>
                                    </p:anim>
                                    <p:anim calcmode="lin" valueType="num">
                                      <p:cBhvr>
                                        <p:cTn id="74" dur="7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barn(outVertical)">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500"/>
                                  </p:stCondLst>
                                  <p:childTnLst>
                                    <p:set>
                                      <p:cBhvr>
                                        <p:cTn id="83" dur="1" fill="hold">
                                          <p:stCondLst>
                                            <p:cond delay="0"/>
                                          </p:stCondLst>
                                        </p:cTn>
                                        <p:tgtEl>
                                          <p:spTgt spid="61"/>
                                        </p:tgtEl>
                                        <p:attrNameLst>
                                          <p:attrName>style.visibility</p:attrName>
                                        </p:attrNameLst>
                                      </p:cBhvr>
                                      <p:to>
                                        <p:strVal val="visible"/>
                                      </p:to>
                                    </p:set>
                                    <p:animEffect transition="in" filter="wipe(up)">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Diagrammes de cas d’utilisation</a:t>
            </a:r>
            <a:endParaRPr lang="fr-FR" sz="2400" b="1" dirty="0">
              <a:latin typeface="Garamond" pitchFamily="18" charset="0"/>
            </a:endParaRPr>
          </a:p>
        </p:txBody>
      </p:sp>
      <p:sp>
        <p:nvSpPr>
          <p:cNvPr id="70" name="Rectangle à coins arrondis 69"/>
          <p:cNvSpPr/>
          <p:nvPr/>
        </p:nvSpPr>
        <p:spPr>
          <a:xfrm>
            <a:off x="207592" y="1742619"/>
            <a:ext cx="1772269" cy="504056"/>
          </a:xfrm>
          <a:prstGeom prst="roundRect">
            <a:avLst/>
          </a:prstGeom>
          <a:solidFill>
            <a:schemeClr val="accent5">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70"/>
          <p:cNvSpPr txBox="1"/>
          <p:nvPr/>
        </p:nvSpPr>
        <p:spPr>
          <a:xfrm>
            <a:off x="-180528" y="1805335"/>
            <a:ext cx="2476352" cy="369332"/>
          </a:xfrm>
          <a:prstGeom prst="rect">
            <a:avLst/>
          </a:prstGeom>
          <a:noFill/>
        </p:spPr>
        <p:txBody>
          <a:bodyPr wrap="square" rtlCol="0">
            <a:spAutoFit/>
          </a:bodyPr>
          <a:lstStyle/>
          <a:p>
            <a:pPr algn="ctr"/>
            <a:r>
              <a:rPr lang="fr-FR" b="1" dirty="0" smtClean="0"/>
              <a:t>Portail web</a:t>
            </a:r>
            <a:endParaRPr lang="fr-FR" b="1" dirty="0"/>
          </a:p>
        </p:txBody>
      </p:sp>
      <p:sp>
        <p:nvSpPr>
          <p:cNvPr id="72" name="Ellipse 71"/>
          <p:cNvSpPr/>
          <p:nvPr/>
        </p:nvSpPr>
        <p:spPr>
          <a:xfrm>
            <a:off x="3771839" y="2607282"/>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p:cNvSpPr txBox="1"/>
          <p:nvPr/>
        </p:nvSpPr>
        <p:spPr>
          <a:xfrm>
            <a:off x="1223777" y="4078180"/>
            <a:ext cx="1512168" cy="338554"/>
          </a:xfrm>
          <a:prstGeom prst="rect">
            <a:avLst/>
          </a:prstGeom>
          <a:noFill/>
        </p:spPr>
        <p:txBody>
          <a:bodyPr wrap="square" rtlCol="0">
            <a:spAutoFit/>
          </a:bodyPr>
          <a:lstStyle/>
          <a:p>
            <a:pPr algn="ctr"/>
            <a:r>
              <a:rPr lang="fr-FR" sz="1600" dirty="0" smtClean="0">
                <a:latin typeface="Bell MT" pitchFamily="18" charset="0"/>
              </a:rPr>
              <a:t>Fournisseur</a:t>
            </a:r>
            <a:endParaRPr lang="fr-FR" sz="1600" dirty="0">
              <a:latin typeface="Bell MT" pitchFamily="18" charset="0"/>
            </a:endParaRPr>
          </a:p>
        </p:txBody>
      </p:sp>
      <p:sp>
        <p:nvSpPr>
          <p:cNvPr id="74" name="ZoneTexte 73"/>
          <p:cNvSpPr txBox="1"/>
          <p:nvPr/>
        </p:nvSpPr>
        <p:spPr>
          <a:xfrm>
            <a:off x="4059406" y="2747522"/>
            <a:ext cx="1737193" cy="338554"/>
          </a:xfrm>
          <a:prstGeom prst="rect">
            <a:avLst/>
          </a:prstGeom>
          <a:noFill/>
        </p:spPr>
        <p:txBody>
          <a:bodyPr wrap="square" rtlCol="0">
            <a:spAutoFit/>
          </a:bodyPr>
          <a:lstStyle/>
          <a:p>
            <a:pPr algn="ctr"/>
            <a:r>
              <a:rPr lang="fr-FR" sz="1600" b="1" dirty="0" smtClean="0"/>
              <a:t>Gérer compte</a:t>
            </a:r>
            <a:endParaRPr lang="fr-FR" b="1" dirty="0"/>
          </a:p>
        </p:txBody>
      </p:sp>
      <p:sp>
        <p:nvSpPr>
          <p:cNvPr id="75" name="ZoneTexte 74"/>
          <p:cNvSpPr txBox="1"/>
          <p:nvPr/>
        </p:nvSpPr>
        <p:spPr>
          <a:xfrm>
            <a:off x="6394395" y="2963913"/>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grpSp>
        <p:nvGrpSpPr>
          <p:cNvPr id="76" name="Groupe 75"/>
          <p:cNvGrpSpPr/>
          <p:nvPr/>
        </p:nvGrpSpPr>
        <p:grpSpPr>
          <a:xfrm>
            <a:off x="1781839" y="3358100"/>
            <a:ext cx="378042" cy="648072"/>
            <a:chOff x="2699792" y="1412776"/>
            <a:chExt cx="1008112" cy="1584176"/>
          </a:xfrm>
        </p:grpSpPr>
        <p:sp>
          <p:nvSpPr>
            <p:cNvPr id="77" name="Ellipse 76"/>
            <p:cNvSpPr/>
            <p:nvPr/>
          </p:nvSpPr>
          <p:spPr>
            <a:xfrm>
              <a:off x="2915816" y="1412776"/>
              <a:ext cx="576064"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8" name="Connecteur droit 77"/>
            <p:cNvCxnSpPr>
              <a:stCxn id="77" idx="4"/>
            </p:cNvCxnSpPr>
            <p:nvPr/>
          </p:nvCxnSpPr>
          <p:spPr>
            <a:xfrm>
              <a:off x="3203848" y="1988840"/>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3203848" y="2492896"/>
              <a:ext cx="504056"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flipH="1">
              <a:off x="2771800" y="2492896"/>
              <a:ext cx="43204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2699792" y="2132856"/>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Ellipse 81"/>
          <p:cNvSpPr/>
          <p:nvPr/>
        </p:nvSpPr>
        <p:spPr>
          <a:xfrm>
            <a:off x="3735836" y="3388351"/>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ZoneTexte 82"/>
          <p:cNvSpPr txBox="1"/>
          <p:nvPr/>
        </p:nvSpPr>
        <p:spPr>
          <a:xfrm>
            <a:off x="4023403" y="3411701"/>
            <a:ext cx="1737193" cy="584775"/>
          </a:xfrm>
          <a:prstGeom prst="rect">
            <a:avLst/>
          </a:prstGeom>
          <a:noFill/>
        </p:spPr>
        <p:txBody>
          <a:bodyPr wrap="square" rtlCol="0">
            <a:spAutoFit/>
          </a:bodyPr>
          <a:lstStyle/>
          <a:p>
            <a:pPr algn="ctr"/>
            <a:r>
              <a:rPr lang="fr-FR" sz="1600" b="1" dirty="0" smtClean="0"/>
              <a:t>Gérer appels d’offres</a:t>
            </a:r>
            <a:endParaRPr lang="fr-FR" b="1" dirty="0"/>
          </a:p>
        </p:txBody>
      </p:sp>
      <p:sp>
        <p:nvSpPr>
          <p:cNvPr id="84" name="Ellipse 83"/>
          <p:cNvSpPr/>
          <p:nvPr/>
        </p:nvSpPr>
        <p:spPr>
          <a:xfrm>
            <a:off x="3735836" y="4180439"/>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ZoneTexte 84"/>
          <p:cNvSpPr txBox="1"/>
          <p:nvPr/>
        </p:nvSpPr>
        <p:spPr>
          <a:xfrm>
            <a:off x="4023403" y="4347682"/>
            <a:ext cx="1737193" cy="338554"/>
          </a:xfrm>
          <a:prstGeom prst="rect">
            <a:avLst/>
          </a:prstGeom>
          <a:noFill/>
        </p:spPr>
        <p:txBody>
          <a:bodyPr wrap="square" rtlCol="0">
            <a:spAutoFit/>
          </a:bodyPr>
          <a:lstStyle/>
          <a:p>
            <a:pPr algn="ctr"/>
            <a:r>
              <a:rPr lang="fr-FR" sz="1600" b="1" dirty="0" smtClean="0"/>
              <a:t>Gérer dépôts </a:t>
            </a:r>
            <a:endParaRPr lang="fr-FR" b="1" dirty="0"/>
          </a:p>
        </p:txBody>
      </p:sp>
      <p:sp>
        <p:nvSpPr>
          <p:cNvPr id="86" name="Ellipse 85"/>
          <p:cNvSpPr/>
          <p:nvPr/>
        </p:nvSpPr>
        <p:spPr>
          <a:xfrm>
            <a:off x="3735836" y="4972527"/>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ZoneTexte 86"/>
          <p:cNvSpPr txBox="1"/>
          <p:nvPr/>
        </p:nvSpPr>
        <p:spPr>
          <a:xfrm>
            <a:off x="4023403" y="5046276"/>
            <a:ext cx="1737193" cy="584775"/>
          </a:xfrm>
          <a:prstGeom prst="rect">
            <a:avLst/>
          </a:prstGeom>
          <a:noFill/>
        </p:spPr>
        <p:txBody>
          <a:bodyPr wrap="square" rtlCol="0">
            <a:spAutoFit/>
          </a:bodyPr>
          <a:lstStyle/>
          <a:p>
            <a:pPr algn="ctr"/>
            <a:r>
              <a:rPr lang="fr-FR" sz="1600" b="1" dirty="0" smtClean="0"/>
              <a:t>Consulter statistiques</a:t>
            </a:r>
            <a:endParaRPr lang="fr-FR" b="1" dirty="0"/>
          </a:p>
        </p:txBody>
      </p:sp>
      <p:cxnSp>
        <p:nvCxnSpPr>
          <p:cNvPr id="88" name="Connecteur droit 87"/>
          <p:cNvCxnSpPr>
            <a:endCxn id="72" idx="2"/>
          </p:cNvCxnSpPr>
          <p:nvPr/>
        </p:nvCxnSpPr>
        <p:spPr>
          <a:xfrm flipV="1">
            <a:off x="2367832" y="2932189"/>
            <a:ext cx="1404007" cy="543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a:endCxn id="82" idx="2"/>
          </p:cNvCxnSpPr>
          <p:nvPr/>
        </p:nvCxnSpPr>
        <p:spPr>
          <a:xfrm>
            <a:off x="2367832" y="3713258"/>
            <a:ext cx="1368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endCxn id="84" idx="2"/>
          </p:cNvCxnSpPr>
          <p:nvPr/>
        </p:nvCxnSpPr>
        <p:spPr>
          <a:xfrm>
            <a:off x="2429762" y="3903069"/>
            <a:ext cx="1306074" cy="60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a:endCxn id="86" idx="2"/>
          </p:cNvCxnSpPr>
          <p:nvPr/>
        </p:nvCxnSpPr>
        <p:spPr>
          <a:xfrm>
            <a:off x="2429762" y="4078180"/>
            <a:ext cx="1306074" cy="121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e 91"/>
          <p:cNvGrpSpPr/>
          <p:nvPr/>
        </p:nvGrpSpPr>
        <p:grpSpPr>
          <a:xfrm rot="1912774">
            <a:off x="1414799" y="4345310"/>
            <a:ext cx="252075" cy="492245"/>
            <a:chOff x="1781839" y="4628264"/>
            <a:chExt cx="198022" cy="528928"/>
          </a:xfrm>
        </p:grpSpPr>
        <p:sp>
          <p:nvSpPr>
            <p:cNvPr id="93" name="Triangle isocèle 92"/>
            <p:cNvSpPr/>
            <p:nvPr/>
          </p:nvSpPr>
          <p:spPr>
            <a:xfrm>
              <a:off x="1781839" y="4628264"/>
              <a:ext cx="198022" cy="195310"/>
            </a:xfrm>
            <a:prstGeom prst="triangl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4" name="Connecteur droit 93"/>
            <p:cNvCxnSpPr>
              <a:stCxn id="93" idx="3"/>
            </p:cNvCxnSpPr>
            <p:nvPr/>
          </p:nvCxnSpPr>
          <p:spPr>
            <a:xfrm>
              <a:off x="1880850" y="4823574"/>
              <a:ext cx="0" cy="333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ZoneTexte 94"/>
          <p:cNvSpPr txBox="1"/>
          <p:nvPr/>
        </p:nvSpPr>
        <p:spPr>
          <a:xfrm>
            <a:off x="395536" y="5292497"/>
            <a:ext cx="1512168" cy="584775"/>
          </a:xfrm>
          <a:prstGeom prst="rect">
            <a:avLst/>
          </a:prstGeom>
          <a:noFill/>
        </p:spPr>
        <p:txBody>
          <a:bodyPr wrap="square" rtlCol="0">
            <a:spAutoFit/>
          </a:bodyPr>
          <a:lstStyle/>
          <a:p>
            <a:pPr algn="ctr"/>
            <a:r>
              <a:rPr lang="fr-FR" sz="1600" dirty="0" smtClean="0">
                <a:latin typeface="Bell MT" pitchFamily="18" charset="0"/>
              </a:rPr>
              <a:t>Fournisseur physique</a:t>
            </a:r>
            <a:endParaRPr lang="fr-FR" sz="1600" dirty="0">
              <a:latin typeface="Bell MT" pitchFamily="18" charset="0"/>
            </a:endParaRPr>
          </a:p>
        </p:txBody>
      </p:sp>
      <p:grpSp>
        <p:nvGrpSpPr>
          <p:cNvPr id="96" name="Groupe 95"/>
          <p:cNvGrpSpPr/>
          <p:nvPr/>
        </p:nvGrpSpPr>
        <p:grpSpPr>
          <a:xfrm>
            <a:off x="953598" y="4572417"/>
            <a:ext cx="378042" cy="648072"/>
            <a:chOff x="2699792" y="1412776"/>
            <a:chExt cx="1008112" cy="1584176"/>
          </a:xfrm>
        </p:grpSpPr>
        <p:sp>
          <p:nvSpPr>
            <p:cNvPr id="97" name="Ellipse 96"/>
            <p:cNvSpPr/>
            <p:nvPr/>
          </p:nvSpPr>
          <p:spPr>
            <a:xfrm>
              <a:off x="2915816" y="1412776"/>
              <a:ext cx="576064"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8" name="Connecteur droit 97"/>
            <p:cNvCxnSpPr>
              <a:stCxn id="97" idx="4"/>
            </p:cNvCxnSpPr>
            <p:nvPr/>
          </p:nvCxnSpPr>
          <p:spPr>
            <a:xfrm>
              <a:off x="3203848" y="1988840"/>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3203848" y="2492896"/>
              <a:ext cx="504056"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a:xfrm flipH="1">
              <a:off x="2771800" y="2492896"/>
              <a:ext cx="43204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a:xfrm>
              <a:off x="2699792" y="2132856"/>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ZoneTexte 101"/>
          <p:cNvSpPr txBox="1"/>
          <p:nvPr/>
        </p:nvSpPr>
        <p:spPr>
          <a:xfrm>
            <a:off x="1763688" y="5271011"/>
            <a:ext cx="1512168" cy="584775"/>
          </a:xfrm>
          <a:prstGeom prst="rect">
            <a:avLst/>
          </a:prstGeom>
          <a:noFill/>
        </p:spPr>
        <p:txBody>
          <a:bodyPr wrap="square" rtlCol="0">
            <a:spAutoFit/>
          </a:bodyPr>
          <a:lstStyle/>
          <a:p>
            <a:pPr algn="ctr"/>
            <a:r>
              <a:rPr lang="fr-FR" sz="1600" dirty="0" smtClean="0">
                <a:latin typeface="Bell MT" pitchFamily="18" charset="0"/>
              </a:rPr>
              <a:t>Fournisseur moral</a:t>
            </a:r>
            <a:endParaRPr lang="fr-FR" sz="1600" dirty="0">
              <a:latin typeface="Bell MT" pitchFamily="18" charset="0"/>
            </a:endParaRPr>
          </a:p>
        </p:txBody>
      </p:sp>
      <p:grpSp>
        <p:nvGrpSpPr>
          <p:cNvPr id="103" name="Groupe 102"/>
          <p:cNvGrpSpPr/>
          <p:nvPr/>
        </p:nvGrpSpPr>
        <p:grpSpPr>
          <a:xfrm>
            <a:off x="2321750" y="4550931"/>
            <a:ext cx="378042" cy="648072"/>
            <a:chOff x="2699792" y="1412776"/>
            <a:chExt cx="1008112" cy="1584176"/>
          </a:xfrm>
        </p:grpSpPr>
        <p:sp>
          <p:nvSpPr>
            <p:cNvPr id="104" name="Ellipse 103"/>
            <p:cNvSpPr/>
            <p:nvPr/>
          </p:nvSpPr>
          <p:spPr>
            <a:xfrm>
              <a:off x="2915816" y="1412776"/>
              <a:ext cx="576064"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Connecteur droit 104"/>
            <p:cNvCxnSpPr>
              <a:stCxn id="104" idx="4"/>
            </p:cNvCxnSpPr>
            <p:nvPr/>
          </p:nvCxnSpPr>
          <p:spPr>
            <a:xfrm>
              <a:off x="3203848" y="1988840"/>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a:xfrm>
              <a:off x="3203848" y="2492896"/>
              <a:ext cx="504056"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a:xfrm flipH="1">
              <a:off x="2771800" y="2492896"/>
              <a:ext cx="43204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a:xfrm>
              <a:off x="2699792" y="2132856"/>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e 108"/>
          <p:cNvGrpSpPr/>
          <p:nvPr/>
        </p:nvGrpSpPr>
        <p:grpSpPr>
          <a:xfrm rot="19617914">
            <a:off x="2053011" y="4348915"/>
            <a:ext cx="256758" cy="457002"/>
            <a:chOff x="1781839" y="4628264"/>
            <a:chExt cx="198022" cy="528928"/>
          </a:xfrm>
        </p:grpSpPr>
        <p:sp>
          <p:nvSpPr>
            <p:cNvPr id="110" name="Triangle isocèle 109"/>
            <p:cNvSpPr/>
            <p:nvPr/>
          </p:nvSpPr>
          <p:spPr>
            <a:xfrm>
              <a:off x="1781839" y="4628264"/>
              <a:ext cx="198022" cy="195310"/>
            </a:xfrm>
            <a:prstGeom prst="triangl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1" name="Connecteur droit 110"/>
            <p:cNvCxnSpPr>
              <a:stCxn id="110" idx="3"/>
            </p:cNvCxnSpPr>
            <p:nvPr/>
          </p:nvCxnSpPr>
          <p:spPr>
            <a:xfrm>
              <a:off x="1880850" y="4823574"/>
              <a:ext cx="0" cy="333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Ellipse 111"/>
          <p:cNvSpPr/>
          <p:nvPr/>
        </p:nvSpPr>
        <p:spPr>
          <a:xfrm>
            <a:off x="6364127" y="3829110"/>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ZoneTexte 112"/>
          <p:cNvSpPr txBox="1"/>
          <p:nvPr/>
        </p:nvSpPr>
        <p:spPr>
          <a:xfrm>
            <a:off x="6651694" y="3969350"/>
            <a:ext cx="1737193" cy="338554"/>
          </a:xfrm>
          <a:prstGeom prst="rect">
            <a:avLst/>
          </a:prstGeom>
          <a:noFill/>
        </p:spPr>
        <p:txBody>
          <a:bodyPr wrap="square" rtlCol="0">
            <a:spAutoFit/>
          </a:bodyPr>
          <a:lstStyle/>
          <a:p>
            <a:pPr algn="ctr"/>
            <a:r>
              <a:rPr lang="fr-FR" sz="1600" b="1" dirty="0" smtClean="0"/>
              <a:t>S’authentifier</a:t>
            </a:r>
            <a:endParaRPr lang="fr-FR" b="1" dirty="0"/>
          </a:p>
        </p:txBody>
      </p:sp>
      <p:cxnSp>
        <p:nvCxnSpPr>
          <p:cNvPr id="114" name="Connecteur droit avec flèche 113"/>
          <p:cNvCxnSpPr>
            <a:stCxn id="72" idx="6"/>
            <a:endCxn id="112" idx="0"/>
          </p:cNvCxnSpPr>
          <p:nvPr/>
        </p:nvCxnSpPr>
        <p:spPr>
          <a:xfrm>
            <a:off x="6084168" y="2932189"/>
            <a:ext cx="1436124" cy="8969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a:stCxn id="82" idx="6"/>
            <a:endCxn id="112" idx="1"/>
          </p:cNvCxnSpPr>
          <p:nvPr/>
        </p:nvCxnSpPr>
        <p:spPr>
          <a:xfrm>
            <a:off x="6048165" y="3713258"/>
            <a:ext cx="654595" cy="21101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a:stCxn id="84" idx="6"/>
            <a:endCxn id="112" idx="3"/>
          </p:cNvCxnSpPr>
          <p:nvPr/>
        </p:nvCxnSpPr>
        <p:spPr>
          <a:xfrm flipV="1">
            <a:off x="6048165" y="4383760"/>
            <a:ext cx="654595" cy="12158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a:stCxn id="86" idx="6"/>
          </p:cNvCxnSpPr>
          <p:nvPr/>
        </p:nvCxnSpPr>
        <p:spPr>
          <a:xfrm flipV="1">
            <a:off x="6048165" y="4459608"/>
            <a:ext cx="1088341" cy="83782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8" name="ZoneTexte 117"/>
          <p:cNvSpPr txBox="1"/>
          <p:nvPr/>
        </p:nvSpPr>
        <p:spPr>
          <a:xfrm>
            <a:off x="5940152" y="3523074"/>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119" name="ZoneTexte 118"/>
          <p:cNvSpPr txBox="1"/>
          <p:nvPr/>
        </p:nvSpPr>
        <p:spPr>
          <a:xfrm>
            <a:off x="5949153" y="4406915"/>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120" name="ZoneTexte 119"/>
          <p:cNvSpPr txBox="1"/>
          <p:nvPr/>
        </p:nvSpPr>
        <p:spPr>
          <a:xfrm>
            <a:off x="6309193" y="4982979"/>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121" name="Ellipse 120"/>
          <p:cNvSpPr/>
          <p:nvPr/>
        </p:nvSpPr>
        <p:spPr>
          <a:xfrm>
            <a:off x="3779912" y="2606715"/>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Ellipse 121"/>
          <p:cNvSpPr/>
          <p:nvPr/>
        </p:nvSpPr>
        <p:spPr>
          <a:xfrm>
            <a:off x="3707904" y="3398803"/>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Ellipse 122"/>
          <p:cNvSpPr/>
          <p:nvPr/>
        </p:nvSpPr>
        <p:spPr>
          <a:xfrm>
            <a:off x="3707904" y="4189150"/>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3707904" y="4981238"/>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68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21"/>
                                        </p:tgtEl>
                                      </p:cBhvr>
                                    </p:animEffect>
                                    <p:set>
                                      <p:cBhvr>
                                        <p:cTn id="11" dur="1" fill="hold">
                                          <p:stCondLst>
                                            <p:cond delay="499"/>
                                          </p:stCondLst>
                                        </p:cTn>
                                        <p:tgtEl>
                                          <p:spTgt spid="121"/>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122"/>
                                        </p:tgtEl>
                                        <p:attrNameLst>
                                          <p:attrName>style.visibility</p:attrName>
                                        </p:attrNameLst>
                                      </p:cBhvr>
                                      <p:to>
                                        <p:strVal val="visible"/>
                                      </p:to>
                                    </p:set>
                                    <p:animEffect transition="in" filter="wipe(left)">
                                      <p:cBhvr>
                                        <p:cTn id="14" dur="500"/>
                                        <p:tgtEl>
                                          <p:spTgt spid="122"/>
                                        </p:tgtEl>
                                      </p:cBhvr>
                                    </p:animEffect>
                                  </p:childTnLst>
                                </p:cTn>
                              </p:par>
                            </p:childTnLst>
                          </p:cTn>
                        </p:par>
                        <p:par>
                          <p:cTn id="15" fill="hold">
                            <p:stCondLst>
                              <p:cond delay="1000"/>
                            </p:stCondLst>
                            <p:childTnLst>
                              <p:par>
                                <p:cTn id="16" presetID="10" presetClass="exit" presetSubtype="0" fill="hold" grpId="1" nodeType="afterEffect">
                                  <p:stCondLst>
                                    <p:cond delay="0"/>
                                  </p:stCondLst>
                                  <p:childTnLst>
                                    <p:animEffect transition="out" filter="fade">
                                      <p:cBhvr>
                                        <p:cTn id="17" dur="500"/>
                                        <p:tgtEl>
                                          <p:spTgt spid="122"/>
                                        </p:tgtEl>
                                      </p:cBhvr>
                                    </p:animEffect>
                                    <p:set>
                                      <p:cBhvr>
                                        <p:cTn id="18" dur="1" fill="hold">
                                          <p:stCondLst>
                                            <p:cond delay="499"/>
                                          </p:stCondLst>
                                        </p:cTn>
                                        <p:tgtEl>
                                          <p:spTgt spid="122"/>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wipe(left)">
                                      <p:cBhvr>
                                        <p:cTn id="21" dur="500"/>
                                        <p:tgtEl>
                                          <p:spTgt spid="123"/>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123"/>
                                        </p:tgtEl>
                                      </p:cBhvr>
                                    </p:animEffect>
                                    <p:set>
                                      <p:cBhvr>
                                        <p:cTn id="25" dur="1" fill="hold">
                                          <p:stCondLst>
                                            <p:cond delay="499"/>
                                          </p:stCondLst>
                                        </p:cTn>
                                        <p:tgtEl>
                                          <p:spTgt spid="123"/>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left)">
                                      <p:cBhvr>
                                        <p:cTn id="28" dur="500"/>
                                        <p:tgtEl>
                                          <p:spTgt spid="1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24"/>
                                        </p:tgtEl>
                                      </p:cBhvr>
                                    </p:animEffect>
                                    <p:set>
                                      <p:cBhvr>
                                        <p:cTn id="33"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1" grpId="1" animBg="1"/>
      <p:bldP spid="122" grpId="0" animBg="1"/>
      <p:bldP spid="122" grpId="1" animBg="1"/>
      <p:bldP spid="123" grpId="0" animBg="1"/>
      <p:bldP spid="123" grpId="1" animBg="1"/>
      <p:bldP spid="124" grpId="0" animBg="1"/>
      <p:bldP spid="12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3771839" y="2133423"/>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223777" y="3604321"/>
            <a:ext cx="1512168" cy="338554"/>
          </a:xfrm>
          <a:prstGeom prst="rect">
            <a:avLst/>
          </a:prstGeom>
          <a:noFill/>
        </p:spPr>
        <p:txBody>
          <a:bodyPr wrap="square" rtlCol="0">
            <a:spAutoFit/>
          </a:bodyPr>
          <a:lstStyle/>
          <a:p>
            <a:pPr algn="ctr"/>
            <a:r>
              <a:rPr lang="fr-FR" sz="1600" dirty="0" smtClean="0">
                <a:latin typeface="Bell MT" pitchFamily="18" charset="0"/>
              </a:rPr>
              <a:t>administrateur</a:t>
            </a:r>
            <a:endParaRPr lang="fr-FR" sz="1600" dirty="0">
              <a:latin typeface="Bell MT" pitchFamily="18" charset="0"/>
            </a:endParaRPr>
          </a:p>
        </p:txBody>
      </p:sp>
      <p:sp>
        <p:nvSpPr>
          <p:cNvPr id="6" name="ZoneTexte 5"/>
          <p:cNvSpPr txBox="1"/>
          <p:nvPr/>
        </p:nvSpPr>
        <p:spPr>
          <a:xfrm>
            <a:off x="4059406" y="2132856"/>
            <a:ext cx="1737193" cy="584775"/>
          </a:xfrm>
          <a:prstGeom prst="rect">
            <a:avLst/>
          </a:prstGeom>
          <a:noFill/>
        </p:spPr>
        <p:txBody>
          <a:bodyPr wrap="square" rtlCol="0">
            <a:spAutoFit/>
          </a:bodyPr>
          <a:lstStyle/>
          <a:p>
            <a:pPr algn="ctr"/>
            <a:r>
              <a:rPr lang="fr-FR" sz="1600" b="1" dirty="0" smtClean="0"/>
              <a:t>Gérer fournisseurs</a:t>
            </a:r>
            <a:endParaRPr lang="fr-FR" b="1" dirty="0"/>
          </a:p>
        </p:txBody>
      </p:sp>
      <p:sp>
        <p:nvSpPr>
          <p:cNvPr id="7" name="ZoneTexte 6"/>
          <p:cNvSpPr txBox="1"/>
          <p:nvPr/>
        </p:nvSpPr>
        <p:spPr>
          <a:xfrm>
            <a:off x="6394395" y="2490054"/>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grpSp>
        <p:nvGrpSpPr>
          <p:cNvPr id="8" name="Groupe 7"/>
          <p:cNvGrpSpPr/>
          <p:nvPr/>
        </p:nvGrpSpPr>
        <p:grpSpPr>
          <a:xfrm>
            <a:off x="1781839" y="2884241"/>
            <a:ext cx="378042" cy="648072"/>
            <a:chOff x="2699792" y="1412776"/>
            <a:chExt cx="1008112" cy="1584176"/>
          </a:xfrm>
        </p:grpSpPr>
        <p:sp>
          <p:nvSpPr>
            <p:cNvPr id="9" name="Ellipse 8"/>
            <p:cNvSpPr/>
            <p:nvPr/>
          </p:nvSpPr>
          <p:spPr>
            <a:xfrm>
              <a:off x="2915816" y="1412776"/>
              <a:ext cx="576064" cy="576064"/>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p:cNvCxnSpPr>
              <a:stCxn id="9" idx="4"/>
            </p:cNvCxnSpPr>
            <p:nvPr/>
          </p:nvCxnSpPr>
          <p:spPr>
            <a:xfrm>
              <a:off x="3203848" y="1988840"/>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3203848" y="2492896"/>
              <a:ext cx="504056"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H="1">
              <a:off x="2771800" y="2492896"/>
              <a:ext cx="43204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2699792" y="2132856"/>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Ellipse 13"/>
          <p:cNvSpPr/>
          <p:nvPr/>
        </p:nvSpPr>
        <p:spPr>
          <a:xfrm>
            <a:off x="3735836" y="2914492"/>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023403" y="2937842"/>
            <a:ext cx="1737193" cy="584775"/>
          </a:xfrm>
          <a:prstGeom prst="rect">
            <a:avLst/>
          </a:prstGeom>
          <a:noFill/>
        </p:spPr>
        <p:txBody>
          <a:bodyPr wrap="square" rtlCol="0">
            <a:spAutoFit/>
          </a:bodyPr>
          <a:lstStyle/>
          <a:p>
            <a:pPr algn="ctr"/>
            <a:r>
              <a:rPr lang="fr-FR" sz="1600" b="1" dirty="0" smtClean="0"/>
              <a:t>Gérer appels d’offres</a:t>
            </a:r>
            <a:endParaRPr lang="fr-FR" b="1" dirty="0"/>
          </a:p>
        </p:txBody>
      </p:sp>
      <p:sp>
        <p:nvSpPr>
          <p:cNvPr id="16" name="Ellipse 15"/>
          <p:cNvSpPr/>
          <p:nvPr/>
        </p:nvSpPr>
        <p:spPr>
          <a:xfrm>
            <a:off x="3735836" y="3706580"/>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023403" y="3873823"/>
            <a:ext cx="1737193" cy="338554"/>
          </a:xfrm>
          <a:prstGeom prst="rect">
            <a:avLst/>
          </a:prstGeom>
          <a:noFill/>
        </p:spPr>
        <p:txBody>
          <a:bodyPr wrap="square" rtlCol="0">
            <a:spAutoFit/>
          </a:bodyPr>
          <a:lstStyle/>
          <a:p>
            <a:pPr algn="ctr"/>
            <a:r>
              <a:rPr lang="fr-FR" sz="1600" b="1" dirty="0" smtClean="0"/>
              <a:t>Gérer dépôts </a:t>
            </a:r>
            <a:endParaRPr lang="fr-FR" b="1" dirty="0"/>
          </a:p>
        </p:txBody>
      </p:sp>
      <p:sp>
        <p:nvSpPr>
          <p:cNvPr id="18" name="Ellipse 17"/>
          <p:cNvSpPr/>
          <p:nvPr/>
        </p:nvSpPr>
        <p:spPr>
          <a:xfrm>
            <a:off x="3735836" y="4498668"/>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4023403" y="4509120"/>
            <a:ext cx="1737193" cy="584775"/>
          </a:xfrm>
          <a:prstGeom prst="rect">
            <a:avLst/>
          </a:prstGeom>
          <a:noFill/>
        </p:spPr>
        <p:txBody>
          <a:bodyPr wrap="square" rtlCol="0">
            <a:spAutoFit/>
          </a:bodyPr>
          <a:lstStyle/>
          <a:p>
            <a:pPr algn="ctr"/>
            <a:r>
              <a:rPr lang="fr-FR" sz="1600" b="1" dirty="0" smtClean="0"/>
              <a:t>Analyse de données</a:t>
            </a:r>
            <a:endParaRPr lang="fr-FR" b="1" dirty="0"/>
          </a:p>
        </p:txBody>
      </p:sp>
      <p:cxnSp>
        <p:nvCxnSpPr>
          <p:cNvPr id="20" name="Connecteur droit 19"/>
          <p:cNvCxnSpPr>
            <a:endCxn id="4" idx="2"/>
          </p:cNvCxnSpPr>
          <p:nvPr/>
        </p:nvCxnSpPr>
        <p:spPr>
          <a:xfrm flipV="1">
            <a:off x="2367832" y="2458330"/>
            <a:ext cx="1404007" cy="543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endCxn id="14" idx="2"/>
          </p:cNvCxnSpPr>
          <p:nvPr/>
        </p:nvCxnSpPr>
        <p:spPr>
          <a:xfrm>
            <a:off x="2367832" y="3239399"/>
            <a:ext cx="1368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endCxn id="16" idx="2"/>
          </p:cNvCxnSpPr>
          <p:nvPr/>
        </p:nvCxnSpPr>
        <p:spPr>
          <a:xfrm>
            <a:off x="2429762" y="3429210"/>
            <a:ext cx="1306074" cy="60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endCxn id="18" idx="2"/>
          </p:cNvCxnSpPr>
          <p:nvPr/>
        </p:nvCxnSpPr>
        <p:spPr>
          <a:xfrm>
            <a:off x="2429762" y="3604321"/>
            <a:ext cx="1306074" cy="121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6364127" y="3355251"/>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6651694" y="3495491"/>
            <a:ext cx="1737193" cy="338554"/>
          </a:xfrm>
          <a:prstGeom prst="rect">
            <a:avLst/>
          </a:prstGeom>
          <a:noFill/>
        </p:spPr>
        <p:txBody>
          <a:bodyPr wrap="square" rtlCol="0">
            <a:spAutoFit/>
          </a:bodyPr>
          <a:lstStyle/>
          <a:p>
            <a:pPr algn="ctr"/>
            <a:r>
              <a:rPr lang="fr-FR" sz="1600" b="1" dirty="0" smtClean="0"/>
              <a:t>S’authentifier</a:t>
            </a:r>
            <a:endParaRPr lang="fr-FR" b="1" dirty="0"/>
          </a:p>
        </p:txBody>
      </p:sp>
      <p:cxnSp>
        <p:nvCxnSpPr>
          <p:cNvPr id="26" name="Connecteur droit avec flèche 25"/>
          <p:cNvCxnSpPr>
            <a:stCxn id="4" idx="6"/>
            <a:endCxn id="24" idx="0"/>
          </p:cNvCxnSpPr>
          <p:nvPr/>
        </p:nvCxnSpPr>
        <p:spPr>
          <a:xfrm>
            <a:off x="6084168" y="2458330"/>
            <a:ext cx="1436124" cy="8969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14" idx="6"/>
            <a:endCxn id="24" idx="1"/>
          </p:cNvCxnSpPr>
          <p:nvPr/>
        </p:nvCxnSpPr>
        <p:spPr>
          <a:xfrm>
            <a:off x="6048165" y="3239399"/>
            <a:ext cx="654595" cy="21101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6" idx="6"/>
            <a:endCxn id="24" idx="3"/>
          </p:cNvCxnSpPr>
          <p:nvPr/>
        </p:nvCxnSpPr>
        <p:spPr>
          <a:xfrm flipV="1">
            <a:off x="6048165" y="3909901"/>
            <a:ext cx="654595" cy="12158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18" idx="6"/>
          </p:cNvCxnSpPr>
          <p:nvPr/>
        </p:nvCxnSpPr>
        <p:spPr>
          <a:xfrm flipV="1">
            <a:off x="6048165" y="3985749"/>
            <a:ext cx="1088341" cy="83782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940152" y="3049215"/>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31" name="ZoneTexte 30"/>
          <p:cNvSpPr txBox="1"/>
          <p:nvPr/>
        </p:nvSpPr>
        <p:spPr>
          <a:xfrm>
            <a:off x="5949153" y="3933056"/>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32" name="ZoneTexte 31"/>
          <p:cNvSpPr txBox="1"/>
          <p:nvPr/>
        </p:nvSpPr>
        <p:spPr>
          <a:xfrm>
            <a:off x="6309193" y="4509120"/>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sp>
        <p:nvSpPr>
          <p:cNvPr id="33" name="Ellipse 32"/>
          <p:cNvSpPr/>
          <p:nvPr/>
        </p:nvSpPr>
        <p:spPr>
          <a:xfrm>
            <a:off x="3779912" y="2132856"/>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3707904" y="2924944"/>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3707904" y="3715291"/>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3707904" y="4507379"/>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3707904" y="5299467"/>
            <a:ext cx="2312329" cy="64981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3995471" y="5445224"/>
            <a:ext cx="1737193" cy="338554"/>
          </a:xfrm>
          <a:prstGeom prst="rect">
            <a:avLst/>
          </a:prstGeom>
          <a:noFill/>
        </p:spPr>
        <p:txBody>
          <a:bodyPr wrap="square" rtlCol="0">
            <a:spAutoFit/>
          </a:bodyPr>
          <a:lstStyle/>
          <a:p>
            <a:pPr algn="ctr"/>
            <a:r>
              <a:rPr lang="fr-FR" sz="1600" b="1" dirty="0" smtClean="0"/>
              <a:t>Gérer documents</a:t>
            </a:r>
            <a:endParaRPr lang="fr-FR" b="1" dirty="0"/>
          </a:p>
        </p:txBody>
      </p:sp>
      <p:sp>
        <p:nvSpPr>
          <p:cNvPr id="39" name="Ellipse 38"/>
          <p:cNvSpPr/>
          <p:nvPr/>
        </p:nvSpPr>
        <p:spPr>
          <a:xfrm>
            <a:off x="3707904" y="5299467"/>
            <a:ext cx="2312329" cy="6498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a:endCxn id="39" idx="2"/>
          </p:cNvCxnSpPr>
          <p:nvPr/>
        </p:nvCxnSpPr>
        <p:spPr>
          <a:xfrm>
            <a:off x="2429762" y="4005064"/>
            <a:ext cx="1278142" cy="1619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6156176" y="5281463"/>
            <a:ext cx="1575175" cy="307777"/>
          </a:xfrm>
          <a:prstGeom prst="rect">
            <a:avLst/>
          </a:prstGeom>
          <a:noFill/>
        </p:spPr>
        <p:txBody>
          <a:bodyPr wrap="square" rtlCol="0">
            <a:spAutoFit/>
          </a:bodyPr>
          <a:lstStyle/>
          <a:p>
            <a:r>
              <a:rPr lang="fr-FR" sz="1400" b="1" i="1" dirty="0" smtClean="0"/>
              <a:t>&lt;&lt;</a:t>
            </a:r>
            <a:r>
              <a:rPr lang="fr-FR" sz="1400" b="1" i="1" dirty="0" err="1" smtClean="0"/>
              <a:t>include</a:t>
            </a:r>
            <a:r>
              <a:rPr lang="fr-FR" sz="1400" b="1" i="1" dirty="0" smtClean="0"/>
              <a:t>&gt;&gt;</a:t>
            </a:r>
            <a:endParaRPr lang="fr-FR" sz="1400" b="1" i="1" dirty="0"/>
          </a:p>
        </p:txBody>
      </p:sp>
      <p:cxnSp>
        <p:nvCxnSpPr>
          <p:cNvPr id="42" name="Connecteur droit avec flèche 41"/>
          <p:cNvCxnSpPr>
            <a:stCxn id="39" idx="6"/>
          </p:cNvCxnSpPr>
          <p:nvPr/>
        </p:nvCxnSpPr>
        <p:spPr>
          <a:xfrm flipV="1">
            <a:off x="6020233" y="3970694"/>
            <a:ext cx="1469870" cy="16536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e 43"/>
          <p:cNvGrpSpPr/>
          <p:nvPr/>
        </p:nvGrpSpPr>
        <p:grpSpPr>
          <a:xfrm>
            <a:off x="107504" y="44624"/>
            <a:ext cx="8856984" cy="692696"/>
            <a:chOff x="107504" y="44624"/>
            <a:chExt cx="8856984" cy="692696"/>
          </a:xfrm>
        </p:grpSpPr>
        <p:sp>
          <p:nvSpPr>
            <p:cNvPr id="45" name="Rectangle à coins arrondis 44"/>
            <p:cNvSpPr/>
            <p:nvPr/>
          </p:nvSpPr>
          <p:spPr>
            <a:xfrm>
              <a:off x="1979712"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à coins arrondis 46"/>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à coins arrondis 48"/>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51"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latin typeface="Century Schoolbook" pitchFamily="18" charset="0"/>
                </a:rPr>
                <a:t>ETUDE FONCTIONNELLE</a:t>
              </a:r>
            </a:p>
          </p:txBody>
        </p:sp>
        <p:sp>
          <p:nvSpPr>
            <p:cNvPr id="52"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53"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54"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55" name="ZoneTexte 54"/>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Diagrammes de cas d’utilisation</a:t>
            </a:r>
            <a:endParaRPr lang="fr-FR" sz="2400" b="1" dirty="0">
              <a:latin typeface="Garamond" pitchFamily="18" charset="0"/>
            </a:endParaRPr>
          </a:p>
        </p:txBody>
      </p:sp>
      <p:sp>
        <p:nvSpPr>
          <p:cNvPr id="56" name="Rectangle à coins arrondis 55"/>
          <p:cNvSpPr/>
          <p:nvPr/>
        </p:nvSpPr>
        <p:spPr>
          <a:xfrm>
            <a:off x="207592" y="1742619"/>
            <a:ext cx="1772269" cy="504056"/>
          </a:xfrm>
          <a:prstGeom prst="roundRect">
            <a:avLst/>
          </a:prstGeom>
          <a:solidFill>
            <a:schemeClr val="accent5">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180528" y="1805335"/>
            <a:ext cx="2476352" cy="369332"/>
          </a:xfrm>
          <a:prstGeom prst="rect">
            <a:avLst/>
          </a:prstGeom>
          <a:noFill/>
        </p:spPr>
        <p:txBody>
          <a:bodyPr wrap="square" rtlCol="0">
            <a:spAutoFit/>
          </a:bodyPr>
          <a:lstStyle/>
          <a:p>
            <a:pPr algn="ctr"/>
            <a:r>
              <a:rPr lang="fr-FR" b="1" dirty="0" smtClean="0"/>
              <a:t>Portail intranet</a:t>
            </a:r>
            <a:endParaRPr lang="fr-FR" b="1" dirty="0"/>
          </a:p>
        </p:txBody>
      </p:sp>
    </p:spTree>
    <p:extLst>
      <p:ext uri="{BB962C8B-B14F-4D97-AF65-F5344CB8AC3E}">
        <p14:creationId xmlns:p14="http://schemas.microsoft.com/office/powerpoint/2010/main" val="25310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childTnLst>
                          </p:cTn>
                        </p:par>
                        <p:par>
                          <p:cTn id="15" fill="hold">
                            <p:stCondLst>
                              <p:cond delay="1000"/>
                            </p:stCondLst>
                            <p:childTnLst>
                              <p:par>
                                <p:cTn id="16" presetID="10" presetClass="exit" presetSubtype="0" fill="hold" grpId="1" nodeType="afterEffect">
                                  <p:stCondLst>
                                    <p:cond delay="0"/>
                                  </p:stCondLst>
                                  <p:childTnLst>
                                    <p:animEffect transition="out" filter="fade">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000"/>
                            </p:stCondLst>
                            <p:childTnLst>
                              <p:par>
                                <p:cTn id="30" presetID="10" presetClass="exit" presetSubtype="0" fill="hold" grpId="1" nodeType="after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par>
                                <p:cTn id="33" presetID="22" presetClass="entr" presetSubtype="8"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39"/>
                                        </p:tgtEl>
                                      </p:cBhvr>
                                    </p:animEffect>
                                    <p:set>
                                      <p:cBhvr>
                                        <p:cTn id="40"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5" grpId="1" animBg="1"/>
      <p:bldP spid="36" grpId="0" animBg="1"/>
      <p:bldP spid="36" grpId="1" animBg="1"/>
      <p:bldP spid="39" grpId="0" animBg="1"/>
      <p:bldP spid="3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580801"/>
            <a:ext cx="9180512" cy="5088559"/>
          </a:xfrm>
          <a:prstGeom prst="rect">
            <a:avLst/>
          </a:prstGeom>
        </p:spPr>
      </p:pic>
      <p:cxnSp>
        <p:nvCxnSpPr>
          <p:cNvPr id="3" name="Connecteur droit avec flèche 2"/>
          <p:cNvCxnSpPr/>
          <p:nvPr/>
        </p:nvCxnSpPr>
        <p:spPr>
          <a:xfrm>
            <a:off x="1057646" y="3236986"/>
            <a:ext cx="1686221"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a:off x="1057647" y="3447455"/>
            <a:ext cx="1686221"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p:nvPr/>
        </p:nvCxnSpPr>
        <p:spPr>
          <a:xfrm>
            <a:off x="2915816" y="3398973"/>
            <a:ext cx="1686221"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à coins arrondis 5"/>
          <p:cNvSpPr/>
          <p:nvPr/>
        </p:nvSpPr>
        <p:spPr>
          <a:xfrm>
            <a:off x="3851919" y="2372890"/>
            <a:ext cx="1718393" cy="43204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avec flèche 6"/>
          <p:cNvCxnSpPr/>
          <p:nvPr/>
        </p:nvCxnSpPr>
        <p:spPr>
          <a:xfrm>
            <a:off x="1057648" y="3813050"/>
            <a:ext cx="3544389"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4757987" y="3885058"/>
            <a:ext cx="1686221"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5580112" y="2372890"/>
            <a:ext cx="1872208" cy="43204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p:nvPr/>
        </p:nvCxnSpPr>
        <p:spPr>
          <a:xfrm>
            <a:off x="1057648" y="4288542"/>
            <a:ext cx="5386560"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à coins arrondis 10"/>
          <p:cNvSpPr/>
          <p:nvPr/>
        </p:nvSpPr>
        <p:spPr>
          <a:xfrm>
            <a:off x="7553858" y="2372890"/>
            <a:ext cx="1554646" cy="43204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a:off x="6660232" y="4533130"/>
            <a:ext cx="1614213" cy="0"/>
          </a:xfrm>
          <a:prstGeom prst="straightConnector1">
            <a:avLst/>
          </a:prstGeom>
          <a:ln w="5715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6630195" y="4749154"/>
            <a:ext cx="1614213" cy="0"/>
          </a:xfrm>
          <a:prstGeom prst="straightConnector1">
            <a:avLst/>
          </a:prstGeom>
          <a:ln w="57150">
            <a:solidFill>
              <a:srgbClr val="00B0F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32039" y="4893170"/>
            <a:ext cx="4104457" cy="165618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5076056" y="5325218"/>
            <a:ext cx="1368152" cy="276999"/>
          </a:xfrm>
          <a:prstGeom prst="rect">
            <a:avLst/>
          </a:prstGeom>
          <a:noFill/>
        </p:spPr>
        <p:txBody>
          <a:bodyPr wrap="square" rtlCol="0">
            <a:spAutoFit/>
          </a:bodyPr>
          <a:lstStyle/>
          <a:p>
            <a:r>
              <a:rPr lang="fr-FR" sz="1200" dirty="0"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If(</a:t>
            </a:r>
            <a:r>
              <a:rPr lang="fr-FR" sz="1200" dirty="0" err="1"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exists</a:t>
            </a:r>
            <a:r>
              <a:rPr lang="fr-FR" sz="1200" dirty="0"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a:t>
            </a:r>
            <a:r>
              <a:rPr lang="fr-FR" sz="1200" dirty="0" err="1"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depot</a:t>
            </a:r>
            <a:r>
              <a:rPr lang="fr-FR" sz="1200" dirty="0"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a:t>
            </a:r>
            <a:endParaRPr lang="fr-FR" sz="1200" dirty="0">
              <a:solidFill>
                <a:schemeClr val="tx1">
                  <a:lumMod val="95000"/>
                  <a:lumOff val="5000"/>
                </a:schemeClr>
              </a:solidFill>
              <a:effectLst>
                <a:outerShdw blurRad="38100" dist="38100" dir="2700000" algn="tl">
                  <a:srgbClr val="000000">
                    <a:alpha val="43137"/>
                  </a:srgbClr>
                </a:outerShdw>
              </a:effectLst>
              <a:latin typeface="Trebuchet MS" pitchFamily="34" charset="0"/>
            </a:endParaRPr>
          </a:p>
        </p:txBody>
      </p:sp>
      <p:grpSp>
        <p:nvGrpSpPr>
          <p:cNvPr id="16" name="Groupe 15"/>
          <p:cNvGrpSpPr/>
          <p:nvPr/>
        </p:nvGrpSpPr>
        <p:grpSpPr>
          <a:xfrm>
            <a:off x="6630195" y="5253210"/>
            <a:ext cx="1804522" cy="349007"/>
            <a:chOff x="6630195" y="4797152"/>
            <a:chExt cx="1804522" cy="349007"/>
          </a:xfrm>
        </p:grpSpPr>
        <p:cxnSp>
          <p:nvCxnSpPr>
            <p:cNvPr id="17" name="Connecteur droit 16"/>
            <p:cNvCxnSpPr/>
            <p:nvPr/>
          </p:nvCxnSpPr>
          <p:spPr>
            <a:xfrm>
              <a:off x="6630195" y="4797152"/>
              <a:ext cx="289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20184" y="4797152"/>
              <a:ext cx="0" cy="34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6660232" y="5146159"/>
              <a:ext cx="259953"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6948264" y="4833155"/>
              <a:ext cx="1486453" cy="276999"/>
            </a:xfrm>
            <a:prstGeom prst="rect">
              <a:avLst/>
            </a:prstGeom>
            <a:noFill/>
          </p:spPr>
          <p:txBody>
            <a:bodyPr wrap="square" rtlCol="0">
              <a:spAutoFit/>
            </a:bodyPr>
            <a:lstStyle/>
            <a:p>
              <a:r>
                <a:rPr lang="fr-FR" sz="1200" dirty="0"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Afficher « édité »</a:t>
              </a:r>
              <a:endParaRPr lang="fr-FR" sz="1200" dirty="0">
                <a:solidFill>
                  <a:schemeClr val="tx1">
                    <a:lumMod val="95000"/>
                    <a:lumOff val="5000"/>
                  </a:schemeClr>
                </a:solidFill>
                <a:effectLst>
                  <a:outerShdw blurRad="38100" dist="38100" dir="2700000" algn="tl">
                    <a:srgbClr val="000000">
                      <a:alpha val="43137"/>
                    </a:srgbClr>
                  </a:outerShdw>
                </a:effectLst>
                <a:latin typeface="Trebuchet MS" pitchFamily="34" charset="0"/>
              </a:endParaRPr>
            </a:p>
          </p:txBody>
        </p:sp>
      </p:grpSp>
      <p:grpSp>
        <p:nvGrpSpPr>
          <p:cNvPr id="21" name="Groupe 20"/>
          <p:cNvGrpSpPr/>
          <p:nvPr/>
        </p:nvGrpSpPr>
        <p:grpSpPr>
          <a:xfrm>
            <a:off x="6660232" y="5840307"/>
            <a:ext cx="1804522" cy="349007"/>
            <a:chOff x="6660232" y="5384249"/>
            <a:chExt cx="1804522" cy="349007"/>
          </a:xfrm>
        </p:grpSpPr>
        <p:cxnSp>
          <p:nvCxnSpPr>
            <p:cNvPr id="22" name="Connecteur droit 21"/>
            <p:cNvCxnSpPr/>
            <p:nvPr/>
          </p:nvCxnSpPr>
          <p:spPr>
            <a:xfrm>
              <a:off x="6660232" y="5384249"/>
              <a:ext cx="289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6950221" y="5384249"/>
              <a:ext cx="0" cy="34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H="1">
              <a:off x="6690269" y="5733256"/>
              <a:ext cx="259953"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978301" y="5420252"/>
              <a:ext cx="1486453" cy="276999"/>
            </a:xfrm>
            <a:prstGeom prst="rect">
              <a:avLst/>
            </a:prstGeom>
            <a:noFill/>
          </p:spPr>
          <p:txBody>
            <a:bodyPr wrap="square" rtlCol="0">
              <a:spAutoFit/>
            </a:bodyPr>
            <a:lstStyle/>
            <a:p>
              <a:r>
                <a:rPr lang="fr-FR" sz="1200" dirty="0" smtClean="0">
                  <a:solidFill>
                    <a:schemeClr val="tx1">
                      <a:lumMod val="95000"/>
                      <a:lumOff val="5000"/>
                    </a:schemeClr>
                  </a:solidFill>
                  <a:effectLst>
                    <a:outerShdw blurRad="38100" dist="38100" dir="2700000" algn="tl">
                      <a:srgbClr val="000000">
                        <a:alpha val="43137"/>
                      </a:srgbClr>
                    </a:outerShdw>
                  </a:effectLst>
                  <a:latin typeface="Trebuchet MS" pitchFamily="34" charset="0"/>
                </a:rPr>
                <a:t>Afficher « ajouté »</a:t>
              </a:r>
              <a:endParaRPr lang="fr-FR" sz="1200" dirty="0">
                <a:solidFill>
                  <a:schemeClr val="tx1">
                    <a:lumMod val="95000"/>
                    <a:lumOff val="5000"/>
                  </a:schemeClr>
                </a:solidFill>
                <a:effectLst>
                  <a:outerShdw blurRad="38100" dist="38100" dir="2700000" algn="tl">
                    <a:srgbClr val="000000">
                      <a:alpha val="43137"/>
                    </a:srgbClr>
                  </a:outerShdw>
                </a:effectLst>
                <a:latin typeface="Trebuchet MS" pitchFamily="34" charset="0"/>
              </a:endParaRPr>
            </a:p>
          </p:txBody>
        </p:sp>
      </p:grpSp>
      <p:sp>
        <p:nvSpPr>
          <p:cNvPr id="26" name="Rectangle 25"/>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7" name="Groupe 26"/>
          <p:cNvGrpSpPr/>
          <p:nvPr/>
        </p:nvGrpSpPr>
        <p:grpSpPr>
          <a:xfrm>
            <a:off x="107504" y="44624"/>
            <a:ext cx="8856984" cy="692696"/>
            <a:chOff x="107504" y="44624"/>
            <a:chExt cx="8856984" cy="692696"/>
          </a:xfrm>
        </p:grpSpPr>
        <p:sp>
          <p:nvSpPr>
            <p:cNvPr id="28" name="Rectangle à coins arrondis 27"/>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28"/>
            <p:cNvSpPr/>
            <p:nvPr/>
          </p:nvSpPr>
          <p:spPr>
            <a:xfrm>
              <a:off x="3851920"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à coins arrondis 29"/>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à coins arrondis 31"/>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34"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35"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CONCEPTION</a:t>
              </a:r>
              <a:endParaRPr lang="fr-FR" sz="1200" b="1" dirty="0">
                <a:latin typeface="Century Schoolbook" pitchFamily="18" charset="0"/>
              </a:endParaRPr>
            </a:p>
          </p:txBody>
        </p:sp>
        <p:sp>
          <p:nvSpPr>
            <p:cNvPr id="36"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37"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38" name="ZoneTexte 37"/>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Diagrammes de séquence</a:t>
            </a:r>
            <a:endParaRPr lang="fr-FR" sz="2400" b="1" dirty="0">
              <a:latin typeface="Garamond" pitchFamily="18" charset="0"/>
            </a:endParaRPr>
          </a:p>
        </p:txBody>
      </p:sp>
    </p:spTree>
    <p:extLst>
      <p:ext uri="{BB962C8B-B14F-4D97-AF65-F5344CB8AC3E}">
        <p14:creationId xmlns:p14="http://schemas.microsoft.com/office/powerpoint/2010/main" val="7477500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22" presetClass="entr" presetSubtype="1"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5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nodeType="withEffect">
                                  <p:stCondLst>
                                    <p:cond delay="50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ntr" presetSubtype="8" fill="hold" nodeType="withEffect">
                                  <p:stCondLst>
                                    <p:cond delay="50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par>
                                <p:cTn id="37" presetID="22" presetClass="entr" presetSubtype="8" fill="hold" nodeType="withEffect">
                                  <p:stCondLst>
                                    <p:cond delay="90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22" presetClass="exit" presetSubtype="4" fill="hold" grpId="1" nodeType="withEffect">
                                  <p:stCondLst>
                                    <p:cond delay="0"/>
                                  </p:stCondLst>
                                  <p:childTnLst>
                                    <p:animEffect transition="out" filter="wipe(down)">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22" presetClass="entr" presetSubtype="8" fill="hold" nodeType="withEffect">
                                  <p:stCondLst>
                                    <p:cond delay="50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par>
                                <p:cTn id="54" presetID="22" presetClass="entr" presetSubtype="8" fill="hold" grpId="0" nodeType="withEffect">
                                  <p:stCondLst>
                                    <p:cond delay="50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par>
                                <p:cTn id="57" presetID="22" presetClass="entr" presetSubtype="8" fill="hold" nodeType="withEffect">
                                  <p:stCondLst>
                                    <p:cond delay="90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8"/>
                                        </p:tgtEl>
                                      </p:cBhvr>
                                    </p:animEffect>
                                    <p:set>
                                      <p:cBhvr>
                                        <p:cTn id="64" dur="1" fill="hold">
                                          <p:stCondLst>
                                            <p:cond delay="499"/>
                                          </p:stCondLst>
                                        </p:cTn>
                                        <p:tgtEl>
                                          <p:spTgt spid="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22" presetClass="entr" presetSubtype="8" fill="hold" nodeType="withEffect">
                                  <p:stCondLst>
                                    <p:cond delay="50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par>
                                <p:cTn id="71" presetID="22" presetClass="entr" presetSubtype="8" fill="hold" grpId="0" nodeType="withEffect">
                                  <p:stCondLst>
                                    <p:cond delay="50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500"/>
                                        <p:tgtEl>
                                          <p:spTgt spid="11"/>
                                        </p:tgtEl>
                                      </p:cBhvr>
                                    </p:animEffect>
                                  </p:childTnLst>
                                </p:cTn>
                              </p:par>
                              <p:par>
                                <p:cTn id="74" presetID="22" presetClass="entr" presetSubtype="2" fill="hold" nodeType="withEffect">
                                  <p:stCondLst>
                                    <p:cond delay="1000"/>
                                  </p:stCondLst>
                                  <p:childTnLst>
                                    <p:set>
                                      <p:cBhvr>
                                        <p:cTn id="75" dur="1" fill="hold">
                                          <p:stCondLst>
                                            <p:cond delay="0"/>
                                          </p:stCondLst>
                                        </p:cTn>
                                        <p:tgtEl>
                                          <p:spTgt spid="13"/>
                                        </p:tgtEl>
                                        <p:attrNameLst>
                                          <p:attrName>style.visibility</p:attrName>
                                        </p:attrNameLst>
                                      </p:cBhvr>
                                      <p:to>
                                        <p:strVal val="visible"/>
                                      </p:to>
                                    </p:set>
                                    <p:animEffect transition="in" filter="wipe(right)">
                                      <p:cBhvr>
                                        <p:cTn id="76" dur="500"/>
                                        <p:tgtEl>
                                          <p:spTgt spid="13"/>
                                        </p:tgtEl>
                                      </p:cBhvr>
                                    </p:animEffect>
                                  </p:childTnLst>
                                </p:cTn>
                              </p:par>
                              <p:par>
                                <p:cTn id="77" presetID="16" presetClass="entr" presetSubtype="21" fill="hold" grpId="0" nodeType="withEffect">
                                  <p:stCondLst>
                                    <p:cond delay="1600"/>
                                  </p:stCondLst>
                                  <p:childTnLst>
                                    <p:set>
                                      <p:cBhvr>
                                        <p:cTn id="78" dur="1" fill="hold">
                                          <p:stCondLst>
                                            <p:cond delay="0"/>
                                          </p:stCondLst>
                                        </p:cTn>
                                        <p:tgtEl>
                                          <p:spTgt spid="14"/>
                                        </p:tgtEl>
                                        <p:attrNameLst>
                                          <p:attrName>style.visibility</p:attrName>
                                        </p:attrNameLst>
                                      </p:cBhvr>
                                      <p:to>
                                        <p:strVal val="visible"/>
                                      </p:to>
                                    </p:set>
                                    <p:animEffect transition="in" filter="barn(inVertical)">
                                      <p:cBhvr>
                                        <p:cTn id="7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11" grpId="0" animBg="1"/>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0" name="Groupe 39"/>
          <p:cNvGrpSpPr/>
          <p:nvPr/>
        </p:nvGrpSpPr>
        <p:grpSpPr>
          <a:xfrm>
            <a:off x="107504" y="44624"/>
            <a:ext cx="8856984" cy="692696"/>
            <a:chOff x="107504" y="44624"/>
            <a:chExt cx="8856984" cy="692696"/>
          </a:xfrm>
        </p:grpSpPr>
        <p:sp>
          <p:nvSpPr>
            <p:cNvPr id="41" name="Rectangle à coins arrondis 40"/>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3851920"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47"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48"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CONCEPTION</a:t>
              </a:r>
              <a:endParaRPr lang="fr-FR" sz="1200" b="1" dirty="0">
                <a:latin typeface="Century Schoolbook" pitchFamily="18" charset="0"/>
              </a:endParaRPr>
            </a:p>
          </p:txBody>
        </p:sp>
        <p:sp>
          <p:nvSpPr>
            <p:cNvPr id="49"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50"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51" name="ZoneTexte 50"/>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Diagrammes de classes</a:t>
            </a:r>
            <a:endParaRPr lang="fr-FR" sz="2400" b="1" dirty="0">
              <a:latin typeface="Garamond" pitchFamily="18" charset="0"/>
            </a:endParaRPr>
          </a:p>
        </p:txBody>
      </p:sp>
      <p:pic>
        <p:nvPicPr>
          <p:cNvPr id="20" name="Image 19"/>
          <p:cNvPicPr>
            <a:picLocks noChangeAspect="1"/>
          </p:cNvPicPr>
          <p:nvPr/>
        </p:nvPicPr>
        <p:blipFill rotWithShape="1">
          <a:blip r:embed="rId3">
            <a:extLst>
              <a:ext uri="{28A0092B-C50C-407E-A947-70E740481C1C}">
                <a14:useLocalDpi xmlns:a14="http://schemas.microsoft.com/office/drawing/2010/main" val="0"/>
              </a:ext>
            </a:extLst>
          </a:blip>
          <a:srcRect r="31725" b="51443"/>
          <a:stretch/>
        </p:blipFill>
        <p:spPr>
          <a:xfrm>
            <a:off x="16181" y="0"/>
            <a:ext cx="9127819" cy="6275199"/>
          </a:xfrm>
          <a:prstGeom prst="rect">
            <a:avLst/>
          </a:prstGeom>
        </p:spPr>
      </p:pic>
      <p:pic>
        <p:nvPicPr>
          <p:cNvPr id="21" name="Image 20"/>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10532" y="2132857"/>
            <a:ext cx="2265350" cy="2290803"/>
          </a:xfrm>
          <a:prstGeom prst="rect">
            <a:avLst/>
          </a:prstGeom>
          <a:ln>
            <a:solidFill>
              <a:schemeClr val="tx1"/>
            </a:solidFill>
          </a:ln>
        </p:spPr>
      </p:pic>
      <p:pic>
        <p:nvPicPr>
          <p:cNvPr id="22" name="Imag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37" y="2132857"/>
            <a:ext cx="2525064" cy="2438841"/>
          </a:xfrm>
          <a:prstGeom prst="rect">
            <a:avLst/>
          </a:prstGeom>
          <a:ln>
            <a:solidFill>
              <a:schemeClr val="tx1"/>
            </a:solidFill>
          </a:ln>
        </p:spPr>
      </p:pic>
      <p:pic>
        <p:nvPicPr>
          <p:cNvPr id="23" name="Imag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0161" y="5157193"/>
            <a:ext cx="2698298" cy="1368152"/>
          </a:xfrm>
          <a:prstGeom prst="rect">
            <a:avLst/>
          </a:prstGeom>
          <a:ln>
            <a:solidFill>
              <a:schemeClr val="tx1"/>
            </a:solidFill>
          </a:ln>
        </p:spPr>
      </p:pic>
      <p:pic>
        <p:nvPicPr>
          <p:cNvPr id="24" name="Image 2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751430" y="3861049"/>
            <a:ext cx="2337759" cy="1800200"/>
          </a:xfrm>
          <a:prstGeom prst="rect">
            <a:avLst/>
          </a:prstGeom>
          <a:ln>
            <a:solidFill>
              <a:schemeClr val="tx1"/>
            </a:solidFill>
          </a:ln>
        </p:spPr>
      </p:pic>
      <p:pic>
        <p:nvPicPr>
          <p:cNvPr id="25" name="Imag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2425" y="4097491"/>
            <a:ext cx="1511664" cy="1327315"/>
          </a:xfrm>
          <a:prstGeom prst="rect">
            <a:avLst/>
          </a:prstGeom>
          <a:ln>
            <a:solidFill>
              <a:schemeClr val="tx1"/>
            </a:solidFill>
          </a:ln>
        </p:spPr>
      </p:pic>
    </p:spTree>
    <p:extLst>
      <p:ext uri="{BB962C8B-B14F-4D97-AF65-F5344CB8AC3E}">
        <p14:creationId xmlns:p14="http://schemas.microsoft.com/office/powerpoint/2010/main" val="319241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21"/>
                                        </p:tgtEl>
                                        <p:attrNameLst>
                                          <p:attrName>ppt_w</p:attrName>
                                        </p:attrNameLst>
                                      </p:cBhvr>
                                      <p:tavLst>
                                        <p:tav tm="0">
                                          <p:val>
                                            <p:strVal val="ppt_w"/>
                                          </p:val>
                                        </p:tav>
                                        <p:tav tm="100000">
                                          <p:val>
                                            <p:fltVal val="0"/>
                                          </p:val>
                                        </p:tav>
                                      </p:tavLst>
                                    </p:anim>
                                    <p:anim calcmode="lin" valueType="num">
                                      <p:cBhvr>
                                        <p:cTn id="18" dur="500"/>
                                        <p:tgtEl>
                                          <p:spTgt spid="21"/>
                                        </p:tgtEl>
                                        <p:attrNameLst>
                                          <p:attrName>ppt_h</p:attrName>
                                        </p:attrNameLst>
                                      </p:cBhvr>
                                      <p:tavLst>
                                        <p:tav tm="0">
                                          <p:val>
                                            <p:strVal val="ppt_h"/>
                                          </p:val>
                                        </p:tav>
                                        <p:tav tm="100000">
                                          <p:val>
                                            <p:fltVal val="0"/>
                                          </p:val>
                                        </p:tav>
                                      </p:tavLst>
                                    </p:anim>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par>
                                <p:cTn id="21" presetID="23" presetClass="entr" presetSubtype="16"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22"/>
                                        </p:tgtEl>
                                        <p:attrNameLst>
                                          <p:attrName>ppt_w</p:attrName>
                                        </p:attrNameLst>
                                      </p:cBhvr>
                                      <p:tavLst>
                                        <p:tav tm="0">
                                          <p:val>
                                            <p:strVal val="ppt_w"/>
                                          </p:val>
                                        </p:tav>
                                        <p:tav tm="100000">
                                          <p:val>
                                            <p:fltVal val="0"/>
                                          </p:val>
                                        </p:tav>
                                      </p:tavLst>
                                    </p:anim>
                                    <p:anim calcmode="lin" valueType="num">
                                      <p:cBhvr>
                                        <p:cTn id="29" dur="500"/>
                                        <p:tgtEl>
                                          <p:spTgt spid="22"/>
                                        </p:tgtEl>
                                        <p:attrNameLst>
                                          <p:attrName>ppt_h</p:attrName>
                                        </p:attrNameLst>
                                      </p:cBhvr>
                                      <p:tavLst>
                                        <p:tav tm="0">
                                          <p:val>
                                            <p:strVal val="ppt_h"/>
                                          </p:val>
                                        </p:tav>
                                        <p:tav tm="100000">
                                          <p:val>
                                            <p:fltVal val="0"/>
                                          </p:val>
                                        </p:tav>
                                      </p:tavLst>
                                    </p:anim>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53" presetClass="entr" presetSubtype="16"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32" fill="hold" nodeType="clickEffect">
                                  <p:stCondLst>
                                    <p:cond delay="0"/>
                                  </p:stCondLst>
                                  <p:childTnLst>
                                    <p:anim calcmode="lin" valueType="num">
                                      <p:cBhvr>
                                        <p:cTn id="40" dur="500"/>
                                        <p:tgtEl>
                                          <p:spTgt spid="23"/>
                                        </p:tgtEl>
                                        <p:attrNameLst>
                                          <p:attrName>ppt_w</p:attrName>
                                        </p:attrNameLst>
                                      </p:cBhvr>
                                      <p:tavLst>
                                        <p:tav tm="0">
                                          <p:val>
                                            <p:strVal val="ppt_w"/>
                                          </p:val>
                                        </p:tav>
                                        <p:tav tm="100000">
                                          <p:val>
                                            <p:fltVal val="0"/>
                                          </p:val>
                                        </p:tav>
                                      </p:tavLst>
                                    </p:anim>
                                    <p:anim calcmode="lin" valueType="num">
                                      <p:cBhvr>
                                        <p:cTn id="41" dur="500"/>
                                        <p:tgtEl>
                                          <p:spTgt spid="23"/>
                                        </p:tgtEl>
                                        <p:attrNameLst>
                                          <p:attrName>ppt_h</p:attrName>
                                        </p:attrNameLst>
                                      </p:cBhvr>
                                      <p:tavLst>
                                        <p:tav tm="0">
                                          <p:val>
                                            <p:strVal val="ppt_h"/>
                                          </p:val>
                                        </p:tav>
                                        <p:tav tm="100000">
                                          <p:val>
                                            <p:fltVal val="0"/>
                                          </p:val>
                                        </p:tav>
                                      </p:tavLst>
                                    </p:anim>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53" presetClass="entr" presetSubtype="16"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xit" presetSubtype="32" fill="hold" nodeType="clickEffect">
                                  <p:stCondLst>
                                    <p:cond delay="0"/>
                                  </p:stCondLst>
                                  <p:childTnLst>
                                    <p:anim calcmode="lin" valueType="num">
                                      <p:cBhvr>
                                        <p:cTn id="52" dur="500"/>
                                        <p:tgtEl>
                                          <p:spTgt spid="24"/>
                                        </p:tgtEl>
                                        <p:attrNameLst>
                                          <p:attrName>ppt_w</p:attrName>
                                        </p:attrNameLst>
                                      </p:cBhvr>
                                      <p:tavLst>
                                        <p:tav tm="0">
                                          <p:val>
                                            <p:strVal val="ppt_w"/>
                                          </p:val>
                                        </p:tav>
                                        <p:tav tm="100000">
                                          <p:val>
                                            <p:fltVal val="0"/>
                                          </p:val>
                                        </p:tav>
                                      </p:tavLst>
                                    </p:anim>
                                    <p:anim calcmode="lin" valueType="num">
                                      <p:cBhvr>
                                        <p:cTn id="53" dur="500"/>
                                        <p:tgtEl>
                                          <p:spTgt spid="24"/>
                                        </p:tgtEl>
                                        <p:attrNameLst>
                                          <p:attrName>ppt_h</p:attrName>
                                        </p:attrNameLst>
                                      </p:cBhvr>
                                      <p:tavLst>
                                        <p:tav tm="0">
                                          <p:val>
                                            <p:strVal val="ppt_h"/>
                                          </p:val>
                                        </p:tav>
                                        <p:tav tm="100000">
                                          <p:val>
                                            <p:fltVal val="0"/>
                                          </p:val>
                                        </p:tav>
                                      </p:tavLst>
                                    </p:anim>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53" presetClass="entr" presetSubtype="16"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xit" presetSubtype="32" fill="hold" nodeType="clickEffect">
                                  <p:stCondLst>
                                    <p:cond delay="0"/>
                                  </p:stCondLst>
                                  <p:childTnLst>
                                    <p:anim calcmode="lin" valueType="num">
                                      <p:cBhvr>
                                        <p:cTn id="64" dur="500"/>
                                        <p:tgtEl>
                                          <p:spTgt spid="25"/>
                                        </p:tgtEl>
                                        <p:attrNameLst>
                                          <p:attrName>ppt_w</p:attrName>
                                        </p:attrNameLst>
                                      </p:cBhvr>
                                      <p:tavLst>
                                        <p:tav tm="0">
                                          <p:val>
                                            <p:strVal val="ppt_w"/>
                                          </p:val>
                                        </p:tav>
                                        <p:tav tm="100000">
                                          <p:val>
                                            <p:fltVal val="0"/>
                                          </p:val>
                                        </p:tav>
                                      </p:tavLst>
                                    </p:anim>
                                    <p:anim calcmode="lin" valueType="num">
                                      <p:cBhvr>
                                        <p:cTn id="65" dur="500"/>
                                        <p:tgtEl>
                                          <p:spTgt spid="25"/>
                                        </p:tgtEl>
                                        <p:attrNameLst>
                                          <p:attrName>ppt_h</p:attrName>
                                        </p:attrNameLst>
                                      </p:cBhvr>
                                      <p:tavLst>
                                        <p:tav tm="0">
                                          <p:val>
                                            <p:strVal val="ppt_h"/>
                                          </p:val>
                                        </p:tav>
                                        <p:tav tm="100000">
                                          <p:val>
                                            <p:fltVal val="0"/>
                                          </p:val>
                                        </p:tav>
                                      </p:tavLst>
                                    </p:anim>
                                    <p:animEffect transition="out" filter="fade">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Contraintes techniques</a:t>
            </a:r>
            <a:endParaRPr lang="fr-FR" sz="2400" b="1" dirty="0">
              <a:latin typeface="Garamond" pitchFamily="18" charset="0"/>
            </a:endParaRPr>
          </a:p>
        </p:txBody>
      </p:sp>
      <p:graphicFrame>
        <p:nvGraphicFramePr>
          <p:cNvPr id="15" name="Diagramme 14"/>
          <p:cNvGraphicFramePr/>
          <p:nvPr>
            <p:extLst>
              <p:ext uri="{D42A27DB-BD31-4B8C-83A1-F6EECF244321}">
                <p14:modId xmlns:p14="http://schemas.microsoft.com/office/powerpoint/2010/main" val="1974063295"/>
              </p:ext>
            </p:extLst>
          </p:nvPr>
        </p:nvGraphicFramePr>
        <p:xfrm>
          <a:off x="35496" y="18132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ZoneTexte 15"/>
          <p:cNvSpPr txBox="1"/>
          <p:nvPr/>
        </p:nvSpPr>
        <p:spPr>
          <a:xfrm>
            <a:off x="5580112" y="2204864"/>
            <a:ext cx="3024336" cy="646331"/>
          </a:xfrm>
          <a:prstGeom prst="rect">
            <a:avLst/>
          </a:prstGeom>
          <a:noFill/>
        </p:spPr>
        <p:txBody>
          <a:bodyPr wrap="square" rtlCol="0">
            <a:spAutoFit/>
          </a:bodyPr>
          <a:lstStyle/>
          <a:p>
            <a:r>
              <a:rPr lang="fr-FR" dirty="0" smtClean="0">
                <a:latin typeface="Bell MT" pitchFamily="18" charset="0"/>
              </a:rPr>
              <a:t>Exécuter les fonctionnalités requises avec précision</a:t>
            </a:r>
            <a:endParaRPr lang="fr-FR" dirty="0">
              <a:latin typeface="Bell MT" pitchFamily="18" charset="0"/>
            </a:endParaRPr>
          </a:p>
        </p:txBody>
      </p:sp>
      <p:sp>
        <p:nvSpPr>
          <p:cNvPr id="17" name="ZoneTexte 16"/>
          <p:cNvSpPr txBox="1"/>
          <p:nvPr/>
        </p:nvSpPr>
        <p:spPr>
          <a:xfrm>
            <a:off x="5580112" y="3203684"/>
            <a:ext cx="3024336" cy="369332"/>
          </a:xfrm>
          <a:prstGeom prst="rect">
            <a:avLst/>
          </a:prstGeom>
          <a:noFill/>
        </p:spPr>
        <p:txBody>
          <a:bodyPr wrap="square" rtlCol="0">
            <a:spAutoFit/>
          </a:bodyPr>
          <a:lstStyle/>
          <a:p>
            <a:r>
              <a:rPr lang="fr-FR" dirty="0" smtClean="0">
                <a:latin typeface="Bell MT" pitchFamily="18" charset="0"/>
              </a:rPr>
              <a:t>Étendre l’application</a:t>
            </a:r>
            <a:endParaRPr lang="fr-FR" dirty="0">
              <a:latin typeface="Bell MT" pitchFamily="18" charset="0"/>
            </a:endParaRPr>
          </a:p>
        </p:txBody>
      </p:sp>
      <p:sp>
        <p:nvSpPr>
          <p:cNvPr id="18" name="ZoneTexte 17"/>
          <p:cNvSpPr txBox="1"/>
          <p:nvPr/>
        </p:nvSpPr>
        <p:spPr>
          <a:xfrm>
            <a:off x="5580112" y="3861048"/>
            <a:ext cx="3024336" cy="646331"/>
          </a:xfrm>
          <a:prstGeom prst="rect">
            <a:avLst/>
          </a:prstGeom>
          <a:noFill/>
        </p:spPr>
        <p:txBody>
          <a:bodyPr wrap="square" rtlCol="0">
            <a:spAutoFit/>
          </a:bodyPr>
          <a:lstStyle/>
          <a:p>
            <a:r>
              <a:rPr lang="fr-FR" dirty="0" smtClean="0">
                <a:latin typeface="Bell MT" pitchFamily="18" charset="0"/>
              </a:rPr>
              <a:t>Être en permanence à disposition</a:t>
            </a:r>
            <a:endParaRPr lang="fr-FR" dirty="0">
              <a:latin typeface="Bell MT" pitchFamily="18" charset="0"/>
            </a:endParaRPr>
          </a:p>
        </p:txBody>
      </p:sp>
      <p:sp>
        <p:nvSpPr>
          <p:cNvPr id="19" name="ZoneTexte 18"/>
          <p:cNvSpPr txBox="1"/>
          <p:nvPr/>
        </p:nvSpPr>
        <p:spPr>
          <a:xfrm>
            <a:off x="5565364" y="4725144"/>
            <a:ext cx="3024336" cy="646331"/>
          </a:xfrm>
          <a:prstGeom prst="rect">
            <a:avLst/>
          </a:prstGeom>
          <a:noFill/>
        </p:spPr>
        <p:txBody>
          <a:bodyPr wrap="square" rtlCol="0">
            <a:spAutoFit/>
          </a:bodyPr>
          <a:lstStyle/>
          <a:p>
            <a:r>
              <a:rPr lang="fr-FR" dirty="0" smtClean="0">
                <a:latin typeface="Bell MT" pitchFamily="18" charset="0"/>
              </a:rPr>
              <a:t>Exploiter les services par différents procédés</a:t>
            </a:r>
            <a:endParaRPr lang="fr-FR" dirty="0">
              <a:latin typeface="Bell MT" pitchFamily="18" charset="0"/>
            </a:endParaRPr>
          </a:p>
        </p:txBody>
      </p:sp>
      <p:sp>
        <p:nvSpPr>
          <p:cNvPr id="20" name="Rectangle à coins arrondis 19"/>
          <p:cNvSpPr/>
          <p:nvPr/>
        </p:nvSpPr>
        <p:spPr>
          <a:xfrm>
            <a:off x="6436673" y="2204864"/>
            <a:ext cx="1635211" cy="1495327"/>
          </a:xfrm>
          <a:prstGeom prst="roundRect">
            <a:avLst/>
          </a:prstGeom>
          <a:solidFill>
            <a:schemeClr val="bg1"/>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5400" b="1" dirty="0" smtClean="0">
                <a:solidFill>
                  <a:schemeClr val="tx1"/>
                </a:solidFill>
              </a:rPr>
              <a:t>JEE</a:t>
            </a:r>
            <a:endParaRPr lang="fr-FR" sz="5400" b="1" dirty="0">
              <a:solidFill>
                <a:schemeClr val="tx1"/>
              </a:solidFill>
            </a:endParaRPr>
          </a:p>
        </p:txBody>
      </p:sp>
      <p:sp>
        <p:nvSpPr>
          <p:cNvPr id="21" name="Rectangle à coins arrondis 20"/>
          <p:cNvSpPr/>
          <p:nvPr/>
        </p:nvSpPr>
        <p:spPr>
          <a:xfrm>
            <a:off x="6429537" y="3861048"/>
            <a:ext cx="1635062" cy="1512168"/>
          </a:xfrm>
          <a:prstGeom prst="roundRect">
            <a:avLst/>
          </a:prstGeom>
          <a:solidFill>
            <a:schemeClr val="accent5">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3200" b="1" dirty="0" smtClean="0">
                <a:solidFill>
                  <a:schemeClr val="bg1"/>
                </a:solidFill>
              </a:rPr>
              <a:t>Web Service</a:t>
            </a:r>
            <a:endParaRPr lang="fr-FR" sz="3200" b="1" dirty="0">
              <a:solidFill>
                <a:schemeClr val="bg1"/>
              </a:solidFill>
            </a:endParaRPr>
          </a:p>
        </p:txBody>
      </p:sp>
    </p:spTree>
    <p:extLst>
      <p:ext uri="{BB962C8B-B14F-4D97-AF65-F5344CB8AC3E}">
        <p14:creationId xmlns:p14="http://schemas.microsoft.com/office/powerpoint/2010/main" val="9070805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graphicEl>
                                              <a:dgm id="{ABFB29B4-A83D-45B9-8B63-4BD1C4C6D849}"/>
                                            </p:graphicEl>
                                          </p:spTgt>
                                        </p:tgtEl>
                                        <p:attrNameLst>
                                          <p:attrName>style.visibility</p:attrName>
                                        </p:attrNameLst>
                                      </p:cBhvr>
                                      <p:to>
                                        <p:strVal val="visible"/>
                                      </p:to>
                                    </p:set>
                                    <p:animEffect transition="in" filter="checkerboard(across)">
                                      <p:cBhvr>
                                        <p:cTn id="7" dur="500"/>
                                        <p:tgtEl>
                                          <p:spTgt spid="15">
                                            <p:graphicEl>
                                              <a:dgm id="{ABFB29B4-A83D-45B9-8B63-4BD1C4C6D849}"/>
                                            </p:graphicEl>
                                          </p:spTgt>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0-#ppt_w/2"/>
                                          </p:val>
                                        </p:tav>
                                        <p:tav tm="100000">
                                          <p:val>
                                            <p:strVal val="#ppt_x"/>
                                          </p:val>
                                        </p:tav>
                                      </p:tavLst>
                                    </p:anim>
                                    <p:anim calcmode="lin" valueType="num">
                                      <p:cBhvr additive="base">
                                        <p:cTn id="1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grpId="1" nodeType="clickEffect">
                                  <p:stCondLst>
                                    <p:cond delay="0"/>
                                  </p:stCondLst>
                                  <p:childTnLst>
                                    <p:anim calcmode="lin" valueType="num">
                                      <p:cBhvr additive="base">
                                        <p:cTn id="15" dur="500"/>
                                        <p:tgtEl>
                                          <p:spTgt spid="16"/>
                                        </p:tgtEl>
                                        <p:attrNameLst>
                                          <p:attrName>ppt_x</p:attrName>
                                        </p:attrNameLst>
                                      </p:cBhvr>
                                      <p:tavLst>
                                        <p:tav tm="0">
                                          <p:val>
                                            <p:strVal val="ppt_x"/>
                                          </p:val>
                                        </p:tav>
                                        <p:tav tm="100000">
                                          <p:val>
                                            <p:strVal val="ppt_x"/>
                                          </p:val>
                                        </p:tav>
                                      </p:tavLst>
                                    </p:anim>
                                    <p:anim calcmode="lin" valueType="num">
                                      <p:cBhvr additive="base">
                                        <p:cTn id="16" dur="500"/>
                                        <p:tgtEl>
                                          <p:spTgt spid="16"/>
                                        </p:tgtEl>
                                        <p:attrNameLst>
                                          <p:attrName>ppt_y</p:attrName>
                                        </p:attrNameLst>
                                      </p:cBhvr>
                                      <p:tavLst>
                                        <p:tav tm="0">
                                          <p:val>
                                            <p:strVal val="ppt_y"/>
                                          </p:val>
                                        </p:tav>
                                        <p:tav tm="100000">
                                          <p:val>
                                            <p:strVal val="1+ppt_h/2"/>
                                          </p:val>
                                        </p:tav>
                                      </p:tavLst>
                                    </p:anim>
                                    <p:set>
                                      <p:cBhvr>
                                        <p:cTn id="17" dur="1" fill="hold">
                                          <p:stCondLst>
                                            <p:cond delay="499"/>
                                          </p:stCondLst>
                                        </p:cTn>
                                        <p:tgtEl>
                                          <p:spTgt spid="16"/>
                                        </p:tgtEl>
                                        <p:attrNameLst>
                                          <p:attrName>style.visibility</p:attrName>
                                        </p:attrNameLst>
                                      </p:cBhvr>
                                      <p:to>
                                        <p:strVal val="hidden"/>
                                      </p:to>
                                    </p:set>
                                  </p:childTnLst>
                                </p:cTn>
                              </p:par>
                              <p:par>
                                <p:cTn id="18" presetID="5" presetClass="entr" presetSubtype="10" fill="hold" grpId="0" nodeType="withEffect">
                                  <p:stCondLst>
                                    <p:cond delay="0"/>
                                  </p:stCondLst>
                                  <p:childTnLst>
                                    <p:set>
                                      <p:cBhvr>
                                        <p:cTn id="19" dur="1" fill="hold">
                                          <p:stCondLst>
                                            <p:cond delay="0"/>
                                          </p:stCondLst>
                                        </p:cTn>
                                        <p:tgtEl>
                                          <p:spTgt spid="15">
                                            <p:graphicEl>
                                              <a:dgm id="{BD096247-C38B-459A-B146-1694B7A00371}"/>
                                            </p:graphicEl>
                                          </p:spTgt>
                                        </p:tgtEl>
                                        <p:attrNameLst>
                                          <p:attrName>style.visibility</p:attrName>
                                        </p:attrNameLst>
                                      </p:cBhvr>
                                      <p:to>
                                        <p:strVal val="visible"/>
                                      </p:to>
                                    </p:set>
                                    <p:animEffect transition="in" filter="checkerboard(across)">
                                      <p:cBhvr>
                                        <p:cTn id="20" dur="500"/>
                                        <p:tgtEl>
                                          <p:spTgt spid="15">
                                            <p:graphicEl>
                                              <a:dgm id="{BD096247-C38B-459A-B146-1694B7A00371}"/>
                                            </p:graphic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17"/>
                                        </p:tgtEl>
                                        <p:attrNameLst>
                                          <p:attrName>ppt_x</p:attrName>
                                        </p:attrNameLst>
                                      </p:cBhvr>
                                      <p:tavLst>
                                        <p:tav tm="0">
                                          <p:val>
                                            <p:strVal val="ppt_x"/>
                                          </p:val>
                                        </p:tav>
                                        <p:tav tm="100000">
                                          <p:val>
                                            <p:strVal val="ppt_x"/>
                                          </p:val>
                                        </p:tav>
                                      </p:tavLst>
                                    </p:anim>
                                    <p:anim calcmode="lin" valueType="num">
                                      <p:cBhvr additive="base">
                                        <p:cTn id="29" dur="500"/>
                                        <p:tgtEl>
                                          <p:spTgt spid="17"/>
                                        </p:tgtEl>
                                        <p:attrNameLst>
                                          <p:attrName>ppt_y</p:attrName>
                                        </p:attrNameLst>
                                      </p:cBhvr>
                                      <p:tavLst>
                                        <p:tav tm="0">
                                          <p:val>
                                            <p:strVal val="ppt_y"/>
                                          </p:val>
                                        </p:tav>
                                        <p:tav tm="100000">
                                          <p:val>
                                            <p:strVal val="1+ppt_h/2"/>
                                          </p:val>
                                        </p:tav>
                                      </p:tavLst>
                                    </p:anim>
                                    <p:set>
                                      <p:cBhvr>
                                        <p:cTn id="30" dur="1" fill="hold">
                                          <p:stCondLst>
                                            <p:cond delay="499"/>
                                          </p:stCondLst>
                                        </p:cTn>
                                        <p:tgtEl>
                                          <p:spTgt spid="17"/>
                                        </p:tgtEl>
                                        <p:attrNameLst>
                                          <p:attrName>style.visibility</p:attrName>
                                        </p:attrNameLst>
                                      </p:cBhvr>
                                      <p:to>
                                        <p:strVal val="hidden"/>
                                      </p:to>
                                    </p:set>
                                  </p:childTnLst>
                                </p:cTn>
                              </p:par>
                              <p:par>
                                <p:cTn id="31" presetID="5" presetClass="entr" presetSubtype="10" fill="hold" grpId="0" nodeType="withEffect">
                                  <p:stCondLst>
                                    <p:cond delay="0"/>
                                  </p:stCondLst>
                                  <p:childTnLst>
                                    <p:set>
                                      <p:cBhvr>
                                        <p:cTn id="32" dur="1" fill="hold">
                                          <p:stCondLst>
                                            <p:cond delay="0"/>
                                          </p:stCondLst>
                                        </p:cTn>
                                        <p:tgtEl>
                                          <p:spTgt spid="15">
                                            <p:graphicEl>
                                              <a:dgm id="{468F1FE8-88B3-4CC4-A0BE-1FF5627C7967}"/>
                                            </p:graphicEl>
                                          </p:spTgt>
                                        </p:tgtEl>
                                        <p:attrNameLst>
                                          <p:attrName>style.visibility</p:attrName>
                                        </p:attrNameLst>
                                      </p:cBhvr>
                                      <p:to>
                                        <p:strVal val="visible"/>
                                      </p:to>
                                    </p:set>
                                    <p:animEffect transition="in" filter="checkerboard(across)">
                                      <p:cBhvr>
                                        <p:cTn id="33" dur="500"/>
                                        <p:tgtEl>
                                          <p:spTgt spid="15">
                                            <p:graphicEl>
                                              <a:dgm id="{468F1FE8-88B3-4CC4-A0BE-1FF5627C7967}"/>
                                            </p:graphicEl>
                                          </p:spTgt>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18"/>
                                        </p:tgtEl>
                                        <p:attrNameLst>
                                          <p:attrName>ppt_x</p:attrName>
                                        </p:attrNameLst>
                                      </p:cBhvr>
                                      <p:tavLst>
                                        <p:tav tm="0">
                                          <p:val>
                                            <p:strVal val="ppt_x"/>
                                          </p:val>
                                        </p:tav>
                                        <p:tav tm="100000">
                                          <p:val>
                                            <p:strVal val="ppt_x"/>
                                          </p:val>
                                        </p:tav>
                                      </p:tavLst>
                                    </p:anim>
                                    <p:anim calcmode="lin" valueType="num">
                                      <p:cBhvr additive="base">
                                        <p:cTn id="42" dur="500"/>
                                        <p:tgtEl>
                                          <p:spTgt spid="18"/>
                                        </p:tgtEl>
                                        <p:attrNameLst>
                                          <p:attrName>ppt_y</p:attrName>
                                        </p:attrNameLst>
                                      </p:cBhvr>
                                      <p:tavLst>
                                        <p:tav tm="0">
                                          <p:val>
                                            <p:strVal val="ppt_y"/>
                                          </p:val>
                                        </p:tav>
                                        <p:tav tm="100000">
                                          <p:val>
                                            <p:strVal val="1+ppt_h/2"/>
                                          </p:val>
                                        </p:tav>
                                      </p:tavLst>
                                    </p:anim>
                                    <p:set>
                                      <p:cBhvr>
                                        <p:cTn id="43" dur="1" fill="hold">
                                          <p:stCondLst>
                                            <p:cond delay="499"/>
                                          </p:stCondLst>
                                        </p:cTn>
                                        <p:tgtEl>
                                          <p:spTgt spid="18"/>
                                        </p:tgtEl>
                                        <p:attrNameLst>
                                          <p:attrName>style.visibility</p:attrName>
                                        </p:attrNameLst>
                                      </p:cBhvr>
                                      <p:to>
                                        <p:strVal val="hidden"/>
                                      </p:to>
                                    </p:set>
                                  </p:childTnLst>
                                </p:cTn>
                              </p:par>
                              <p:par>
                                <p:cTn id="44" presetID="5" presetClass="entr" presetSubtype="10" fill="hold" grpId="0" nodeType="withEffect">
                                  <p:stCondLst>
                                    <p:cond delay="0"/>
                                  </p:stCondLst>
                                  <p:childTnLst>
                                    <p:set>
                                      <p:cBhvr>
                                        <p:cTn id="45" dur="1" fill="hold">
                                          <p:stCondLst>
                                            <p:cond delay="0"/>
                                          </p:stCondLst>
                                        </p:cTn>
                                        <p:tgtEl>
                                          <p:spTgt spid="15">
                                            <p:graphicEl>
                                              <a:dgm id="{8967DA9A-2E7B-41BD-B526-0CD0169C2F01}"/>
                                            </p:graphicEl>
                                          </p:spTgt>
                                        </p:tgtEl>
                                        <p:attrNameLst>
                                          <p:attrName>style.visibility</p:attrName>
                                        </p:attrNameLst>
                                      </p:cBhvr>
                                      <p:to>
                                        <p:strVal val="visible"/>
                                      </p:to>
                                    </p:set>
                                    <p:animEffect transition="in" filter="checkerboard(across)">
                                      <p:cBhvr>
                                        <p:cTn id="46" dur="500"/>
                                        <p:tgtEl>
                                          <p:spTgt spid="15">
                                            <p:graphicEl>
                                              <a:dgm id="{8967DA9A-2E7B-41BD-B526-0CD0169C2F01}"/>
                                            </p:graphicEl>
                                          </p:spTgt>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19"/>
                                        </p:tgtEl>
                                        <p:attrNameLst>
                                          <p:attrName>ppt_x</p:attrName>
                                        </p:attrNameLst>
                                      </p:cBhvr>
                                      <p:tavLst>
                                        <p:tav tm="0">
                                          <p:val>
                                            <p:strVal val="ppt_x"/>
                                          </p:val>
                                        </p:tav>
                                        <p:tav tm="100000">
                                          <p:val>
                                            <p:strVal val="ppt_x"/>
                                          </p:val>
                                        </p:tav>
                                      </p:tavLst>
                                    </p:anim>
                                    <p:anim calcmode="lin" valueType="num">
                                      <p:cBhvr additive="base">
                                        <p:cTn id="55" dur="500"/>
                                        <p:tgtEl>
                                          <p:spTgt spid="19"/>
                                        </p:tgtEl>
                                        <p:attrNameLst>
                                          <p:attrName>ppt_y</p:attrName>
                                        </p:attrNameLst>
                                      </p:cBhvr>
                                      <p:tavLst>
                                        <p:tav tm="0">
                                          <p:val>
                                            <p:strVal val="ppt_y"/>
                                          </p:val>
                                        </p:tav>
                                        <p:tav tm="100000">
                                          <p:val>
                                            <p:strVal val="1+ppt_h/2"/>
                                          </p:val>
                                        </p:tav>
                                      </p:tavLst>
                                    </p:anim>
                                    <p:set>
                                      <p:cBhvr>
                                        <p:cTn id="56" dur="1" fill="hold">
                                          <p:stCondLst>
                                            <p:cond delay="499"/>
                                          </p:stCondLst>
                                        </p:cTn>
                                        <p:tgtEl>
                                          <p:spTgt spid="19"/>
                                        </p:tgtEl>
                                        <p:attrNameLst>
                                          <p:attrName>style.visibility</p:attrName>
                                        </p:attrNameLst>
                                      </p:cBhvr>
                                      <p:to>
                                        <p:strVal val="hidden"/>
                                      </p:to>
                                    </p:set>
                                  </p:childTnLst>
                                </p:cTn>
                              </p:par>
                              <p:par>
                                <p:cTn id="57" presetID="5"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checkerboard(across)">
                                      <p:cBhvr>
                                        <p:cTn id="59" dur="500"/>
                                        <p:tgtEl>
                                          <p:spTgt spid="20"/>
                                        </p:tgtEl>
                                      </p:cBhvr>
                                    </p:animEffect>
                                  </p:childTnLst>
                                </p:cTn>
                              </p:par>
                              <p:par>
                                <p:cTn id="60" presetID="5" presetClass="entr" presetSubtype="10" fill="hold" grpId="0" nodeType="withEffect">
                                  <p:stCondLst>
                                    <p:cond delay="600"/>
                                  </p:stCondLst>
                                  <p:childTnLst>
                                    <p:set>
                                      <p:cBhvr>
                                        <p:cTn id="61" dur="1" fill="hold">
                                          <p:stCondLst>
                                            <p:cond delay="0"/>
                                          </p:stCondLst>
                                        </p:cTn>
                                        <p:tgtEl>
                                          <p:spTgt spid="21"/>
                                        </p:tgtEl>
                                        <p:attrNameLst>
                                          <p:attrName>style.visibility</p:attrName>
                                        </p:attrNameLst>
                                      </p:cBhvr>
                                      <p:to>
                                        <p:strVal val="visible"/>
                                      </p:to>
                                    </p:set>
                                    <p:animEffect transition="in" filter="checkerboard(across)">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P spid="16" grpId="0"/>
      <p:bldP spid="16" grpId="1"/>
      <p:bldP spid="17" grpId="0"/>
      <p:bldP spid="17" grpId="1"/>
      <p:bldP spid="18" grpId="0"/>
      <p:bldP spid="18" grpId="1"/>
      <p:bldP spid="19" grpId="0"/>
      <p:bldP spid="19" grpId="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1847776" y="2029673"/>
            <a:ext cx="2142490" cy="552450"/>
            <a:chOff x="3502025" y="1916018"/>
            <a:chExt cx="2142490" cy="552450"/>
          </a:xfrm>
        </p:grpSpPr>
        <p:sp>
          <p:nvSpPr>
            <p:cNvPr id="22" name="Rectangle 21"/>
            <p:cNvSpPr/>
            <p:nvPr/>
          </p:nvSpPr>
          <p:spPr>
            <a:xfrm>
              <a:off x="3502025" y="1916018"/>
              <a:ext cx="2142490"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3" name="Zone de texte 2280"/>
            <p:cNvSpPr txBox="1"/>
            <p:nvPr/>
          </p:nvSpPr>
          <p:spPr>
            <a:xfrm>
              <a:off x="3693160" y="2019201"/>
              <a:ext cx="1746250" cy="3175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Couche présentation </a:t>
              </a:r>
              <a:endParaRPr lang="fr-FR" sz="1200" dirty="0">
                <a:effectLst/>
                <a:latin typeface="Times New Roman"/>
                <a:ea typeface="Times New Roman"/>
              </a:endParaRPr>
            </a:p>
          </p:txBody>
        </p:sp>
      </p:grpSp>
      <p:grpSp>
        <p:nvGrpSpPr>
          <p:cNvPr id="3" name="Groupe 2"/>
          <p:cNvGrpSpPr/>
          <p:nvPr/>
        </p:nvGrpSpPr>
        <p:grpSpPr>
          <a:xfrm>
            <a:off x="1861111" y="2657053"/>
            <a:ext cx="2128520" cy="552450"/>
            <a:chOff x="3515360" y="2543398"/>
            <a:chExt cx="2128520" cy="552450"/>
          </a:xfrm>
        </p:grpSpPr>
        <p:sp>
          <p:nvSpPr>
            <p:cNvPr id="24" name="Rectangle 23"/>
            <p:cNvSpPr/>
            <p:nvPr/>
          </p:nvSpPr>
          <p:spPr>
            <a:xfrm>
              <a:off x="3515360" y="2543398"/>
              <a:ext cx="2128520"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5" name="Zone de texte 2284"/>
            <p:cNvSpPr txBox="1"/>
            <p:nvPr/>
          </p:nvSpPr>
          <p:spPr>
            <a:xfrm>
              <a:off x="3802380" y="2667273"/>
              <a:ext cx="1551940" cy="3168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Couche </a:t>
              </a:r>
              <a:r>
                <a:rPr lang="fr-FR" sz="1200" dirty="0" smtClean="0">
                  <a:solidFill>
                    <a:srgbClr val="FFFFFF"/>
                  </a:solidFill>
                  <a:effectLst/>
                  <a:latin typeface="Times New Roman"/>
                  <a:ea typeface="Times New Roman"/>
                </a:rPr>
                <a:t>coordination</a:t>
              </a:r>
              <a:endParaRPr lang="fr-FR" sz="1200" dirty="0">
                <a:effectLst/>
                <a:latin typeface="Times New Roman"/>
                <a:ea typeface="Times New Roman"/>
              </a:endParaRPr>
            </a:p>
          </p:txBody>
        </p:sp>
      </p:grpSp>
      <p:grpSp>
        <p:nvGrpSpPr>
          <p:cNvPr id="4" name="Groupe 3"/>
          <p:cNvGrpSpPr/>
          <p:nvPr/>
        </p:nvGrpSpPr>
        <p:grpSpPr>
          <a:xfrm>
            <a:off x="1861111" y="3298403"/>
            <a:ext cx="2128520" cy="552450"/>
            <a:chOff x="3515360" y="3184748"/>
            <a:chExt cx="2128520" cy="552450"/>
          </a:xfrm>
        </p:grpSpPr>
        <p:sp>
          <p:nvSpPr>
            <p:cNvPr id="26" name="Rectangle 25"/>
            <p:cNvSpPr/>
            <p:nvPr/>
          </p:nvSpPr>
          <p:spPr>
            <a:xfrm>
              <a:off x="3515360" y="3184748"/>
              <a:ext cx="2128520"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7" name="Zone de texte 2286"/>
            <p:cNvSpPr txBox="1"/>
            <p:nvPr/>
          </p:nvSpPr>
          <p:spPr>
            <a:xfrm>
              <a:off x="3802380" y="3286512"/>
              <a:ext cx="1551940" cy="3168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Couche Web </a:t>
              </a:r>
              <a:r>
                <a:rPr lang="fr-FR" sz="1200" dirty="0" smtClean="0">
                  <a:solidFill>
                    <a:srgbClr val="FFFFFF"/>
                  </a:solidFill>
                  <a:effectLst/>
                  <a:latin typeface="Times New Roman"/>
                  <a:ea typeface="Times New Roman"/>
                </a:rPr>
                <a:t>Service</a:t>
              </a:r>
              <a:endParaRPr lang="fr-FR" sz="1200" dirty="0">
                <a:effectLst/>
                <a:latin typeface="Times New Roman"/>
                <a:ea typeface="Times New Roman"/>
              </a:endParaRPr>
            </a:p>
          </p:txBody>
        </p:sp>
      </p:grpSp>
      <p:grpSp>
        <p:nvGrpSpPr>
          <p:cNvPr id="5" name="Groupe 4"/>
          <p:cNvGrpSpPr/>
          <p:nvPr/>
        </p:nvGrpSpPr>
        <p:grpSpPr>
          <a:xfrm>
            <a:off x="1875081" y="3939753"/>
            <a:ext cx="2115185" cy="552450"/>
            <a:chOff x="3529330" y="3826098"/>
            <a:chExt cx="2115185" cy="552450"/>
          </a:xfrm>
        </p:grpSpPr>
        <p:sp>
          <p:nvSpPr>
            <p:cNvPr id="28" name="Rectangle 27"/>
            <p:cNvSpPr/>
            <p:nvPr/>
          </p:nvSpPr>
          <p:spPr>
            <a:xfrm>
              <a:off x="3529330" y="3826098"/>
              <a:ext cx="2115185"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Zone de texte 2288"/>
            <p:cNvSpPr txBox="1"/>
            <p:nvPr/>
          </p:nvSpPr>
          <p:spPr>
            <a:xfrm>
              <a:off x="3815715" y="3941252"/>
              <a:ext cx="1551940" cy="31019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Couche </a:t>
              </a:r>
              <a:r>
                <a:rPr lang="fr-FR" sz="1200" dirty="0" smtClean="0">
                  <a:solidFill>
                    <a:srgbClr val="FFFFFF"/>
                  </a:solidFill>
                  <a:effectLst/>
                  <a:latin typeface="Times New Roman"/>
                  <a:ea typeface="Times New Roman"/>
                </a:rPr>
                <a:t>métier</a:t>
              </a:r>
              <a:endParaRPr lang="fr-FR" sz="1200" dirty="0">
                <a:effectLst/>
                <a:latin typeface="Times New Roman"/>
                <a:ea typeface="Times New Roman"/>
              </a:endParaRPr>
            </a:p>
          </p:txBody>
        </p:sp>
      </p:grpSp>
      <p:grpSp>
        <p:nvGrpSpPr>
          <p:cNvPr id="6" name="Groupe 5"/>
          <p:cNvGrpSpPr/>
          <p:nvPr/>
        </p:nvGrpSpPr>
        <p:grpSpPr>
          <a:xfrm>
            <a:off x="1875081" y="4581738"/>
            <a:ext cx="2115185" cy="552450"/>
            <a:chOff x="3529330" y="4468083"/>
            <a:chExt cx="2115185" cy="552450"/>
          </a:xfrm>
        </p:grpSpPr>
        <p:sp>
          <p:nvSpPr>
            <p:cNvPr id="30" name="Rectangle 29"/>
            <p:cNvSpPr/>
            <p:nvPr/>
          </p:nvSpPr>
          <p:spPr>
            <a:xfrm>
              <a:off x="3529330" y="4468083"/>
              <a:ext cx="2115185"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1" name="Zone de texte 2290"/>
            <p:cNvSpPr txBox="1"/>
            <p:nvPr/>
          </p:nvSpPr>
          <p:spPr>
            <a:xfrm>
              <a:off x="3796665" y="4581128"/>
              <a:ext cx="1551940" cy="37059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a:solidFill>
                    <a:srgbClr val="FFFFFF"/>
                  </a:solidFill>
                  <a:effectLst/>
                  <a:latin typeface="Times New Roman"/>
                  <a:ea typeface="Times New Roman"/>
                </a:rPr>
                <a:t>Couche DAO</a:t>
              </a:r>
              <a:endParaRPr lang="fr-FR" sz="1200">
                <a:effectLst/>
                <a:latin typeface="Times New Roman"/>
                <a:ea typeface="Times New Roman"/>
              </a:endParaRPr>
            </a:p>
          </p:txBody>
        </p:sp>
      </p:grpSp>
      <p:grpSp>
        <p:nvGrpSpPr>
          <p:cNvPr id="7" name="Groupe 6"/>
          <p:cNvGrpSpPr/>
          <p:nvPr/>
        </p:nvGrpSpPr>
        <p:grpSpPr>
          <a:xfrm>
            <a:off x="2965376" y="5222453"/>
            <a:ext cx="2114550" cy="726827"/>
            <a:chOff x="4619625" y="5108798"/>
            <a:chExt cx="2114550" cy="726827"/>
          </a:xfrm>
        </p:grpSpPr>
        <p:sp>
          <p:nvSpPr>
            <p:cNvPr id="32" name="Rectangle 31"/>
            <p:cNvSpPr/>
            <p:nvPr/>
          </p:nvSpPr>
          <p:spPr>
            <a:xfrm>
              <a:off x="4619625" y="5108798"/>
              <a:ext cx="2114550" cy="552450"/>
            </a:xfrm>
            <a:prstGeom prst="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3" name="Zone de texte 2292"/>
            <p:cNvSpPr txBox="1"/>
            <p:nvPr/>
          </p:nvSpPr>
          <p:spPr>
            <a:xfrm>
              <a:off x="4619625" y="5229200"/>
              <a:ext cx="2114550" cy="606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Couche </a:t>
              </a:r>
              <a:r>
                <a:rPr lang="fr-FR" sz="1200" dirty="0" smtClean="0">
                  <a:solidFill>
                    <a:srgbClr val="FFFFFF"/>
                  </a:solidFill>
                  <a:effectLst/>
                  <a:latin typeface="Times New Roman"/>
                  <a:ea typeface="Times New Roman"/>
                </a:rPr>
                <a:t>Données</a:t>
              </a:r>
              <a:r>
                <a:rPr lang="fr-FR" sz="1200" dirty="0">
                  <a:latin typeface="Times New Roman"/>
                  <a:ea typeface="Times New Roman"/>
                </a:rPr>
                <a:t> </a:t>
              </a:r>
              <a:r>
                <a:rPr lang="fr-FR" sz="1200" dirty="0" smtClean="0">
                  <a:solidFill>
                    <a:srgbClr val="FFFFFF"/>
                  </a:solidFill>
                  <a:effectLst/>
                  <a:latin typeface="Times New Roman"/>
                  <a:ea typeface="Times New Roman"/>
                </a:rPr>
                <a:t>Oracle </a:t>
              </a:r>
              <a:r>
                <a:rPr lang="fr-FR" sz="1200" dirty="0">
                  <a:solidFill>
                    <a:srgbClr val="FFFFFF"/>
                  </a:solidFill>
                  <a:effectLst/>
                  <a:latin typeface="Times New Roman"/>
                  <a:ea typeface="Times New Roman"/>
                </a:rPr>
                <a:t>10g</a:t>
              </a:r>
              <a:endParaRPr lang="fr-FR" sz="1200" dirty="0">
                <a:effectLst/>
                <a:latin typeface="Times New Roman"/>
                <a:ea typeface="Times New Roman"/>
              </a:endParaRPr>
            </a:p>
          </p:txBody>
        </p:sp>
      </p:grpSp>
      <p:grpSp>
        <p:nvGrpSpPr>
          <p:cNvPr id="8" name="Groupe 7"/>
          <p:cNvGrpSpPr/>
          <p:nvPr/>
        </p:nvGrpSpPr>
        <p:grpSpPr>
          <a:xfrm>
            <a:off x="755576" y="5221818"/>
            <a:ext cx="2114550" cy="553085"/>
            <a:chOff x="2409825" y="5108163"/>
            <a:chExt cx="2114550" cy="553085"/>
          </a:xfrm>
        </p:grpSpPr>
        <p:sp>
          <p:nvSpPr>
            <p:cNvPr id="34" name="Rectangle 33"/>
            <p:cNvSpPr/>
            <p:nvPr/>
          </p:nvSpPr>
          <p:spPr>
            <a:xfrm>
              <a:off x="2409825" y="5108163"/>
              <a:ext cx="2114550" cy="552450"/>
            </a:xfrm>
            <a:prstGeom prst="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5" name="Zone de texte 2294"/>
            <p:cNvSpPr txBox="1"/>
            <p:nvPr/>
          </p:nvSpPr>
          <p:spPr>
            <a:xfrm>
              <a:off x="2582862" y="5162138"/>
              <a:ext cx="1838325" cy="4991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1200" dirty="0">
                  <a:solidFill>
                    <a:srgbClr val="FFFFFF"/>
                  </a:solidFill>
                  <a:effectLst/>
                  <a:latin typeface="Times New Roman"/>
                  <a:ea typeface="Times New Roman"/>
                </a:rPr>
                <a:t>Gestion Electronique des </a:t>
              </a:r>
              <a:r>
                <a:rPr lang="fr-FR" sz="1200" dirty="0" smtClean="0">
                  <a:solidFill>
                    <a:srgbClr val="FFFFFF"/>
                  </a:solidFill>
                  <a:effectLst/>
                  <a:latin typeface="Times New Roman"/>
                  <a:ea typeface="Times New Roman"/>
                </a:rPr>
                <a:t>documents</a:t>
              </a:r>
              <a:endParaRPr lang="fr-FR" sz="1200" dirty="0">
                <a:effectLst/>
                <a:latin typeface="Times New Roman"/>
                <a:ea typeface="Times New Roman"/>
              </a:endParaRPr>
            </a:p>
          </p:txBody>
        </p:sp>
      </p:grpSp>
      <p:sp>
        <p:nvSpPr>
          <p:cNvPr id="36" name="Rectangle 35"/>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7" name="Groupe 36"/>
          <p:cNvGrpSpPr/>
          <p:nvPr/>
        </p:nvGrpSpPr>
        <p:grpSpPr>
          <a:xfrm>
            <a:off x="107504" y="44624"/>
            <a:ext cx="8856984" cy="692696"/>
            <a:chOff x="107504" y="44624"/>
            <a:chExt cx="8856984" cy="692696"/>
          </a:xfrm>
        </p:grpSpPr>
        <p:sp>
          <p:nvSpPr>
            <p:cNvPr id="38" name="Rectangle à coins arrondis 37"/>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à coins arrondis 39"/>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à coins arrondis 40"/>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44"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45"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46"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47"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48" name="ZoneTexte 47"/>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Architecture logicielle et Benchmark</a:t>
            </a:r>
            <a:endParaRPr lang="fr-FR" sz="2400" b="1" dirty="0">
              <a:latin typeface="Garamond" pitchFamily="18" charset="0"/>
            </a:endParaRPr>
          </a:p>
        </p:txBody>
      </p:sp>
      <p:grpSp>
        <p:nvGrpSpPr>
          <p:cNvPr id="61" name="Groupe 60"/>
          <p:cNvGrpSpPr/>
          <p:nvPr/>
        </p:nvGrpSpPr>
        <p:grpSpPr>
          <a:xfrm>
            <a:off x="1535447" y="1789040"/>
            <a:ext cx="2859857" cy="1033715"/>
            <a:chOff x="3502025" y="1916018"/>
            <a:chExt cx="2142490" cy="552450"/>
          </a:xfrm>
        </p:grpSpPr>
        <p:sp>
          <p:nvSpPr>
            <p:cNvPr id="62" name="Rectangle 61"/>
            <p:cNvSpPr/>
            <p:nvPr/>
          </p:nvSpPr>
          <p:spPr>
            <a:xfrm>
              <a:off x="3502025" y="1916018"/>
              <a:ext cx="2142490"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63" name="Zone de texte 2280"/>
            <p:cNvSpPr txBox="1"/>
            <p:nvPr/>
          </p:nvSpPr>
          <p:spPr>
            <a:xfrm>
              <a:off x="3693160" y="2051648"/>
              <a:ext cx="1746250" cy="3175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2000" dirty="0">
                  <a:solidFill>
                    <a:srgbClr val="FFFFFF"/>
                  </a:solidFill>
                  <a:effectLst/>
                  <a:latin typeface="Times New Roman"/>
                  <a:ea typeface="Times New Roman"/>
                </a:rPr>
                <a:t>Couche présentation </a:t>
              </a:r>
              <a:endParaRPr lang="fr-FR" sz="2000" dirty="0">
                <a:effectLst/>
                <a:latin typeface="Times New Roman"/>
                <a:ea typeface="Times New Roman"/>
              </a:endParaRPr>
            </a:p>
          </p:txBody>
        </p:sp>
      </p:grpSp>
      <p:pic>
        <p:nvPicPr>
          <p:cNvPr id="64" name="Image 63"/>
          <p:cNvPicPr>
            <a:picLocks noChangeAspect="1"/>
          </p:cNvPicPr>
          <p:nvPr/>
        </p:nvPicPr>
        <p:blipFill rotWithShape="1">
          <a:blip r:embed="rId2">
            <a:extLst>
              <a:ext uri="{28A0092B-C50C-407E-A947-70E740481C1C}">
                <a14:useLocalDpi xmlns:a14="http://schemas.microsoft.com/office/drawing/2010/main" val="0"/>
              </a:ext>
            </a:extLst>
          </a:blip>
          <a:srcRect l="10210" t="14893" r="11281" b="16060"/>
          <a:stretch/>
        </p:blipFill>
        <p:spPr>
          <a:xfrm>
            <a:off x="5976893" y="2181151"/>
            <a:ext cx="1691451" cy="743793"/>
          </a:xfrm>
          <a:prstGeom prst="rect">
            <a:avLst/>
          </a:prstGeom>
          <a:ln>
            <a:noFill/>
          </a:ln>
          <a:effectLst>
            <a:outerShdw blurRad="292100" dist="139700" dir="2700000" algn="tl" rotWithShape="0">
              <a:srgbClr val="333333">
                <a:alpha val="65000"/>
              </a:srgbClr>
            </a:outerShdw>
          </a:effectLst>
        </p:spPr>
      </p:pic>
      <p:pic>
        <p:nvPicPr>
          <p:cNvPr id="65" name="Imag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141" y="3272451"/>
            <a:ext cx="2029645" cy="588597"/>
          </a:xfrm>
          <a:prstGeom prst="rect">
            <a:avLst/>
          </a:prstGeom>
          <a:ln>
            <a:noFill/>
          </a:ln>
          <a:effectLst>
            <a:outerShdw blurRad="292100" dist="139700" dir="2700000" algn="tl" rotWithShape="0">
              <a:srgbClr val="333333">
                <a:alpha val="65000"/>
              </a:srgbClr>
            </a:outerShdw>
          </a:effectLst>
        </p:spPr>
      </p:pic>
      <p:grpSp>
        <p:nvGrpSpPr>
          <p:cNvPr id="66" name="Groupe 65"/>
          <p:cNvGrpSpPr/>
          <p:nvPr/>
        </p:nvGrpSpPr>
        <p:grpSpPr>
          <a:xfrm>
            <a:off x="1547664" y="3187373"/>
            <a:ext cx="2859857" cy="1033715"/>
            <a:chOff x="3502025" y="1916018"/>
            <a:chExt cx="2142490" cy="552450"/>
          </a:xfrm>
        </p:grpSpPr>
        <p:sp>
          <p:nvSpPr>
            <p:cNvPr id="67" name="Rectangle 66"/>
            <p:cNvSpPr/>
            <p:nvPr/>
          </p:nvSpPr>
          <p:spPr>
            <a:xfrm>
              <a:off x="3502025" y="1916018"/>
              <a:ext cx="2142490" cy="552450"/>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68" name="Zone de texte 2280"/>
            <p:cNvSpPr txBox="1"/>
            <p:nvPr/>
          </p:nvSpPr>
          <p:spPr>
            <a:xfrm>
              <a:off x="3663697" y="2074001"/>
              <a:ext cx="1942203" cy="3175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2000" dirty="0">
                  <a:solidFill>
                    <a:srgbClr val="FFFFFF"/>
                  </a:solidFill>
                  <a:effectLst/>
                  <a:latin typeface="Times New Roman"/>
                  <a:ea typeface="Times New Roman"/>
                </a:rPr>
                <a:t>Couche </a:t>
              </a:r>
              <a:r>
                <a:rPr lang="fr-FR" sz="2000" dirty="0" smtClean="0">
                  <a:solidFill>
                    <a:srgbClr val="FFFFFF"/>
                  </a:solidFill>
                  <a:latin typeface="Times New Roman"/>
                  <a:ea typeface="Times New Roman"/>
                </a:rPr>
                <a:t>Services Web</a:t>
              </a:r>
              <a:r>
                <a:rPr lang="fr-FR" sz="2000" dirty="0" smtClean="0">
                  <a:solidFill>
                    <a:srgbClr val="FFFFFF"/>
                  </a:solidFill>
                  <a:effectLst/>
                  <a:latin typeface="Times New Roman"/>
                  <a:ea typeface="Times New Roman"/>
                </a:rPr>
                <a:t> </a:t>
              </a:r>
              <a:endParaRPr lang="fr-FR" sz="2000" dirty="0">
                <a:effectLst/>
                <a:latin typeface="Times New Roman"/>
                <a:ea typeface="Times New Roman"/>
              </a:endParaRPr>
            </a:p>
          </p:txBody>
        </p:sp>
      </p:grpSp>
      <p:pic>
        <p:nvPicPr>
          <p:cNvPr id="69" name="Imag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697" y="1799117"/>
            <a:ext cx="1396825" cy="1269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0" name="Imag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3468" y="3145904"/>
            <a:ext cx="21209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 name="Imag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0018" y="4492203"/>
            <a:ext cx="1745200" cy="1021415"/>
          </a:xfrm>
          <a:prstGeom prst="rect">
            <a:avLst/>
          </a:prstGeom>
          <a:ln>
            <a:noFill/>
          </a:ln>
          <a:effectLst>
            <a:outerShdw blurRad="292100" dist="139700" dir="2700000" algn="tl" rotWithShape="0">
              <a:srgbClr val="333333">
                <a:alpha val="65000"/>
              </a:srgbClr>
            </a:outerShdw>
          </a:effectLst>
        </p:spPr>
      </p:pic>
      <p:grpSp>
        <p:nvGrpSpPr>
          <p:cNvPr id="72" name="Groupe 71"/>
          <p:cNvGrpSpPr/>
          <p:nvPr/>
        </p:nvGrpSpPr>
        <p:grpSpPr>
          <a:xfrm>
            <a:off x="259904" y="4982278"/>
            <a:ext cx="2871937" cy="945025"/>
            <a:chOff x="2409825" y="5108163"/>
            <a:chExt cx="2114550" cy="553085"/>
          </a:xfrm>
        </p:grpSpPr>
        <p:sp>
          <p:nvSpPr>
            <p:cNvPr id="73" name="Rectangle 72"/>
            <p:cNvSpPr/>
            <p:nvPr/>
          </p:nvSpPr>
          <p:spPr>
            <a:xfrm>
              <a:off x="2409825" y="5108163"/>
              <a:ext cx="2114550" cy="552450"/>
            </a:xfrm>
            <a:prstGeom prst="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74" name="Zone de texte 2294"/>
            <p:cNvSpPr txBox="1"/>
            <p:nvPr/>
          </p:nvSpPr>
          <p:spPr>
            <a:xfrm>
              <a:off x="2423807" y="5162138"/>
              <a:ext cx="2100567" cy="4991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600"/>
                </a:spcBef>
                <a:spcAft>
                  <a:spcPts val="600"/>
                </a:spcAft>
              </a:pPr>
              <a:r>
                <a:rPr lang="fr-FR" sz="2000" dirty="0">
                  <a:solidFill>
                    <a:srgbClr val="FFFFFF"/>
                  </a:solidFill>
                  <a:effectLst/>
                  <a:latin typeface="Times New Roman"/>
                  <a:ea typeface="Times New Roman"/>
                </a:rPr>
                <a:t>Gestion Electronique des </a:t>
              </a:r>
              <a:r>
                <a:rPr lang="fr-FR" sz="2000" dirty="0" smtClean="0">
                  <a:solidFill>
                    <a:srgbClr val="FFFFFF"/>
                  </a:solidFill>
                  <a:effectLst/>
                  <a:latin typeface="Times New Roman"/>
                  <a:ea typeface="Times New Roman"/>
                </a:rPr>
                <a:t>documents</a:t>
              </a:r>
              <a:endParaRPr lang="fr-FR" sz="2000" dirty="0">
                <a:effectLst/>
                <a:latin typeface="Times New Roman"/>
                <a:ea typeface="Times New Roman"/>
              </a:endParaRPr>
            </a:p>
          </p:txBody>
        </p:sp>
      </p:grpSp>
      <p:pic>
        <p:nvPicPr>
          <p:cNvPr id="75" name="Imag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7624" y="1703414"/>
            <a:ext cx="6690126" cy="4001632"/>
          </a:xfrm>
          <a:prstGeom prst="rect">
            <a:avLst/>
          </a:prstGeom>
        </p:spPr>
      </p:pic>
      <p:pic>
        <p:nvPicPr>
          <p:cNvPr id="76" name="Imag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8165" y="5212772"/>
            <a:ext cx="2539683" cy="736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01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anim calcmode="lin" valueType="num">
                                      <p:cBhvr>
                                        <p:cTn id="44" dur="500" fill="hold"/>
                                        <p:tgtEl>
                                          <p:spTgt spid="8"/>
                                        </p:tgtEl>
                                        <p:attrNameLst>
                                          <p:attrName>ppt_x</p:attrName>
                                        </p:attrNameLst>
                                      </p:cBhvr>
                                      <p:tavLst>
                                        <p:tav tm="0">
                                          <p:val>
                                            <p:strVal val="#ppt_x"/>
                                          </p:val>
                                        </p:tav>
                                        <p:tav tm="100000">
                                          <p:val>
                                            <p:strVal val="#ppt_x"/>
                                          </p:val>
                                        </p:tav>
                                      </p:tavLst>
                                    </p:anim>
                                    <p:anim calcmode="lin" valueType="num">
                                      <p:cBhvr>
                                        <p:cTn id="4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61"/>
                                        </p:tgtEl>
                                        <p:attrNameLst>
                                          <p:attrName>style.visibility</p:attrName>
                                        </p:attrNameLst>
                                      </p:cBhvr>
                                      <p:to>
                                        <p:strVal val="visible"/>
                                      </p:to>
                                    </p:set>
                                    <p:anim calcmode="lin" valueType="num">
                                      <p:cBhvr>
                                        <p:cTn id="50" dur="500" fill="hold"/>
                                        <p:tgtEl>
                                          <p:spTgt spid="61"/>
                                        </p:tgtEl>
                                        <p:attrNameLst>
                                          <p:attrName>ppt_w</p:attrName>
                                        </p:attrNameLst>
                                      </p:cBhvr>
                                      <p:tavLst>
                                        <p:tav tm="0">
                                          <p:val>
                                            <p:fltVal val="0"/>
                                          </p:val>
                                        </p:tav>
                                        <p:tav tm="100000">
                                          <p:val>
                                            <p:strVal val="#ppt_w"/>
                                          </p:val>
                                        </p:tav>
                                      </p:tavLst>
                                    </p:anim>
                                    <p:anim calcmode="lin" valueType="num">
                                      <p:cBhvr>
                                        <p:cTn id="51" dur="500" fill="hold"/>
                                        <p:tgtEl>
                                          <p:spTgt spid="61"/>
                                        </p:tgtEl>
                                        <p:attrNameLst>
                                          <p:attrName>ppt_h</p:attrName>
                                        </p:attrNameLst>
                                      </p:cBhvr>
                                      <p:tavLst>
                                        <p:tav tm="0">
                                          <p:val>
                                            <p:fltVal val="0"/>
                                          </p:val>
                                        </p:tav>
                                        <p:tav tm="100000">
                                          <p:val>
                                            <p:strVal val="#ppt_h"/>
                                          </p:val>
                                        </p:tav>
                                      </p:tavLst>
                                    </p:anim>
                                    <p:animEffect transition="in" filter="fade">
                                      <p:cBhvr>
                                        <p:cTn id="52" dur="500"/>
                                        <p:tgtEl>
                                          <p:spTgt spid="61"/>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down)">
                                      <p:cBhvr>
                                        <p:cTn id="56" dur="250"/>
                                        <p:tgtEl>
                                          <p:spTgt spid="64"/>
                                        </p:tgtEl>
                                      </p:cBhvr>
                                    </p:animEffect>
                                  </p:childTnLst>
                                </p:cTn>
                              </p:par>
                            </p:childTnLst>
                          </p:cTn>
                        </p:par>
                        <p:par>
                          <p:cTn id="57" fill="hold">
                            <p:stCondLst>
                              <p:cond delay="750"/>
                            </p:stCondLst>
                            <p:childTnLst>
                              <p:par>
                                <p:cTn id="58" presetID="22" presetClass="entr" presetSubtype="4" fill="hold"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down)">
                                      <p:cBhvr>
                                        <p:cTn id="60" dur="250"/>
                                        <p:tgtEl>
                                          <p:spTgt spid="65"/>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xit" presetSubtype="32" fill="hold" nodeType="clickEffect">
                                  <p:stCondLst>
                                    <p:cond delay="0"/>
                                  </p:stCondLst>
                                  <p:childTnLst>
                                    <p:anim calcmode="lin" valueType="num">
                                      <p:cBhvr>
                                        <p:cTn id="64" dur="500"/>
                                        <p:tgtEl>
                                          <p:spTgt spid="61"/>
                                        </p:tgtEl>
                                        <p:attrNameLst>
                                          <p:attrName>ppt_w</p:attrName>
                                        </p:attrNameLst>
                                      </p:cBhvr>
                                      <p:tavLst>
                                        <p:tav tm="0">
                                          <p:val>
                                            <p:strVal val="ppt_w"/>
                                          </p:val>
                                        </p:tav>
                                        <p:tav tm="100000">
                                          <p:val>
                                            <p:fltVal val="0"/>
                                          </p:val>
                                        </p:tav>
                                      </p:tavLst>
                                    </p:anim>
                                    <p:anim calcmode="lin" valueType="num">
                                      <p:cBhvr>
                                        <p:cTn id="65" dur="500"/>
                                        <p:tgtEl>
                                          <p:spTgt spid="61"/>
                                        </p:tgtEl>
                                        <p:attrNameLst>
                                          <p:attrName>ppt_h</p:attrName>
                                        </p:attrNameLst>
                                      </p:cBhvr>
                                      <p:tavLst>
                                        <p:tav tm="0">
                                          <p:val>
                                            <p:strVal val="ppt_h"/>
                                          </p:val>
                                        </p:tav>
                                        <p:tav tm="100000">
                                          <p:val>
                                            <p:fltVal val="0"/>
                                          </p:val>
                                        </p:tav>
                                      </p:tavLst>
                                    </p:anim>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50"/>
                                        <p:tgtEl>
                                          <p:spTgt spid="64"/>
                                        </p:tgtEl>
                                      </p:cBhvr>
                                    </p:animEffect>
                                    <p:set>
                                      <p:cBhvr>
                                        <p:cTn id="70" dur="1" fill="hold">
                                          <p:stCondLst>
                                            <p:cond delay="249"/>
                                          </p:stCondLst>
                                        </p:cTn>
                                        <p:tgtEl>
                                          <p:spTgt spid="6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50"/>
                                        <p:tgtEl>
                                          <p:spTgt spid="65"/>
                                        </p:tgtEl>
                                      </p:cBhvr>
                                    </p:animEffect>
                                    <p:set>
                                      <p:cBhvr>
                                        <p:cTn id="73" dur="1" fill="hold">
                                          <p:stCondLst>
                                            <p:cond delay="249"/>
                                          </p:stCondLst>
                                        </p:cTn>
                                        <p:tgtEl>
                                          <p:spTgt spid="65"/>
                                        </p:tgtEl>
                                        <p:attrNameLst>
                                          <p:attrName>style.visibility</p:attrName>
                                        </p:attrNameLst>
                                      </p:cBhvr>
                                      <p:to>
                                        <p:strVal val="hidden"/>
                                      </p:to>
                                    </p:set>
                                  </p:childTnLst>
                                </p:cTn>
                              </p:par>
                              <p:par>
                                <p:cTn id="74" presetID="53" presetClass="entr" presetSubtype="16"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500" fill="hold"/>
                                        <p:tgtEl>
                                          <p:spTgt spid="66"/>
                                        </p:tgtEl>
                                        <p:attrNameLst>
                                          <p:attrName>ppt_w</p:attrName>
                                        </p:attrNameLst>
                                      </p:cBhvr>
                                      <p:tavLst>
                                        <p:tav tm="0">
                                          <p:val>
                                            <p:fltVal val="0"/>
                                          </p:val>
                                        </p:tav>
                                        <p:tav tm="100000">
                                          <p:val>
                                            <p:strVal val="#ppt_w"/>
                                          </p:val>
                                        </p:tav>
                                      </p:tavLst>
                                    </p:anim>
                                    <p:anim calcmode="lin" valueType="num">
                                      <p:cBhvr>
                                        <p:cTn id="77" dur="500" fill="hold"/>
                                        <p:tgtEl>
                                          <p:spTgt spid="66"/>
                                        </p:tgtEl>
                                        <p:attrNameLst>
                                          <p:attrName>ppt_h</p:attrName>
                                        </p:attrNameLst>
                                      </p:cBhvr>
                                      <p:tavLst>
                                        <p:tav tm="0">
                                          <p:val>
                                            <p:fltVal val="0"/>
                                          </p:val>
                                        </p:tav>
                                        <p:tav tm="100000">
                                          <p:val>
                                            <p:strVal val="#ppt_h"/>
                                          </p:val>
                                        </p:tav>
                                      </p:tavLst>
                                    </p:anim>
                                    <p:animEffect transition="in" filter="fade">
                                      <p:cBhvr>
                                        <p:cTn id="78" dur="500"/>
                                        <p:tgtEl>
                                          <p:spTgt spid="66"/>
                                        </p:tgtEl>
                                      </p:cBhvr>
                                    </p:animEffec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wipe(down)">
                                      <p:cBhvr>
                                        <p:cTn id="82" dur="250"/>
                                        <p:tgtEl>
                                          <p:spTgt spid="69"/>
                                        </p:tgtEl>
                                      </p:cBhvr>
                                    </p:animEffect>
                                  </p:childTnLst>
                                </p:cTn>
                              </p:par>
                            </p:childTnLst>
                          </p:cTn>
                        </p:par>
                        <p:par>
                          <p:cTn id="83" fill="hold">
                            <p:stCondLst>
                              <p:cond delay="750"/>
                            </p:stCondLst>
                            <p:childTnLst>
                              <p:par>
                                <p:cTn id="84" presetID="22" presetClass="entr" presetSubtype="4" fill="hold"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wipe(down)">
                                      <p:cBhvr>
                                        <p:cTn id="86" dur="200"/>
                                        <p:tgtEl>
                                          <p:spTgt spid="70"/>
                                        </p:tgtEl>
                                      </p:cBhvr>
                                    </p:animEffect>
                                  </p:childTnLst>
                                </p:cTn>
                              </p:par>
                            </p:childTnLst>
                          </p:cTn>
                        </p:par>
                        <p:par>
                          <p:cTn id="87" fill="hold">
                            <p:stCondLst>
                              <p:cond delay="950"/>
                            </p:stCondLst>
                            <p:childTnLst>
                              <p:par>
                                <p:cTn id="88" presetID="53" presetClass="entr" presetSubtype="16" fill="hold" nodeType="afterEffect">
                                  <p:stCondLst>
                                    <p:cond delay="0"/>
                                  </p:stCondLst>
                                  <p:childTnLst>
                                    <p:set>
                                      <p:cBhvr>
                                        <p:cTn id="89" dur="1" fill="hold">
                                          <p:stCondLst>
                                            <p:cond delay="0"/>
                                          </p:stCondLst>
                                        </p:cTn>
                                        <p:tgtEl>
                                          <p:spTgt spid="71"/>
                                        </p:tgtEl>
                                        <p:attrNameLst>
                                          <p:attrName>style.visibility</p:attrName>
                                        </p:attrNameLst>
                                      </p:cBhvr>
                                      <p:to>
                                        <p:strVal val="visible"/>
                                      </p:to>
                                    </p:set>
                                    <p:anim calcmode="lin" valueType="num">
                                      <p:cBhvr>
                                        <p:cTn id="90" dur="250" fill="hold"/>
                                        <p:tgtEl>
                                          <p:spTgt spid="71"/>
                                        </p:tgtEl>
                                        <p:attrNameLst>
                                          <p:attrName>ppt_w</p:attrName>
                                        </p:attrNameLst>
                                      </p:cBhvr>
                                      <p:tavLst>
                                        <p:tav tm="0">
                                          <p:val>
                                            <p:fltVal val="0"/>
                                          </p:val>
                                        </p:tav>
                                        <p:tav tm="100000">
                                          <p:val>
                                            <p:strVal val="#ppt_w"/>
                                          </p:val>
                                        </p:tav>
                                      </p:tavLst>
                                    </p:anim>
                                    <p:anim calcmode="lin" valueType="num">
                                      <p:cBhvr>
                                        <p:cTn id="91" dur="250" fill="hold"/>
                                        <p:tgtEl>
                                          <p:spTgt spid="71"/>
                                        </p:tgtEl>
                                        <p:attrNameLst>
                                          <p:attrName>ppt_h</p:attrName>
                                        </p:attrNameLst>
                                      </p:cBhvr>
                                      <p:tavLst>
                                        <p:tav tm="0">
                                          <p:val>
                                            <p:fltVal val="0"/>
                                          </p:val>
                                        </p:tav>
                                        <p:tav tm="100000">
                                          <p:val>
                                            <p:strVal val="#ppt_h"/>
                                          </p:val>
                                        </p:tav>
                                      </p:tavLst>
                                    </p:anim>
                                    <p:animEffect transition="in" filter="fade">
                                      <p:cBhvr>
                                        <p:cTn id="92" dur="250"/>
                                        <p:tgtEl>
                                          <p:spTgt spid="71"/>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xit" presetSubtype="0" fill="hold" nodeType="clickEffect">
                                  <p:stCondLst>
                                    <p:cond delay="0"/>
                                  </p:stCondLst>
                                  <p:childTnLst>
                                    <p:animEffect transition="out" filter="fade">
                                      <p:cBhvr>
                                        <p:cTn id="96" dur="250"/>
                                        <p:tgtEl>
                                          <p:spTgt spid="70"/>
                                        </p:tgtEl>
                                      </p:cBhvr>
                                    </p:animEffect>
                                    <p:anim calcmode="lin" valueType="num">
                                      <p:cBhvr>
                                        <p:cTn id="97" dur="250"/>
                                        <p:tgtEl>
                                          <p:spTgt spid="70"/>
                                        </p:tgtEl>
                                        <p:attrNameLst>
                                          <p:attrName>ppt_x</p:attrName>
                                        </p:attrNameLst>
                                      </p:cBhvr>
                                      <p:tavLst>
                                        <p:tav tm="0">
                                          <p:val>
                                            <p:strVal val="ppt_x"/>
                                          </p:val>
                                        </p:tav>
                                        <p:tav tm="100000">
                                          <p:val>
                                            <p:strVal val="ppt_x"/>
                                          </p:val>
                                        </p:tav>
                                      </p:tavLst>
                                    </p:anim>
                                    <p:anim calcmode="lin" valueType="num">
                                      <p:cBhvr>
                                        <p:cTn id="98" dur="250"/>
                                        <p:tgtEl>
                                          <p:spTgt spid="70"/>
                                        </p:tgtEl>
                                        <p:attrNameLst>
                                          <p:attrName>ppt_y</p:attrName>
                                        </p:attrNameLst>
                                      </p:cBhvr>
                                      <p:tavLst>
                                        <p:tav tm="0">
                                          <p:val>
                                            <p:strVal val="ppt_y"/>
                                          </p:val>
                                        </p:tav>
                                        <p:tav tm="100000">
                                          <p:val>
                                            <p:strVal val="ppt_y+.1"/>
                                          </p:val>
                                        </p:tav>
                                      </p:tavLst>
                                    </p:anim>
                                    <p:set>
                                      <p:cBhvr>
                                        <p:cTn id="99" dur="1" fill="hold">
                                          <p:stCondLst>
                                            <p:cond delay="249"/>
                                          </p:stCondLst>
                                        </p:cTn>
                                        <p:tgtEl>
                                          <p:spTgt spid="7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53" presetClass="exit" presetSubtype="32" fill="hold" nodeType="clickEffect">
                                  <p:stCondLst>
                                    <p:cond delay="0"/>
                                  </p:stCondLst>
                                  <p:childTnLst>
                                    <p:anim calcmode="lin" valueType="num">
                                      <p:cBhvr>
                                        <p:cTn id="103" dur="500"/>
                                        <p:tgtEl>
                                          <p:spTgt spid="66"/>
                                        </p:tgtEl>
                                        <p:attrNameLst>
                                          <p:attrName>ppt_w</p:attrName>
                                        </p:attrNameLst>
                                      </p:cBhvr>
                                      <p:tavLst>
                                        <p:tav tm="0">
                                          <p:val>
                                            <p:strVal val="ppt_w"/>
                                          </p:val>
                                        </p:tav>
                                        <p:tav tm="100000">
                                          <p:val>
                                            <p:fltVal val="0"/>
                                          </p:val>
                                        </p:tav>
                                      </p:tavLst>
                                    </p:anim>
                                    <p:anim calcmode="lin" valueType="num">
                                      <p:cBhvr>
                                        <p:cTn id="104" dur="500"/>
                                        <p:tgtEl>
                                          <p:spTgt spid="66"/>
                                        </p:tgtEl>
                                        <p:attrNameLst>
                                          <p:attrName>ppt_h</p:attrName>
                                        </p:attrNameLst>
                                      </p:cBhvr>
                                      <p:tavLst>
                                        <p:tav tm="0">
                                          <p:val>
                                            <p:strVal val="ppt_h"/>
                                          </p:val>
                                        </p:tav>
                                        <p:tav tm="100000">
                                          <p:val>
                                            <p:fltVal val="0"/>
                                          </p:val>
                                        </p:tav>
                                      </p:tavLst>
                                    </p:anim>
                                    <p:animEffect transition="out" filter="fade">
                                      <p:cBhvr>
                                        <p:cTn id="105" dur="500"/>
                                        <p:tgtEl>
                                          <p:spTgt spid="66"/>
                                        </p:tgtEl>
                                      </p:cBhvr>
                                    </p:animEffect>
                                    <p:set>
                                      <p:cBhvr>
                                        <p:cTn id="106" dur="1" fill="hold">
                                          <p:stCondLst>
                                            <p:cond delay="499"/>
                                          </p:stCondLst>
                                        </p:cTn>
                                        <p:tgtEl>
                                          <p:spTgt spid="66"/>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250"/>
                                        <p:tgtEl>
                                          <p:spTgt spid="69"/>
                                        </p:tgtEl>
                                      </p:cBhvr>
                                    </p:animEffect>
                                    <p:set>
                                      <p:cBhvr>
                                        <p:cTn id="109" dur="1" fill="hold">
                                          <p:stCondLst>
                                            <p:cond delay="249"/>
                                          </p:stCondLst>
                                        </p:cTn>
                                        <p:tgtEl>
                                          <p:spTgt spid="69"/>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250"/>
                                        <p:tgtEl>
                                          <p:spTgt spid="71"/>
                                        </p:tgtEl>
                                      </p:cBhvr>
                                    </p:animEffect>
                                    <p:set>
                                      <p:cBhvr>
                                        <p:cTn id="112" dur="1" fill="hold">
                                          <p:stCondLst>
                                            <p:cond delay="249"/>
                                          </p:stCondLst>
                                        </p:cTn>
                                        <p:tgtEl>
                                          <p:spTgt spid="71"/>
                                        </p:tgtEl>
                                        <p:attrNameLst>
                                          <p:attrName>style.visibility</p:attrName>
                                        </p:attrNameLst>
                                      </p:cBhvr>
                                      <p:to>
                                        <p:strVal val="hidden"/>
                                      </p:to>
                                    </p:set>
                                  </p:childTnLst>
                                </p:cTn>
                              </p:par>
                            </p:childTnLst>
                          </p:cTn>
                        </p:par>
                        <p:par>
                          <p:cTn id="113" fill="hold">
                            <p:stCondLst>
                              <p:cond delay="500"/>
                            </p:stCondLst>
                            <p:childTnLst>
                              <p:par>
                                <p:cTn id="114" presetID="53" presetClass="entr" presetSubtype="16" fill="hold" nodeType="afterEffect">
                                  <p:stCondLst>
                                    <p:cond delay="0"/>
                                  </p:stCondLst>
                                  <p:childTnLst>
                                    <p:set>
                                      <p:cBhvr>
                                        <p:cTn id="115" dur="1" fill="hold">
                                          <p:stCondLst>
                                            <p:cond delay="0"/>
                                          </p:stCondLst>
                                        </p:cTn>
                                        <p:tgtEl>
                                          <p:spTgt spid="72"/>
                                        </p:tgtEl>
                                        <p:attrNameLst>
                                          <p:attrName>style.visibility</p:attrName>
                                        </p:attrNameLst>
                                      </p:cBhvr>
                                      <p:to>
                                        <p:strVal val="visible"/>
                                      </p:to>
                                    </p:set>
                                    <p:anim calcmode="lin" valueType="num">
                                      <p:cBhvr>
                                        <p:cTn id="116" dur="500" fill="hold"/>
                                        <p:tgtEl>
                                          <p:spTgt spid="72"/>
                                        </p:tgtEl>
                                        <p:attrNameLst>
                                          <p:attrName>ppt_w</p:attrName>
                                        </p:attrNameLst>
                                      </p:cBhvr>
                                      <p:tavLst>
                                        <p:tav tm="0">
                                          <p:val>
                                            <p:fltVal val="0"/>
                                          </p:val>
                                        </p:tav>
                                        <p:tav tm="100000">
                                          <p:val>
                                            <p:strVal val="#ppt_w"/>
                                          </p:val>
                                        </p:tav>
                                      </p:tavLst>
                                    </p:anim>
                                    <p:anim calcmode="lin" valueType="num">
                                      <p:cBhvr>
                                        <p:cTn id="117" dur="500" fill="hold"/>
                                        <p:tgtEl>
                                          <p:spTgt spid="72"/>
                                        </p:tgtEl>
                                        <p:attrNameLst>
                                          <p:attrName>ppt_h</p:attrName>
                                        </p:attrNameLst>
                                      </p:cBhvr>
                                      <p:tavLst>
                                        <p:tav tm="0">
                                          <p:val>
                                            <p:fltVal val="0"/>
                                          </p:val>
                                        </p:tav>
                                        <p:tav tm="100000">
                                          <p:val>
                                            <p:strVal val="#ppt_h"/>
                                          </p:val>
                                        </p:tav>
                                      </p:tavLst>
                                    </p:anim>
                                    <p:animEffect transition="in" filter="fade">
                                      <p:cBhvr>
                                        <p:cTn id="118" dur="500"/>
                                        <p:tgtEl>
                                          <p:spTgt spid="72"/>
                                        </p:tgtEl>
                                      </p:cBhvr>
                                    </p:animEffect>
                                  </p:childTnLst>
                                </p:cTn>
                              </p:par>
                            </p:childTnLst>
                          </p:cTn>
                        </p:par>
                        <p:par>
                          <p:cTn id="119" fill="hold">
                            <p:stCondLst>
                              <p:cond delay="1000"/>
                            </p:stCondLst>
                            <p:childTnLst>
                              <p:par>
                                <p:cTn id="120" presetID="21" presetClass="entr" presetSubtype="1" fill="hold" nodeType="after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heel(1)">
                                      <p:cBhvr>
                                        <p:cTn id="122" dur="500"/>
                                        <p:tgtEl>
                                          <p:spTgt spid="75"/>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xit" presetSubtype="1" fill="hold" nodeType="clickEffect">
                                  <p:stCondLst>
                                    <p:cond delay="0"/>
                                  </p:stCondLst>
                                  <p:childTnLst>
                                    <p:animEffect transition="out" filter="wheel(1)">
                                      <p:cBhvr>
                                        <p:cTn id="126" dur="500"/>
                                        <p:tgtEl>
                                          <p:spTgt spid="75"/>
                                        </p:tgtEl>
                                      </p:cBhvr>
                                    </p:animEffect>
                                    <p:set>
                                      <p:cBhvr>
                                        <p:cTn id="127" dur="1" fill="hold">
                                          <p:stCondLst>
                                            <p:cond delay="499"/>
                                          </p:stCondLst>
                                        </p:cTn>
                                        <p:tgtEl>
                                          <p:spTgt spid="75"/>
                                        </p:tgtEl>
                                        <p:attrNameLst>
                                          <p:attrName>style.visibility</p:attrName>
                                        </p:attrNameLst>
                                      </p:cBhvr>
                                      <p:to>
                                        <p:strVal val="hidden"/>
                                      </p:to>
                                    </p:set>
                                  </p:childTnLst>
                                </p:cTn>
                              </p:par>
                              <p:par>
                                <p:cTn id="128" presetID="22" presetClass="entr" presetSubtype="4" fill="hold" nodeType="withEffect">
                                  <p:stCondLst>
                                    <p:cond delay="0"/>
                                  </p:stCondLst>
                                  <p:childTnLst>
                                    <p:set>
                                      <p:cBhvr>
                                        <p:cTn id="129" dur="1" fill="hold">
                                          <p:stCondLst>
                                            <p:cond delay="0"/>
                                          </p:stCondLst>
                                        </p:cTn>
                                        <p:tgtEl>
                                          <p:spTgt spid="76"/>
                                        </p:tgtEl>
                                        <p:attrNameLst>
                                          <p:attrName>style.visibility</p:attrName>
                                        </p:attrNameLst>
                                      </p:cBhvr>
                                      <p:to>
                                        <p:strVal val="visible"/>
                                      </p:to>
                                    </p:set>
                                    <p:animEffect transition="in" filter="wipe(down)">
                                      <p:cBhvr>
                                        <p:cTn id="13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Outils de développement</a:t>
            </a:r>
            <a:endParaRPr lang="fr-FR" sz="2400" b="1" dirty="0">
              <a:latin typeface="Garamond" pitchFamily="18" charset="0"/>
            </a:endParaRPr>
          </a:p>
        </p:txBody>
      </p:sp>
      <p:sp>
        <p:nvSpPr>
          <p:cNvPr id="15" name="Rectangle 14"/>
          <p:cNvSpPr/>
          <p:nvPr/>
        </p:nvSpPr>
        <p:spPr>
          <a:xfrm>
            <a:off x="323528" y="1556793"/>
            <a:ext cx="2772519" cy="4608511"/>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9052" y="1556792"/>
            <a:ext cx="3312368" cy="369332"/>
          </a:xfrm>
          <a:prstGeom prst="rect">
            <a:avLst/>
          </a:prstGeom>
          <a:noFill/>
        </p:spPr>
        <p:txBody>
          <a:bodyPr wrap="square" rtlCol="0">
            <a:spAutoFit/>
          </a:bodyPr>
          <a:lstStyle/>
          <a:p>
            <a:pPr algn="ctr"/>
            <a:r>
              <a:rPr lang="fr-FR" b="1" dirty="0" err="1" smtClean="0"/>
              <a:t>Tier</a:t>
            </a:r>
            <a:r>
              <a:rPr lang="fr-FR" b="1" dirty="0" smtClean="0"/>
              <a:t> web</a:t>
            </a:r>
            <a:endParaRPr lang="fr-FR" b="1" dirty="0"/>
          </a:p>
        </p:txBody>
      </p:sp>
      <p:sp>
        <p:nvSpPr>
          <p:cNvPr id="17" name="Rectangle 16"/>
          <p:cNvSpPr/>
          <p:nvPr/>
        </p:nvSpPr>
        <p:spPr>
          <a:xfrm>
            <a:off x="3275856" y="1556792"/>
            <a:ext cx="2664296" cy="4608512"/>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2851622" y="1547500"/>
            <a:ext cx="3456384" cy="369332"/>
          </a:xfrm>
          <a:prstGeom prst="rect">
            <a:avLst/>
          </a:prstGeom>
          <a:noFill/>
        </p:spPr>
        <p:txBody>
          <a:bodyPr wrap="square" rtlCol="0">
            <a:spAutoFit/>
          </a:bodyPr>
          <a:lstStyle/>
          <a:p>
            <a:pPr algn="ctr"/>
            <a:r>
              <a:rPr lang="fr-FR" b="1" dirty="0" err="1" smtClean="0"/>
              <a:t>Tier</a:t>
            </a:r>
            <a:r>
              <a:rPr lang="fr-FR" b="1" dirty="0" smtClean="0"/>
              <a:t> services</a:t>
            </a:r>
            <a:endParaRPr lang="fr-FR" b="1" dirty="0"/>
          </a:p>
        </p:txBody>
      </p:sp>
      <p:sp>
        <p:nvSpPr>
          <p:cNvPr id="19" name="Rectangle 18"/>
          <p:cNvSpPr/>
          <p:nvPr/>
        </p:nvSpPr>
        <p:spPr>
          <a:xfrm>
            <a:off x="6120173" y="1556792"/>
            <a:ext cx="2628292" cy="2969774"/>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95536" y="2204864"/>
            <a:ext cx="2628503" cy="280831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5868144" y="1547500"/>
            <a:ext cx="3456384" cy="369332"/>
          </a:xfrm>
          <a:prstGeom prst="rect">
            <a:avLst/>
          </a:prstGeom>
          <a:noFill/>
        </p:spPr>
        <p:txBody>
          <a:bodyPr wrap="square" rtlCol="0">
            <a:spAutoFit/>
          </a:bodyPr>
          <a:lstStyle/>
          <a:p>
            <a:pPr algn="ctr"/>
            <a:r>
              <a:rPr lang="fr-FR" b="1" dirty="0" err="1" smtClean="0"/>
              <a:t>Tier</a:t>
            </a:r>
            <a:r>
              <a:rPr lang="fr-FR" b="1" dirty="0" smtClean="0"/>
              <a:t> données</a:t>
            </a:r>
            <a:endParaRPr lang="fr-FR" b="1" dirty="0"/>
          </a:p>
        </p:txBody>
      </p:sp>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599" y="3196262"/>
            <a:ext cx="1507273" cy="970842"/>
          </a:xfrm>
          <a:prstGeom prst="rect">
            <a:avLst/>
          </a:prstGeom>
          <a:ln>
            <a:noFill/>
          </a:ln>
          <a:effectLst>
            <a:outerShdw blurRad="292100" dist="139700" dir="2700000" algn="tl" rotWithShape="0">
              <a:srgbClr val="333333">
                <a:alpha val="65000"/>
              </a:srgbClr>
            </a:outerShdw>
          </a:effectLst>
        </p:spPr>
      </p:pic>
      <p:pic>
        <p:nvPicPr>
          <p:cNvPr id="23" name="Image 22"/>
          <p:cNvPicPr>
            <a:picLocks noChangeAspect="1"/>
          </p:cNvPicPr>
          <p:nvPr/>
        </p:nvPicPr>
        <p:blipFill rotWithShape="1">
          <a:blip r:embed="rId4">
            <a:extLst>
              <a:ext uri="{28A0092B-C50C-407E-A947-70E740481C1C}">
                <a14:useLocalDpi xmlns:a14="http://schemas.microsoft.com/office/drawing/2010/main" val="0"/>
              </a:ext>
            </a:extLst>
          </a:blip>
          <a:srcRect l="10210" t="14893" r="11281" b="16060"/>
          <a:stretch/>
        </p:blipFill>
        <p:spPr>
          <a:xfrm>
            <a:off x="827584" y="2348880"/>
            <a:ext cx="1691451" cy="743793"/>
          </a:xfrm>
          <a:prstGeom prst="rect">
            <a:avLst/>
          </a:prstGeom>
          <a:ln>
            <a:noFill/>
          </a:ln>
          <a:effectLst>
            <a:outerShdw blurRad="292100" dist="139700" dir="2700000" algn="tl" rotWithShape="0">
              <a:srgbClr val="333333">
                <a:alpha val="65000"/>
              </a:srgbClr>
            </a:outerShdw>
          </a:effectLst>
        </p:spPr>
      </p:pic>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232268"/>
            <a:ext cx="2029645" cy="588597"/>
          </a:xfrm>
          <a:prstGeom prst="rect">
            <a:avLst/>
          </a:prstGeom>
          <a:ln>
            <a:noFill/>
          </a:ln>
          <a:effectLst>
            <a:outerShdw blurRad="292100" dist="139700" dir="2700000" algn="tl" rotWithShape="0">
              <a:srgbClr val="333333">
                <a:alpha val="65000"/>
              </a:srgbClr>
            </a:outerShdw>
          </a:effectLst>
        </p:spPr>
      </p:pic>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6763" y="5085184"/>
            <a:ext cx="886965" cy="882701"/>
          </a:xfrm>
          <a:prstGeom prst="rect">
            <a:avLst/>
          </a:prstGeom>
          <a:ln>
            <a:noFill/>
          </a:ln>
          <a:effectLst>
            <a:outerShdw blurRad="292100" dist="139700" dir="2700000" algn="tl" rotWithShape="0">
              <a:srgbClr val="333333">
                <a:alpha val="65000"/>
              </a:srgbClr>
            </a:outerShdw>
          </a:effectLst>
        </p:spPr>
      </p:pic>
      <p:pic>
        <p:nvPicPr>
          <p:cNvPr id="26" name="Imag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3889" y="2204865"/>
            <a:ext cx="1381696" cy="1381696"/>
          </a:xfrm>
          <a:prstGeom prst="rect">
            <a:avLst/>
          </a:prstGeom>
          <a:ln>
            <a:noFill/>
          </a:ln>
          <a:effectLst>
            <a:outerShdw blurRad="292100" dist="139700" dir="2700000" algn="tl" rotWithShape="0">
              <a:srgbClr val="333333">
                <a:alpha val="65000"/>
              </a:srgbClr>
            </a:outerShdw>
          </a:effectLst>
        </p:spPr>
      </p:pic>
      <p:pic>
        <p:nvPicPr>
          <p:cNvPr id="27" name="Imag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35896" y="3752774"/>
            <a:ext cx="1044116" cy="1188394"/>
          </a:xfrm>
          <a:prstGeom prst="rect">
            <a:avLst/>
          </a:prstGeom>
          <a:ln>
            <a:noFill/>
          </a:ln>
          <a:effectLst>
            <a:outerShdw blurRad="292100" dist="139700" dir="2700000" algn="tl" rotWithShape="0">
              <a:srgbClr val="333333">
                <a:alpha val="65000"/>
              </a:srgbClr>
            </a:outerShdw>
          </a:effectLst>
        </p:spPr>
      </p:pic>
      <p:pic>
        <p:nvPicPr>
          <p:cNvPr id="28" name="Imag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5140" y="2204864"/>
            <a:ext cx="1581116" cy="438857"/>
          </a:xfrm>
          <a:prstGeom prst="rect">
            <a:avLst/>
          </a:prstGeom>
          <a:ln>
            <a:noFill/>
          </a:ln>
          <a:effectLst>
            <a:outerShdw blurRad="292100" dist="139700" dir="2700000" algn="tl" rotWithShape="0">
              <a:srgbClr val="333333">
                <a:alpha val="65000"/>
              </a:srgbClr>
            </a:outerShdw>
          </a:effectLst>
        </p:spPr>
      </p:pic>
      <p:pic>
        <p:nvPicPr>
          <p:cNvPr id="29" name="Imag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8202" y="2767830"/>
            <a:ext cx="1296144" cy="758595"/>
          </a:xfrm>
          <a:prstGeom prst="rect">
            <a:avLst/>
          </a:prstGeom>
          <a:ln>
            <a:noFill/>
          </a:ln>
          <a:effectLst>
            <a:outerShdw blurRad="292100" dist="139700" dir="2700000" algn="tl" rotWithShape="0">
              <a:srgbClr val="333333">
                <a:alpha val="65000"/>
              </a:srgbClr>
            </a:outerShdw>
          </a:effectLst>
        </p:spPr>
      </p:pic>
      <p:pic>
        <p:nvPicPr>
          <p:cNvPr id="30" name="Imag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8184" y="3638118"/>
            <a:ext cx="2456166" cy="654978"/>
          </a:xfrm>
          <a:prstGeom prst="rect">
            <a:avLst/>
          </a:prstGeom>
          <a:ln>
            <a:noFill/>
          </a:ln>
          <a:effectLst>
            <a:outerShdw blurRad="292100" dist="139700" dir="2700000" algn="tl" rotWithShape="0">
              <a:srgbClr val="333333">
                <a:alpha val="65000"/>
              </a:srgbClr>
            </a:outerShdw>
          </a:effectLst>
        </p:spPr>
      </p:pic>
      <p:sp>
        <p:nvSpPr>
          <p:cNvPr id="31" name="Rectangle 30"/>
          <p:cNvSpPr/>
          <p:nvPr/>
        </p:nvSpPr>
        <p:spPr>
          <a:xfrm>
            <a:off x="6120172" y="4653136"/>
            <a:ext cx="2628292" cy="1512900"/>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Imag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00645" y="5360638"/>
            <a:ext cx="1796985" cy="516634"/>
          </a:xfrm>
          <a:prstGeom prst="rect">
            <a:avLst/>
          </a:prstGeom>
          <a:ln>
            <a:noFill/>
          </a:ln>
          <a:effectLst>
            <a:outerShdw blurRad="292100" dist="139700" dir="2700000" algn="tl" rotWithShape="0">
              <a:srgbClr val="333333">
                <a:alpha val="65000"/>
              </a:srgbClr>
            </a:outerShdw>
          </a:effectLst>
        </p:spPr>
      </p:pic>
      <p:sp>
        <p:nvSpPr>
          <p:cNvPr id="33" name="ZoneTexte 32"/>
          <p:cNvSpPr txBox="1"/>
          <p:nvPr/>
        </p:nvSpPr>
        <p:spPr>
          <a:xfrm>
            <a:off x="5706126" y="4715852"/>
            <a:ext cx="3456384" cy="369332"/>
          </a:xfrm>
          <a:prstGeom prst="rect">
            <a:avLst/>
          </a:prstGeom>
          <a:noFill/>
        </p:spPr>
        <p:txBody>
          <a:bodyPr wrap="square" rtlCol="0">
            <a:spAutoFit/>
          </a:bodyPr>
          <a:lstStyle/>
          <a:p>
            <a:pPr algn="ctr"/>
            <a:r>
              <a:rPr lang="fr-FR" b="1" dirty="0" smtClean="0"/>
              <a:t>GED</a:t>
            </a:r>
            <a:endParaRPr lang="fr-FR" b="1" dirty="0"/>
          </a:p>
        </p:txBody>
      </p:sp>
      <p:pic>
        <p:nvPicPr>
          <p:cNvPr id="34" name="Image 33"/>
          <p:cNvPicPr>
            <a:picLocks noChangeAspect="1"/>
          </p:cNvPicPr>
          <p:nvPr/>
        </p:nvPicPr>
        <p:blipFill rotWithShape="1">
          <a:blip r:embed="rId13">
            <a:extLst>
              <a:ext uri="{28A0092B-C50C-407E-A947-70E740481C1C}">
                <a14:useLocalDpi xmlns:a14="http://schemas.microsoft.com/office/drawing/2010/main" val="0"/>
              </a:ext>
            </a:extLst>
          </a:blip>
          <a:srcRect t="18783" b="18840"/>
          <a:stretch/>
        </p:blipFill>
        <p:spPr>
          <a:xfrm>
            <a:off x="3823247" y="5157193"/>
            <a:ext cx="1396825" cy="792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7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836712"/>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1763688" y="2031231"/>
            <a:ext cx="7128792" cy="533673"/>
            <a:chOff x="1763688" y="2031231"/>
            <a:chExt cx="7128792" cy="533673"/>
          </a:xfrm>
        </p:grpSpPr>
        <p:sp>
          <p:nvSpPr>
            <p:cNvPr id="3" name="Rectangle 2"/>
            <p:cNvSpPr/>
            <p:nvPr/>
          </p:nvSpPr>
          <p:spPr>
            <a:xfrm>
              <a:off x="1988419" y="2060848"/>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2339752" y="2031231"/>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p>
              <a:pPr algn="l"/>
              <a:r>
                <a:rPr lang="fr-FR" sz="2400" b="1" dirty="0" smtClean="0">
                  <a:solidFill>
                    <a:schemeClr val="tx1">
                      <a:lumMod val="85000"/>
                      <a:lumOff val="15000"/>
                    </a:schemeClr>
                  </a:solidFill>
                  <a:latin typeface="Times New Roman" pitchFamily="18" charset="0"/>
                  <a:cs typeface="Times New Roman" pitchFamily="18" charset="0"/>
                </a:rPr>
                <a:t>Contexte général du projet </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5" name="Ellipse 4"/>
            <p:cNvSpPr/>
            <p:nvPr/>
          </p:nvSpPr>
          <p:spPr>
            <a:xfrm>
              <a:off x="1763688" y="2060848"/>
              <a:ext cx="466912" cy="422392"/>
            </a:xfrm>
            <a:prstGeom prst="ellipse">
              <a:avLst/>
            </a:prstGeom>
            <a:solidFill>
              <a:schemeClr val="tx1">
                <a:lumMod val="85000"/>
                <a:lumOff val="1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6" name="Groupe 5"/>
          <p:cNvGrpSpPr/>
          <p:nvPr/>
        </p:nvGrpSpPr>
        <p:grpSpPr>
          <a:xfrm>
            <a:off x="1763688" y="2679303"/>
            <a:ext cx="7128792" cy="533673"/>
            <a:chOff x="1763688" y="2679303"/>
            <a:chExt cx="7128792" cy="533673"/>
          </a:xfrm>
        </p:grpSpPr>
        <p:sp>
          <p:nvSpPr>
            <p:cNvPr id="7" name="Rectangle 6"/>
            <p:cNvSpPr/>
            <p:nvPr/>
          </p:nvSpPr>
          <p:spPr>
            <a:xfrm>
              <a:off x="1988419" y="2708920"/>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2339752" y="2679303"/>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p>
              <a:pPr algn="l"/>
              <a:r>
                <a:rPr lang="fr-FR" sz="2400" b="1" dirty="0" smtClean="0">
                  <a:solidFill>
                    <a:schemeClr val="tx1">
                      <a:lumMod val="85000"/>
                      <a:lumOff val="15000"/>
                    </a:schemeClr>
                  </a:solidFill>
                  <a:latin typeface="Times New Roman" pitchFamily="18" charset="0"/>
                  <a:cs typeface="Times New Roman" pitchFamily="18" charset="0"/>
                </a:rPr>
                <a:t>Étude fonctionnelle</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9" name="Ellipse 8"/>
            <p:cNvSpPr/>
            <p:nvPr/>
          </p:nvSpPr>
          <p:spPr>
            <a:xfrm>
              <a:off x="1763688" y="2718576"/>
              <a:ext cx="466912" cy="422392"/>
            </a:xfrm>
            <a:prstGeom prst="ellipse">
              <a:avLst/>
            </a:prstGeom>
            <a:solidFill>
              <a:schemeClr val="accent5">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0" name="Groupe 9"/>
          <p:cNvGrpSpPr/>
          <p:nvPr/>
        </p:nvGrpSpPr>
        <p:grpSpPr>
          <a:xfrm>
            <a:off x="1763688" y="3327375"/>
            <a:ext cx="7128792" cy="533673"/>
            <a:chOff x="1763688" y="3327375"/>
            <a:chExt cx="7128792" cy="533673"/>
          </a:xfrm>
        </p:grpSpPr>
        <p:sp>
          <p:nvSpPr>
            <p:cNvPr id="11" name="Rectangle 10"/>
            <p:cNvSpPr/>
            <p:nvPr/>
          </p:nvSpPr>
          <p:spPr>
            <a:xfrm>
              <a:off x="1988419" y="3356992"/>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339752" y="3327375"/>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p>
              <a:pPr algn="l"/>
              <a:r>
                <a:rPr lang="fr-FR" sz="2400" b="1" dirty="0" smtClean="0">
                  <a:solidFill>
                    <a:schemeClr val="tx1">
                      <a:lumMod val="85000"/>
                      <a:lumOff val="15000"/>
                    </a:schemeClr>
                  </a:solidFill>
                  <a:latin typeface="Times New Roman" pitchFamily="18" charset="0"/>
                  <a:cs typeface="Times New Roman" pitchFamily="18" charset="0"/>
                </a:rPr>
                <a:t>Analyse et conception</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13" name="Ellipse 12"/>
            <p:cNvSpPr/>
            <p:nvPr/>
          </p:nvSpPr>
          <p:spPr>
            <a:xfrm>
              <a:off x="1763688" y="3397824"/>
              <a:ext cx="466912" cy="422392"/>
            </a:xfrm>
            <a:prstGeom prst="ellipse">
              <a:avLst/>
            </a:prstGeom>
            <a:solidFill>
              <a:schemeClr val="tx1">
                <a:lumMod val="85000"/>
                <a:lumOff val="1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4" name="Groupe 13"/>
          <p:cNvGrpSpPr/>
          <p:nvPr/>
        </p:nvGrpSpPr>
        <p:grpSpPr>
          <a:xfrm>
            <a:off x="1763688" y="3975447"/>
            <a:ext cx="7128792" cy="533673"/>
            <a:chOff x="1763688" y="3975447"/>
            <a:chExt cx="7128792" cy="533673"/>
          </a:xfrm>
        </p:grpSpPr>
        <p:sp>
          <p:nvSpPr>
            <p:cNvPr id="15" name="Rectangle 14"/>
            <p:cNvSpPr/>
            <p:nvPr/>
          </p:nvSpPr>
          <p:spPr>
            <a:xfrm>
              <a:off x="1988419" y="4005064"/>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2339752" y="3975447"/>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p>
              <a:pPr algn="l"/>
              <a:r>
                <a:rPr lang="fr-FR" sz="2400" b="1" dirty="0" smtClean="0">
                  <a:solidFill>
                    <a:schemeClr val="tx1">
                      <a:lumMod val="85000"/>
                      <a:lumOff val="15000"/>
                    </a:schemeClr>
                  </a:solidFill>
                  <a:latin typeface="Times New Roman" pitchFamily="18" charset="0"/>
                  <a:cs typeface="Times New Roman" pitchFamily="18" charset="0"/>
                </a:rPr>
                <a:t>Mise en œuvre </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17" name="Ellipse 16"/>
            <p:cNvSpPr/>
            <p:nvPr/>
          </p:nvSpPr>
          <p:spPr>
            <a:xfrm>
              <a:off x="1763688" y="4045896"/>
              <a:ext cx="466912" cy="422392"/>
            </a:xfrm>
            <a:prstGeom prst="ellipse">
              <a:avLst/>
            </a:prstGeom>
            <a:solidFill>
              <a:schemeClr val="accent5">
                <a:lumMod val="40000"/>
                <a:lumOff val="6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grpSp>
        <p:nvGrpSpPr>
          <p:cNvPr id="18" name="Groupe 17"/>
          <p:cNvGrpSpPr/>
          <p:nvPr/>
        </p:nvGrpSpPr>
        <p:grpSpPr>
          <a:xfrm>
            <a:off x="1763688" y="4653136"/>
            <a:ext cx="7128792" cy="504056"/>
            <a:chOff x="1763688" y="4653136"/>
            <a:chExt cx="7128792" cy="504056"/>
          </a:xfrm>
        </p:grpSpPr>
        <p:sp>
          <p:nvSpPr>
            <p:cNvPr id="19" name="Rectangle 18"/>
            <p:cNvSpPr/>
            <p:nvPr/>
          </p:nvSpPr>
          <p:spPr>
            <a:xfrm>
              <a:off x="1988419" y="4653136"/>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2339752" y="4653136"/>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p>
              <a:pPr algn="l"/>
              <a:r>
                <a:rPr lang="fr-FR" sz="2400" b="1" dirty="0" smtClean="0">
                  <a:solidFill>
                    <a:schemeClr val="tx1">
                      <a:lumMod val="85000"/>
                      <a:lumOff val="15000"/>
                    </a:schemeClr>
                  </a:solidFill>
                  <a:latin typeface="Times New Roman" pitchFamily="18" charset="0"/>
                  <a:cs typeface="Times New Roman" pitchFamily="18" charset="0"/>
                </a:rPr>
                <a:t>Conclusion et perspectives</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1" name="Ellipse 20"/>
            <p:cNvSpPr/>
            <p:nvPr/>
          </p:nvSpPr>
          <p:spPr>
            <a:xfrm>
              <a:off x="1763688" y="4653136"/>
              <a:ext cx="466912" cy="422392"/>
            </a:xfrm>
            <a:prstGeom prst="ellipse">
              <a:avLst/>
            </a:prstGeom>
            <a:solidFill>
              <a:schemeClr val="tx1">
                <a:lumMod val="85000"/>
                <a:lumOff val="1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sp>
        <p:nvSpPr>
          <p:cNvPr id="23" name="ZoneTexte 22"/>
          <p:cNvSpPr txBox="1"/>
          <p:nvPr/>
        </p:nvSpPr>
        <p:spPr>
          <a:xfrm>
            <a:off x="4004643" y="836712"/>
            <a:ext cx="4959845" cy="461665"/>
          </a:xfrm>
          <a:prstGeom prst="rect">
            <a:avLst/>
          </a:prstGeom>
          <a:noFill/>
        </p:spPr>
        <p:txBody>
          <a:bodyPr wrap="square" rtlCol="0">
            <a:spAutoFit/>
          </a:bodyPr>
          <a:lstStyle/>
          <a:p>
            <a:pPr algn="r"/>
            <a:r>
              <a:rPr lang="fr-FR" sz="2400" b="1" dirty="0" smtClean="0">
                <a:latin typeface="Garamond" pitchFamily="18" charset="0"/>
              </a:rPr>
              <a:t>Plan </a:t>
            </a:r>
            <a:endParaRPr lang="fr-FR" sz="2400" b="1" dirty="0">
              <a:latin typeface="Garamond" pitchFamily="18" charset="0"/>
            </a:endParaRPr>
          </a:p>
        </p:txBody>
      </p:sp>
      <p:sp>
        <p:nvSpPr>
          <p:cNvPr id="24" name="Rectangle 23"/>
          <p:cNvSpPr/>
          <p:nvPr/>
        </p:nvSpPr>
        <p:spPr>
          <a:xfrm>
            <a:off x="0" y="-27385"/>
            <a:ext cx="9144000" cy="86409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10"/>
          <p:cNvSpPr txBox="1">
            <a:spLocks noChangeArrowheads="1"/>
          </p:cNvSpPr>
          <p:nvPr/>
        </p:nvSpPr>
        <p:spPr bwMode="auto">
          <a:xfrm>
            <a:off x="3131839" y="188640"/>
            <a:ext cx="2592387" cy="369332"/>
          </a:xfrm>
          <a:prstGeom prst="rect">
            <a:avLst/>
          </a:prstGeom>
          <a:noFill/>
          <a:ln w="9525">
            <a:noFill/>
            <a:miter lim="800000"/>
            <a:headEnd/>
            <a:tailEnd/>
          </a:ln>
        </p:spPr>
        <p:txBody>
          <a:bodyPr>
            <a:spAutoFit/>
          </a:bodyPr>
          <a:lstStyle/>
          <a:p>
            <a:pPr algn="ctr"/>
            <a:r>
              <a:rPr lang="fr-FR" b="1" i="1" dirty="0">
                <a:solidFill>
                  <a:schemeClr val="bg1"/>
                </a:solidFill>
                <a:latin typeface="Times New Roman" pitchFamily="18" charset="0"/>
                <a:cs typeface="Times New Roman" pitchFamily="18" charset="0"/>
              </a:rPr>
              <a:t>Projet de Fin d’Etudes</a:t>
            </a:r>
          </a:p>
        </p:txBody>
      </p:sp>
    </p:spTree>
    <p:extLst>
      <p:ext uri="{BB962C8B-B14F-4D97-AF65-F5344CB8AC3E}">
        <p14:creationId xmlns:p14="http://schemas.microsoft.com/office/powerpoint/2010/main" val="164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8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7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7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36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ZoneTexte 48"/>
          <p:cNvSpPr txBox="1"/>
          <p:nvPr/>
        </p:nvSpPr>
        <p:spPr>
          <a:xfrm>
            <a:off x="1403648" y="3861048"/>
            <a:ext cx="2956724" cy="369332"/>
          </a:xfrm>
          <a:prstGeom prst="rect">
            <a:avLst/>
          </a:prstGeom>
          <a:noFill/>
        </p:spPr>
        <p:txBody>
          <a:bodyPr wrap="square" rtlCol="0">
            <a:spAutoFit/>
          </a:bodyPr>
          <a:lstStyle/>
          <a:p>
            <a:r>
              <a:rPr lang="fr-FR" b="1" dirty="0" smtClean="0">
                <a:latin typeface="Bell MT" pitchFamily="18" charset="0"/>
              </a:rPr>
              <a:t>Gestion des appels d’offres</a:t>
            </a:r>
            <a:endParaRPr lang="fr-FR" b="1" dirty="0">
              <a:latin typeface="Bell MT" pitchFamily="18" charset="0"/>
            </a:endParaRPr>
          </a:p>
        </p:txBody>
      </p:sp>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Interfaces Homme-Machine</a:t>
            </a:r>
            <a:endParaRPr lang="fr-FR" sz="2400" b="1" dirty="0">
              <a:latin typeface="Garamond" pitchFamily="18" charset="0"/>
            </a:endParaRPr>
          </a:p>
        </p:txBody>
      </p:sp>
      <p:pic>
        <p:nvPicPr>
          <p:cNvPr id="15" name="Image 14"/>
          <p:cNvPicPr>
            <a:picLocks noChangeAspect="1"/>
          </p:cNvPicPr>
          <p:nvPr/>
        </p:nvPicPr>
        <p:blipFill rotWithShape="1">
          <a:blip r:embed="rId2" cstate="print">
            <a:extLst>
              <a:ext uri="{28A0092B-C50C-407E-A947-70E740481C1C}">
                <a14:useLocalDpi xmlns:a14="http://schemas.microsoft.com/office/drawing/2010/main" val="0"/>
              </a:ext>
            </a:extLst>
          </a:blip>
          <a:srcRect l="3537" t="6563" r="4677"/>
          <a:stretch/>
        </p:blipFill>
        <p:spPr>
          <a:xfrm>
            <a:off x="1723288" y="2371565"/>
            <a:ext cx="2200640" cy="1242340"/>
          </a:xfrm>
          <a:prstGeom prst="rect">
            <a:avLst/>
          </a:prstGeom>
          <a:ln>
            <a:noFill/>
          </a:ln>
          <a:effectLst>
            <a:outerShdw blurRad="292100" dist="139700" dir="2700000" algn="tl" rotWithShape="0">
              <a:srgbClr val="333333">
                <a:alpha val="65000"/>
              </a:srgbClr>
            </a:outerShdw>
          </a:effectLst>
        </p:spPr>
      </p:pic>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7504" y="764704"/>
            <a:ext cx="504056" cy="504056"/>
          </a:xfrm>
          <a:prstGeom prst="rect">
            <a:avLst/>
          </a:prstGeom>
        </p:spPr>
      </p:pic>
      <p:sp>
        <p:nvSpPr>
          <p:cNvPr id="18" name="Rectangle 17"/>
          <p:cNvSpPr/>
          <p:nvPr/>
        </p:nvSpPr>
        <p:spPr>
          <a:xfrm>
            <a:off x="323528" y="1284290"/>
            <a:ext cx="7344816" cy="678712"/>
          </a:xfrm>
          <a:prstGeom prst="rect">
            <a:avLst/>
          </a:prstGeom>
        </p:spPr>
        <p:txBody>
          <a:bodyPr wrap="square">
            <a:spAutoFit/>
          </a:bodyPr>
          <a:lstStyle/>
          <a:p>
            <a:pPr>
              <a:lnSpc>
                <a:spcPct val="150000"/>
              </a:lnSpc>
              <a:buClr>
                <a:schemeClr val="accent6">
                  <a:lumMod val="75000"/>
                </a:schemeClr>
              </a:buClr>
              <a:defRPr/>
            </a:pPr>
            <a:r>
              <a:rPr lang="fr-FR" sz="2800" b="1" dirty="0" smtClean="0">
                <a:solidFill>
                  <a:schemeClr val="tx1">
                    <a:lumMod val="75000"/>
                    <a:lumOff val="25000"/>
                  </a:schemeClr>
                </a:solidFill>
                <a:latin typeface="Bell MT" pitchFamily="18" charset="0"/>
              </a:rPr>
              <a:t>Portail Web</a:t>
            </a:r>
            <a:endParaRPr lang="fr-FR" sz="2800" b="1" dirty="0">
              <a:solidFill>
                <a:schemeClr val="tx1">
                  <a:lumMod val="75000"/>
                  <a:lumOff val="25000"/>
                </a:schemeClr>
              </a:solidFill>
              <a:latin typeface="Bell MT" pitchFamily="18" charset="0"/>
            </a:endParaRPr>
          </a:p>
        </p:txBody>
      </p:sp>
      <p:pic>
        <p:nvPicPr>
          <p:cNvPr id="19" name="Image 18"/>
          <p:cNvPicPr>
            <a:picLocks noChangeAspect="1"/>
          </p:cNvPicPr>
          <p:nvPr/>
        </p:nvPicPr>
        <p:blipFill rotWithShape="1">
          <a:blip r:embed="rId4">
            <a:extLst>
              <a:ext uri="{28A0092B-C50C-407E-A947-70E740481C1C}">
                <a14:useLocalDpi xmlns:a14="http://schemas.microsoft.com/office/drawing/2010/main" val="0"/>
              </a:ext>
            </a:extLst>
          </a:blip>
          <a:srcRect l="3537" t="6563" r="4677"/>
          <a:stretch/>
        </p:blipFill>
        <p:spPr>
          <a:xfrm>
            <a:off x="179512" y="1473864"/>
            <a:ext cx="8820472" cy="4979472"/>
          </a:xfrm>
          <a:prstGeom prst="rect">
            <a:avLst/>
          </a:prstGeom>
          <a:ln>
            <a:noFill/>
          </a:ln>
          <a:effectLst>
            <a:outerShdw blurRad="292100" dist="139700" dir="2700000" algn="tl" rotWithShape="0">
              <a:srgbClr val="333333">
                <a:alpha val="65000"/>
              </a:srgbClr>
            </a:outerShdw>
          </a:effectLst>
        </p:spPr>
      </p:pic>
      <p:sp>
        <p:nvSpPr>
          <p:cNvPr id="20" name="Rectangle à coins arrondis 19"/>
          <p:cNvSpPr/>
          <p:nvPr/>
        </p:nvSpPr>
        <p:spPr>
          <a:xfrm>
            <a:off x="463062" y="2348880"/>
            <a:ext cx="3136322"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2353648" y="3089892"/>
            <a:ext cx="6574328" cy="3147419"/>
          </a:xfrm>
          <a:prstGeom prst="roundRect">
            <a:avLst>
              <a:gd name="adj" fmla="val 7333"/>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à coins arrondis 21"/>
          <p:cNvSpPr/>
          <p:nvPr/>
        </p:nvSpPr>
        <p:spPr>
          <a:xfrm>
            <a:off x="6335688" y="1695654"/>
            <a:ext cx="2268252" cy="1229290"/>
          </a:xfrm>
          <a:prstGeom prst="wedgeRoundRectCallout">
            <a:avLst>
              <a:gd name="adj1" fmla="val -25384"/>
              <a:gd name="adj2" fmla="val 66099"/>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6429162" y="1855865"/>
            <a:ext cx="2160029" cy="923330"/>
          </a:xfrm>
          <a:prstGeom prst="rect">
            <a:avLst/>
          </a:prstGeom>
          <a:noFill/>
        </p:spPr>
        <p:txBody>
          <a:bodyPr wrap="square" rtlCol="0">
            <a:spAutoFit/>
          </a:bodyPr>
          <a:lstStyle/>
          <a:p>
            <a:r>
              <a:rPr lang="fr-FR" b="1" dirty="0" smtClean="0">
                <a:latin typeface="Bell MT" pitchFamily="18" charset="0"/>
              </a:rPr>
              <a:t>Appels d’offres publiés par </a:t>
            </a:r>
            <a:r>
              <a:rPr lang="fr-FR" b="1" dirty="0" err="1" smtClean="0">
                <a:latin typeface="Bell MT" pitchFamily="18" charset="0"/>
              </a:rPr>
              <a:t>Dyar</a:t>
            </a:r>
            <a:r>
              <a:rPr lang="fr-FR" b="1" dirty="0" smtClean="0">
                <a:latin typeface="Bell MT" pitchFamily="18" charset="0"/>
              </a:rPr>
              <a:t> Al Mansour</a:t>
            </a:r>
            <a:endParaRPr lang="fr-FR" b="1" dirty="0">
              <a:latin typeface="Bell MT" pitchFamily="18" charset="0"/>
            </a:endParaRPr>
          </a:p>
        </p:txBody>
      </p:sp>
      <p:sp>
        <p:nvSpPr>
          <p:cNvPr id="24" name="Rectangle à coins arrondis 23"/>
          <p:cNvSpPr/>
          <p:nvPr/>
        </p:nvSpPr>
        <p:spPr>
          <a:xfrm>
            <a:off x="3347864" y="1628800"/>
            <a:ext cx="1728192"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3441338" y="1724944"/>
            <a:ext cx="2160029" cy="369332"/>
          </a:xfrm>
          <a:prstGeom prst="rect">
            <a:avLst/>
          </a:prstGeom>
          <a:noFill/>
        </p:spPr>
        <p:txBody>
          <a:bodyPr wrap="square" rtlCol="0">
            <a:spAutoFit/>
          </a:bodyPr>
          <a:lstStyle/>
          <a:p>
            <a:r>
              <a:rPr lang="fr-FR" b="1" dirty="0" smtClean="0">
                <a:latin typeface="Bell MT" pitchFamily="18" charset="0"/>
              </a:rPr>
              <a:t>Menu minimal</a:t>
            </a:r>
            <a:endParaRPr lang="fr-FR" b="1" dirty="0">
              <a:latin typeface="Bell MT" pitchFamily="18" charset="0"/>
            </a:endParaRPr>
          </a:p>
        </p:txBody>
      </p:sp>
      <p:pic>
        <p:nvPicPr>
          <p:cNvPr id="28" name="Image 27"/>
          <p:cNvPicPr>
            <a:picLocks noChangeAspect="1"/>
          </p:cNvPicPr>
          <p:nvPr/>
        </p:nvPicPr>
        <p:blipFill rotWithShape="1">
          <a:blip r:embed="rId5">
            <a:extLst>
              <a:ext uri="{28A0092B-C50C-407E-A947-70E740481C1C}">
                <a14:useLocalDpi xmlns:a14="http://schemas.microsoft.com/office/drawing/2010/main" val="0"/>
              </a:ext>
            </a:extLst>
          </a:blip>
          <a:srcRect l="1973" t="6209" r="1085"/>
          <a:stretch/>
        </p:blipFill>
        <p:spPr>
          <a:xfrm>
            <a:off x="107504" y="1437760"/>
            <a:ext cx="8820472" cy="4583528"/>
          </a:xfrm>
          <a:prstGeom prst="rect">
            <a:avLst/>
          </a:prstGeom>
        </p:spPr>
      </p:pic>
      <p:pic>
        <p:nvPicPr>
          <p:cNvPr id="29" name="Image 28"/>
          <p:cNvPicPr>
            <a:picLocks noChangeAspect="1"/>
          </p:cNvPicPr>
          <p:nvPr/>
        </p:nvPicPr>
        <p:blipFill rotWithShape="1">
          <a:blip r:embed="rId6">
            <a:extLst>
              <a:ext uri="{28A0092B-C50C-407E-A947-70E740481C1C}">
                <a14:useLocalDpi xmlns:a14="http://schemas.microsoft.com/office/drawing/2010/main" val="0"/>
              </a:ext>
            </a:extLst>
          </a:blip>
          <a:srcRect l="3350" t="4726" r="337" b="849"/>
          <a:stretch/>
        </p:blipFill>
        <p:spPr>
          <a:xfrm>
            <a:off x="179512" y="726124"/>
            <a:ext cx="8820472" cy="5871228"/>
          </a:xfrm>
          <a:prstGeom prst="rect">
            <a:avLst/>
          </a:prstGeom>
        </p:spPr>
      </p:pic>
      <p:sp>
        <p:nvSpPr>
          <p:cNvPr id="30" name="Rectangle à coins arrondis 29"/>
          <p:cNvSpPr/>
          <p:nvPr/>
        </p:nvSpPr>
        <p:spPr>
          <a:xfrm>
            <a:off x="395536" y="2636912"/>
            <a:ext cx="1008112" cy="2448272"/>
          </a:xfrm>
          <a:prstGeom prst="roundRect">
            <a:avLst>
              <a:gd name="adj" fmla="val 12278"/>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1259632" y="1950259"/>
            <a:ext cx="1296144"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1115616" y="1916832"/>
            <a:ext cx="1634718" cy="646331"/>
          </a:xfrm>
          <a:prstGeom prst="rect">
            <a:avLst/>
          </a:prstGeom>
          <a:noFill/>
        </p:spPr>
        <p:txBody>
          <a:bodyPr wrap="square" rtlCol="0">
            <a:spAutoFit/>
          </a:bodyPr>
          <a:lstStyle/>
          <a:p>
            <a:pPr algn="ctr"/>
            <a:r>
              <a:rPr lang="fr-FR" b="1" dirty="0" smtClean="0">
                <a:latin typeface="Bell MT" pitchFamily="18" charset="0"/>
              </a:rPr>
              <a:t>Nouvelles options</a:t>
            </a:r>
            <a:endParaRPr lang="fr-FR" b="1" dirty="0">
              <a:latin typeface="Bell MT" pitchFamily="18" charset="0"/>
            </a:endParaRPr>
          </a:p>
        </p:txBody>
      </p:sp>
      <p:sp>
        <p:nvSpPr>
          <p:cNvPr id="33" name="Rectangle à coins arrondis 32"/>
          <p:cNvSpPr/>
          <p:nvPr/>
        </p:nvSpPr>
        <p:spPr>
          <a:xfrm>
            <a:off x="2361218" y="2789312"/>
            <a:ext cx="6120680" cy="1575792"/>
          </a:xfrm>
          <a:prstGeom prst="roundRect">
            <a:avLst>
              <a:gd name="adj" fmla="val 12278"/>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à coins arrondis 33"/>
          <p:cNvSpPr/>
          <p:nvPr/>
        </p:nvSpPr>
        <p:spPr>
          <a:xfrm>
            <a:off x="7185753" y="1878251"/>
            <a:ext cx="1403437"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7041738" y="1844824"/>
            <a:ext cx="1634718" cy="646331"/>
          </a:xfrm>
          <a:prstGeom prst="rect">
            <a:avLst/>
          </a:prstGeom>
          <a:noFill/>
        </p:spPr>
        <p:txBody>
          <a:bodyPr wrap="square" rtlCol="0">
            <a:spAutoFit/>
          </a:bodyPr>
          <a:lstStyle/>
          <a:p>
            <a:pPr algn="ctr"/>
            <a:r>
              <a:rPr lang="fr-FR" b="1" dirty="0" smtClean="0">
                <a:latin typeface="Bell MT" pitchFamily="18" charset="0"/>
              </a:rPr>
              <a:t>Détails appel d’offres</a:t>
            </a:r>
            <a:endParaRPr lang="fr-FR" b="1" dirty="0">
              <a:latin typeface="Bell MT" pitchFamily="18" charset="0"/>
            </a:endParaRPr>
          </a:p>
        </p:txBody>
      </p:sp>
      <p:sp>
        <p:nvSpPr>
          <p:cNvPr id="36" name="Rectangle à coins arrondis 35"/>
          <p:cNvSpPr/>
          <p:nvPr/>
        </p:nvSpPr>
        <p:spPr>
          <a:xfrm>
            <a:off x="2361218" y="4373487"/>
            <a:ext cx="6120680" cy="1610675"/>
          </a:xfrm>
          <a:prstGeom prst="roundRect">
            <a:avLst>
              <a:gd name="adj" fmla="val 12278"/>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à coins arrondis 36"/>
          <p:cNvSpPr/>
          <p:nvPr/>
        </p:nvSpPr>
        <p:spPr>
          <a:xfrm>
            <a:off x="7185754" y="3462427"/>
            <a:ext cx="1296144" cy="628251"/>
          </a:xfrm>
          <a:prstGeom prst="wedgeRoundRectCallout">
            <a:avLst>
              <a:gd name="adj1" fmla="val -38150"/>
              <a:gd name="adj2" fmla="val 76017"/>
              <a:gd name="adj3" fmla="val 16667"/>
            </a:avLst>
          </a:prstGeom>
          <a:solidFill>
            <a:schemeClr val="accent5">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7041738" y="3563724"/>
            <a:ext cx="1634718" cy="369332"/>
          </a:xfrm>
          <a:prstGeom prst="rect">
            <a:avLst/>
          </a:prstGeom>
          <a:noFill/>
        </p:spPr>
        <p:txBody>
          <a:bodyPr wrap="square" rtlCol="0">
            <a:spAutoFit/>
          </a:bodyPr>
          <a:lstStyle/>
          <a:p>
            <a:pPr algn="ctr"/>
            <a:r>
              <a:rPr lang="fr-FR" b="1" dirty="0" smtClean="0">
                <a:latin typeface="Bell MT" pitchFamily="18" charset="0"/>
              </a:rPr>
              <a:t>Documents</a:t>
            </a:r>
            <a:endParaRPr lang="fr-FR" b="1" dirty="0">
              <a:latin typeface="Bell MT" pitchFamily="18" charset="0"/>
            </a:endParaRPr>
          </a:p>
        </p:txBody>
      </p:sp>
      <p:pic>
        <p:nvPicPr>
          <p:cNvPr id="39" name="Imag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209" y="159841"/>
            <a:ext cx="8875287" cy="6581527"/>
          </a:xfrm>
          <a:prstGeom prst="rect">
            <a:avLst/>
          </a:prstGeom>
        </p:spPr>
      </p:pic>
      <p:pic>
        <p:nvPicPr>
          <p:cNvPr id="27" name="Image 26"/>
          <p:cNvPicPr>
            <a:picLocks noChangeAspect="1"/>
          </p:cNvPicPr>
          <p:nvPr/>
        </p:nvPicPr>
        <p:blipFill rotWithShape="1">
          <a:blip r:embed="rId8" cstate="print">
            <a:extLst>
              <a:ext uri="{28A0092B-C50C-407E-A947-70E740481C1C}">
                <a14:useLocalDpi xmlns:a14="http://schemas.microsoft.com/office/drawing/2010/main" val="0"/>
              </a:ext>
            </a:extLst>
          </a:blip>
          <a:srcRect b="27252"/>
          <a:stretch/>
        </p:blipFill>
        <p:spPr>
          <a:xfrm>
            <a:off x="8388425" y="5867400"/>
            <a:ext cx="321008" cy="233527"/>
          </a:xfrm>
          <a:prstGeom prst="rect">
            <a:avLst/>
          </a:prstGeom>
        </p:spPr>
      </p:pic>
      <p:sp>
        <p:nvSpPr>
          <p:cNvPr id="40" name="Rectangle à coins arrondis 39"/>
          <p:cNvSpPr/>
          <p:nvPr/>
        </p:nvSpPr>
        <p:spPr>
          <a:xfrm>
            <a:off x="2411760" y="4090678"/>
            <a:ext cx="6516216" cy="1930610"/>
          </a:xfrm>
          <a:prstGeom prst="roundRect">
            <a:avLst>
              <a:gd name="adj" fmla="val 91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à coins arrondis 40"/>
          <p:cNvSpPr/>
          <p:nvPr/>
        </p:nvSpPr>
        <p:spPr>
          <a:xfrm>
            <a:off x="7185754" y="3246403"/>
            <a:ext cx="1403436" cy="614645"/>
          </a:xfrm>
          <a:prstGeom prst="wedgeRoundRectCallout">
            <a:avLst>
              <a:gd name="adj1" fmla="val -38150"/>
              <a:gd name="adj2" fmla="val 76017"/>
              <a:gd name="adj3" fmla="val 16667"/>
            </a:avLst>
          </a:prstGeom>
          <a:solidFill>
            <a:schemeClr val="accent5">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a:off x="7041738" y="3347700"/>
            <a:ext cx="1634718" cy="369332"/>
          </a:xfrm>
          <a:prstGeom prst="rect">
            <a:avLst/>
          </a:prstGeom>
          <a:noFill/>
        </p:spPr>
        <p:txBody>
          <a:bodyPr wrap="square" rtlCol="0">
            <a:spAutoFit/>
          </a:bodyPr>
          <a:lstStyle/>
          <a:p>
            <a:pPr algn="ctr"/>
            <a:r>
              <a:rPr lang="fr-FR" b="1" dirty="0" smtClean="0">
                <a:latin typeface="Bell MT" pitchFamily="18" charset="0"/>
              </a:rPr>
              <a:t>Déjà déposés</a:t>
            </a:r>
            <a:endParaRPr lang="fr-FR" b="1" dirty="0">
              <a:latin typeface="Bell MT" pitchFamily="18" charset="0"/>
            </a:endParaRPr>
          </a:p>
        </p:txBody>
      </p:sp>
      <p:sp>
        <p:nvSpPr>
          <p:cNvPr id="43" name="Rectangle à coins arrondis 42"/>
          <p:cNvSpPr/>
          <p:nvPr/>
        </p:nvSpPr>
        <p:spPr>
          <a:xfrm>
            <a:off x="2411760" y="1320946"/>
            <a:ext cx="6516216" cy="2769731"/>
          </a:xfrm>
          <a:prstGeom prst="roundRect">
            <a:avLst>
              <a:gd name="adj" fmla="val 91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185754" y="476672"/>
            <a:ext cx="1403436"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p:cNvSpPr txBox="1"/>
          <p:nvPr/>
        </p:nvSpPr>
        <p:spPr>
          <a:xfrm>
            <a:off x="7041738" y="476672"/>
            <a:ext cx="1634718" cy="646331"/>
          </a:xfrm>
          <a:prstGeom prst="rect">
            <a:avLst/>
          </a:prstGeom>
          <a:noFill/>
        </p:spPr>
        <p:txBody>
          <a:bodyPr wrap="square" rtlCol="0">
            <a:spAutoFit/>
          </a:bodyPr>
          <a:lstStyle/>
          <a:p>
            <a:pPr algn="ctr"/>
            <a:r>
              <a:rPr lang="fr-FR" b="1" dirty="0" smtClean="0">
                <a:latin typeface="Bell MT" pitchFamily="18" charset="0"/>
              </a:rPr>
              <a:t>Détails du dépôt</a:t>
            </a:r>
            <a:endParaRPr lang="fr-FR" b="1" dirty="0">
              <a:latin typeface="Bell MT" pitchFamily="18" charset="0"/>
            </a:endParaRPr>
          </a:p>
        </p:txBody>
      </p:sp>
      <p:sp>
        <p:nvSpPr>
          <p:cNvPr id="46" name="Rectangle à coins arrondis 45"/>
          <p:cNvSpPr/>
          <p:nvPr/>
        </p:nvSpPr>
        <p:spPr>
          <a:xfrm>
            <a:off x="2376264" y="6165304"/>
            <a:ext cx="3383868" cy="576065"/>
          </a:xfrm>
          <a:prstGeom prst="roundRect">
            <a:avLst>
              <a:gd name="adj" fmla="val 91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à coins arrondis 46"/>
          <p:cNvSpPr/>
          <p:nvPr/>
        </p:nvSpPr>
        <p:spPr>
          <a:xfrm>
            <a:off x="777042" y="5478651"/>
            <a:ext cx="1403436" cy="614645"/>
          </a:xfrm>
          <a:prstGeom prst="wedgeRoundRectCallout">
            <a:avLst>
              <a:gd name="adj1" fmla="val 42207"/>
              <a:gd name="adj2" fmla="val 93373"/>
              <a:gd name="adj3" fmla="val 16667"/>
            </a:avLst>
          </a:prstGeom>
          <a:solidFill>
            <a:schemeClr val="accent5">
              <a:lumMod val="20000"/>
              <a:lumOff val="8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633026" y="5579948"/>
            <a:ext cx="1634718" cy="369332"/>
          </a:xfrm>
          <a:prstGeom prst="rect">
            <a:avLst/>
          </a:prstGeom>
          <a:noFill/>
        </p:spPr>
        <p:txBody>
          <a:bodyPr wrap="square" rtlCol="0">
            <a:spAutoFit/>
          </a:bodyPr>
          <a:lstStyle/>
          <a:p>
            <a:pPr algn="ctr"/>
            <a:r>
              <a:rPr lang="fr-FR" b="1" dirty="0" smtClean="0">
                <a:latin typeface="Bell MT" pitchFamily="18" charset="0"/>
              </a:rPr>
              <a:t>À déposer</a:t>
            </a:r>
            <a:endParaRPr lang="fr-FR" b="1" dirty="0">
              <a:latin typeface="Bell MT" pitchFamily="18" charset="0"/>
            </a:endParaRPr>
          </a:p>
        </p:txBody>
      </p:sp>
    </p:spTree>
    <p:extLst>
      <p:ext uri="{BB962C8B-B14F-4D97-AF65-F5344CB8AC3E}">
        <p14:creationId xmlns:p14="http://schemas.microsoft.com/office/powerpoint/2010/main" val="20971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heel(1)">
                                      <p:cBhvr>
                                        <p:cTn id="23" dur="500"/>
                                        <p:tgtEl>
                                          <p:spTgt spid="19"/>
                                        </p:tgtEl>
                                      </p:cBhvr>
                                    </p:animEffect>
                                  </p:childTnLst>
                                </p:cTn>
                              </p:par>
                            </p:childTnLst>
                          </p:cTn>
                        </p:par>
                        <p:par>
                          <p:cTn id="24" fill="hold">
                            <p:stCondLst>
                              <p:cond delay="500"/>
                            </p:stCondLst>
                            <p:childTnLst>
                              <p:par>
                                <p:cTn id="25" presetID="56" presetClass="path" presetSubtype="0" accel="50000" decel="50000" fill="hold" nodeType="afterEffect">
                                  <p:stCondLst>
                                    <p:cond delay="0"/>
                                  </p:stCondLst>
                                  <p:childTnLst>
                                    <p:animMotion origin="layout" path="M -0.00174 0.00556 L -0.53403 -0.43101 " pathEditMode="relative" rAng="0" ptsTypes="AA">
                                      <p:cBhvr>
                                        <p:cTn id="26" dur="1250" fill="hold"/>
                                        <p:tgtEl>
                                          <p:spTgt spid="27"/>
                                        </p:tgtEl>
                                        <p:attrNameLst>
                                          <p:attrName>ppt_x</p:attrName>
                                          <p:attrName>ppt_y</p:attrName>
                                        </p:attrNameLst>
                                      </p:cBhvr>
                                      <p:rCtr x="-26615" y="-21829"/>
                                    </p:animMotion>
                                  </p:childTnLst>
                                </p:cTn>
                              </p:par>
                            </p:childTnLst>
                          </p:cTn>
                        </p:par>
                        <p:par>
                          <p:cTn id="27" fill="hold">
                            <p:stCondLst>
                              <p:cond delay="175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53403 -0.43101 L -0.53733 -0.19398 " pathEditMode="relative" rAng="0" ptsTypes="AA">
                                      <p:cBhvr>
                                        <p:cTn id="41" dur="1250" fill="hold"/>
                                        <p:tgtEl>
                                          <p:spTgt spid="27"/>
                                        </p:tgtEl>
                                        <p:attrNameLst>
                                          <p:attrName>ppt_x</p:attrName>
                                          <p:attrName>ppt_y</p:attrName>
                                        </p:attrNameLst>
                                      </p:cBhvr>
                                      <p:rCtr x="-174" y="11852"/>
                                    </p:animMotion>
                                  </p:childTnLst>
                                </p:cTn>
                              </p:par>
                              <p:par>
                                <p:cTn id="42" presetID="10" presetClass="exit" presetSubtype="0" fill="hold" grpId="1" nodeType="withEffect">
                                  <p:stCondLst>
                                    <p:cond delay="0"/>
                                  </p:stCondLst>
                                  <p:childTnLst>
                                    <p:animEffect transition="out" filter="fade">
                                      <p:cBhvr>
                                        <p:cTn id="43" dur="250"/>
                                        <p:tgtEl>
                                          <p:spTgt spid="24"/>
                                        </p:tgtEl>
                                      </p:cBhvr>
                                    </p:animEffect>
                                    <p:set>
                                      <p:cBhvr>
                                        <p:cTn id="44" dur="1" fill="hold">
                                          <p:stCondLst>
                                            <p:cond delay="249"/>
                                          </p:stCondLst>
                                        </p:cTn>
                                        <p:tgtEl>
                                          <p:spTgt spid="2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50"/>
                                        <p:tgtEl>
                                          <p:spTgt spid="25"/>
                                        </p:tgtEl>
                                      </p:cBhvr>
                                    </p:animEffect>
                                    <p:set>
                                      <p:cBhvr>
                                        <p:cTn id="47" dur="1" fill="hold">
                                          <p:stCondLst>
                                            <p:cond delay="249"/>
                                          </p:stCondLst>
                                        </p:cTn>
                                        <p:tgtEl>
                                          <p:spTgt spid="2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50"/>
                                        <p:tgtEl>
                                          <p:spTgt spid="20"/>
                                        </p:tgtEl>
                                      </p:cBhvr>
                                    </p:animEffect>
                                    <p:set>
                                      <p:cBhvr>
                                        <p:cTn id="50" dur="1" fill="hold">
                                          <p:stCondLst>
                                            <p:cond delay="249"/>
                                          </p:stCondLst>
                                        </p:cTn>
                                        <p:tgtEl>
                                          <p:spTgt spid="20"/>
                                        </p:tgtEl>
                                        <p:attrNameLst>
                                          <p:attrName>style.visibility</p:attrName>
                                        </p:attrNameLst>
                                      </p:cBhvr>
                                      <p:to>
                                        <p:strVal val="hidden"/>
                                      </p:to>
                                    </p:set>
                                  </p:childTnLst>
                                </p:cTn>
                              </p:par>
                            </p:childTnLst>
                          </p:cTn>
                        </p:par>
                        <p:par>
                          <p:cTn id="51" fill="hold">
                            <p:stCondLst>
                              <p:cond delay="1250"/>
                            </p:stCondLst>
                            <p:childTnLst>
                              <p:par>
                                <p:cTn id="52" presetID="22" presetClass="entr" presetSubtype="4"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par>
                          <p:cTn id="55" fill="hold">
                            <p:stCondLst>
                              <p:cond delay="1750"/>
                            </p:stCondLst>
                            <p:childTnLst>
                              <p:par>
                                <p:cTn id="56" presetID="10"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64" presetClass="path" presetSubtype="0" accel="50000" decel="50000" fill="hold" nodeType="clickEffect">
                                  <p:stCondLst>
                                    <p:cond delay="0"/>
                                  </p:stCondLst>
                                  <p:childTnLst>
                                    <p:animMotion origin="layout" path="M -0.53733 -0.19398 L -0.37188 -0.30949 " pathEditMode="relative" rAng="0" ptsTypes="AA">
                                      <p:cBhvr>
                                        <p:cTn id="65" dur="1250" fill="hold"/>
                                        <p:tgtEl>
                                          <p:spTgt spid="27"/>
                                        </p:tgtEl>
                                        <p:attrNameLst>
                                          <p:attrName>ppt_x</p:attrName>
                                          <p:attrName>ppt_y</p:attrName>
                                        </p:attrNameLst>
                                      </p:cBhvr>
                                      <p:rCtr x="8264" y="-5787"/>
                                    </p:animMotion>
                                  </p:childTnLst>
                                </p:cTn>
                              </p:par>
                              <p:par>
                                <p:cTn id="66" presetID="10" presetClass="exit" presetSubtype="0" fill="hold" grpId="1" nodeType="withEffect">
                                  <p:stCondLst>
                                    <p:cond delay="0"/>
                                  </p:stCondLst>
                                  <p:childTnLst>
                                    <p:animEffect transition="out" filter="fade">
                                      <p:cBhvr>
                                        <p:cTn id="67" dur="250"/>
                                        <p:tgtEl>
                                          <p:spTgt spid="21"/>
                                        </p:tgtEl>
                                      </p:cBhvr>
                                    </p:animEffect>
                                    <p:set>
                                      <p:cBhvr>
                                        <p:cTn id="68" dur="1" fill="hold">
                                          <p:stCondLst>
                                            <p:cond delay="249"/>
                                          </p:stCondLst>
                                        </p:cTn>
                                        <p:tgtEl>
                                          <p:spTgt spid="21"/>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50"/>
                                        <p:tgtEl>
                                          <p:spTgt spid="22"/>
                                        </p:tgtEl>
                                      </p:cBhvr>
                                    </p:animEffect>
                                    <p:set>
                                      <p:cBhvr>
                                        <p:cTn id="71" dur="1" fill="hold">
                                          <p:stCondLst>
                                            <p:cond delay="249"/>
                                          </p:stCondLst>
                                        </p:cTn>
                                        <p:tgtEl>
                                          <p:spTgt spid="22"/>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50"/>
                                        <p:tgtEl>
                                          <p:spTgt spid="23"/>
                                        </p:tgtEl>
                                      </p:cBhvr>
                                    </p:animEffect>
                                    <p:set>
                                      <p:cBhvr>
                                        <p:cTn id="74" dur="1" fill="hold">
                                          <p:stCondLst>
                                            <p:cond delay="249"/>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250"/>
                                        <p:tgtEl>
                                          <p:spTgt spid="19"/>
                                        </p:tgtEl>
                                      </p:cBhvr>
                                    </p:animEffect>
                                    <p:set>
                                      <p:cBhvr>
                                        <p:cTn id="79" dur="1" fill="hold">
                                          <p:stCondLst>
                                            <p:cond delay="249"/>
                                          </p:stCondLst>
                                        </p:cTn>
                                        <p:tgtEl>
                                          <p:spTgt spid="19"/>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25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37188 -0.30949 L -0.40348 -0.13101 " pathEditMode="relative" rAng="0" ptsTypes="AA">
                                      <p:cBhvr>
                                        <p:cTn id="86" dur="1250" fill="hold"/>
                                        <p:tgtEl>
                                          <p:spTgt spid="27"/>
                                        </p:tgtEl>
                                        <p:attrNameLst>
                                          <p:attrName>ppt_x</p:attrName>
                                          <p:attrName>ppt_y</p:attrName>
                                        </p:attrNameLst>
                                      </p:cBhvr>
                                      <p:rCtr x="-1580" y="8912"/>
                                    </p:animMotion>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nodeType="clickEffect">
                                  <p:stCondLst>
                                    <p:cond delay="0"/>
                                  </p:stCondLst>
                                  <p:childTnLst>
                                    <p:animEffect transition="out" filter="fade">
                                      <p:cBhvr>
                                        <p:cTn id="90" dur="250"/>
                                        <p:tgtEl>
                                          <p:spTgt spid="28"/>
                                        </p:tgtEl>
                                      </p:cBhvr>
                                    </p:animEffect>
                                    <p:set>
                                      <p:cBhvr>
                                        <p:cTn id="91" dur="1" fill="hold">
                                          <p:stCondLst>
                                            <p:cond delay="249"/>
                                          </p:stCondLst>
                                        </p:cTn>
                                        <p:tgtEl>
                                          <p:spTgt spid="28"/>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25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35" presetClass="path" presetSubtype="0" accel="50000" decel="50000" fill="hold" nodeType="clickEffect">
                                  <p:stCondLst>
                                    <p:cond delay="0"/>
                                  </p:stCondLst>
                                  <p:childTnLst>
                                    <p:animMotion origin="layout" path="M -0.40348 -0.13101 L -0.77344 -0.23588 " pathEditMode="relative" rAng="0" ptsTypes="AA">
                                      <p:cBhvr>
                                        <p:cTn id="98" dur="1250" fill="hold"/>
                                        <p:tgtEl>
                                          <p:spTgt spid="27"/>
                                        </p:tgtEl>
                                        <p:attrNameLst>
                                          <p:attrName>ppt_x</p:attrName>
                                          <p:attrName>ppt_y</p:attrName>
                                        </p:attrNameLst>
                                      </p:cBhvr>
                                      <p:rCtr x="-18507" y="-5255"/>
                                    </p:animMotion>
                                  </p:childTnLst>
                                </p:cTn>
                              </p:par>
                            </p:childTnLst>
                          </p:cTn>
                        </p:par>
                        <p:par>
                          <p:cTn id="99" fill="hold">
                            <p:stCondLst>
                              <p:cond delay="1250"/>
                            </p:stCondLst>
                            <p:childTnLst>
                              <p:par>
                                <p:cTn id="100" presetID="22" presetClass="entr" presetSubtype="4"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down)">
                                      <p:cBhvr>
                                        <p:cTn id="102" dur="500"/>
                                        <p:tgtEl>
                                          <p:spTgt spid="30"/>
                                        </p:tgtEl>
                                      </p:cBhvr>
                                    </p:animEffect>
                                  </p:childTnLst>
                                </p:cTn>
                              </p:par>
                            </p:childTnLst>
                          </p:cTn>
                        </p:par>
                        <p:par>
                          <p:cTn id="103" fill="hold">
                            <p:stCondLst>
                              <p:cond delay="1750"/>
                            </p:stCondLst>
                            <p:childTnLst>
                              <p:par>
                                <p:cTn id="104" presetID="10" presetClass="entr" presetSubtype="0" fill="hold" grpId="0"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250"/>
                                        <p:tgtEl>
                                          <p:spTgt spid="31"/>
                                        </p:tgtEl>
                                      </p:cBhvr>
                                    </p:animEffect>
                                    <p:set>
                                      <p:cBhvr>
                                        <p:cTn id="114" dur="1" fill="hold">
                                          <p:stCondLst>
                                            <p:cond delay="249"/>
                                          </p:stCondLst>
                                        </p:cTn>
                                        <p:tgtEl>
                                          <p:spTgt spid="31"/>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250"/>
                                        <p:tgtEl>
                                          <p:spTgt spid="32"/>
                                        </p:tgtEl>
                                      </p:cBhvr>
                                    </p:animEffect>
                                    <p:set>
                                      <p:cBhvr>
                                        <p:cTn id="117" dur="1" fill="hold">
                                          <p:stCondLst>
                                            <p:cond delay="249"/>
                                          </p:stCondLst>
                                        </p:cTn>
                                        <p:tgtEl>
                                          <p:spTgt spid="32"/>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250"/>
                                        <p:tgtEl>
                                          <p:spTgt spid="30"/>
                                        </p:tgtEl>
                                      </p:cBhvr>
                                    </p:animEffect>
                                    <p:set>
                                      <p:cBhvr>
                                        <p:cTn id="120" dur="1" fill="hold">
                                          <p:stCondLst>
                                            <p:cond delay="249"/>
                                          </p:stCondLst>
                                        </p:cTn>
                                        <p:tgtEl>
                                          <p:spTgt spid="30"/>
                                        </p:tgtEl>
                                        <p:attrNameLst>
                                          <p:attrName>style.visibility</p:attrName>
                                        </p:attrNameLst>
                                      </p:cBhvr>
                                      <p:to>
                                        <p:strVal val="hidden"/>
                                      </p:to>
                                    </p:set>
                                  </p:childTnLst>
                                </p:cTn>
                              </p:par>
                            </p:childTnLst>
                          </p:cTn>
                        </p:par>
                        <p:par>
                          <p:cTn id="121" fill="hold">
                            <p:stCondLst>
                              <p:cond delay="250"/>
                            </p:stCondLst>
                            <p:childTnLst>
                              <p:par>
                                <p:cTn id="122" presetID="6" presetClass="emph" presetSubtype="0" fill="hold" nodeType="afterEffect">
                                  <p:stCondLst>
                                    <p:cond delay="0"/>
                                  </p:stCondLst>
                                  <p:childTnLst>
                                    <p:animScale>
                                      <p:cBhvr>
                                        <p:cTn id="123" dur="1000" fill="hold"/>
                                        <p:tgtEl>
                                          <p:spTgt spid="19"/>
                                        </p:tgtEl>
                                      </p:cBhvr>
                                      <p:by x="25000" y="25000"/>
                                    </p:animScale>
                                  </p:childTnLst>
                                </p:cTn>
                              </p:par>
                              <p:par>
                                <p:cTn id="124" presetID="56" presetClass="path" presetSubtype="0" accel="50000" decel="50000" fill="hold" nodeType="withEffect">
                                  <p:stCondLst>
                                    <p:cond delay="0"/>
                                  </p:stCondLst>
                                  <p:childTnLst>
                                    <p:animMotion origin="layout" path="M -2.77778E-7 2.22222E-6 L -0.20278 -0.15139 " pathEditMode="relative" rAng="0" ptsTypes="AA">
                                      <p:cBhvr>
                                        <p:cTn id="125" dur="1000" fill="hold"/>
                                        <p:tgtEl>
                                          <p:spTgt spid="19"/>
                                        </p:tgtEl>
                                        <p:attrNameLst>
                                          <p:attrName>ppt_x</p:attrName>
                                          <p:attrName>ppt_y</p:attrName>
                                        </p:attrNameLst>
                                      </p:cBhvr>
                                      <p:rCtr x="-10139" y="-7569"/>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77344 -0.23588 L -0.06476 -0.34097 " pathEditMode="relative" rAng="0" ptsTypes="AA">
                                      <p:cBhvr>
                                        <p:cTn id="129" dur="1250" fill="hold"/>
                                        <p:tgtEl>
                                          <p:spTgt spid="27"/>
                                        </p:tgtEl>
                                        <p:attrNameLst>
                                          <p:attrName>ppt_x</p:attrName>
                                          <p:attrName>ppt_y</p:attrName>
                                        </p:attrNameLst>
                                      </p:cBhvr>
                                      <p:rCtr x="35434" y="-5255"/>
                                    </p:animMotion>
                                  </p:childTnLst>
                                </p:cTn>
                              </p:par>
                            </p:childTnLst>
                          </p:cTn>
                        </p:par>
                        <p:par>
                          <p:cTn id="130" fill="hold">
                            <p:stCondLst>
                              <p:cond delay="1250"/>
                            </p:stCondLst>
                            <p:childTnLst>
                              <p:par>
                                <p:cTn id="131" presetID="22" presetClass="entr" presetSubtype="4"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wipe(down)">
                                      <p:cBhvr>
                                        <p:cTn id="133" dur="500"/>
                                        <p:tgtEl>
                                          <p:spTgt spid="3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500"/>
                                        <p:tgtEl>
                                          <p:spTgt spid="3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6476 -0.34097 L -0.06476 -0.04699 " pathEditMode="relative" rAng="0" ptsTypes="AA">
                                      <p:cBhvr>
                                        <p:cTn id="143" dur="1250" fill="hold"/>
                                        <p:tgtEl>
                                          <p:spTgt spid="27"/>
                                        </p:tgtEl>
                                        <p:attrNameLst>
                                          <p:attrName>ppt_x</p:attrName>
                                          <p:attrName>ppt_y</p:attrName>
                                        </p:attrNameLst>
                                      </p:cBhvr>
                                      <p:rCtr x="0" y="14699"/>
                                    </p:animMotion>
                                  </p:childTnLst>
                                </p:cTn>
                              </p:par>
                              <p:par>
                                <p:cTn id="144" presetID="10" presetClass="exit" presetSubtype="0" fill="hold" grpId="1" nodeType="withEffect">
                                  <p:stCondLst>
                                    <p:cond delay="0"/>
                                  </p:stCondLst>
                                  <p:childTnLst>
                                    <p:animEffect transition="out" filter="fade">
                                      <p:cBhvr>
                                        <p:cTn id="145" dur="250"/>
                                        <p:tgtEl>
                                          <p:spTgt spid="34"/>
                                        </p:tgtEl>
                                      </p:cBhvr>
                                    </p:animEffect>
                                    <p:set>
                                      <p:cBhvr>
                                        <p:cTn id="146" dur="1" fill="hold">
                                          <p:stCondLst>
                                            <p:cond delay="249"/>
                                          </p:stCondLst>
                                        </p:cTn>
                                        <p:tgtEl>
                                          <p:spTgt spid="34"/>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250"/>
                                        <p:tgtEl>
                                          <p:spTgt spid="35"/>
                                        </p:tgtEl>
                                      </p:cBhvr>
                                    </p:animEffect>
                                    <p:set>
                                      <p:cBhvr>
                                        <p:cTn id="149" dur="1" fill="hold">
                                          <p:stCondLst>
                                            <p:cond delay="249"/>
                                          </p:stCondLst>
                                        </p:cTn>
                                        <p:tgtEl>
                                          <p:spTgt spid="35"/>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250"/>
                                        <p:tgtEl>
                                          <p:spTgt spid="33"/>
                                        </p:tgtEl>
                                      </p:cBhvr>
                                    </p:animEffect>
                                    <p:set>
                                      <p:cBhvr>
                                        <p:cTn id="152" dur="1" fill="hold">
                                          <p:stCondLst>
                                            <p:cond delay="249"/>
                                          </p:stCondLst>
                                        </p:cTn>
                                        <p:tgtEl>
                                          <p:spTgt spid="33"/>
                                        </p:tgtEl>
                                        <p:attrNameLst>
                                          <p:attrName>style.visibility</p:attrName>
                                        </p:attrNameLst>
                                      </p:cBhvr>
                                      <p:to>
                                        <p:strVal val="hidden"/>
                                      </p:to>
                                    </p:set>
                                  </p:childTnLst>
                                </p:cTn>
                              </p:par>
                              <p:par>
                                <p:cTn id="153" presetID="22" presetClass="entr" presetSubtype="4" fill="hold" grpId="0" nodeType="with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wipe(down)">
                                      <p:cBhvr>
                                        <p:cTn id="155" dur="500"/>
                                        <p:tgtEl>
                                          <p:spTgt spid="3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fade">
                                      <p:cBhvr>
                                        <p:cTn id="158" dur="500"/>
                                        <p:tgtEl>
                                          <p:spTgt spid="3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8"/>
                                        </p:tgtEl>
                                        <p:attrNameLst>
                                          <p:attrName>style.visibility</p:attrName>
                                        </p:attrNameLst>
                                      </p:cBhvr>
                                      <p:to>
                                        <p:strVal val="visible"/>
                                      </p:to>
                                    </p:set>
                                    <p:animEffect transition="in" filter="fade">
                                      <p:cBhvr>
                                        <p:cTn id="161" dur="500"/>
                                        <p:tgtEl>
                                          <p:spTgt spid="38"/>
                                        </p:tgtEl>
                                      </p:cBhvr>
                                    </p:animEffect>
                                  </p:childTnLst>
                                </p:cTn>
                              </p:par>
                            </p:childTnLst>
                          </p:cTn>
                        </p:par>
                      </p:childTnLst>
                    </p:cTn>
                  </p:par>
                  <p:par>
                    <p:cTn id="162" fill="hold">
                      <p:stCondLst>
                        <p:cond delay="indefinite"/>
                      </p:stCondLst>
                      <p:childTnLst>
                        <p:par>
                          <p:cTn id="163" fill="hold">
                            <p:stCondLst>
                              <p:cond delay="0"/>
                            </p:stCondLst>
                            <p:childTnLst>
                              <p:par>
                                <p:cTn id="164" presetID="35" presetClass="path" presetSubtype="0" accel="50000" decel="50000" fill="hold" nodeType="clickEffect">
                                  <p:stCondLst>
                                    <p:cond delay="0"/>
                                  </p:stCondLst>
                                  <p:childTnLst>
                                    <p:animMotion origin="layout" path="M 4.16667E-6 -3.7037E-6 L -0.26164 -0.01551 " pathEditMode="relative" rAng="0" ptsTypes="AA">
                                      <p:cBhvr>
                                        <p:cTn id="165" dur="1250" fill="hold"/>
                                        <p:tgtEl>
                                          <p:spTgt spid="27"/>
                                        </p:tgtEl>
                                        <p:attrNameLst>
                                          <p:attrName>ppt_x</p:attrName>
                                          <p:attrName>ppt_y</p:attrName>
                                        </p:attrNameLst>
                                      </p:cBhvr>
                                      <p:rCtr x="-13090" y="-787"/>
                                    </p:animMotion>
                                  </p:childTnLst>
                                </p:cTn>
                              </p:par>
                              <p:par>
                                <p:cTn id="166" presetID="10" presetClass="exit" presetSubtype="0" fill="hold" grpId="1" nodeType="withEffect">
                                  <p:stCondLst>
                                    <p:cond delay="0"/>
                                  </p:stCondLst>
                                  <p:childTnLst>
                                    <p:animEffect transition="out" filter="fade">
                                      <p:cBhvr>
                                        <p:cTn id="167" dur="250"/>
                                        <p:tgtEl>
                                          <p:spTgt spid="37"/>
                                        </p:tgtEl>
                                      </p:cBhvr>
                                    </p:animEffect>
                                    <p:set>
                                      <p:cBhvr>
                                        <p:cTn id="168" dur="1" fill="hold">
                                          <p:stCondLst>
                                            <p:cond delay="249"/>
                                          </p:stCondLst>
                                        </p:cTn>
                                        <p:tgtEl>
                                          <p:spTgt spid="3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250"/>
                                        <p:tgtEl>
                                          <p:spTgt spid="38"/>
                                        </p:tgtEl>
                                      </p:cBhvr>
                                    </p:animEffect>
                                    <p:set>
                                      <p:cBhvr>
                                        <p:cTn id="171" dur="1" fill="hold">
                                          <p:stCondLst>
                                            <p:cond delay="249"/>
                                          </p:stCondLst>
                                        </p:cTn>
                                        <p:tgtEl>
                                          <p:spTgt spid="38"/>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250"/>
                                        <p:tgtEl>
                                          <p:spTgt spid="36"/>
                                        </p:tgtEl>
                                      </p:cBhvr>
                                    </p:animEffect>
                                    <p:set>
                                      <p:cBhvr>
                                        <p:cTn id="174" dur="1" fill="hold">
                                          <p:stCondLst>
                                            <p:cond delay="249"/>
                                          </p:stCondLst>
                                        </p:cTn>
                                        <p:tgtEl>
                                          <p:spTgt spid="36"/>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nodeType="clickEffect">
                                  <p:stCondLst>
                                    <p:cond delay="0"/>
                                  </p:stCondLst>
                                  <p:childTnLst>
                                    <p:animEffect transition="out" filter="fade">
                                      <p:cBhvr>
                                        <p:cTn id="178" dur="250"/>
                                        <p:tgtEl>
                                          <p:spTgt spid="29"/>
                                        </p:tgtEl>
                                      </p:cBhvr>
                                    </p:animEffect>
                                    <p:set>
                                      <p:cBhvr>
                                        <p:cTn id="179" dur="1" fill="hold">
                                          <p:stCondLst>
                                            <p:cond delay="249"/>
                                          </p:stCondLst>
                                        </p:cTn>
                                        <p:tgtEl>
                                          <p:spTgt spid="29"/>
                                        </p:tgtEl>
                                        <p:attrNameLst>
                                          <p:attrName>style.visibility</p:attrName>
                                        </p:attrNameLst>
                                      </p:cBhvr>
                                      <p:to>
                                        <p:strVal val="hidden"/>
                                      </p:to>
                                    </p:set>
                                  </p:childTnLst>
                                </p:cTn>
                              </p:par>
                              <p:par>
                                <p:cTn id="180" presetID="10" presetClass="entr" presetSubtype="0" fill="hold" nodeType="with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250"/>
                                        <p:tgtEl>
                                          <p:spTgt spid="39"/>
                                        </p:tgtEl>
                                      </p:cBhvr>
                                    </p:animEffect>
                                  </p:childTnLst>
                                </p:cTn>
                              </p:par>
                            </p:childTnLst>
                          </p:cTn>
                        </p:par>
                        <p:par>
                          <p:cTn id="183" fill="hold">
                            <p:stCondLst>
                              <p:cond delay="250"/>
                            </p:stCondLst>
                            <p:childTnLst>
                              <p:par>
                                <p:cTn id="184" presetID="22" presetClass="entr" presetSubtype="4" fill="hold" grpId="0" nodeType="after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wipe(down)">
                                      <p:cBhvr>
                                        <p:cTn id="186" dur="500"/>
                                        <p:tgtEl>
                                          <p:spTgt spid="43"/>
                                        </p:tgtEl>
                                      </p:cBhvr>
                                    </p:animEffect>
                                  </p:childTnLst>
                                </p:cTn>
                              </p:par>
                            </p:childTnLst>
                          </p:cTn>
                        </p:par>
                        <p:par>
                          <p:cTn id="187" fill="hold">
                            <p:stCondLst>
                              <p:cond delay="750"/>
                            </p:stCondLst>
                            <p:childTnLst>
                              <p:par>
                                <p:cTn id="188" presetID="10" presetClass="entr" presetSubtype="0" fill="hold" grpId="0" nodeType="afterEffect">
                                  <p:stCondLst>
                                    <p:cond delay="0"/>
                                  </p:stCondLst>
                                  <p:childTnLst>
                                    <p:set>
                                      <p:cBhvr>
                                        <p:cTn id="189" dur="1" fill="hold">
                                          <p:stCondLst>
                                            <p:cond delay="0"/>
                                          </p:stCondLst>
                                        </p:cTn>
                                        <p:tgtEl>
                                          <p:spTgt spid="44"/>
                                        </p:tgtEl>
                                        <p:attrNameLst>
                                          <p:attrName>style.visibility</p:attrName>
                                        </p:attrNameLst>
                                      </p:cBhvr>
                                      <p:to>
                                        <p:strVal val="visible"/>
                                      </p:to>
                                    </p:set>
                                    <p:animEffect transition="in" filter="fade">
                                      <p:cBhvr>
                                        <p:cTn id="190" dur="500"/>
                                        <p:tgtEl>
                                          <p:spTgt spid="44"/>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45"/>
                                        </p:tgtEl>
                                        <p:attrNameLst>
                                          <p:attrName>style.visibility</p:attrName>
                                        </p:attrNameLst>
                                      </p:cBhvr>
                                      <p:to>
                                        <p:strVal val="visible"/>
                                      </p:to>
                                    </p:set>
                                    <p:animEffect transition="in" filter="fade">
                                      <p:cBhvr>
                                        <p:cTn id="193" dur="500"/>
                                        <p:tgtEl>
                                          <p:spTgt spid="4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250"/>
                                        <p:tgtEl>
                                          <p:spTgt spid="44"/>
                                        </p:tgtEl>
                                      </p:cBhvr>
                                    </p:animEffect>
                                    <p:set>
                                      <p:cBhvr>
                                        <p:cTn id="198" dur="1" fill="hold">
                                          <p:stCondLst>
                                            <p:cond delay="249"/>
                                          </p:stCondLst>
                                        </p:cTn>
                                        <p:tgtEl>
                                          <p:spTgt spid="4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250"/>
                                        <p:tgtEl>
                                          <p:spTgt spid="45"/>
                                        </p:tgtEl>
                                      </p:cBhvr>
                                    </p:animEffect>
                                    <p:set>
                                      <p:cBhvr>
                                        <p:cTn id="201" dur="1" fill="hold">
                                          <p:stCondLst>
                                            <p:cond delay="249"/>
                                          </p:stCondLst>
                                        </p:cTn>
                                        <p:tgtEl>
                                          <p:spTgt spid="45"/>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250"/>
                                        <p:tgtEl>
                                          <p:spTgt spid="43"/>
                                        </p:tgtEl>
                                      </p:cBhvr>
                                    </p:animEffect>
                                    <p:set>
                                      <p:cBhvr>
                                        <p:cTn id="204" dur="1" fill="hold">
                                          <p:stCondLst>
                                            <p:cond delay="249"/>
                                          </p:stCondLst>
                                        </p:cTn>
                                        <p:tgtEl>
                                          <p:spTgt spid="43"/>
                                        </p:tgtEl>
                                        <p:attrNameLst>
                                          <p:attrName>style.visibility</p:attrName>
                                        </p:attrNameLst>
                                      </p:cBhvr>
                                      <p:to>
                                        <p:strVal val="hidden"/>
                                      </p:to>
                                    </p:set>
                                  </p:childTnLst>
                                </p:cTn>
                              </p:par>
                            </p:childTnLst>
                          </p:cTn>
                        </p:par>
                        <p:par>
                          <p:cTn id="205" fill="hold">
                            <p:stCondLst>
                              <p:cond delay="250"/>
                            </p:stCondLst>
                            <p:childTnLst>
                              <p:par>
                                <p:cTn id="206" presetID="22" presetClass="entr" presetSubtype="4" fill="hold" grpId="0" nodeType="after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wipe(down)">
                                      <p:cBhvr>
                                        <p:cTn id="208" dur="500"/>
                                        <p:tgtEl>
                                          <p:spTgt spid="40"/>
                                        </p:tgtEl>
                                      </p:cBhvr>
                                    </p:animEffect>
                                  </p:childTnLst>
                                </p:cTn>
                              </p:par>
                            </p:childTnLst>
                          </p:cTn>
                        </p:par>
                        <p:par>
                          <p:cTn id="209" fill="hold">
                            <p:stCondLst>
                              <p:cond delay="750"/>
                            </p:stCondLst>
                            <p:childTnLst>
                              <p:par>
                                <p:cTn id="210" presetID="10" presetClass="entr" presetSubtype="0" fill="hold" grpId="0" nodeType="afterEffect">
                                  <p:stCondLst>
                                    <p:cond delay="0"/>
                                  </p:stCondLst>
                                  <p:childTnLst>
                                    <p:set>
                                      <p:cBhvr>
                                        <p:cTn id="211" dur="1" fill="hold">
                                          <p:stCondLst>
                                            <p:cond delay="0"/>
                                          </p:stCondLst>
                                        </p:cTn>
                                        <p:tgtEl>
                                          <p:spTgt spid="41"/>
                                        </p:tgtEl>
                                        <p:attrNameLst>
                                          <p:attrName>style.visibility</p:attrName>
                                        </p:attrNameLst>
                                      </p:cBhvr>
                                      <p:to>
                                        <p:strVal val="visible"/>
                                      </p:to>
                                    </p:set>
                                    <p:animEffect transition="in" filter="fade">
                                      <p:cBhvr>
                                        <p:cTn id="212" dur="500"/>
                                        <p:tgtEl>
                                          <p:spTgt spid="4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42"/>
                                        </p:tgtEl>
                                        <p:attrNameLst>
                                          <p:attrName>style.visibility</p:attrName>
                                        </p:attrNameLst>
                                      </p:cBhvr>
                                      <p:to>
                                        <p:strVal val="visible"/>
                                      </p:to>
                                    </p:set>
                                    <p:animEffect transition="in" filter="fade">
                                      <p:cBhvr>
                                        <p:cTn id="215" dur="500"/>
                                        <p:tgtEl>
                                          <p:spTgt spid="42"/>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grpId="1" nodeType="clickEffect">
                                  <p:stCondLst>
                                    <p:cond delay="0"/>
                                  </p:stCondLst>
                                  <p:childTnLst>
                                    <p:animEffect transition="out" filter="fade">
                                      <p:cBhvr>
                                        <p:cTn id="219" dur="250"/>
                                        <p:tgtEl>
                                          <p:spTgt spid="41"/>
                                        </p:tgtEl>
                                      </p:cBhvr>
                                    </p:animEffect>
                                    <p:set>
                                      <p:cBhvr>
                                        <p:cTn id="220" dur="1" fill="hold">
                                          <p:stCondLst>
                                            <p:cond delay="249"/>
                                          </p:stCondLst>
                                        </p:cTn>
                                        <p:tgtEl>
                                          <p:spTgt spid="41"/>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250"/>
                                        <p:tgtEl>
                                          <p:spTgt spid="42"/>
                                        </p:tgtEl>
                                      </p:cBhvr>
                                    </p:animEffect>
                                    <p:set>
                                      <p:cBhvr>
                                        <p:cTn id="223" dur="1" fill="hold">
                                          <p:stCondLst>
                                            <p:cond delay="249"/>
                                          </p:stCondLst>
                                        </p:cTn>
                                        <p:tgtEl>
                                          <p:spTgt spid="42"/>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250"/>
                                        <p:tgtEl>
                                          <p:spTgt spid="40"/>
                                        </p:tgtEl>
                                      </p:cBhvr>
                                    </p:animEffect>
                                    <p:set>
                                      <p:cBhvr>
                                        <p:cTn id="226" dur="1" fill="hold">
                                          <p:stCondLst>
                                            <p:cond delay="249"/>
                                          </p:stCondLst>
                                        </p:cTn>
                                        <p:tgtEl>
                                          <p:spTgt spid="40"/>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35" presetClass="path" presetSubtype="0" accel="50000" decel="50000" fill="hold" nodeType="clickEffect">
                                  <p:stCondLst>
                                    <p:cond delay="0"/>
                                  </p:stCondLst>
                                  <p:childTnLst>
                                    <p:animMotion origin="layout" path="M -0.26164 -0.01551 L -0.31684 0.05811 " pathEditMode="relative" rAng="0" ptsTypes="AA">
                                      <p:cBhvr>
                                        <p:cTn id="230" dur="1500" fill="hold"/>
                                        <p:tgtEl>
                                          <p:spTgt spid="27"/>
                                        </p:tgtEl>
                                        <p:attrNameLst>
                                          <p:attrName>ppt_x</p:attrName>
                                          <p:attrName>ppt_y</p:attrName>
                                        </p:attrNameLst>
                                      </p:cBhvr>
                                      <p:rCtr x="-2760" y="3681"/>
                                    </p:animMotion>
                                  </p:childTnLst>
                                </p:cTn>
                              </p:par>
                            </p:childTnLst>
                          </p:cTn>
                        </p:par>
                        <p:par>
                          <p:cTn id="231" fill="hold">
                            <p:stCondLst>
                              <p:cond delay="1500"/>
                            </p:stCondLst>
                            <p:childTnLst>
                              <p:par>
                                <p:cTn id="232" presetID="22" presetClass="entr" presetSubtype="4" fill="hold" grpId="0" nodeType="afterEffect">
                                  <p:stCondLst>
                                    <p:cond delay="0"/>
                                  </p:stCondLst>
                                  <p:childTnLst>
                                    <p:set>
                                      <p:cBhvr>
                                        <p:cTn id="233" dur="1" fill="hold">
                                          <p:stCondLst>
                                            <p:cond delay="0"/>
                                          </p:stCondLst>
                                        </p:cTn>
                                        <p:tgtEl>
                                          <p:spTgt spid="46"/>
                                        </p:tgtEl>
                                        <p:attrNameLst>
                                          <p:attrName>style.visibility</p:attrName>
                                        </p:attrNameLst>
                                      </p:cBhvr>
                                      <p:to>
                                        <p:strVal val="visible"/>
                                      </p:to>
                                    </p:set>
                                    <p:animEffect transition="in" filter="wipe(down)">
                                      <p:cBhvr>
                                        <p:cTn id="234" dur="500"/>
                                        <p:tgtEl>
                                          <p:spTgt spid="46"/>
                                        </p:tgtEl>
                                      </p:cBhvr>
                                    </p:animEffect>
                                  </p:childTnLst>
                                </p:cTn>
                              </p:par>
                            </p:childTnLst>
                          </p:cTn>
                        </p:par>
                        <p:par>
                          <p:cTn id="235" fill="hold">
                            <p:stCondLst>
                              <p:cond delay="2000"/>
                            </p:stCondLst>
                            <p:childTnLst>
                              <p:par>
                                <p:cTn id="236" presetID="10" presetClass="entr" presetSubtype="0" fill="hold" grpId="0" nodeType="afterEffect">
                                  <p:stCondLst>
                                    <p:cond delay="0"/>
                                  </p:stCondLst>
                                  <p:childTnLst>
                                    <p:set>
                                      <p:cBhvr>
                                        <p:cTn id="237" dur="1" fill="hold">
                                          <p:stCondLst>
                                            <p:cond delay="0"/>
                                          </p:stCondLst>
                                        </p:cTn>
                                        <p:tgtEl>
                                          <p:spTgt spid="47"/>
                                        </p:tgtEl>
                                        <p:attrNameLst>
                                          <p:attrName>style.visibility</p:attrName>
                                        </p:attrNameLst>
                                      </p:cBhvr>
                                      <p:to>
                                        <p:strVal val="visible"/>
                                      </p:to>
                                    </p:set>
                                    <p:animEffect transition="in" filter="fade">
                                      <p:cBhvr>
                                        <p:cTn id="238" dur="500"/>
                                        <p:tgtEl>
                                          <p:spTgt spid="47"/>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48"/>
                                        </p:tgtEl>
                                        <p:attrNameLst>
                                          <p:attrName>style.visibility</p:attrName>
                                        </p:attrNameLst>
                                      </p:cBhvr>
                                      <p:to>
                                        <p:strVal val="visible"/>
                                      </p:to>
                                    </p:set>
                                    <p:animEffect transition="in" filter="fade">
                                      <p:cBhvr>
                                        <p:cTn id="241" dur="500"/>
                                        <p:tgtEl>
                                          <p:spTgt spid="48"/>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xit" presetSubtype="0" fill="hold" grpId="1" nodeType="clickEffect">
                                  <p:stCondLst>
                                    <p:cond delay="0"/>
                                  </p:stCondLst>
                                  <p:childTnLst>
                                    <p:animEffect transition="out" filter="fade">
                                      <p:cBhvr>
                                        <p:cTn id="245" dur="500"/>
                                        <p:tgtEl>
                                          <p:spTgt spid="18"/>
                                        </p:tgtEl>
                                      </p:cBhvr>
                                    </p:animEffect>
                                    <p:set>
                                      <p:cBhvr>
                                        <p:cTn id="246" dur="1" fill="hold">
                                          <p:stCondLst>
                                            <p:cond delay="499"/>
                                          </p:stCondLst>
                                        </p:cTn>
                                        <p:tgtEl>
                                          <p:spTgt spid="18"/>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500"/>
                                        <p:tgtEl>
                                          <p:spTgt spid="27"/>
                                        </p:tgtEl>
                                      </p:cBhvr>
                                    </p:animEffect>
                                    <p:set>
                                      <p:cBhvr>
                                        <p:cTn id="249" dur="1" fill="hold">
                                          <p:stCondLst>
                                            <p:cond delay="499"/>
                                          </p:stCondLst>
                                        </p:cTn>
                                        <p:tgtEl>
                                          <p:spTgt spid="27"/>
                                        </p:tgtEl>
                                        <p:attrNameLst>
                                          <p:attrName>style.visibility</p:attrName>
                                        </p:attrNameLst>
                                      </p:cBhvr>
                                      <p:to>
                                        <p:strVal val="hidden"/>
                                      </p:to>
                                    </p:set>
                                  </p:childTnLst>
                                </p:cTn>
                              </p:par>
                              <p:par>
                                <p:cTn id="250" presetID="10" presetClass="exit" presetSubtype="0" fill="hold" grpId="2" nodeType="withEffect">
                                  <p:stCondLst>
                                    <p:cond delay="0"/>
                                  </p:stCondLst>
                                  <p:childTnLst>
                                    <p:animEffect transition="out" filter="fade">
                                      <p:cBhvr>
                                        <p:cTn id="251" dur="500"/>
                                        <p:tgtEl>
                                          <p:spTgt spid="20"/>
                                        </p:tgtEl>
                                      </p:cBhvr>
                                    </p:animEffect>
                                    <p:set>
                                      <p:cBhvr>
                                        <p:cTn id="252" dur="1" fill="hold">
                                          <p:stCondLst>
                                            <p:cond delay="499"/>
                                          </p:stCondLst>
                                        </p:cTn>
                                        <p:tgtEl>
                                          <p:spTgt spid="20"/>
                                        </p:tgtEl>
                                        <p:attrNameLst>
                                          <p:attrName>style.visibility</p:attrName>
                                        </p:attrNameLst>
                                      </p:cBhvr>
                                      <p:to>
                                        <p:strVal val="hidden"/>
                                      </p:to>
                                    </p:set>
                                  </p:childTnLst>
                                </p:cTn>
                              </p:par>
                              <p:par>
                                <p:cTn id="253" presetID="10" presetClass="exit" presetSubtype="0" fill="hold" grpId="2" nodeType="withEffect">
                                  <p:stCondLst>
                                    <p:cond delay="0"/>
                                  </p:stCondLst>
                                  <p:childTnLst>
                                    <p:animEffect transition="out" filter="fade">
                                      <p:cBhvr>
                                        <p:cTn id="254" dur="500"/>
                                        <p:tgtEl>
                                          <p:spTgt spid="24"/>
                                        </p:tgtEl>
                                      </p:cBhvr>
                                    </p:animEffect>
                                    <p:set>
                                      <p:cBhvr>
                                        <p:cTn id="255" dur="1" fill="hold">
                                          <p:stCondLst>
                                            <p:cond delay="499"/>
                                          </p:stCondLst>
                                        </p:cTn>
                                        <p:tgtEl>
                                          <p:spTgt spid="24"/>
                                        </p:tgtEl>
                                        <p:attrNameLst>
                                          <p:attrName>style.visibility</p:attrName>
                                        </p:attrNameLst>
                                      </p:cBhvr>
                                      <p:to>
                                        <p:strVal val="hidden"/>
                                      </p:to>
                                    </p:set>
                                  </p:childTnLst>
                                </p:cTn>
                              </p:par>
                              <p:par>
                                <p:cTn id="256" presetID="10" presetClass="exit" presetSubtype="0" fill="hold" grpId="2" nodeType="withEffect">
                                  <p:stCondLst>
                                    <p:cond delay="0"/>
                                  </p:stCondLst>
                                  <p:childTnLst>
                                    <p:animEffect transition="out" filter="fade">
                                      <p:cBhvr>
                                        <p:cTn id="257" dur="500"/>
                                        <p:tgtEl>
                                          <p:spTgt spid="25"/>
                                        </p:tgtEl>
                                      </p:cBhvr>
                                    </p:animEffect>
                                    <p:set>
                                      <p:cBhvr>
                                        <p:cTn id="258" dur="1" fill="hold">
                                          <p:stCondLst>
                                            <p:cond delay="499"/>
                                          </p:stCondLst>
                                        </p:cTn>
                                        <p:tgtEl>
                                          <p:spTgt spid="25"/>
                                        </p:tgtEl>
                                        <p:attrNameLst>
                                          <p:attrName>style.visibility</p:attrName>
                                        </p:attrNameLst>
                                      </p:cBhvr>
                                      <p:to>
                                        <p:strVal val="hidden"/>
                                      </p:to>
                                    </p:set>
                                  </p:childTnLst>
                                </p:cTn>
                              </p:par>
                              <p:par>
                                <p:cTn id="259" presetID="10" presetClass="exit" presetSubtype="0" fill="hold" grpId="2" nodeType="withEffect">
                                  <p:stCondLst>
                                    <p:cond delay="0"/>
                                  </p:stCondLst>
                                  <p:childTnLst>
                                    <p:animEffect transition="out" filter="fade">
                                      <p:cBhvr>
                                        <p:cTn id="260" dur="500"/>
                                        <p:tgtEl>
                                          <p:spTgt spid="21"/>
                                        </p:tgtEl>
                                      </p:cBhvr>
                                    </p:animEffect>
                                    <p:set>
                                      <p:cBhvr>
                                        <p:cTn id="261" dur="1" fill="hold">
                                          <p:stCondLst>
                                            <p:cond delay="499"/>
                                          </p:stCondLst>
                                        </p:cTn>
                                        <p:tgtEl>
                                          <p:spTgt spid="21"/>
                                        </p:tgtEl>
                                        <p:attrNameLst>
                                          <p:attrName>style.visibility</p:attrName>
                                        </p:attrNameLst>
                                      </p:cBhvr>
                                      <p:to>
                                        <p:strVal val="hidden"/>
                                      </p:to>
                                    </p:set>
                                  </p:childTnLst>
                                </p:cTn>
                              </p:par>
                              <p:par>
                                <p:cTn id="262" presetID="10" presetClass="exit" presetSubtype="0" fill="hold" grpId="2" nodeType="withEffect">
                                  <p:stCondLst>
                                    <p:cond delay="0"/>
                                  </p:stCondLst>
                                  <p:childTnLst>
                                    <p:animEffect transition="out" filter="fade">
                                      <p:cBhvr>
                                        <p:cTn id="263" dur="500"/>
                                        <p:tgtEl>
                                          <p:spTgt spid="22"/>
                                        </p:tgtEl>
                                      </p:cBhvr>
                                    </p:animEffect>
                                    <p:set>
                                      <p:cBhvr>
                                        <p:cTn id="264" dur="1" fill="hold">
                                          <p:stCondLst>
                                            <p:cond delay="499"/>
                                          </p:stCondLst>
                                        </p:cTn>
                                        <p:tgtEl>
                                          <p:spTgt spid="22"/>
                                        </p:tgtEl>
                                        <p:attrNameLst>
                                          <p:attrName>style.visibility</p:attrName>
                                        </p:attrNameLst>
                                      </p:cBhvr>
                                      <p:to>
                                        <p:strVal val="hidden"/>
                                      </p:to>
                                    </p:set>
                                  </p:childTnLst>
                                </p:cTn>
                              </p:par>
                              <p:par>
                                <p:cTn id="265" presetID="10" presetClass="exit" presetSubtype="0" fill="hold" grpId="2" nodeType="withEffect">
                                  <p:stCondLst>
                                    <p:cond delay="0"/>
                                  </p:stCondLst>
                                  <p:childTnLst>
                                    <p:animEffect transition="out" filter="fade">
                                      <p:cBhvr>
                                        <p:cTn id="266" dur="500"/>
                                        <p:tgtEl>
                                          <p:spTgt spid="23"/>
                                        </p:tgtEl>
                                      </p:cBhvr>
                                    </p:animEffect>
                                    <p:set>
                                      <p:cBhvr>
                                        <p:cTn id="267" dur="1" fill="hold">
                                          <p:stCondLst>
                                            <p:cond delay="499"/>
                                          </p:stCondLst>
                                        </p:cTn>
                                        <p:tgtEl>
                                          <p:spTgt spid="23"/>
                                        </p:tgtEl>
                                        <p:attrNameLst>
                                          <p:attrName>style.visibility</p:attrName>
                                        </p:attrNameLst>
                                      </p:cBhvr>
                                      <p:to>
                                        <p:strVal val="hidden"/>
                                      </p:to>
                                    </p:set>
                                  </p:childTnLst>
                                </p:cTn>
                              </p:par>
                              <p:par>
                                <p:cTn id="268" presetID="10" presetClass="exit" presetSubtype="0" fill="hold" nodeType="withEffect">
                                  <p:stCondLst>
                                    <p:cond delay="0"/>
                                  </p:stCondLst>
                                  <p:childTnLst>
                                    <p:animEffect transition="out" filter="fade">
                                      <p:cBhvr>
                                        <p:cTn id="269" dur="500"/>
                                        <p:tgtEl>
                                          <p:spTgt spid="19"/>
                                        </p:tgtEl>
                                      </p:cBhvr>
                                    </p:animEffect>
                                    <p:set>
                                      <p:cBhvr>
                                        <p:cTn id="270" dur="1" fill="hold">
                                          <p:stCondLst>
                                            <p:cond delay="499"/>
                                          </p:stCondLst>
                                        </p:cTn>
                                        <p:tgtEl>
                                          <p:spTgt spid="19"/>
                                        </p:tgtEl>
                                        <p:attrNameLst>
                                          <p:attrName>style.visibility</p:attrName>
                                        </p:attrNameLst>
                                      </p:cBhvr>
                                      <p:to>
                                        <p:strVal val="hidden"/>
                                      </p:to>
                                    </p:set>
                                  </p:childTnLst>
                                </p:cTn>
                              </p:par>
                              <p:par>
                                <p:cTn id="271" presetID="10" presetClass="exit" presetSubtype="0" fill="hold" nodeType="withEffect">
                                  <p:stCondLst>
                                    <p:cond delay="0"/>
                                  </p:stCondLst>
                                  <p:childTnLst>
                                    <p:animEffect transition="out" filter="fade">
                                      <p:cBhvr>
                                        <p:cTn id="272" dur="500"/>
                                        <p:tgtEl>
                                          <p:spTgt spid="28"/>
                                        </p:tgtEl>
                                      </p:cBhvr>
                                    </p:animEffect>
                                    <p:set>
                                      <p:cBhvr>
                                        <p:cTn id="273" dur="1" fill="hold">
                                          <p:stCondLst>
                                            <p:cond delay="499"/>
                                          </p:stCondLst>
                                        </p:cTn>
                                        <p:tgtEl>
                                          <p:spTgt spid="28"/>
                                        </p:tgtEl>
                                        <p:attrNameLst>
                                          <p:attrName>style.visibility</p:attrName>
                                        </p:attrNameLst>
                                      </p:cBhvr>
                                      <p:to>
                                        <p:strVal val="hidden"/>
                                      </p:to>
                                    </p:set>
                                  </p:childTnLst>
                                </p:cTn>
                              </p:par>
                              <p:par>
                                <p:cTn id="274" presetID="10" presetClass="exit" presetSubtype="0" fill="hold" nodeType="withEffect">
                                  <p:stCondLst>
                                    <p:cond delay="0"/>
                                  </p:stCondLst>
                                  <p:childTnLst>
                                    <p:animEffect transition="out" filter="fade">
                                      <p:cBhvr>
                                        <p:cTn id="275" dur="500"/>
                                        <p:tgtEl>
                                          <p:spTgt spid="29"/>
                                        </p:tgtEl>
                                      </p:cBhvr>
                                    </p:animEffect>
                                    <p:set>
                                      <p:cBhvr>
                                        <p:cTn id="276" dur="1" fill="hold">
                                          <p:stCondLst>
                                            <p:cond delay="499"/>
                                          </p:stCondLst>
                                        </p:cTn>
                                        <p:tgtEl>
                                          <p:spTgt spid="29"/>
                                        </p:tgtEl>
                                        <p:attrNameLst>
                                          <p:attrName>style.visibility</p:attrName>
                                        </p:attrNameLst>
                                      </p:cBhvr>
                                      <p:to>
                                        <p:strVal val="hidden"/>
                                      </p:to>
                                    </p:set>
                                  </p:childTnLst>
                                </p:cTn>
                              </p:par>
                              <p:par>
                                <p:cTn id="277" presetID="10" presetClass="exit" presetSubtype="0" fill="hold" grpId="2" nodeType="withEffect">
                                  <p:stCondLst>
                                    <p:cond delay="0"/>
                                  </p:stCondLst>
                                  <p:childTnLst>
                                    <p:animEffect transition="out" filter="fade">
                                      <p:cBhvr>
                                        <p:cTn id="278" dur="500"/>
                                        <p:tgtEl>
                                          <p:spTgt spid="30"/>
                                        </p:tgtEl>
                                      </p:cBhvr>
                                    </p:animEffect>
                                    <p:set>
                                      <p:cBhvr>
                                        <p:cTn id="279" dur="1" fill="hold">
                                          <p:stCondLst>
                                            <p:cond delay="499"/>
                                          </p:stCondLst>
                                        </p:cTn>
                                        <p:tgtEl>
                                          <p:spTgt spid="30"/>
                                        </p:tgtEl>
                                        <p:attrNameLst>
                                          <p:attrName>style.visibility</p:attrName>
                                        </p:attrNameLst>
                                      </p:cBhvr>
                                      <p:to>
                                        <p:strVal val="hidden"/>
                                      </p:to>
                                    </p:set>
                                  </p:childTnLst>
                                </p:cTn>
                              </p:par>
                              <p:par>
                                <p:cTn id="280" presetID="10" presetClass="exit" presetSubtype="0" fill="hold" grpId="2" nodeType="withEffect">
                                  <p:stCondLst>
                                    <p:cond delay="0"/>
                                  </p:stCondLst>
                                  <p:childTnLst>
                                    <p:animEffect transition="out" filter="fade">
                                      <p:cBhvr>
                                        <p:cTn id="281" dur="500"/>
                                        <p:tgtEl>
                                          <p:spTgt spid="31"/>
                                        </p:tgtEl>
                                      </p:cBhvr>
                                    </p:animEffect>
                                    <p:set>
                                      <p:cBhvr>
                                        <p:cTn id="282" dur="1" fill="hold">
                                          <p:stCondLst>
                                            <p:cond delay="499"/>
                                          </p:stCondLst>
                                        </p:cTn>
                                        <p:tgtEl>
                                          <p:spTgt spid="31"/>
                                        </p:tgtEl>
                                        <p:attrNameLst>
                                          <p:attrName>style.visibility</p:attrName>
                                        </p:attrNameLst>
                                      </p:cBhvr>
                                      <p:to>
                                        <p:strVal val="hidden"/>
                                      </p:to>
                                    </p:set>
                                  </p:childTnLst>
                                </p:cTn>
                              </p:par>
                              <p:par>
                                <p:cTn id="283" presetID="10" presetClass="exit" presetSubtype="0" fill="hold" grpId="2" nodeType="withEffect">
                                  <p:stCondLst>
                                    <p:cond delay="0"/>
                                  </p:stCondLst>
                                  <p:childTnLst>
                                    <p:animEffect transition="out" filter="fade">
                                      <p:cBhvr>
                                        <p:cTn id="284" dur="500"/>
                                        <p:tgtEl>
                                          <p:spTgt spid="32"/>
                                        </p:tgtEl>
                                      </p:cBhvr>
                                    </p:animEffect>
                                    <p:set>
                                      <p:cBhvr>
                                        <p:cTn id="285" dur="1" fill="hold">
                                          <p:stCondLst>
                                            <p:cond delay="499"/>
                                          </p:stCondLst>
                                        </p:cTn>
                                        <p:tgtEl>
                                          <p:spTgt spid="32"/>
                                        </p:tgtEl>
                                        <p:attrNameLst>
                                          <p:attrName>style.visibility</p:attrName>
                                        </p:attrNameLst>
                                      </p:cBhvr>
                                      <p:to>
                                        <p:strVal val="hidden"/>
                                      </p:to>
                                    </p:set>
                                  </p:childTnLst>
                                </p:cTn>
                              </p:par>
                              <p:par>
                                <p:cTn id="286" presetID="10" presetClass="exit" presetSubtype="0" fill="hold" grpId="2" nodeType="withEffect">
                                  <p:stCondLst>
                                    <p:cond delay="0"/>
                                  </p:stCondLst>
                                  <p:childTnLst>
                                    <p:animEffect transition="out" filter="fade">
                                      <p:cBhvr>
                                        <p:cTn id="287" dur="500"/>
                                        <p:tgtEl>
                                          <p:spTgt spid="33"/>
                                        </p:tgtEl>
                                      </p:cBhvr>
                                    </p:animEffect>
                                    <p:set>
                                      <p:cBhvr>
                                        <p:cTn id="288" dur="1" fill="hold">
                                          <p:stCondLst>
                                            <p:cond delay="499"/>
                                          </p:stCondLst>
                                        </p:cTn>
                                        <p:tgtEl>
                                          <p:spTgt spid="33"/>
                                        </p:tgtEl>
                                        <p:attrNameLst>
                                          <p:attrName>style.visibility</p:attrName>
                                        </p:attrNameLst>
                                      </p:cBhvr>
                                      <p:to>
                                        <p:strVal val="hidden"/>
                                      </p:to>
                                    </p:set>
                                  </p:childTnLst>
                                </p:cTn>
                              </p:par>
                              <p:par>
                                <p:cTn id="289" presetID="10" presetClass="exit" presetSubtype="0" fill="hold" grpId="2" nodeType="withEffect">
                                  <p:stCondLst>
                                    <p:cond delay="0"/>
                                  </p:stCondLst>
                                  <p:childTnLst>
                                    <p:animEffect transition="out" filter="fade">
                                      <p:cBhvr>
                                        <p:cTn id="290" dur="500"/>
                                        <p:tgtEl>
                                          <p:spTgt spid="34"/>
                                        </p:tgtEl>
                                      </p:cBhvr>
                                    </p:animEffect>
                                    <p:set>
                                      <p:cBhvr>
                                        <p:cTn id="291" dur="1" fill="hold">
                                          <p:stCondLst>
                                            <p:cond delay="499"/>
                                          </p:stCondLst>
                                        </p:cTn>
                                        <p:tgtEl>
                                          <p:spTgt spid="34"/>
                                        </p:tgtEl>
                                        <p:attrNameLst>
                                          <p:attrName>style.visibility</p:attrName>
                                        </p:attrNameLst>
                                      </p:cBhvr>
                                      <p:to>
                                        <p:strVal val="hidden"/>
                                      </p:to>
                                    </p:set>
                                  </p:childTnLst>
                                </p:cTn>
                              </p:par>
                              <p:par>
                                <p:cTn id="292" presetID="10" presetClass="exit" presetSubtype="0" fill="hold" grpId="2" nodeType="withEffect">
                                  <p:stCondLst>
                                    <p:cond delay="0"/>
                                  </p:stCondLst>
                                  <p:childTnLst>
                                    <p:animEffect transition="out" filter="fade">
                                      <p:cBhvr>
                                        <p:cTn id="293" dur="500"/>
                                        <p:tgtEl>
                                          <p:spTgt spid="35"/>
                                        </p:tgtEl>
                                      </p:cBhvr>
                                    </p:animEffect>
                                    <p:set>
                                      <p:cBhvr>
                                        <p:cTn id="294" dur="1" fill="hold">
                                          <p:stCondLst>
                                            <p:cond delay="499"/>
                                          </p:stCondLst>
                                        </p:cTn>
                                        <p:tgtEl>
                                          <p:spTgt spid="35"/>
                                        </p:tgtEl>
                                        <p:attrNameLst>
                                          <p:attrName>style.visibility</p:attrName>
                                        </p:attrNameLst>
                                      </p:cBhvr>
                                      <p:to>
                                        <p:strVal val="hidden"/>
                                      </p:to>
                                    </p:set>
                                  </p:childTnLst>
                                </p:cTn>
                              </p:par>
                              <p:par>
                                <p:cTn id="295" presetID="10" presetClass="exit" presetSubtype="0" fill="hold" grpId="2" nodeType="withEffect">
                                  <p:stCondLst>
                                    <p:cond delay="0"/>
                                  </p:stCondLst>
                                  <p:childTnLst>
                                    <p:animEffect transition="out" filter="fade">
                                      <p:cBhvr>
                                        <p:cTn id="296" dur="500"/>
                                        <p:tgtEl>
                                          <p:spTgt spid="36"/>
                                        </p:tgtEl>
                                      </p:cBhvr>
                                    </p:animEffect>
                                    <p:set>
                                      <p:cBhvr>
                                        <p:cTn id="297" dur="1" fill="hold">
                                          <p:stCondLst>
                                            <p:cond delay="499"/>
                                          </p:stCondLst>
                                        </p:cTn>
                                        <p:tgtEl>
                                          <p:spTgt spid="36"/>
                                        </p:tgtEl>
                                        <p:attrNameLst>
                                          <p:attrName>style.visibility</p:attrName>
                                        </p:attrNameLst>
                                      </p:cBhvr>
                                      <p:to>
                                        <p:strVal val="hidden"/>
                                      </p:to>
                                    </p:set>
                                  </p:childTnLst>
                                </p:cTn>
                              </p:par>
                              <p:par>
                                <p:cTn id="298" presetID="10" presetClass="exit" presetSubtype="0" fill="hold" grpId="2" nodeType="withEffect">
                                  <p:stCondLst>
                                    <p:cond delay="0"/>
                                  </p:stCondLst>
                                  <p:childTnLst>
                                    <p:animEffect transition="out" filter="fade">
                                      <p:cBhvr>
                                        <p:cTn id="299" dur="500"/>
                                        <p:tgtEl>
                                          <p:spTgt spid="37"/>
                                        </p:tgtEl>
                                      </p:cBhvr>
                                    </p:animEffect>
                                    <p:set>
                                      <p:cBhvr>
                                        <p:cTn id="300" dur="1" fill="hold">
                                          <p:stCondLst>
                                            <p:cond delay="499"/>
                                          </p:stCondLst>
                                        </p:cTn>
                                        <p:tgtEl>
                                          <p:spTgt spid="37"/>
                                        </p:tgtEl>
                                        <p:attrNameLst>
                                          <p:attrName>style.visibility</p:attrName>
                                        </p:attrNameLst>
                                      </p:cBhvr>
                                      <p:to>
                                        <p:strVal val="hidden"/>
                                      </p:to>
                                    </p:set>
                                  </p:childTnLst>
                                </p:cTn>
                              </p:par>
                              <p:par>
                                <p:cTn id="301" presetID="10" presetClass="exit" presetSubtype="0" fill="hold" grpId="2" nodeType="withEffect">
                                  <p:stCondLst>
                                    <p:cond delay="0"/>
                                  </p:stCondLst>
                                  <p:childTnLst>
                                    <p:animEffect transition="out" filter="fade">
                                      <p:cBhvr>
                                        <p:cTn id="302" dur="500"/>
                                        <p:tgtEl>
                                          <p:spTgt spid="38"/>
                                        </p:tgtEl>
                                      </p:cBhvr>
                                    </p:animEffect>
                                    <p:set>
                                      <p:cBhvr>
                                        <p:cTn id="303" dur="1" fill="hold">
                                          <p:stCondLst>
                                            <p:cond delay="499"/>
                                          </p:stCondLst>
                                        </p:cTn>
                                        <p:tgtEl>
                                          <p:spTgt spid="38"/>
                                        </p:tgtEl>
                                        <p:attrNameLst>
                                          <p:attrName>style.visibility</p:attrName>
                                        </p:attrNameLst>
                                      </p:cBhvr>
                                      <p:to>
                                        <p:strVal val="hidden"/>
                                      </p:to>
                                    </p:set>
                                  </p:childTnLst>
                                </p:cTn>
                              </p:par>
                              <p:par>
                                <p:cTn id="304" presetID="10" presetClass="exit" presetSubtype="0" fill="hold" nodeType="withEffect">
                                  <p:stCondLst>
                                    <p:cond delay="0"/>
                                  </p:stCondLst>
                                  <p:childTnLst>
                                    <p:animEffect transition="out" filter="fade">
                                      <p:cBhvr>
                                        <p:cTn id="305" dur="500"/>
                                        <p:tgtEl>
                                          <p:spTgt spid="39"/>
                                        </p:tgtEl>
                                      </p:cBhvr>
                                    </p:animEffect>
                                    <p:set>
                                      <p:cBhvr>
                                        <p:cTn id="306" dur="1" fill="hold">
                                          <p:stCondLst>
                                            <p:cond delay="499"/>
                                          </p:stCondLst>
                                        </p:cTn>
                                        <p:tgtEl>
                                          <p:spTgt spid="39"/>
                                        </p:tgtEl>
                                        <p:attrNameLst>
                                          <p:attrName>style.visibility</p:attrName>
                                        </p:attrNameLst>
                                      </p:cBhvr>
                                      <p:to>
                                        <p:strVal val="hidden"/>
                                      </p:to>
                                    </p:set>
                                  </p:childTnLst>
                                </p:cTn>
                              </p:par>
                              <p:par>
                                <p:cTn id="307" presetID="10" presetClass="exit" presetSubtype="0" fill="hold" grpId="2" nodeType="withEffect">
                                  <p:stCondLst>
                                    <p:cond delay="0"/>
                                  </p:stCondLst>
                                  <p:childTnLst>
                                    <p:animEffect transition="out" filter="fade">
                                      <p:cBhvr>
                                        <p:cTn id="308" dur="500"/>
                                        <p:tgtEl>
                                          <p:spTgt spid="43"/>
                                        </p:tgtEl>
                                      </p:cBhvr>
                                    </p:animEffect>
                                    <p:set>
                                      <p:cBhvr>
                                        <p:cTn id="309" dur="1" fill="hold">
                                          <p:stCondLst>
                                            <p:cond delay="499"/>
                                          </p:stCondLst>
                                        </p:cTn>
                                        <p:tgtEl>
                                          <p:spTgt spid="43"/>
                                        </p:tgtEl>
                                        <p:attrNameLst>
                                          <p:attrName>style.visibility</p:attrName>
                                        </p:attrNameLst>
                                      </p:cBhvr>
                                      <p:to>
                                        <p:strVal val="hidden"/>
                                      </p:to>
                                    </p:set>
                                  </p:childTnLst>
                                </p:cTn>
                              </p:par>
                              <p:par>
                                <p:cTn id="310" presetID="10" presetClass="exit" presetSubtype="0" fill="hold" grpId="2" nodeType="withEffect">
                                  <p:stCondLst>
                                    <p:cond delay="0"/>
                                  </p:stCondLst>
                                  <p:childTnLst>
                                    <p:animEffect transition="out" filter="fade">
                                      <p:cBhvr>
                                        <p:cTn id="311" dur="500"/>
                                        <p:tgtEl>
                                          <p:spTgt spid="44"/>
                                        </p:tgtEl>
                                      </p:cBhvr>
                                    </p:animEffect>
                                    <p:set>
                                      <p:cBhvr>
                                        <p:cTn id="312" dur="1" fill="hold">
                                          <p:stCondLst>
                                            <p:cond delay="499"/>
                                          </p:stCondLst>
                                        </p:cTn>
                                        <p:tgtEl>
                                          <p:spTgt spid="44"/>
                                        </p:tgtEl>
                                        <p:attrNameLst>
                                          <p:attrName>style.visibility</p:attrName>
                                        </p:attrNameLst>
                                      </p:cBhvr>
                                      <p:to>
                                        <p:strVal val="hidden"/>
                                      </p:to>
                                    </p:set>
                                  </p:childTnLst>
                                </p:cTn>
                              </p:par>
                              <p:par>
                                <p:cTn id="313" presetID="10" presetClass="exit" presetSubtype="0" fill="hold" grpId="2" nodeType="withEffect">
                                  <p:stCondLst>
                                    <p:cond delay="0"/>
                                  </p:stCondLst>
                                  <p:childTnLst>
                                    <p:animEffect transition="out" filter="fade">
                                      <p:cBhvr>
                                        <p:cTn id="314" dur="500"/>
                                        <p:tgtEl>
                                          <p:spTgt spid="45"/>
                                        </p:tgtEl>
                                      </p:cBhvr>
                                    </p:animEffect>
                                    <p:set>
                                      <p:cBhvr>
                                        <p:cTn id="315" dur="1" fill="hold">
                                          <p:stCondLst>
                                            <p:cond delay="499"/>
                                          </p:stCondLst>
                                        </p:cTn>
                                        <p:tgtEl>
                                          <p:spTgt spid="45"/>
                                        </p:tgtEl>
                                        <p:attrNameLst>
                                          <p:attrName>style.visibility</p:attrName>
                                        </p:attrNameLst>
                                      </p:cBhvr>
                                      <p:to>
                                        <p:strVal val="hidden"/>
                                      </p:to>
                                    </p:set>
                                  </p:childTnLst>
                                </p:cTn>
                              </p:par>
                              <p:par>
                                <p:cTn id="316" presetID="10" presetClass="exit" presetSubtype="0" fill="hold" grpId="2" nodeType="withEffect">
                                  <p:stCondLst>
                                    <p:cond delay="0"/>
                                  </p:stCondLst>
                                  <p:childTnLst>
                                    <p:animEffect transition="out" filter="fade">
                                      <p:cBhvr>
                                        <p:cTn id="317" dur="500"/>
                                        <p:tgtEl>
                                          <p:spTgt spid="40"/>
                                        </p:tgtEl>
                                      </p:cBhvr>
                                    </p:animEffect>
                                    <p:set>
                                      <p:cBhvr>
                                        <p:cTn id="318" dur="1" fill="hold">
                                          <p:stCondLst>
                                            <p:cond delay="499"/>
                                          </p:stCondLst>
                                        </p:cTn>
                                        <p:tgtEl>
                                          <p:spTgt spid="40"/>
                                        </p:tgtEl>
                                        <p:attrNameLst>
                                          <p:attrName>style.visibility</p:attrName>
                                        </p:attrNameLst>
                                      </p:cBhvr>
                                      <p:to>
                                        <p:strVal val="hidden"/>
                                      </p:to>
                                    </p:set>
                                  </p:childTnLst>
                                </p:cTn>
                              </p:par>
                              <p:par>
                                <p:cTn id="319" presetID="10" presetClass="exit" presetSubtype="0" fill="hold" grpId="2" nodeType="withEffect">
                                  <p:stCondLst>
                                    <p:cond delay="0"/>
                                  </p:stCondLst>
                                  <p:childTnLst>
                                    <p:animEffect transition="out" filter="fade">
                                      <p:cBhvr>
                                        <p:cTn id="320" dur="500"/>
                                        <p:tgtEl>
                                          <p:spTgt spid="41"/>
                                        </p:tgtEl>
                                      </p:cBhvr>
                                    </p:animEffect>
                                    <p:set>
                                      <p:cBhvr>
                                        <p:cTn id="321" dur="1" fill="hold">
                                          <p:stCondLst>
                                            <p:cond delay="499"/>
                                          </p:stCondLst>
                                        </p:cTn>
                                        <p:tgtEl>
                                          <p:spTgt spid="41"/>
                                        </p:tgtEl>
                                        <p:attrNameLst>
                                          <p:attrName>style.visibility</p:attrName>
                                        </p:attrNameLst>
                                      </p:cBhvr>
                                      <p:to>
                                        <p:strVal val="hidden"/>
                                      </p:to>
                                    </p:set>
                                  </p:childTnLst>
                                </p:cTn>
                              </p:par>
                              <p:par>
                                <p:cTn id="322" presetID="10" presetClass="exit" presetSubtype="0" fill="hold" grpId="2" nodeType="withEffect">
                                  <p:stCondLst>
                                    <p:cond delay="0"/>
                                  </p:stCondLst>
                                  <p:childTnLst>
                                    <p:animEffect transition="out" filter="fade">
                                      <p:cBhvr>
                                        <p:cTn id="323" dur="500"/>
                                        <p:tgtEl>
                                          <p:spTgt spid="42"/>
                                        </p:tgtEl>
                                      </p:cBhvr>
                                    </p:animEffect>
                                    <p:set>
                                      <p:cBhvr>
                                        <p:cTn id="324" dur="1" fill="hold">
                                          <p:stCondLst>
                                            <p:cond delay="499"/>
                                          </p:stCondLst>
                                        </p:cTn>
                                        <p:tgtEl>
                                          <p:spTgt spid="42"/>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46"/>
                                        </p:tgtEl>
                                      </p:cBhvr>
                                    </p:animEffect>
                                    <p:set>
                                      <p:cBhvr>
                                        <p:cTn id="327" dur="1" fill="hold">
                                          <p:stCondLst>
                                            <p:cond delay="499"/>
                                          </p:stCondLst>
                                        </p:cTn>
                                        <p:tgtEl>
                                          <p:spTgt spid="46"/>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47"/>
                                        </p:tgtEl>
                                      </p:cBhvr>
                                    </p:animEffect>
                                    <p:set>
                                      <p:cBhvr>
                                        <p:cTn id="330" dur="1" fill="hold">
                                          <p:stCondLst>
                                            <p:cond delay="499"/>
                                          </p:stCondLst>
                                        </p:cTn>
                                        <p:tgtEl>
                                          <p:spTgt spid="47"/>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48"/>
                                        </p:tgtEl>
                                      </p:cBhvr>
                                    </p:animEffect>
                                    <p:set>
                                      <p:cBhvr>
                                        <p:cTn id="333"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8" grpId="0"/>
      <p:bldP spid="18" grpId="1"/>
      <p:bldP spid="20" grpId="0" animBg="1"/>
      <p:bldP spid="20" grpId="1" animBg="1"/>
      <p:bldP spid="20" grpId="2" animBg="1"/>
      <p:bldP spid="21" grpId="0" animBg="1"/>
      <p:bldP spid="21" grpId="1" animBg="1"/>
      <p:bldP spid="21" grpId="2" animBg="1"/>
      <p:bldP spid="22" grpId="0" animBg="1"/>
      <p:bldP spid="22" grpId="1" animBg="1"/>
      <p:bldP spid="22" grpId="2" animBg="1"/>
      <p:bldP spid="23" grpId="0"/>
      <p:bldP spid="23" grpId="1"/>
      <p:bldP spid="23" grpId="2"/>
      <p:bldP spid="24" grpId="0" animBg="1"/>
      <p:bldP spid="24" grpId="1" animBg="1"/>
      <p:bldP spid="24" grpId="2" animBg="1"/>
      <p:bldP spid="25" grpId="0"/>
      <p:bldP spid="25" grpId="1"/>
      <p:bldP spid="25" grpId="2"/>
      <p:bldP spid="30" grpId="0" animBg="1"/>
      <p:bldP spid="30" grpId="1" animBg="1"/>
      <p:bldP spid="30" grpId="2" animBg="1"/>
      <p:bldP spid="31" grpId="0" animBg="1"/>
      <p:bldP spid="31" grpId="1" animBg="1"/>
      <p:bldP spid="31" grpId="2" animBg="1"/>
      <p:bldP spid="32" grpId="0"/>
      <p:bldP spid="32" grpId="1"/>
      <p:bldP spid="32" grpId="2"/>
      <p:bldP spid="33" grpId="0" animBg="1"/>
      <p:bldP spid="33" grpId="1" animBg="1"/>
      <p:bldP spid="33" grpId="2" animBg="1"/>
      <p:bldP spid="34" grpId="0" animBg="1"/>
      <p:bldP spid="34" grpId="1" animBg="1"/>
      <p:bldP spid="34" grpId="2" animBg="1"/>
      <p:bldP spid="35" grpId="0"/>
      <p:bldP spid="35" grpId="1"/>
      <p:bldP spid="35" grpId="2"/>
      <p:bldP spid="36" grpId="0" animBg="1"/>
      <p:bldP spid="36" grpId="1" animBg="1"/>
      <p:bldP spid="36" grpId="2" animBg="1"/>
      <p:bldP spid="37" grpId="0" animBg="1"/>
      <p:bldP spid="37" grpId="1" animBg="1"/>
      <p:bldP spid="37" grpId="2" animBg="1"/>
      <p:bldP spid="38" grpId="0"/>
      <p:bldP spid="38" grpId="1"/>
      <p:bldP spid="38" grpId="2"/>
      <p:bldP spid="40" grpId="0" animBg="1"/>
      <p:bldP spid="40" grpId="1" animBg="1"/>
      <p:bldP spid="40" grpId="2" animBg="1"/>
      <p:bldP spid="41" grpId="0" animBg="1"/>
      <p:bldP spid="41" grpId="1" animBg="1"/>
      <p:bldP spid="41" grpId="2" animBg="1"/>
      <p:bldP spid="42" grpId="0"/>
      <p:bldP spid="42" grpId="1"/>
      <p:bldP spid="42" grpId="2"/>
      <p:bldP spid="43" grpId="0" animBg="1"/>
      <p:bldP spid="43" grpId="1" animBg="1"/>
      <p:bldP spid="43" grpId="2" animBg="1"/>
      <p:bldP spid="44" grpId="0" animBg="1"/>
      <p:bldP spid="44" grpId="1" animBg="1"/>
      <p:bldP spid="44" grpId="2" animBg="1"/>
      <p:bldP spid="45" grpId="0"/>
      <p:bldP spid="45" grpId="1"/>
      <p:bldP spid="45" grpId="2"/>
      <p:bldP spid="46" grpId="0" animBg="1"/>
      <p:bldP spid="46" grpId="1" animBg="1"/>
      <p:bldP spid="47" grpId="0" animBg="1"/>
      <p:bldP spid="47" grpId="1" animBg="1"/>
      <p:bldP spid="48" grpId="0"/>
      <p:bldP spid="4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Interfaces Homme-Machine</a:t>
            </a:r>
            <a:endParaRPr lang="fr-FR" sz="2400" b="1" dirty="0">
              <a:latin typeface="Garamond" pitchFamily="18" charset="0"/>
            </a:endParaRPr>
          </a:p>
        </p:txBody>
      </p:sp>
      <p:pic>
        <p:nvPicPr>
          <p:cNvPr id="15" name="Image 14"/>
          <p:cNvPicPr>
            <a:picLocks noChangeAspect="1"/>
          </p:cNvPicPr>
          <p:nvPr/>
        </p:nvPicPr>
        <p:blipFill rotWithShape="1">
          <a:blip r:embed="rId3" cstate="print">
            <a:extLst>
              <a:ext uri="{28A0092B-C50C-407E-A947-70E740481C1C}">
                <a14:useLocalDpi xmlns:a14="http://schemas.microsoft.com/office/drawing/2010/main" val="0"/>
              </a:ext>
            </a:extLst>
          </a:blip>
          <a:srcRect l="3537" t="6563" r="4677"/>
          <a:stretch/>
        </p:blipFill>
        <p:spPr>
          <a:xfrm>
            <a:off x="1723288" y="2371565"/>
            <a:ext cx="2200640" cy="1242340"/>
          </a:xfrm>
          <a:prstGeom prst="rect">
            <a:avLst/>
          </a:prstGeom>
          <a:ln>
            <a:noFill/>
          </a:ln>
          <a:effectLst>
            <a:outerShdw blurRad="292100" dist="139700" dir="2700000" algn="tl" rotWithShape="0">
              <a:srgbClr val="333333">
                <a:alpha val="65000"/>
              </a:srgbClr>
            </a:outerShdw>
          </a:effectLst>
        </p:spPr>
      </p:pic>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7504" y="764704"/>
            <a:ext cx="504056" cy="504056"/>
          </a:xfrm>
          <a:prstGeom prst="rect">
            <a:avLst/>
          </a:prstGeom>
        </p:spPr>
      </p:pic>
      <p:sp>
        <p:nvSpPr>
          <p:cNvPr id="18" name="Rectangle 17"/>
          <p:cNvSpPr/>
          <p:nvPr/>
        </p:nvSpPr>
        <p:spPr>
          <a:xfrm>
            <a:off x="323528" y="1284290"/>
            <a:ext cx="7344816" cy="678712"/>
          </a:xfrm>
          <a:prstGeom prst="rect">
            <a:avLst/>
          </a:prstGeom>
        </p:spPr>
        <p:txBody>
          <a:bodyPr wrap="square">
            <a:spAutoFit/>
          </a:bodyPr>
          <a:lstStyle/>
          <a:p>
            <a:pPr>
              <a:lnSpc>
                <a:spcPct val="150000"/>
              </a:lnSpc>
              <a:buClr>
                <a:schemeClr val="accent6">
                  <a:lumMod val="75000"/>
                </a:schemeClr>
              </a:buClr>
              <a:defRPr/>
            </a:pPr>
            <a:r>
              <a:rPr lang="fr-FR" sz="2800" b="1" dirty="0" smtClean="0">
                <a:solidFill>
                  <a:schemeClr val="tx1">
                    <a:lumMod val="75000"/>
                    <a:lumOff val="25000"/>
                  </a:schemeClr>
                </a:solidFill>
                <a:latin typeface="Bell MT" pitchFamily="18" charset="0"/>
              </a:rPr>
              <a:t>Portail Web</a:t>
            </a:r>
            <a:endParaRPr lang="fr-FR" sz="2800" b="1" dirty="0">
              <a:solidFill>
                <a:schemeClr val="tx1">
                  <a:lumMod val="75000"/>
                  <a:lumOff val="25000"/>
                </a:schemeClr>
              </a:solidFill>
              <a:latin typeface="Bell MT" pitchFamily="18" charset="0"/>
            </a:endParaRPr>
          </a:p>
        </p:txBody>
      </p:sp>
      <p:sp>
        <p:nvSpPr>
          <p:cNvPr id="16" name="ZoneTexte 15"/>
          <p:cNvSpPr txBox="1"/>
          <p:nvPr/>
        </p:nvSpPr>
        <p:spPr>
          <a:xfrm>
            <a:off x="1403648" y="1988840"/>
            <a:ext cx="2956724" cy="369332"/>
          </a:xfrm>
          <a:prstGeom prst="rect">
            <a:avLst/>
          </a:prstGeom>
          <a:noFill/>
        </p:spPr>
        <p:txBody>
          <a:bodyPr wrap="square" rtlCol="0">
            <a:spAutoFit/>
          </a:bodyPr>
          <a:lstStyle/>
          <a:p>
            <a:r>
              <a:rPr lang="fr-FR" b="1" dirty="0" smtClean="0">
                <a:latin typeface="Bell MT" pitchFamily="18" charset="0"/>
              </a:rPr>
              <a:t>Gestion des appels d’offres</a:t>
            </a:r>
            <a:endParaRPr lang="fr-FR" b="1" dirty="0">
              <a:latin typeface="Bell MT" pitchFamily="18" charset="0"/>
            </a:endParaRPr>
          </a:p>
        </p:txBody>
      </p:sp>
      <p:pic>
        <p:nvPicPr>
          <p:cNvPr id="26" name="Image 25"/>
          <p:cNvPicPr>
            <a:picLocks noChangeAspect="1"/>
          </p:cNvPicPr>
          <p:nvPr/>
        </p:nvPicPr>
        <p:blipFill rotWithShape="1">
          <a:blip r:embed="rId5" cstate="print">
            <a:extLst>
              <a:ext uri="{28A0092B-C50C-407E-A947-70E740481C1C}">
                <a14:useLocalDpi xmlns:a14="http://schemas.microsoft.com/office/drawing/2010/main" val="0"/>
              </a:ext>
            </a:extLst>
          </a:blip>
          <a:srcRect l="1595"/>
          <a:stretch/>
        </p:blipFill>
        <p:spPr>
          <a:xfrm>
            <a:off x="5004049" y="2371565"/>
            <a:ext cx="2232247" cy="1488352"/>
          </a:xfrm>
          <a:prstGeom prst="rect">
            <a:avLst/>
          </a:prstGeom>
          <a:ln>
            <a:noFill/>
          </a:ln>
          <a:effectLst>
            <a:outerShdw blurRad="292100" dist="139700" dir="2700000" algn="tl" rotWithShape="0">
              <a:srgbClr val="333333">
                <a:alpha val="65000"/>
              </a:srgbClr>
            </a:outerShdw>
          </a:effectLst>
        </p:spPr>
      </p:pic>
      <p:sp>
        <p:nvSpPr>
          <p:cNvPr id="49" name="ZoneTexte 48"/>
          <p:cNvSpPr txBox="1"/>
          <p:nvPr/>
        </p:nvSpPr>
        <p:spPr>
          <a:xfrm>
            <a:off x="4495596" y="1988840"/>
            <a:ext cx="3460780" cy="369332"/>
          </a:xfrm>
          <a:prstGeom prst="rect">
            <a:avLst/>
          </a:prstGeom>
          <a:noFill/>
        </p:spPr>
        <p:txBody>
          <a:bodyPr wrap="square" rtlCol="0">
            <a:spAutoFit/>
          </a:bodyPr>
          <a:lstStyle/>
          <a:p>
            <a:r>
              <a:rPr lang="fr-FR" b="1" dirty="0" smtClean="0">
                <a:latin typeface="Bell MT" pitchFamily="18" charset="0"/>
              </a:rPr>
              <a:t>Gestion du compte fournisseur</a:t>
            </a:r>
            <a:endParaRPr lang="fr-FR" b="1" dirty="0">
              <a:latin typeface="Bell MT" pitchFamily="18" charset="0"/>
            </a:endParaRPr>
          </a:p>
        </p:txBody>
      </p:sp>
      <p:pic>
        <p:nvPicPr>
          <p:cNvPr id="50" name="Image 49"/>
          <p:cNvPicPr>
            <a:picLocks noChangeAspect="1"/>
          </p:cNvPicPr>
          <p:nvPr/>
        </p:nvPicPr>
        <p:blipFill rotWithShape="1">
          <a:blip r:embed="rId6">
            <a:extLst>
              <a:ext uri="{28A0092B-C50C-407E-A947-70E740481C1C}">
                <a14:useLocalDpi xmlns:a14="http://schemas.microsoft.com/office/drawing/2010/main" val="0"/>
              </a:ext>
            </a:extLst>
          </a:blip>
          <a:srcRect t="1726"/>
          <a:stretch/>
        </p:blipFill>
        <p:spPr>
          <a:xfrm>
            <a:off x="107504" y="774243"/>
            <a:ext cx="9030961" cy="5823109"/>
          </a:xfrm>
          <a:prstGeom prst="rect">
            <a:avLst/>
          </a:prstGeom>
        </p:spPr>
      </p:pic>
      <p:sp>
        <p:nvSpPr>
          <p:cNvPr id="51" name="Rectangle à coins arrondis 50"/>
          <p:cNvSpPr/>
          <p:nvPr/>
        </p:nvSpPr>
        <p:spPr>
          <a:xfrm>
            <a:off x="1745941" y="1667381"/>
            <a:ext cx="809835" cy="465475"/>
          </a:xfrm>
          <a:prstGeom prst="roundRect">
            <a:avLst>
              <a:gd name="adj" fmla="val 6218"/>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à coins arrondis 51"/>
          <p:cNvSpPr/>
          <p:nvPr/>
        </p:nvSpPr>
        <p:spPr>
          <a:xfrm>
            <a:off x="2483768" y="836712"/>
            <a:ext cx="1403436"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2339752" y="971436"/>
            <a:ext cx="1634718" cy="369332"/>
          </a:xfrm>
          <a:prstGeom prst="rect">
            <a:avLst/>
          </a:prstGeom>
          <a:noFill/>
        </p:spPr>
        <p:txBody>
          <a:bodyPr wrap="square" rtlCol="0">
            <a:spAutoFit/>
          </a:bodyPr>
          <a:lstStyle/>
          <a:p>
            <a:pPr algn="ctr"/>
            <a:r>
              <a:rPr lang="fr-FR" b="1" dirty="0" smtClean="0">
                <a:latin typeface="Bell MT" pitchFamily="18" charset="0"/>
              </a:rPr>
              <a:t>Menu profil</a:t>
            </a:r>
            <a:endParaRPr lang="fr-FR" b="1" dirty="0">
              <a:latin typeface="Bell MT" pitchFamily="18" charset="0"/>
            </a:endParaRPr>
          </a:p>
        </p:txBody>
      </p:sp>
      <p:sp>
        <p:nvSpPr>
          <p:cNvPr id="55" name="Rectangle à coins arrondis 54"/>
          <p:cNvSpPr/>
          <p:nvPr/>
        </p:nvSpPr>
        <p:spPr>
          <a:xfrm>
            <a:off x="2411760" y="2459469"/>
            <a:ext cx="6480720" cy="4137883"/>
          </a:xfrm>
          <a:prstGeom prst="roundRect">
            <a:avLst>
              <a:gd name="adj" fmla="val 6218"/>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à coins arrondis 55"/>
          <p:cNvSpPr/>
          <p:nvPr/>
        </p:nvSpPr>
        <p:spPr>
          <a:xfrm>
            <a:off x="7092280" y="1340768"/>
            <a:ext cx="1712934" cy="830669"/>
          </a:xfrm>
          <a:prstGeom prst="wedgeRoundRectCallout">
            <a:avLst>
              <a:gd name="adj1" fmla="val -33845"/>
              <a:gd name="adj2" fmla="val 77986"/>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7092280" y="1412776"/>
            <a:ext cx="1634718" cy="646331"/>
          </a:xfrm>
          <a:prstGeom prst="rect">
            <a:avLst/>
          </a:prstGeom>
          <a:noFill/>
        </p:spPr>
        <p:txBody>
          <a:bodyPr wrap="square" rtlCol="0">
            <a:spAutoFit/>
          </a:bodyPr>
          <a:lstStyle/>
          <a:p>
            <a:pPr algn="ctr"/>
            <a:r>
              <a:rPr lang="fr-FR" b="1" dirty="0" smtClean="0">
                <a:latin typeface="Bell MT" pitchFamily="18" charset="0"/>
              </a:rPr>
              <a:t>Paramètres du compte</a:t>
            </a:r>
            <a:endParaRPr lang="fr-FR" b="1" dirty="0">
              <a:latin typeface="Bell MT" pitchFamily="18" charset="0"/>
            </a:endParaRPr>
          </a:p>
        </p:txBody>
      </p:sp>
      <p:pic>
        <p:nvPicPr>
          <p:cNvPr id="58" name="Image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9708" y="2204866"/>
            <a:ext cx="2924583" cy="2448267"/>
          </a:xfrm>
          <a:prstGeom prst="rect">
            <a:avLst/>
          </a:prstGeom>
        </p:spPr>
      </p:pic>
      <p:pic>
        <p:nvPicPr>
          <p:cNvPr id="60" name="Image 59"/>
          <p:cNvPicPr>
            <a:picLocks noChangeAspect="1"/>
          </p:cNvPicPr>
          <p:nvPr/>
        </p:nvPicPr>
        <p:blipFill rotWithShape="1">
          <a:blip r:embed="rId8">
            <a:extLst>
              <a:ext uri="{28A0092B-C50C-407E-A947-70E740481C1C}">
                <a14:useLocalDpi xmlns:a14="http://schemas.microsoft.com/office/drawing/2010/main" val="0"/>
              </a:ext>
            </a:extLst>
          </a:blip>
          <a:srcRect l="933" t="5533" r="6834"/>
          <a:stretch/>
        </p:blipFill>
        <p:spPr>
          <a:xfrm>
            <a:off x="77542" y="764704"/>
            <a:ext cx="9030962" cy="4829690"/>
          </a:xfrm>
          <a:prstGeom prst="rect">
            <a:avLst/>
          </a:prstGeom>
        </p:spPr>
      </p:pic>
      <p:pic>
        <p:nvPicPr>
          <p:cNvPr id="54" name="Image 53"/>
          <p:cNvPicPr>
            <a:picLocks noChangeAspect="1"/>
          </p:cNvPicPr>
          <p:nvPr/>
        </p:nvPicPr>
        <p:blipFill rotWithShape="1">
          <a:blip r:embed="rId9" cstate="print">
            <a:extLst>
              <a:ext uri="{28A0092B-C50C-407E-A947-70E740481C1C}">
                <a14:useLocalDpi xmlns:a14="http://schemas.microsoft.com/office/drawing/2010/main" val="0"/>
              </a:ext>
            </a:extLst>
          </a:blip>
          <a:srcRect b="23349"/>
          <a:stretch/>
        </p:blipFill>
        <p:spPr>
          <a:xfrm>
            <a:off x="8130414" y="5661248"/>
            <a:ext cx="330018" cy="252961"/>
          </a:xfrm>
          <a:prstGeom prst="rect">
            <a:avLst/>
          </a:prstGeom>
        </p:spPr>
      </p:pic>
      <p:sp>
        <p:nvSpPr>
          <p:cNvPr id="61" name="Rectangle à coins arrondis 60"/>
          <p:cNvSpPr/>
          <p:nvPr/>
        </p:nvSpPr>
        <p:spPr>
          <a:xfrm>
            <a:off x="2555776" y="3269639"/>
            <a:ext cx="6033414" cy="1743538"/>
          </a:xfrm>
          <a:prstGeom prst="roundRect">
            <a:avLst>
              <a:gd name="adj" fmla="val 91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à coins arrondis 61"/>
          <p:cNvSpPr/>
          <p:nvPr/>
        </p:nvSpPr>
        <p:spPr>
          <a:xfrm>
            <a:off x="7185754" y="2492896"/>
            <a:ext cx="1403436" cy="614645"/>
          </a:xfrm>
          <a:prstGeom prst="wedgeRoundRectCallout">
            <a:avLst>
              <a:gd name="adj1" fmla="val -38150"/>
              <a:gd name="adj2" fmla="val 76017"/>
              <a:gd name="adj3" fmla="val 16667"/>
            </a:avLst>
          </a:prstGeom>
          <a:solidFill>
            <a:schemeClr val="accent5">
              <a:lumMod val="40000"/>
              <a:lumOff val="6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7041738" y="2492896"/>
            <a:ext cx="1634718" cy="646331"/>
          </a:xfrm>
          <a:prstGeom prst="rect">
            <a:avLst/>
          </a:prstGeom>
          <a:noFill/>
        </p:spPr>
        <p:txBody>
          <a:bodyPr wrap="square" rtlCol="0">
            <a:spAutoFit/>
          </a:bodyPr>
          <a:lstStyle/>
          <a:p>
            <a:pPr algn="ctr"/>
            <a:r>
              <a:rPr lang="fr-FR" b="1" dirty="0" smtClean="0">
                <a:latin typeface="Bell MT" pitchFamily="18" charset="0"/>
              </a:rPr>
              <a:t>État du dossier</a:t>
            </a:r>
            <a:endParaRPr lang="fr-FR" b="1" dirty="0">
              <a:latin typeface="Bell MT" pitchFamily="18" charset="0"/>
            </a:endParaRPr>
          </a:p>
        </p:txBody>
      </p:sp>
    </p:spTree>
    <p:extLst>
      <p:ext uri="{BB962C8B-B14F-4D97-AF65-F5344CB8AC3E}">
        <p14:creationId xmlns:p14="http://schemas.microsoft.com/office/powerpoint/2010/main" val="88064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heel(1)">
                                      <p:cBhvr>
                                        <p:cTn id="17" dur="500"/>
                                        <p:tgtEl>
                                          <p:spTgt spid="50"/>
                                        </p:tgtEl>
                                      </p:cBhvr>
                                    </p:animEffect>
                                  </p:childTnLst>
                                </p:cTn>
                              </p:par>
                            </p:childTnLst>
                          </p:cTn>
                        </p:par>
                        <p:par>
                          <p:cTn id="18" fill="hold">
                            <p:stCondLst>
                              <p:cond delay="500"/>
                            </p:stCondLst>
                            <p:childTnLst>
                              <p:par>
                                <p:cTn id="19" presetID="35" presetClass="path" presetSubtype="0" accel="50000" decel="50000" fill="hold" nodeType="afterEffect">
                                  <p:stCondLst>
                                    <p:cond delay="0"/>
                                  </p:stCondLst>
                                  <p:childTnLst>
                                    <p:animMotion origin="layout" path="M 1.94444E-6 1.11022E-16 L -0.61181 -0.54329 " pathEditMode="relative" rAng="0" ptsTypes="AA">
                                      <p:cBhvr>
                                        <p:cTn id="20" dur="1500" fill="hold"/>
                                        <p:tgtEl>
                                          <p:spTgt spid="54"/>
                                        </p:tgtEl>
                                        <p:attrNameLst>
                                          <p:attrName>ppt_x</p:attrName>
                                          <p:attrName>ppt_y</p:attrName>
                                        </p:attrNameLst>
                                      </p:cBhvr>
                                      <p:rCtr x="-30590" y="-27176"/>
                                    </p:animMotion>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61181 -0.54329 L -0.45434 -0.31227 " pathEditMode="relative" rAng="0" ptsTypes="AA">
                                      <p:cBhvr>
                                        <p:cTn id="35" dur="1500" fill="hold"/>
                                        <p:tgtEl>
                                          <p:spTgt spid="54"/>
                                        </p:tgtEl>
                                        <p:attrNameLst>
                                          <p:attrName>ppt_x</p:attrName>
                                          <p:attrName>ppt_y</p:attrName>
                                        </p:attrNameLst>
                                      </p:cBhvr>
                                      <p:rCtr x="7865" y="11551"/>
                                    </p:animMotion>
                                  </p:childTnLst>
                                </p:cTn>
                              </p:par>
                              <p:par>
                                <p:cTn id="36" presetID="10" presetClass="exit" presetSubtype="0" fill="hold" grpId="1" nodeType="withEffect">
                                  <p:stCondLst>
                                    <p:cond delay="0"/>
                                  </p:stCondLst>
                                  <p:childTnLst>
                                    <p:animEffect transition="out" filter="fade">
                                      <p:cBhvr>
                                        <p:cTn id="37" dur="250"/>
                                        <p:tgtEl>
                                          <p:spTgt spid="52"/>
                                        </p:tgtEl>
                                      </p:cBhvr>
                                    </p:animEffect>
                                    <p:set>
                                      <p:cBhvr>
                                        <p:cTn id="38" dur="1" fill="hold">
                                          <p:stCondLst>
                                            <p:cond delay="249"/>
                                          </p:stCondLst>
                                        </p:cTn>
                                        <p:tgtEl>
                                          <p:spTgt spid="5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50"/>
                                        <p:tgtEl>
                                          <p:spTgt spid="53"/>
                                        </p:tgtEl>
                                      </p:cBhvr>
                                    </p:animEffect>
                                    <p:set>
                                      <p:cBhvr>
                                        <p:cTn id="41" dur="1" fill="hold">
                                          <p:stCondLst>
                                            <p:cond delay="249"/>
                                          </p:stCondLst>
                                        </p:cTn>
                                        <p:tgtEl>
                                          <p:spTgt spid="5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250"/>
                                        <p:tgtEl>
                                          <p:spTgt spid="51"/>
                                        </p:tgtEl>
                                      </p:cBhvr>
                                    </p:animEffect>
                                    <p:set>
                                      <p:cBhvr>
                                        <p:cTn id="44" dur="1" fill="hold">
                                          <p:stCondLst>
                                            <p:cond delay="249"/>
                                          </p:stCondLst>
                                        </p:cTn>
                                        <p:tgtEl>
                                          <p:spTgt spid="51"/>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par>
                                <p:cTn id="48" presetID="10" presetClass="exit" presetSubtype="0" fill="hold" grpId="2" nodeType="withEffect">
                                  <p:stCondLst>
                                    <p:cond delay="0"/>
                                  </p:stCondLst>
                                  <p:childTnLst>
                                    <p:animEffect transition="out" filter="fade">
                                      <p:cBhvr>
                                        <p:cTn id="49" dur="500"/>
                                        <p:tgtEl>
                                          <p:spTgt spid="52"/>
                                        </p:tgtEl>
                                      </p:cBhvr>
                                    </p:animEffect>
                                    <p:set>
                                      <p:cBhvr>
                                        <p:cTn id="50" dur="1" fill="hold">
                                          <p:stCondLst>
                                            <p:cond delay="499"/>
                                          </p:stCondLst>
                                        </p:cTn>
                                        <p:tgtEl>
                                          <p:spTgt spid="52"/>
                                        </p:tgtEl>
                                        <p:attrNameLst>
                                          <p:attrName>style.visibility</p:attrName>
                                        </p:attrNameLst>
                                      </p:cBhvr>
                                      <p:to>
                                        <p:strVal val="hidden"/>
                                      </p:to>
                                    </p:set>
                                  </p:childTnLst>
                                </p:cTn>
                              </p:par>
                              <p:par>
                                <p:cTn id="51" presetID="10" presetClass="exit" presetSubtype="0" fill="hold" grpId="2" nodeType="withEffect">
                                  <p:stCondLst>
                                    <p:cond delay="0"/>
                                  </p:stCondLst>
                                  <p:childTnLst>
                                    <p:animEffect transition="out" filter="fade">
                                      <p:cBhvr>
                                        <p:cTn id="52" dur="500"/>
                                        <p:tgtEl>
                                          <p:spTgt spid="53"/>
                                        </p:tgtEl>
                                      </p:cBhvr>
                                    </p:animEffect>
                                    <p:set>
                                      <p:cBhvr>
                                        <p:cTn id="53" dur="1" fill="hold">
                                          <p:stCondLst>
                                            <p:cond delay="499"/>
                                          </p:stCondLst>
                                        </p:cTn>
                                        <p:tgtEl>
                                          <p:spTgt spid="53"/>
                                        </p:tgtEl>
                                        <p:attrNameLst>
                                          <p:attrName>style.visibility</p:attrName>
                                        </p:attrNameLst>
                                      </p:cBhvr>
                                      <p:to>
                                        <p:strVal val="hidden"/>
                                      </p:to>
                                    </p:set>
                                  </p:childTnLst>
                                </p:cTn>
                              </p:par>
                            </p:childTnLst>
                          </p:cTn>
                        </p:par>
                        <p:par>
                          <p:cTn id="54" fill="hold">
                            <p:stCondLst>
                              <p:cond delay="1500"/>
                            </p:stCondLst>
                            <p:childTnLst>
                              <p:par>
                                <p:cTn id="55" presetID="22" presetClass="entr" presetSubtype="4"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250"/>
                                        <p:tgtEl>
                                          <p:spTgt spid="56"/>
                                        </p:tgtEl>
                                      </p:cBhvr>
                                    </p:animEffect>
                                    <p:set>
                                      <p:cBhvr>
                                        <p:cTn id="69" dur="1" fill="hold">
                                          <p:stCondLst>
                                            <p:cond delay="249"/>
                                          </p:stCondLst>
                                        </p:cTn>
                                        <p:tgtEl>
                                          <p:spTgt spid="5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50"/>
                                        <p:tgtEl>
                                          <p:spTgt spid="57"/>
                                        </p:tgtEl>
                                      </p:cBhvr>
                                    </p:animEffect>
                                    <p:set>
                                      <p:cBhvr>
                                        <p:cTn id="72" dur="1" fill="hold">
                                          <p:stCondLst>
                                            <p:cond delay="249"/>
                                          </p:stCondLst>
                                        </p:cTn>
                                        <p:tgtEl>
                                          <p:spTgt spid="5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50"/>
                                        <p:tgtEl>
                                          <p:spTgt spid="55"/>
                                        </p:tgtEl>
                                      </p:cBhvr>
                                    </p:animEffect>
                                    <p:set>
                                      <p:cBhvr>
                                        <p:cTn id="75" dur="1" fill="hold">
                                          <p:stCondLst>
                                            <p:cond delay="249"/>
                                          </p:stCondLst>
                                        </p:cTn>
                                        <p:tgtEl>
                                          <p:spTgt spid="55"/>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500"/>
                                        <p:tgtEl>
                                          <p:spTgt spid="55"/>
                                        </p:tgtEl>
                                      </p:cBhvr>
                                    </p:animEffect>
                                    <p:set>
                                      <p:cBhvr>
                                        <p:cTn id="78" dur="1" fill="hold">
                                          <p:stCondLst>
                                            <p:cond delay="499"/>
                                          </p:stCondLst>
                                        </p:cTn>
                                        <p:tgtEl>
                                          <p:spTgt spid="55"/>
                                        </p:tgtEl>
                                        <p:attrNameLst>
                                          <p:attrName>style.visibility</p:attrName>
                                        </p:attrNameLst>
                                      </p:cBhvr>
                                      <p:to>
                                        <p:strVal val="hidden"/>
                                      </p:to>
                                    </p:set>
                                  </p:childTnLst>
                                </p:cTn>
                              </p:par>
                              <p:par>
                                <p:cTn id="79" presetID="10" presetClass="exit" presetSubtype="0" fill="hold" grpId="2" nodeType="withEffect">
                                  <p:stCondLst>
                                    <p:cond delay="0"/>
                                  </p:stCondLst>
                                  <p:childTnLst>
                                    <p:animEffect transition="out" filter="fade">
                                      <p:cBhvr>
                                        <p:cTn id="80" dur="500"/>
                                        <p:tgtEl>
                                          <p:spTgt spid="56"/>
                                        </p:tgtEl>
                                      </p:cBhvr>
                                    </p:animEffect>
                                    <p:set>
                                      <p:cBhvr>
                                        <p:cTn id="81" dur="1" fill="hold">
                                          <p:stCondLst>
                                            <p:cond delay="499"/>
                                          </p:stCondLst>
                                        </p:cTn>
                                        <p:tgtEl>
                                          <p:spTgt spid="56"/>
                                        </p:tgtEl>
                                        <p:attrNameLst>
                                          <p:attrName>style.visibility</p:attrName>
                                        </p:attrNameLst>
                                      </p:cBhvr>
                                      <p:to>
                                        <p:strVal val="hidden"/>
                                      </p:to>
                                    </p:set>
                                  </p:childTnLst>
                                </p:cTn>
                              </p:par>
                              <p:par>
                                <p:cTn id="82" presetID="10" presetClass="exit" presetSubtype="0" fill="hold" grpId="2" nodeType="withEffect">
                                  <p:stCondLst>
                                    <p:cond delay="0"/>
                                  </p:stCondLst>
                                  <p:childTnLst>
                                    <p:animEffect transition="out" filter="fade">
                                      <p:cBhvr>
                                        <p:cTn id="83" dur="500"/>
                                        <p:tgtEl>
                                          <p:spTgt spid="57"/>
                                        </p:tgtEl>
                                      </p:cBhvr>
                                    </p:animEffect>
                                    <p:set>
                                      <p:cBhvr>
                                        <p:cTn id="84" dur="1" fill="hold">
                                          <p:stCondLst>
                                            <p:cond delay="499"/>
                                          </p:stCondLst>
                                        </p:cTn>
                                        <p:tgtEl>
                                          <p:spTgt spid="57"/>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250"/>
                                        <p:tgtEl>
                                          <p:spTgt spid="58"/>
                                        </p:tgtEl>
                                      </p:cBhvr>
                                    </p:animEffect>
                                  </p:childTnLst>
                                </p:cTn>
                              </p:par>
                            </p:childTnLst>
                          </p:cTn>
                        </p:par>
                        <p:par>
                          <p:cTn id="89" fill="hold">
                            <p:stCondLst>
                              <p:cond delay="750"/>
                            </p:stCondLst>
                            <p:childTnLst>
                              <p:par>
                                <p:cTn id="90" presetID="35" presetClass="path" presetSubtype="0" accel="50000" decel="50000" fill="hold" nodeType="afterEffect">
                                  <p:stCondLst>
                                    <p:cond delay="0"/>
                                  </p:stCondLst>
                                  <p:childTnLst>
                                    <p:animMotion origin="layout" path="M -0.45434 -0.31227 L -0.49947 -0.17592 " pathEditMode="relative" rAng="0" ptsTypes="AA">
                                      <p:cBhvr>
                                        <p:cTn id="91" dur="2000" fill="hold"/>
                                        <p:tgtEl>
                                          <p:spTgt spid="54"/>
                                        </p:tgtEl>
                                        <p:attrNameLst>
                                          <p:attrName>ppt_x</p:attrName>
                                          <p:attrName>ppt_y</p:attrName>
                                        </p:attrNameLst>
                                      </p:cBhvr>
                                      <p:rCtr x="-2257" y="6806"/>
                                    </p:animMotion>
                                  </p:childTnLst>
                                </p:cTn>
                              </p:par>
                            </p:childTnLst>
                          </p:cTn>
                        </p:par>
                        <p:par>
                          <p:cTn id="92" fill="hold">
                            <p:stCondLst>
                              <p:cond delay="2750"/>
                            </p:stCondLst>
                            <p:childTnLst>
                              <p:par>
                                <p:cTn id="93" presetID="10" presetClass="exit" presetSubtype="0" fill="hold" nodeType="afterEffect">
                                  <p:stCondLst>
                                    <p:cond delay="0"/>
                                  </p:stCondLst>
                                  <p:childTnLst>
                                    <p:animEffect transition="out" filter="fade">
                                      <p:cBhvr>
                                        <p:cTn id="94" dur="250"/>
                                        <p:tgtEl>
                                          <p:spTgt spid="58"/>
                                        </p:tgtEl>
                                      </p:cBhvr>
                                    </p:animEffect>
                                    <p:set>
                                      <p:cBhvr>
                                        <p:cTn id="95" dur="1" fill="hold">
                                          <p:stCondLst>
                                            <p:cond delay="249"/>
                                          </p:stCondLst>
                                        </p:cTn>
                                        <p:tgtEl>
                                          <p:spTgt spid="5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56" presetClass="path" presetSubtype="0" accel="50000" decel="50000" fill="hold" nodeType="clickEffect">
                                  <p:stCondLst>
                                    <p:cond delay="0"/>
                                  </p:stCondLst>
                                  <p:childTnLst>
                                    <p:animMotion origin="layout" path="M -0.49948 -0.17593 L -0.38351 -0.36481 " pathEditMode="relative" rAng="0" ptsTypes="AA">
                                      <p:cBhvr>
                                        <p:cTn id="99" dur="2000" fill="hold"/>
                                        <p:tgtEl>
                                          <p:spTgt spid="54"/>
                                        </p:tgtEl>
                                        <p:attrNameLst>
                                          <p:attrName>ppt_x</p:attrName>
                                          <p:attrName>ppt_y</p:attrName>
                                        </p:attrNameLst>
                                      </p:cBhvr>
                                      <p:rCtr x="5799" y="-9444"/>
                                    </p:animMotion>
                                  </p:childTnLst>
                                </p:cTn>
                              </p:par>
                            </p:childTnLst>
                          </p:cTn>
                        </p:par>
                        <p:par>
                          <p:cTn id="100" fill="hold">
                            <p:stCondLst>
                              <p:cond delay="2000"/>
                            </p:stCondLst>
                            <p:childTnLst>
                              <p:par>
                                <p:cTn id="101" presetID="10" presetClass="exit" presetSubtype="0" fill="hold" nodeType="afterEffect">
                                  <p:stCondLst>
                                    <p:cond delay="0"/>
                                  </p:stCondLst>
                                  <p:childTnLst>
                                    <p:animEffect transition="out" filter="fade">
                                      <p:cBhvr>
                                        <p:cTn id="102" dur="500"/>
                                        <p:tgtEl>
                                          <p:spTgt spid="50"/>
                                        </p:tgtEl>
                                      </p:cBhvr>
                                    </p:animEffect>
                                    <p:set>
                                      <p:cBhvr>
                                        <p:cTn id="103" dur="1" fill="hold">
                                          <p:stCondLst>
                                            <p:cond delay="499"/>
                                          </p:stCondLst>
                                        </p:cTn>
                                        <p:tgtEl>
                                          <p:spTgt spid="50"/>
                                        </p:tgtEl>
                                        <p:attrNameLst>
                                          <p:attrName>style.visibility</p:attrName>
                                        </p:attrNameLst>
                                      </p:cBhvr>
                                      <p:to>
                                        <p:strVal val="hidden"/>
                                      </p:to>
                                    </p:set>
                                  </p:childTnLst>
                                </p:cTn>
                              </p:par>
                              <p:par>
                                <p:cTn id="104" presetID="10" presetClass="entr" presetSubtype="0"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wipe(down)">
                                      <p:cBhvr>
                                        <p:cTn id="110" dur="500"/>
                                        <p:tgtEl>
                                          <p:spTgt spid="61"/>
                                        </p:tgtEl>
                                      </p:cBhvr>
                                    </p:animEffect>
                                  </p:childTnLst>
                                </p:cTn>
                              </p:par>
                            </p:childTnLst>
                          </p:cTn>
                        </p:par>
                        <p:par>
                          <p:cTn id="111" fill="hold">
                            <p:stCondLst>
                              <p:cond delay="3000"/>
                            </p:stCondLst>
                            <p:childTnLst>
                              <p:par>
                                <p:cTn id="112" presetID="10" presetClass="entr" presetSubtype="0" fill="hold" grpId="0" nodeType="after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fade">
                                      <p:cBhvr>
                                        <p:cTn id="114" dur="500"/>
                                        <p:tgtEl>
                                          <p:spTgt spid="6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fade">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250"/>
                                        <p:tgtEl>
                                          <p:spTgt spid="62"/>
                                        </p:tgtEl>
                                      </p:cBhvr>
                                    </p:animEffect>
                                    <p:set>
                                      <p:cBhvr>
                                        <p:cTn id="122" dur="1" fill="hold">
                                          <p:stCondLst>
                                            <p:cond delay="249"/>
                                          </p:stCondLst>
                                        </p:cTn>
                                        <p:tgtEl>
                                          <p:spTgt spid="6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250"/>
                                        <p:tgtEl>
                                          <p:spTgt spid="63"/>
                                        </p:tgtEl>
                                      </p:cBhvr>
                                    </p:animEffect>
                                    <p:set>
                                      <p:cBhvr>
                                        <p:cTn id="125" dur="1" fill="hold">
                                          <p:stCondLst>
                                            <p:cond delay="249"/>
                                          </p:stCondLst>
                                        </p:cTn>
                                        <p:tgtEl>
                                          <p:spTgt spid="63"/>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50"/>
                                        <p:tgtEl>
                                          <p:spTgt spid="61"/>
                                        </p:tgtEl>
                                      </p:cBhvr>
                                    </p:animEffect>
                                    <p:set>
                                      <p:cBhvr>
                                        <p:cTn id="128" dur="1" fill="hold">
                                          <p:stCondLst>
                                            <p:cond delay="249"/>
                                          </p:stCondLst>
                                        </p:cTn>
                                        <p:tgtEl>
                                          <p:spTgt spid="61"/>
                                        </p:tgtEl>
                                        <p:attrNameLst>
                                          <p:attrName>style.visibility</p:attrName>
                                        </p:attrNameLst>
                                      </p:cBhvr>
                                      <p:to>
                                        <p:strVal val="hidden"/>
                                      </p:to>
                                    </p:set>
                                  </p:childTnLst>
                                </p:cTn>
                              </p:par>
                              <p:par>
                                <p:cTn id="129" presetID="10" presetClass="exit" presetSubtype="0" fill="hold" grpId="2"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par>
                                <p:cTn id="132" presetID="10" presetClass="exit" presetSubtype="0" fill="hold" grpId="2" nodeType="withEffect">
                                  <p:stCondLst>
                                    <p:cond delay="0"/>
                                  </p:stCondLst>
                                  <p:childTnLst>
                                    <p:animEffect transition="out" filter="fade">
                                      <p:cBhvr>
                                        <p:cTn id="133" dur="500"/>
                                        <p:tgtEl>
                                          <p:spTgt spid="62"/>
                                        </p:tgtEl>
                                      </p:cBhvr>
                                    </p:animEffect>
                                    <p:set>
                                      <p:cBhvr>
                                        <p:cTn id="134" dur="1" fill="hold">
                                          <p:stCondLst>
                                            <p:cond delay="499"/>
                                          </p:stCondLst>
                                        </p:cTn>
                                        <p:tgtEl>
                                          <p:spTgt spid="62"/>
                                        </p:tgtEl>
                                        <p:attrNameLst>
                                          <p:attrName>style.visibility</p:attrName>
                                        </p:attrNameLst>
                                      </p:cBhvr>
                                      <p:to>
                                        <p:strVal val="hidden"/>
                                      </p:to>
                                    </p:set>
                                  </p:childTnLst>
                                </p:cTn>
                              </p:par>
                              <p:par>
                                <p:cTn id="135" presetID="10" presetClass="exit" presetSubtype="0" fill="hold" grpId="2" nodeType="withEffect">
                                  <p:stCondLst>
                                    <p:cond delay="0"/>
                                  </p:stCondLst>
                                  <p:childTnLst>
                                    <p:animEffect transition="out" filter="fade">
                                      <p:cBhvr>
                                        <p:cTn id="136" dur="500"/>
                                        <p:tgtEl>
                                          <p:spTgt spid="63"/>
                                        </p:tgtEl>
                                      </p:cBhvr>
                                    </p:animEffect>
                                    <p:set>
                                      <p:cBhvr>
                                        <p:cTn id="137"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animBg="1"/>
      <p:bldP spid="51" grpId="1" animBg="1"/>
      <p:bldP spid="51" grpId="2" animBg="1"/>
      <p:bldP spid="52" grpId="0" animBg="1"/>
      <p:bldP spid="52" grpId="1" animBg="1"/>
      <p:bldP spid="52" grpId="2" animBg="1"/>
      <p:bldP spid="53" grpId="0"/>
      <p:bldP spid="53" grpId="1"/>
      <p:bldP spid="53" grpId="2"/>
      <p:bldP spid="55" grpId="0" animBg="1"/>
      <p:bldP spid="55" grpId="1" animBg="1"/>
      <p:bldP spid="55" grpId="2" animBg="1"/>
      <p:bldP spid="56" grpId="0" animBg="1"/>
      <p:bldP spid="56" grpId="1" animBg="1"/>
      <p:bldP spid="56" grpId="2" animBg="1"/>
      <p:bldP spid="57" grpId="0"/>
      <p:bldP spid="57" grpId="1"/>
      <p:bldP spid="57" grpId="2"/>
      <p:bldP spid="61" grpId="0" animBg="1"/>
      <p:bldP spid="61" grpId="1" animBg="1"/>
      <p:bldP spid="61" grpId="2" animBg="1"/>
      <p:bldP spid="62" grpId="0" animBg="1"/>
      <p:bldP spid="62" grpId="1" animBg="1"/>
      <p:bldP spid="62" grpId="2" animBg="1"/>
      <p:bldP spid="63" grpId="0"/>
      <p:bldP spid="63" grpId="1"/>
      <p:bldP spid="6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Interfaces Homme-Machine</a:t>
            </a:r>
            <a:endParaRPr lang="fr-FR" sz="2400" b="1" dirty="0">
              <a:latin typeface="Garamond" pitchFamily="18" charset="0"/>
            </a:endParaRPr>
          </a:p>
        </p:txBody>
      </p:sp>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99364"/>
            <a:ext cx="6946454" cy="6153972"/>
          </a:xfrm>
          <a:prstGeom prst="rect">
            <a:avLst/>
          </a:prstGeom>
          <a:ln>
            <a:noFill/>
          </a:ln>
          <a:effectLst>
            <a:outerShdw blurRad="292100" dist="139700" dir="2700000" algn="tl" rotWithShape="0">
              <a:srgbClr val="333333">
                <a:alpha val="65000"/>
              </a:srgbClr>
            </a:outerShdw>
          </a:effectLst>
        </p:spPr>
      </p:pic>
      <p:sp>
        <p:nvSpPr>
          <p:cNvPr id="17" name="Rectangle à coins arrondis 16"/>
          <p:cNvSpPr/>
          <p:nvPr/>
        </p:nvSpPr>
        <p:spPr>
          <a:xfrm>
            <a:off x="3059832" y="965383"/>
            <a:ext cx="792088" cy="447393"/>
          </a:xfrm>
          <a:prstGeom prst="roundRect">
            <a:avLst>
              <a:gd name="adj" fmla="val 912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3851920" y="406405"/>
            <a:ext cx="1403436"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3707904" y="406405"/>
            <a:ext cx="1634718" cy="646331"/>
          </a:xfrm>
          <a:prstGeom prst="rect">
            <a:avLst/>
          </a:prstGeom>
          <a:noFill/>
        </p:spPr>
        <p:txBody>
          <a:bodyPr wrap="square" rtlCol="0">
            <a:spAutoFit/>
          </a:bodyPr>
          <a:lstStyle/>
          <a:p>
            <a:pPr algn="ctr"/>
            <a:r>
              <a:rPr lang="fr-FR" b="1" dirty="0" smtClean="0">
                <a:latin typeface="Bell MT" pitchFamily="18" charset="0"/>
              </a:rPr>
              <a:t>Menu « s’inscrire »</a:t>
            </a:r>
            <a:endParaRPr lang="fr-FR" b="1" dirty="0">
              <a:latin typeface="Bell MT" pitchFamily="18" charset="0"/>
            </a:endParaRPr>
          </a:p>
        </p:txBody>
      </p:sp>
      <p:sp>
        <p:nvSpPr>
          <p:cNvPr id="20" name="Rectangle à coins arrondis 19"/>
          <p:cNvSpPr/>
          <p:nvPr/>
        </p:nvSpPr>
        <p:spPr>
          <a:xfrm>
            <a:off x="2843808" y="1541447"/>
            <a:ext cx="5040560" cy="4911889"/>
          </a:xfrm>
          <a:prstGeom prst="roundRect">
            <a:avLst>
              <a:gd name="adj" fmla="val 3841"/>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5940152" y="764704"/>
            <a:ext cx="1403436" cy="614645"/>
          </a:xfrm>
          <a:prstGeom prst="wedgeRoundRectCallout">
            <a:avLst>
              <a:gd name="adj1" fmla="val -38150"/>
              <a:gd name="adj2" fmla="val 76017"/>
              <a:gd name="adj3" fmla="val 166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5817602" y="766445"/>
            <a:ext cx="1634718" cy="646331"/>
          </a:xfrm>
          <a:prstGeom prst="rect">
            <a:avLst/>
          </a:prstGeom>
          <a:noFill/>
        </p:spPr>
        <p:txBody>
          <a:bodyPr wrap="square" rtlCol="0">
            <a:spAutoFit/>
          </a:bodyPr>
          <a:lstStyle/>
          <a:p>
            <a:pPr algn="ctr"/>
            <a:r>
              <a:rPr lang="fr-FR" b="1" dirty="0" smtClean="0">
                <a:latin typeface="Bell MT" pitchFamily="18" charset="0"/>
              </a:rPr>
              <a:t>Formulaire d’inscription</a:t>
            </a:r>
            <a:endParaRPr lang="fr-FR" b="1" dirty="0">
              <a:latin typeface="Bell MT" pitchFamily="18" charset="0"/>
            </a:endParaRPr>
          </a:p>
        </p:txBody>
      </p:sp>
      <p:pic>
        <p:nvPicPr>
          <p:cNvPr id="16" name="Image 15"/>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7236296" y="5661248"/>
            <a:ext cx="330018" cy="252961"/>
          </a:xfrm>
          <a:prstGeom prst="rect">
            <a:avLst/>
          </a:prstGeom>
        </p:spPr>
      </p:pic>
    </p:spTree>
    <p:extLst>
      <p:ext uri="{BB962C8B-B14F-4D97-AF65-F5344CB8AC3E}">
        <p14:creationId xmlns:p14="http://schemas.microsoft.com/office/powerpoint/2010/main" val="146195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nodeType="clickEffect">
                                  <p:stCondLst>
                                    <p:cond delay="0"/>
                                  </p:stCondLst>
                                  <p:childTnLst>
                                    <p:animMotion origin="layout" path="M 5E-6 5.2729E-7 L -0.40382 -0.63714 " pathEditMode="relative" rAng="0" ptsTypes="AA">
                                      <p:cBhvr>
                                        <p:cTn id="18" dur="1250" fill="hold"/>
                                        <p:tgtEl>
                                          <p:spTgt spid="16"/>
                                        </p:tgtEl>
                                        <p:attrNameLst>
                                          <p:attrName>ppt_x</p:attrName>
                                          <p:attrName>ppt_y</p:attrName>
                                        </p:attrNameLst>
                                      </p:cBhvr>
                                      <p:rCtr x="-20191" y="-31869"/>
                                    </p:animMotion>
                                  </p:childTnLst>
                                </p:cTn>
                              </p:par>
                            </p:childTnLst>
                          </p:cTn>
                        </p:par>
                        <p:par>
                          <p:cTn id="19" fill="hold">
                            <p:stCondLst>
                              <p:cond delay="1250"/>
                            </p:stCondLst>
                            <p:childTnLst>
                              <p:par>
                                <p:cTn id="20" presetID="2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0.40382 -0.63714 L -0.34879 -0.55319 " pathEditMode="relative" rAng="0" ptsTypes="AA">
                                      <p:cBhvr>
                                        <p:cTn id="33" dur="1000" fill="hold"/>
                                        <p:tgtEl>
                                          <p:spTgt spid="16"/>
                                        </p:tgtEl>
                                        <p:attrNameLst>
                                          <p:attrName>ppt_x</p:attrName>
                                          <p:attrName>ppt_y</p:attrName>
                                        </p:attrNameLst>
                                      </p:cBhvr>
                                      <p:rCtr x="2743" y="4186"/>
                                    </p:animMotion>
                                  </p:childTnLst>
                                </p:cTn>
                              </p:par>
                              <p:par>
                                <p:cTn id="34" presetID="10" presetClass="exit" presetSubtype="0" fill="hold" grpId="1" nodeType="withEffect">
                                  <p:stCondLst>
                                    <p:cond delay="0"/>
                                  </p:stCondLst>
                                  <p:childTnLst>
                                    <p:animEffect transition="out" filter="fade">
                                      <p:cBhvr>
                                        <p:cTn id="35" dur="250"/>
                                        <p:tgtEl>
                                          <p:spTgt spid="18"/>
                                        </p:tgtEl>
                                      </p:cBhvr>
                                    </p:animEffect>
                                    <p:set>
                                      <p:cBhvr>
                                        <p:cTn id="36" dur="1" fill="hold">
                                          <p:stCondLst>
                                            <p:cond delay="249"/>
                                          </p:stCondLst>
                                        </p:cTn>
                                        <p:tgtEl>
                                          <p:spTgt spid="1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50"/>
                                        <p:tgtEl>
                                          <p:spTgt spid="19"/>
                                        </p:tgtEl>
                                      </p:cBhvr>
                                    </p:animEffect>
                                    <p:set>
                                      <p:cBhvr>
                                        <p:cTn id="39" dur="1" fill="hold">
                                          <p:stCondLst>
                                            <p:cond delay="249"/>
                                          </p:stCondLst>
                                        </p:cTn>
                                        <p:tgtEl>
                                          <p:spTgt spid="1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50"/>
                                        <p:tgtEl>
                                          <p:spTgt spid="17"/>
                                        </p:tgtEl>
                                      </p:cBhvr>
                                    </p:animEffect>
                                    <p:set>
                                      <p:cBhvr>
                                        <p:cTn id="42" dur="1" fill="hold">
                                          <p:stCondLst>
                                            <p:cond delay="249"/>
                                          </p:stCondLst>
                                        </p:cTn>
                                        <p:tgtEl>
                                          <p:spTgt spid="17"/>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19"/>
                                        </p:tgtEl>
                                      </p:cBhvr>
                                    </p:animEffect>
                                    <p:set>
                                      <p:cBhvr>
                                        <p:cTn id="51" dur="1" fill="hold">
                                          <p:stCondLst>
                                            <p:cond delay="499"/>
                                          </p:stCondLst>
                                        </p:cTn>
                                        <p:tgtEl>
                                          <p:spTgt spid="19"/>
                                        </p:tgtEl>
                                        <p:attrNameLst>
                                          <p:attrName>style.visibility</p:attrName>
                                        </p:attrNameLst>
                                      </p:cBhvr>
                                      <p:to>
                                        <p:strVal val="hidden"/>
                                      </p:to>
                                    </p:set>
                                  </p:childTnLst>
                                </p:cTn>
                              </p:par>
                              <p:par>
                                <p:cTn id="52" presetID="2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250"/>
                                        <p:tgtEl>
                                          <p:spTgt spid="21"/>
                                        </p:tgtEl>
                                      </p:cBhvr>
                                    </p:animEffect>
                                    <p:set>
                                      <p:cBhvr>
                                        <p:cTn id="66" dur="1" fill="hold">
                                          <p:stCondLst>
                                            <p:cond delay="249"/>
                                          </p:stCondLst>
                                        </p:cTn>
                                        <p:tgtEl>
                                          <p:spTgt spid="2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50"/>
                                        <p:tgtEl>
                                          <p:spTgt spid="22"/>
                                        </p:tgtEl>
                                      </p:cBhvr>
                                    </p:animEffect>
                                    <p:set>
                                      <p:cBhvr>
                                        <p:cTn id="69" dur="1" fill="hold">
                                          <p:stCondLst>
                                            <p:cond delay="249"/>
                                          </p:stCondLst>
                                        </p:cTn>
                                        <p:tgtEl>
                                          <p:spTgt spid="2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50"/>
                                        <p:tgtEl>
                                          <p:spTgt spid="20"/>
                                        </p:tgtEl>
                                      </p:cBhvr>
                                    </p:animEffect>
                                    <p:set>
                                      <p:cBhvr>
                                        <p:cTn id="72" dur="1" fill="hold">
                                          <p:stCondLst>
                                            <p:cond delay="249"/>
                                          </p:stCondLst>
                                        </p:cTn>
                                        <p:tgtEl>
                                          <p:spTgt spid="20"/>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500"/>
                                        <p:tgtEl>
                                          <p:spTgt spid="20"/>
                                        </p:tgtEl>
                                      </p:cBhvr>
                                    </p:animEffect>
                                    <p:set>
                                      <p:cBhvr>
                                        <p:cTn id="75" dur="1" fill="hold">
                                          <p:stCondLst>
                                            <p:cond delay="499"/>
                                          </p:stCondLst>
                                        </p:cTn>
                                        <p:tgtEl>
                                          <p:spTgt spid="20"/>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grpId="2"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8" grpId="0" animBg="1"/>
      <p:bldP spid="18" grpId="1" animBg="1"/>
      <p:bldP spid="18" grpId="2" animBg="1"/>
      <p:bldP spid="19" grpId="0"/>
      <p:bldP spid="19" grpId="1"/>
      <p:bldP spid="19" grpId="2"/>
      <p:bldP spid="20" grpId="0" animBg="1"/>
      <p:bldP spid="20" grpId="1" animBg="1"/>
      <p:bldP spid="20" grpId="2" animBg="1"/>
      <p:bldP spid="21" grpId="0" animBg="1"/>
      <p:bldP spid="21" grpId="1" animBg="1"/>
      <p:bldP spid="21" grpId="2" animBg="1"/>
      <p:bldP spid="22" grpId="0"/>
      <p:bldP spid="22" grpId="1"/>
      <p:bldP spid="22"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latin typeface="Century Schoolbook" pitchFamily="18" charset="0"/>
                </a:rPr>
                <a:t>MISE EN ŒUVRE  </a:t>
              </a:r>
              <a:endParaRPr lang="fr-FR" sz="1200" b="1" dirty="0">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Interfaces Homme-Machine</a:t>
            </a:r>
            <a:endParaRPr lang="fr-FR" sz="2400" b="1" dirty="0">
              <a:latin typeface="Garamond" pitchFamily="18" charset="0"/>
            </a:endParaRP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4221088"/>
            <a:ext cx="2544008" cy="1296144"/>
          </a:xfrm>
          <a:prstGeom prst="rect">
            <a:avLst/>
          </a:prstGeom>
          <a:ln>
            <a:noFill/>
          </a:ln>
          <a:effectLst>
            <a:outerShdw blurRad="292100" dist="139700" dir="2700000" algn="tl" rotWithShape="0">
              <a:srgbClr val="333333">
                <a:alpha val="65000"/>
              </a:srgbClr>
            </a:outerShdw>
          </a:effectLst>
        </p:spPr>
      </p:pic>
      <p:pic>
        <p:nvPicPr>
          <p:cNvPr id="22" name="Image 21"/>
          <p:cNvPicPr>
            <a:picLocks noChangeAspect="1"/>
          </p:cNvPicPr>
          <p:nvPr/>
        </p:nvPicPr>
        <p:blipFill rotWithShape="1">
          <a:blip r:embed="rId3" cstate="print">
            <a:extLst>
              <a:ext uri="{28A0092B-C50C-407E-A947-70E740481C1C}">
                <a14:useLocalDpi xmlns:a14="http://schemas.microsoft.com/office/drawing/2010/main" val="0"/>
              </a:ext>
            </a:extLst>
          </a:blip>
          <a:srcRect l="3537" t="6563" r="4677"/>
          <a:stretch/>
        </p:blipFill>
        <p:spPr>
          <a:xfrm>
            <a:off x="1723288" y="2371565"/>
            <a:ext cx="2200640" cy="1242340"/>
          </a:xfrm>
          <a:prstGeom prst="rect">
            <a:avLst/>
          </a:prstGeom>
          <a:ln>
            <a:noFill/>
          </a:ln>
          <a:effectLst>
            <a:outerShdw blurRad="292100" dist="139700" dir="2700000" algn="tl" rotWithShape="0">
              <a:srgbClr val="333333">
                <a:alpha val="65000"/>
              </a:srgbClr>
            </a:outerShdw>
          </a:effectLst>
        </p:spPr>
      </p:pic>
      <p:sp>
        <p:nvSpPr>
          <p:cNvPr id="23" name="ZoneTexte 22"/>
          <p:cNvSpPr txBox="1"/>
          <p:nvPr/>
        </p:nvSpPr>
        <p:spPr>
          <a:xfrm>
            <a:off x="1403648" y="1988840"/>
            <a:ext cx="2956724" cy="369332"/>
          </a:xfrm>
          <a:prstGeom prst="rect">
            <a:avLst/>
          </a:prstGeom>
          <a:noFill/>
        </p:spPr>
        <p:txBody>
          <a:bodyPr wrap="square" rtlCol="0">
            <a:spAutoFit/>
          </a:bodyPr>
          <a:lstStyle/>
          <a:p>
            <a:r>
              <a:rPr lang="fr-FR" b="1" dirty="0" smtClean="0">
                <a:latin typeface="Bell MT" pitchFamily="18" charset="0"/>
              </a:rPr>
              <a:t>Gestion des appels d’offres</a:t>
            </a:r>
            <a:endParaRPr lang="fr-FR" b="1" dirty="0">
              <a:latin typeface="Bell MT" pitchFamily="18" charset="0"/>
            </a:endParaRPr>
          </a:p>
        </p:txBody>
      </p:sp>
      <p:pic>
        <p:nvPicPr>
          <p:cNvPr id="24" name="Image 23"/>
          <p:cNvPicPr>
            <a:picLocks noChangeAspect="1"/>
          </p:cNvPicPr>
          <p:nvPr/>
        </p:nvPicPr>
        <p:blipFill rotWithShape="1">
          <a:blip r:embed="rId4" cstate="print">
            <a:extLst>
              <a:ext uri="{28A0092B-C50C-407E-A947-70E740481C1C}">
                <a14:useLocalDpi xmlns:a14="http://schemas.microsoft.com/office/drawing/2010/main" val="0"/>
              </a:ext>
            </a:extLst>
          </a:blip>
          <a:srcRect l="1595"/>
          <a:stretch/>
        </p:blipFill>
        <p:spPr>
          <a:xfrm>
            <a:off x="5004049" y="2371565"/>
            <a:ext cx="2232247" cy="1488352"/>
          </a:xfrm>
          <a:prstGeom prst="rect">
            <a:avLst/>
          </a:prstGeom>
          <a:ln>
            <a:noFill/>
          </a:ln>
          <a:effectLst>
            <a:outerShdw blurRad="292100" dist="139700" dir="2700000" algn="tl" rotWithShape="0">
              <a:srgbClr val="333333">
                <a:alpha val="65000"/>
              </a:srgbClr>
            </a:outerShdw>
          </a:effectLst>
        </p:spPr>
      </p:pic>
      <p:sp>
        <p:nvSpPr>
          <p:cNvPr id="25" name="ZoneTexte 24"/>
          <p:cNvSpPr txBox="1"/>
          <p:nvPr/>
        </p:nvSpPr>
        <p:spPr>
          <a:xfrm>
            <a:off x="4495596" y="1988840"/>
            <a:ext cx="3460780" cy="369332"/>
          </a:xfrm>
          <a:prstGeom prst="rect">
            <a:avLst/>
          </a:prstGeom>
          <a:noFill/>
        </p:spPr>
        <p:txBody>
          <a:bodyPr wrap="square" rtlCol="0">
            <a:spAutoFit/>
          </a:bodyPr>
          <a:lstStyle/>
          <a:p>
            <a:r>
              <a:rPr lang="fr-FR" b="1" dirty="0" smtClean="0">
                <a:latin typeface="Bell MT" pitchFamily="18" charset="0"/>
              </a:rPr>
              <a:t>Gestion du compte fournisseur</a:t>
            </a:r>
            <a:endParaRPr lang="fr-FR" b="1" dirty="0">
              <a:latin typeface="Bell MT" pitchFamily="18" charset="0"/>
            </a:endParaRPr>
          </a:p>
        </p:txBody>
      </p:sp>
      <p:pic>
        <p:nvPicPr>
          <p:cNvPr id="18" name="Imag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1772816"/>
            <a:ext cx="7490689" cy="3816424"/>
          </a:xfrm>
          <a:prstGeom prst="rect">
            <a:avLst/>
          </a:prstGeom>
          <a:ln>
            <a:noFill/>
          </a:ln>
          <a:effectLst>
            <a:outerShdw blurRad="292100" dist="139700" dir="2700000" algn="tl" rotWithShape="0">
              <a:srgbClr val="333333">
                <a:alpha val="65000"/>
              </a:srgbClr>
            </a:outerShdw>
          </a:effectLst>
        </p:spPr>
      </p:pic>
      <p:sp>
        <p:nvSpPr>
          <p:cNvPr id="26" name="ZoneTexte 25"/>
          <p:cNvSpPr txBox="1"/>
          <p:nvPr/>
        </p:nvSpPr>
        <p:spPr>
          <a:xfrm>
            <a:off x="3131840" y="5723964"/>
            <a:ext cx="3460780" cy="369332"/>
          </a:xfrm>
          <a:prstGeom prst="rect">
            <a:avLst/>
          </a:prstGeom>
          <a:noFill/>
        </p:spPr>
        <p:txBody>
          <a:bodyPr wrap="square" rtlCol="0">
            <a:spAutoFit/>
          </a:bodyPr>
          <a:lstStyle/>
          <a:p>
            <a:r>
              <a:rPr lang="fr-FR" b="1" dirty="0" smtClean="0">
                <a:latin typeface="Bell MT" pitchFamily="18" charset="0"/>
              </a:rPr>
              <a:t>Gestion des documents </a:t>
            </a:r>
            <a:endParaRPr lang="fr-FR" b="1" dirty="0">
              <a:latin typeface="Bell MT" pitchFamily="18" charset="0"/>
            </a:endParaRPr>
          </a:p>
        </p:txBody>
      </p:sp>
      <p:pic>
        <p:nvPicPr>
          <p:cNvPr id="20" name="Imag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97" y="1823357"/>
            <a:ext cx="8943560" cy="3909899"/>
          </a:xfrm>
          <a:prstGeom prst="rect">
            <a:avLst/>
          </a:prstGeom>
        </p:spPr>
      </p:pic>
      <p:pic>
        <p:nvPicPr>
          <p:cNvPr id="27" name="Image 26"/>
          <p:cNvPicPr>
            <a:picLocks noChangeAspect="1"/>
          </p:cNvPicPr>
          <p:nvPr/>
        </p:nvPicPr>
        <p:blipFill rotWithShape="1">
          <a:blip r:embed="rId7" cstate="print">
            <a:extLst>
              <a:ext uri="{28A0092B-C50C-407E-A947-70E740481C1C}">
                <a14:useLocalDpi xmlns:a14="http://schemas.microsoft.com/office/drawing/2010/main" val="0"/>
              </a:ext>
            </a:extLst>
          </a:blip>
          <a:srcRect b="23349"/>
          <a:stretch/>
        </p:blipFill>
        <p:spPr>
          <a:xfrm>
            <a:off x="6330214" y="5373216"/>
            <a:ext cx="330018" cy="252961"/>
          </a:xfrm>
          <a:prstGeom prst="rect">
            <a:avLst/>
          </a:prstGeom>
        </p:spPr>
      </p:pic>
      <p:sp>
        <p:nvSpPr>
          <p:cNvPr id="15" name="Rectangle à coins arrondis 14"/>
          <p:cNvSpPr/>
          <p:nvPr/>
        </p:nvSpPr>
        <p:spPr>
          <a:xfrm>
            <a:off x="1907704" y="2780928"/>
            <a:ext cx="1584176" cy="1078989"/>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936" y="1862360"/>
            <a:ext cx="8943560" cy="3870896"/>
          </a:xfrm>
          <a:prstGeom prst="rect">
            <a:avLst/>
          </a:prstGeom>
        </p:spPr>
      </p:pic>
      <p:sp>
        <p:nvSpPr>
          <p:cNvPr id="16" name="Rectangle à coins arrondis 15"/>
          <p:cNvSpPr/>
          <p:nvPr/>
        </p:nvSpPr>
        <p:spPr>
          <a:xfrm>
            <a:off x="92936" y="1772816"/>
            <a:ext cx="8943560" cy="3960440"/>
          </a:xfrm>
          <a:prstGeom prst="roundRect">
            <a:avLst>
              <a:gd name="adj" fmla="val 8490"/>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50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500"/>
                                        <p:tgtEl>
                                          <p:spTgt spid="18"/>
                                        </p:tgtEl>
                                      </p:cBhvr>
                                    </p:animEffect>
                                  </p:childTnLst>
                                </p:cTn>
                              </p:par>
                              <p:par>
                                <p:cTn id="18" presetID="53" presetClass="entr" presetSubtype="16"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childTnLst>
                          </p:cTn>
                        </p:par>
                        <p:par>
                          <p:cTn id="23" fill="hold">
                            <p:stCondLst>
                              <p:cond delay="500"/>
                            </p:stCondLst>
                            <p:childTnLst>
                              <p:par>
                                <p:cTn id="24" presetID="49" presetClass="path" presetSubtype="0" accel="50000" decel="50000" fill="hold" nodeType="afterEffect">
                                  <p:stCondLst>
                                    <p:cond delay="0"/>
                                  </p:stCondLst>
                                  <p:childTnLst>
                                    <p:animMotion origin="layout" path="M -3.61111E-6 -1.48148E-6 L -0.08663 -0.10509 " pathEditMode="relative" rAng="0" ptsTypes="AA">
                                      <p:cBhvr>
                                        <p:cTn id="25" dur="1250" fill="hold"/>
                                        <p:tgtEl>
                                          <p:spTgt spid="27"/>
                                        </p:tgtEl>
                                        <p:attrNameLst>
                                          <p:attrName>ppt_x</p:attrName>
                                          <p:attrName>ppt_y</p:attrName>
                                        </p:attrNameLst>
                                      </p:cBhvr>
                                      <p:rCtr x="-4340" y="-5255"/>
                                    </p:animMotion>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50"/>
                                        <p:tgtEl>
                                          <p:spTgt spid="26"/>
                                        </p:tgtEl>
                                      </p:cBhvr>
                                    </p:animEffect>
                                    <p:set>
                                      <p:cBhvr>
                                        <p:cTn id="33" dur="1" fill="hold">
                                          <p:stCondLst>
                                            <p:cond delay="249"/>
                                          </p:stCondLst>
                                        </p:cTn>
                                        <p:tgtEl>
                                          <p:spTgt spid="2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p:nvGrpSpPr>
        <p:grpSpPr>
          <a:xfrm>
            <a:off x="107504" y="44624"/>
            <a:ext cx="8856984" cy="692696"/>
            <a:chOff x="107504" y="44624"/>
            <a:chExt cx="8856984" cy="692696"/>
          </a:xfrm>
        </p:grpSpPr>
        <p:sp>
          <p:nvSpPr>
            <p:cNvPr id="4" name="Rectangle à coins arrondis 3"/>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308304" y="44624"/>
              <a:ext cx="1656184"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solidFill>
                    <a:schemeClr val="bg1">
                      <a:lumMod val="65000"/>
                    </a:schemeClr>
                  </a:solidFill>
                  <a:latin typeface="Century Schoolbook" pitchFamily="18" charset="0"/>
                </a:rPr>
                <a:t>CONTEXTE GÉNÉRAL</a:t>
              </a:r>
            </a:p>
          </p:txBody>
        </p:sp>
        <p:sp>
          <p:nvSpPr>
            <p:cNvPr id="10"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CONCEPTION</a:t>
              </a:r>
              <a:endParaRPr lang="fr-FR" sz="1200" b="1"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b="1" dirty="0" smtClean="0">
                  <a:solidFill>
                    <a:schemeClr val="bg1">
                      <a:lumMod val="65000"/>
                    </a:schemeClr>
                  </a:solidFill>
                  <a:latin typeface="Century Schoolbook" pitchFamily="18" charset="0"/>
                </a:rPr>
                <a:t>MISE EN ŒUVRE  </a:t>
              </a:r>
              <a:endParaRPr lang="fr-FR" sz="1200" b="1" dirty="0">
                <a:solidFill>
                  <a:schemeClr val="bg1">
                    <a:lumMod val="65000"/>
                  </a:schemeClr>
                </a:solidFill>
                <a:latin typeface="Century Schoolbook" pitchFamily="18" charset="0"/>
              </a:endParaRPr>
            </a:p>
          </p:txBody>
        </p:sp>
        <p:sp>
          <p:nvSpPr>
            <p:cNvPr id="13"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latin typeface="Century Schoolbook" pitchFamily="18" charset="0"/>
                </a:rPr>
                <a:t>CONCLUSION et PERSPECTIVES</a:t>
              </a:r>
              <a:endParaRPr lang="fr-FR" sz="1200" dirty="0">
                <a:latin typeface="Century Schoolbook" pitchFamily="18" charset="0"/>
              </a:endParaRPr>
            </a:p>
          </p:txBody>
        </p:sp>
      </p:grpSp>
      <p:sp>
        <p:nvSpPr>
          <p:cNvPr id="14" name="ZoneTexte 13"/>
          <p:cNvSpPr txBox="1"/>
          <p:nvPr/>
        </p:nvSpPr>
        <p:spPr>
          <a:xfrm>
            <a:off x="2555776" y="764704"/>
            <a:ext cx="6408713" cy="461665"/>
          </a:xfrm>
          <a:prstGeom prst="rect">
            <a:avLst/>
          </a:prstGeom>
          <a:noFill/>
        </p:spPr>
        <p:txBody>
          <a:bodyPr wrap="square" rtlCol="0">
            <a:spAutoFit/>
          </a:bodyPr>
          <a:lstStyle/>
          <a:p>
            <a:pPr algn="r"/>
            <a:r>
              <a:rPr lang="fr-FR" sz="2400" b="1" dirty="0" smtClean="0">
                <a:latin typeface="Garamond" pitchFamily="18" charset="0"/>
              </a:rPr>
              <a:t>Conclusion &amp; perspectives</a:t>
            </a:r>
            <a:endParaRPr lang="fr-FR" sz="2400" b="1" dirty="0">
              <a:latin typeface="Garamond" pitchFamily="18" charset="0"/>
            </a:endParaRPr>
          </a:p>
        </p:txBody>
      </p:sp>
      <p:sp>
        <p:nvSpPr>
          <p:cNvPr id="21" name="Espace réservé du contenu 2"/>
          <p:cNvSpPr txBox="1">
            <a:spLocks/>
          </p:cNvSpPr>
          <p:nvPr/>
        </p:nvSpPr>
        <p:spPr>
          <a:xfrm>
            <a:off x="3995936" y="4437112"/>
            <a:ext cx="5184006" cy="9453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3900">
              <a:buClr>
                <a:srgbClr val="FF0000"/>
              </a:buClr>
              <a:buSzPct val="117000"/>
              <a:buFont typeface="Wingdings" pitchFamily="2" charset="2"/>
              <a:buNone/>
              <a:defRPr/>
            </a:pPr>
            <a:r>
              <a:rPr lang="fr-FR" sz="2000" dirty="0" smtClean="0">
                <a:latin typeface="Bell MT" pitchFamily="18" charset="0"/>
              </a:rPr>
              <a:t>Implémentation de la GED </a:t>
            </a:r>
            <a:r>
              <a:rPr lang="fr-FR" sz="2000" dirty="0" err="1" smtClean="0">
                <a:latin typeface="Bell MT" pitchFamily="18" charset="0"/>
              </a:rPr>
              <a:t>Alfresco</a:t>
            </a:r>
            <a:r>
              <a:rPr lang="fr-FR" sz="2000" dirty="0" smtClean="0">
                <a:latin typeface="Bell MT" pitchFamily="18" charset="0"/>
              </a:rPr>
              <a:t> avec une personnalisation minimale.</a:t>
            </a:r>
          </a:p>
          <a:p>
            <a:pPr marL="0" lvl="3" indent="407988">
              <a:buClr>
                <a:srgbClr val="FF0000"/>
              </a:buClr>
              <a:buFont typeface="Wingdings" pitchFamily="2" charset="2"/>
              <a:buChar char=""/>
              <a:defRPr/>
            </a:pPr>
            <a:endParaRPr lang="fr-FR" sz="2400" dirty="0" smtClean="0"/>
          </a:p>
          <a:p>
            <a:pPr marL="0" lvl="3" indent="407988">
              <a:buClr>
                <a:srgbClr val="FF0000"/>
              </a:buClr>
              <a:buFont typeface="Wingdings" pitchFamily="2" charset="2"/>
              <a:buChar char=""/>
              <a:defRPr/>
            </a:pPr>
            <a:endParaRPr lang="fr-FR" sz="3200" dirty="0"/>
          </a:p>
        </p:txBody>
      </p:sp>
      <p:sp>
        <p:nvSpPr>
          <p:cNvPr id="16" name="Rectangle 15"/>
          <p:cNvSpPr/>
          <p:nvPr/>
        </p:nvSpPr>
        <p:spPr>
          <a:xfrm>
            <a:off x="1907704" y="1601505"/>
            <a:ext cx="5040560" cy="1323439"/>
          </a:xfrm>
          <a:prstGeom prst="rect">
            <a:avLst/>
          </a:prstGeom>
        </p:spPr>
        <p:txBody>
          <a:bodyPr wrap="square">
            <a:spAutoFit/>
          </a:bodyPr>
          <a:lstStyle/>
          <a:p>
            <a:pPr marL="723900" algn="ctr">
              <a:buClr>
                <a:srgbClr val="FF0000"/>
              </a:buClr>
              <a:buSzPct val="117000"/>
              <a:buFont typeface="Wingdings" pitchFamily="2" charset="2"/>
              <a:buNone/>
              <a:defRPr/>
            </a:pPr>
            <a:r>
              <a:rPr lang="fr-FR" sz="2000" dirty="0">
                <a:latin typeface="Bell MT" pitchFamily="18" charset="0"/>
              </a:rPr>
              <a:t>conception et développement d’un système permettant la gestion des appels d’offres électroniques selon une architecture de services Web.</a:t>
            </a:r>
          </a:p>
        </p:txBody>
      </p:sp>
      <p:pic>
        <p:nvPicPr>
          <p:cNvPr id="18" name="Image 17"/>
          <p:cNvPicPr>
            <a:picLocks noChangeAspect="1"/>
          </p:cNvPicPr>
          <p:nvPr/>
        </p:nvPicPr>
        <p:blipFill rotWithShape="1">
          <a:blip r:embed="rId2" cstate="print">
            <a:extLst>
              <a:ext uri="{28A0092B-C50C-407E-A947-70E740481C1C}">
                <a14:useLocalDpi xmlns:a14="http://schemas.microsoft.com/office/drawing/2010/main" val="0"/>
              </a:ext>
            </a:extLst>
          </a:blip>
          <a:srcRect t="6264"/>
          <a:stretch/>
        </p:blipFill>
        <p:spPr>
          <a:xfrm>
            <a:off x="467544" y="4044106"/>
            <a:ext cx="3474941" cy="1806360"/>
          </a:xfrm>
          <a:prstGeom prst="rect">
            <a:avLst/>
          </a:prstGeom>
          <a:ln>
            <a:noFill/>
          </a:ln>
          <a:effectLst>
            <a:outerShdw blurRad="292100" dist="139700" dir="2700000" algn="tl" rotWithShape="0">
              <a:srgbClr val="333333">
                <a:alpha val="65000"/>
              </a:srgbClr>
            </a:outerShdw>
          </a:effectLst>
        </p:spPr>
      </p:pic>
      <p:sp>
        <p:nvSpPr>
          <p:cNvPr id="19" name="Rectangle 18"/>
          <p:cNvSpPr/>
          <p:nvPr/>
        </p:nvSpPr>
        <p:spPr>
          <a:xfrm>
            <a:off x="467544" y="3068960"/>
            <a:ext cx="2609331" cy="648072"/>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0" name="ZoneTexte 19"/>
          <p:cNvSpPr txBox="1"/>
          <p:nvPr/>
        </p:nvSpPr>
        <p:spPr>
          <a:xfrm>
            <a:off x="556595" y="3140968"/>
            <a:ext cx="2520280" cy="461665"/>
          </a:xfrm>
          <a:prstGeom prst="rect">
            <a:avLst/>
          </a:prstGeom>
          <a:noFill/>
        </p:spPr>
        <p:txBody>
          <a:bodyPr wrap="square" rtlCol="0">
            <a:spAutoFit/>
          </a:bodyPr>
          <a:lstStyle/>
          <a:p>
            <a:pPr algn="ctr"/>
            <a:r>
              <a:rPr lang="fr-FR" sz="2400" b="1" dirty="0" smtClean="0">
                <a:latin typeface="Bell MT" pitchFamily="18" charset="0"/>
              </a:rPr>
              <a:t>Atteints </a:t>
            </a:r>
            <a:endParaRPr lang="fr-FR" sz="2400" b="1" dirty="0">
              <a:latin typeface="Bell MT" pitchFamily="18" charset="0"/>
            </a:endParaRPr>
          </a:p>
        </p:txBody>
      </p:sp>
      <p:sp>
        <p:nvSpPr>
          <p:cNvPr id="22" name="Rectangle 21"/>
          <p:cNvSpPr/>
          <p:nvPr/>
        </p:nvSpPr>
        <p:spPr>
          <a:xfrm>
            <a:off x="4211960" y="3491716"/>
            <a:ext cx="3888718" cy="646331"/>
          </a:xfrm>
          <a:prstGeom prst="rect">
            <a:avLst/>
          </a:prstGeom>
        </p:spPr>
        <p:txBody>
          <a:bodyPr wrap="square">
            <a:spAutoFit/>
          </a:bodyPr>
          <a:lstStyle/>
          <a:p>
            <a:pPr marL="723900" algn="ctr">
              <a:buClr>
                <a:srgbClr val="FF0000"/>
              </a:buClr>
              <a:buSzPct val="117000"/>
              <a:buFont typeface="Wingdings" pitchFamily="2" charset="2"/>
              <a:buNone/>
              <a:defRPr/>
            </a:pPr>
            <a:r>
              <a:rPr lang="fr-FR" dirty="0">
                <a:latin typeface="Bell MT" pitchFamily="18" charset="0"/>
              </a:rPr>
              <a:t>Conception et implémentation de la couche service</a:t>
            </a:r>
          </a:p>
        </p:txBody>
      </p:sp>
      <p:sp>
        <p:nvSpPr>
          <p:cNvPr id="23" name="Rectangle 22"/>
          <p:cNvSpPr/>
          <p:nvPr/>
        </p:nvSpPr>
        <p:spPr>
          <a:xfrm>
            <a:off x="3923927" y="4437112"/>
            <a:ext cx="4536505" cy="1015663"/>
          </a:xfrm>
          <a:prstGeom prst="rect">
            <a:avLst/>
          </a:prstGeom>
        </p:spPr>
        <p:txBody>
          <a:bodyPr wrap="square">
            <a:spAutoFit/>
          </a:bodyPr>
          <a:lstStyle/>
          <a:p>
            <a:pPr marL="723900" algn="ctr">
              <a:buClr>
                <a:srgbClr val="FF0000"/>
              </a:buClr>
              <a:buSzPct val="117000"/>
              <a:buFont typeface="Wingdings" pitchFamily="2" charset="2"/>
              <a:buNone/>
              <a:defRPr/>
            </a:pPr>
            <a:r>
              <a:rPr lang="fr-FR" sz="2000" dirty="0">
                <a:latin typeface="Bell MT" pitchFamily="18" charset="0"/>
              </a:rPr>
              <a:t>Réalisation d’une première version opérationnelle de l’espace fournisseurs sur le portail</a:t>
            </a:r>
          </a:p>
        </p:txBody>
      </p:sp>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01" y="4070912"/>
            <a:ext cx="3545435" cy="1806360"/>
          </a:xfrm>
          <a:prstGeom prst="rect">
            <a:avLst/>
          </a:prstGeom>
          <a:ln>
            <a:noFill/>
          </a:ln>
          <a:effectLst>
            <a:outerShdw blurRad="292100" dist="139700" dir="2700000" algn="tl" rotWithShape="0">
              <a:srgbClr val="333333">
                <a:alpha val="65000"/>
              </a:srgbClr>
            </a:outerShdw>
          </a:effectLst>
        </p:spPr>
      </p:pic>
      <p:sp>
        <p:nvSpPr>
          <p:cNvPr id="24" name="Rectangle 23"/>
          <p:cNvSpPr/>
          <p:nvPr/>
        </p:nvSpPr>
        <p:spPr>
          <a:xfrm>
            <a:off x="467544" y="3068960"/>
            <a:ext cx="2609331" cy="648072"/>
          </a:xfrm>
          <a:prstGeom prst="rect">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5" name="ZoneTexte 24"/>
          <p:cNvSpPr txBox="1"/>
          <p:nvPr/>
        </p:nvSpPr>
        <p:spPr>
          <a:xfrm>
            <a:off x="556595" y="3140968"/>
            <a:ext cx="2520280" cy="461665"/>
          </a:xfrm>
          <a:prstGeom prst="rect">
            <a:avLst/>
          </a:prstGeom>
          <a:noFill/>
        </p:spPr>
        <p:txBody>
          <a:bodyPr wrap="square" rtlCol="0">
            <a:spAutoFit/>
          </a:bodyPr>
          <a:lstStyle/>
          <a:p>
            <a:pPr algn="ctr"/>
            <a:r>
              <a:rPr lang="fr-FR" sz="2400" b="1" dirty="0" smtClean="0">
                <a:latin typeface="Bell MT" pitchFamily="18" charset="0"/>
              </a:rPr>
              <a:t>Projetés </a:t>
            </a:r>
            <a:endParaRPr lang="fr-FR" sz="2400" b="1" dirty="0">
              <a:latin typeface="Bell MT" pitchFamily="18" charset="0"/>
            </a:endParaRPr>
          </a:p>
        </p:txBody>
      </p:sp>
      <p:sp>
        <p:nvSpPr>
          <p:cNvPr id="26" name="Espace réservé du contenu 2"/>
          <p:cNvSpPr txBox="1">
            <a:spLocks/>
          </p:cNvSpPr>
          <p:nvPr/>
        </p:nvSpPr>
        <p:spPr>
          <a:xfrm>
            <a:off x="828302" y="3857550"/>
            <a:ext cx="7704138" cy="201972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20000"/>
              <a:buFont typeface="Wingdings" pitchFamily="2" charset="2"/>
              <a:buChar char="§"/>
              <a:defRPr/>
            </a:pPr>
            <a:r>
              <a:rPr lang="fr-FR" sz="2400" dirty="0" smtClean="0">
                <a:latin typeface="Bell MT" pitchFamily="18" charset="0"/>
              </a:rPr>
              <a:t>Enrichir l’espace fournisseurs avec de nouveaux services.</a:t>
            </a:r>
          </a:p>
          <a:p>
            <a:pPr>
              <a:buSzPct val="120000"/>
              <a:buFont typeface="Wingdings" pitchFamily="2" charset="2"/>
              <a:buChar char="§"/>
              <a:defRPr/>
            </a:pPr>
            <a:r>
              <a:rPr lang="fr-FR" sz="2400" dirty="0" smtClean="0">
                <a:latin typeface="Bell MT" pitchFamily="18" charset="0"/>
              </a:rPr>
              <a:t>Permettre l’accès mobile des fournisseurs à leur espace.</a:t>
            </a:r>
          </a:p>
          <a:p>
            <a:pPr>
              <a:buSzPct val="120000"/>
              <a:buFont typeface="Wingdings" pitchFamily="2" charset="2"/>
              <a:buChar char="§"/>
              <a:defRPr/>
            </a:pPr>
            <a:r>
              <a:rPr lang="fr-FR" sz="2400" dirty="0" smtClean="0">
                <a:latin typeface="Bell MT" pitchFamily="18" charset="0"/>
              </a:rPr>
              <a:t>Personnalisation avancée de la GED </a:t>
            </a:r>
            <a:r>
              <a:rPr lang="fr-FR" sz="2400" dirty="0" err="1" smtClean="0">
                <a:latin typeface="Bell MT" pitchFamily="18" charset="0"/>
              </a:rPr>
              <a:t>Alfresco</a:t>
            </a:r>
            <a:r>
              <a:rPr lang="fr-FR" sz="2400" dirty="0" smtClean="0">
                <a:latin typeface="Bell MT" pitchFamily="18" charset="0"/>
              </a:rPr>
              <a:t> pour satisfaire aux besoins plus spécifiques.</a:t>
            </a:r>
            <a:endParaRPr lang="fr-FR" sz="2400" dirty="0" smtClean="0"/>
          </a:p>
          <a:p>
            <a:pPr marL="731838" lvl="3">
              <a:buClr>
                <a:srgbClr val="FF0000"/>
              </a:buClr>
              <a:buFont typeface="Wingdings" pitchFamily="2" charset="2"/>
              <a:buChar char=""/>
              <a:defRPr/>
            </a:pPr>
            <a:endParaRPr lang="fr-FR" sz="3200" dirty="0"/>
          </a:p>
        </p:txBody>
      </p:sp>
    </p:spTree>
    <p:extLst>
      <p:ext uri="{BB962C8B-B14F-4D97-AF65-F5344CB8AC3E}">
        <p14:creationId xmlns:p14="http://schemas.microsoft.com/office/powerpoint/2010/main" val="311780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250"/>
                                        <p:tgtEl>
                                          <p:spTgt spid="18"/>
                                        </p:tgtEl>
                                      </p:cBhvr>
                                    </p:animEffect>
                                  </p:childTnLst>
                                </p:cTn>
                              </p:par>
                            </p:childTnLst>
                          </p:cTn>
                        </p:par>
                        <p:par>
                          <p:cTn id="30" fill="hold">
                            <p:stCondLst>
                              <p:cond delay="175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25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50"/>
                                        <p:tgtEl>
                                          <p:spTgt spid="18"/>
                                        </p:tgtEl>
                                      </p:cBhvr>
                                    </p:animEffect>
                                    <p:set>
                                      <p:cBhvr>
                                        <p:cTn id="38" dur="1" fill="hold">
                                          <p:stCondLst>
                                            <p:cond delay="249"/>
                                          </p:stCondLst>
                                        </p:cTn>
                                        <p:tgtEl>
                                          <p:spTgt spid="1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50"/>
                                        <p:tgtEl>
                                          <p:spTgt spid="23"/>
                                        </p:tgtEl>
                                      </p:cBhvr>
                                    </p:animEffect>
                                    <p:set>
                                      <p:cBhvr>
                                        <p:cTn id="41" dur="1" fill="hold">
                                          <p:stCondLst>
                                            <p:cond delay="249"/>
                                          </p:stCondLst>
                                        </p:cTn>
                                        <p:tgtEl>
                                          <p:spTgt spid="23"/>
                                        </p:tgtEl>
                                        <p:attrNameLst>
                                          <p:attrName>style.visibility</p:attrName>
                                        </p:attrNameLst>
                                      </p:cBhvr>
                                      <p:to>
                                        <p:strVal val="hidden"/>
                                      </p:to>
                                    </p:se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250"/>
                                        <p:tgtEl>
                                          <p:spTgt spid="17"/>
                                        </p:tgtEl>
                                      </p:cBhvr>
                                    </p:animEffect>
                                  </p:childTnLst>
                                </p:cTn>
                              </p:par>
                            </p:childTnLst>
                          </p:cTn>
                        </p:par>
                        <p:par>
                          <p:cTn id="45" fill="hold">
                            <p:stCondLst>
                              <p:cond delay="250"/>
                            </p:stCondLst>
                            <p:childTnLst>
                              <p:par>
                                <p:cTn id="46" presetID="22" presetClass="entr" presetSubtype="8"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25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250"/>
                                        <p:tgtEl>
                                          <p:spTgt spid="20"/>
                                        </p:tgtEl>
                                      </p:cBhvr>
                                    </p:animEffect>
                                    <p:set>
                                      <p:cBhvr>
                                        <p:cTn id="53" dur="1" fill="hold">
                                          <p:stCondLst>
                                            <p:cond delay="249"/>
                                          </p:stCondLst>
                                        </p:cTn>
                                        <p:tgtEl>
                                          <p:spTgt spid="2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50"/>
                                        <p:tgtEl>
                                          <p:spTgt spid="19"/>
                                        </p:tgtEl>
                                      </p:cBhvr>
                                    </p:animEffect>
                                    <p:set>
                                      <p:cBhvr>
                                        <p:cTn id="56" dur="1" fill="hold">
                                          <p:stCondLst>
                                            <p:cond delay="24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50"/>
                                        <p:tgtEl>
                                          <p:spTgt spid="22"/>
                                        </p:tgtEl>
                                      </p:cBhvr>
                                    </p:animEffect>
                                    <p:set>
                                      <p:cBhvr>
                                        <p:cTn id="59" dur="1" fill="hold">
                                          <p:stCondLst>
                                            <p:cond delay="249"/>
                                          </p:stCondLst>
                                        </p:cTn>
                                        <p:tgtEl>
                                          <p:spTgt spid="22"/>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250"/>
                                        <p:tgtEl>
                                          <p:spTgt spid="18"/>
                                        </p:tgtEl>
                                      </p:cBhvr>
                                    </p:animEffect>
                                    <p:set>
                                      <p:cBhvr>
                                        <p:cTn id="62" dur="1" fill="hold">
                                          <p:stCondLst>
                                            <p:cond delay="249"/>
                                          </p:stCondLst>
                                        </p:cTn>
                                        <p:tgtEl>
                                          <p:spTgt spid="18"/>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250"/>
                                        <p:tgtEl>
                                          <p:spTgt spid="23"/>
                                        </p:tgtEl>
                                      </p:cBhvr>
                                    </p:animEffect>
                                    <p:set>
                                      <p:cBhvr>
                                        <p:cTn id="65" dur="1" fill="hold">
                                          <p:stCondLst>
                                            <p:cond delay="249"/>
                                          </p:stCondLst>
                                        </p:cTn>
                                        <p:tgtEl>
                                          <p:spTgt spid="2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250"/>
                                        <p:tgtEl>
                                          <p:spTgt spid="17"/>
                                        </p:tgtEl>
                                      </p:cBhvr>
                                    </p:animEffect>
                                    <p:set>
                                      <p:cBhvr>
                                        <p:cTn id="68" dur="1" fill="hold">
                                          <p:stCondLst>
                                            <p:cond delay="249"/>
                                          </p:stCondLst>
                                        </p:cTn>
                                        <p:tgtEl>
                                          <p:spTgt spid="1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50"/>
                                        <p:tgtEl>
                                          <p:spTgt spid="21"/>
                                        </p:tgtEl>
                                      </p:cBhvr>
                                    </p:animEffect>
                                    <p:set>
                                      <p:cBhvr>
                                        <p:cTn id="71" dur="1" fill="hold">
                                          <p:stCondLst>
                                            <p:cond delay="249"/>
                                          </p:stCondLst>
                                        </p:cTn>
                                        <p:tgtEl>
                                          <p:spTgt spid="2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1000"/>
                                        <p:tgtEl>
                                          <p:spTgt spid="24"/>
                                        </p:tgtEl>
                                      </p:cBhvr>
                                    </p:animEffect>
                                    <p:anim calcmode="lin" valueType="num">
                                      <p:cBhvr>
                                        <p:cTn id="82" dur="1000" fill="hold"/>
                                        <p:tgtEl>
                                          <p:spTgt spid="24"/>
                                        </p:tgtEl>
                                        <p:attrNameLst>
                                          <p:attrName>ppt_x</p:attrName>
                                        </p:attrNameLst>
                                      </p:cBhvr>
                                      <p:tavLst>
                                        <p:tav tm="0">
                                          <p:val>
                                            <p:strVal val="#ppt_x"/>
                                          </p:val>
                                        </p:tav>
                                        <p:tav tm="100000">
                                          <p:val>
                                            <p:strVal val="#ppt_x"/>
                                          </p:val>
                                        </p:tav>
                                      </p:tavLst>
                                    </p:anim>
                                    <p:anim calcmode="lin" valueType="num">
                                      <p:cBhvr>
                                        <p:cTn id="8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16" grpId="0"/>
      <p:bldP spid="19" grpId="0" animBg="1"/>
      <p:bldP spid="19" grpId="1" animBg="1"/>
      <p:bldP spid="20" grpId="0"/>
      <p:bldP spid="20" grpId="1"/>
      <p:bldP spid="22" grpId="0"/>
      <p:bldP spid="22" grpId="1"/>
      <p:bldP spid="23" grpId="0"/>
      <p:bldP spid="23" grpId="1"/>
      <p:bldP spid="23" grpId="2"/>
      <p:bldP spid="24" grpId="0" animBg="1"/>
      <p:bldP spid="25" grpId="0"/>
      <p:bldP spid="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648" y="2466762"/>
            <a:ext cx="6192688" cy="1754326"/>
          </a:xfrm>
          <a:prstGeom prst="rect">
            <a:avLst/>
          </a:prstGeom>
          <a:noFill/>
        </p:spPr>
        <p:txBody>
          <a:bodyPr wrap="square" rtlCol="0">
            <a:spAutoFit/>
          </a:bodyPr>
          <a:lstStyle/>
          <a:p>
            <a:pPr algn="ctr"/>
            <a:r>
              <a:rPr lang="fr-FR" sz="5400" i="1" dirty="0" smtClean="0">
                <a:latin typeface="Garamond" pitchFamily="18" charset="0"/>
              </a:rPr>
              <a:t>Merci de votre aimable attention</a:t>
            </a:r>
            <a:endParaRPr lang="fr-FR" sz="5400" i="1" dirty="0">
              <a:latin typeface="Garamond" pitchFamily="18" charset="0"/>
            </a:endParaRPr>
          </a:p>
        </p:txBody>
      </p:sp>
    </p:spTree>
    <p:extLst>
      <p:ext uri="{BB962C8B-B14F-4D97-AF65-F5344CB8AC3E}">
        <p14:creationId xmlns:p14="http://schemas.microsoft.com/office/powerpoint/2010/main" val="4031225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8" y="238380"/>
            <a:ext cx="932019" cy="79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4368" y="72008"/>
            <a:ext cx="1124744" cy="1124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ZoneTexte 5"/>
          <p:cNvSpPr txBox="1"/>
          <p:nvPr/>
        </p:nvSpPr>
        <p:spPr>
          <a:xfrm>
            <a:off x="1547664" y="97468"/>
            <a:ext cx="6048672" cy="523220"/>
          </a:xfrm>
          <a:prstGeom prst="rect">
            <a:avLst/>
          </a:prstGeom>
          <a:noFill/>
          <a:ln>
            <a:noFill/>
          </a:ln>
          <a:effectLst/>
        </p:spPr>
        <p:txBody>
          <a:bodyPr wrap="square" rtlCol="1">
            <a:spAutoFit/>
          </a:bodyPr>
          <a:lstStyle/>
          <a:p>
            <a:pPr algn="ctr"/>
            <a:r>
              <a:rPr lang="fr-FR" sz="1400" b="1" dirty="0"/>
              <a:t>Université Mohammed V – </a:t>
            </a:r>
            <a:r>
              <a:rPr lang="fr-FR" sz="1400" b="1" dirty="0" err="1"/>
              <a:t>Souissi</a:t>
            </a:r>
            <a:r>
              <a:rPr lang="fr-FR" sz="1400" b="1" dirty="0"/>
              <a:t>- Rabat</a:t>
            </a:r>
            <a:endParaRPr lang="en-US" sz="1400" dirty="0"/>
          </a:p>
          <a:p>
            <a:pPr algn="ctr"/>
            <a:r>
              <a:rPr lang="fr-FR" sz="1400" b="1" dirty="0">
                <a:solidFill>
                  <a:srgbClr val="FF0000"/>
                </a:solidFill>
              </a:rPr>
              <a:t>E</a:t>
            </a:r>
            <a:r>
              <a:rPr lang="fr-FR" sz="1400" b="1" dirty="0"/>
              <a:t>cole </a:t>
            </a:r>
            <a:r>
              <a:rPr lang="fr-FR" sz="1400" b="1" dirty="0">
                <a:solidFill>
                  <a:srgbClr val="FF0000"/>
                </a:solidFill>
              </a:rPr>
              <a:t>N</a:t>
            </a:r>
            <a:r>
              <a:rPr lang="fr-FR" sz="1400" b="1" dirty="0"/>
              <a:t>ationale </a:t>
            </a:r>
            <a:r>
              <a:rPr lang="fr-FR" sz="1400" b="1" dirty="0">
                <a:solidFill>
                  <a:srgbClr val="FF0000"/>
                </a:solidFill>
              </a:rPr>
              <a:t>S</a:t>
            </a:r>
            <a:r>
              <a:rPr lang="fr-FR" sz="1400" b="1" dirty="0"/>
              <a:t>upérieure d’</a:t>
            </a:r>
            <a:r>
              <a:rPr lang="fr-FR" sz="1400" b="1" dirty="0">
                <a:solidFill>
                  <a:srgbClr val="FF0000"/>
                </a:solidFill>
              </a:rPr>
              <a:t>I</a:t>
            </a:r>
            <a:r>
              <a:rPr lang="fr-FR" sz="1400" b="1" dirty="0"/>
              <a:t>nformatique et d’</a:t>
            </a:r>
            <a:r>
              <a:rPr lang="fr-FR" sz="1400" b="1" dirty="0">
                <a:solidFill>
                  <a:srgbClr val="FF0000"/>
                </a:solidFill>
              </a:rPr>
              <a:t>A</a:t>
            </a:r>
            <a:r>
              <a:rPr lang="fr-FR" sz="1400" b="1" dirty="0"/>
              <a:t>nalyse des </a:t>
            </a:r>
            <a:r>
              <a:rPr lang="fr-FR" sz="1400" b="1" dirty="0">
                <a:solidFill>
                  <a:srgbClr val="FF0000"/>
                </a:solidFill>
              </a:rPr>
              <a:t>S</a:t>
            </a:r>
            <a:r>
              <a:rPr lang="fr-FR" sz="1400" b="1" dirty="0"/>
              <a:t>ystèmes</a:t>
            </a:r>
            <a:endParaRPr lang="ar-MA" sz="1400" dirty="0"/>
          </a:p>
        </p:txBody>
      </p:sp>
      <p:sp>
        <p:nvSpPr>
          <p:cNvPr id="7" name="Rectangle 6"/>
          <p:cNvSpPr/>
          <p:nvPr/>
        </p:nvSpPr>
        <p:spPr>
          <a:xfrm>
            <a:off x="0" y="1268760"/>
            <a:ext cx="9144000" cy="485964"/>
          </a:xfrm>
          <a:prstGeom prst="rect">
            <a:avLst/>
          </a:prstGeom>
          <a:solidFill>
            <a:schemeClr val="tx2">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13188" y="2836093"/>
            <a:ext cx="8507284" cy="1384995"/>
          </a:xfrm>
          <a:prstGeom prst="rect">
            <a:avLst/>
          </a:prstGeom>
          <a:noFill/>
          <a:ln w="28575">
            <a:solidFill>
              <a:schemeClr val="bg1"/>
            </a:solidFill>
          </a:ln>
          <a:effectLst/>
        </p:spPr>
        <p:txBody>
          <a:bodyPr wrap="square" rtlCol="1">
            <a:spAutoFit/>
          </a:bodyPr>
          <a:lstStyle/>
          <a:p>
            <a:pPr algn="ctr" rtl="0"/>
            <a:r>
              <a:rPr lang="fr-FR" sz="2800" dirty="0" smtClean="0">
                <a:latin typeface="Georgia" pitchFamily="18" charset="0"/>
              </a:rPr>
              <a:t>Gestion des appels d’offres électroniques à travers un portail web selon une architecture orientée Web Service</a:t>
            </a:r>
            <a:endParaRPr lang="ar-MA" sz="2800" dirty="0">
              <a:latin typeface="Georgia" pitchFamily="18" charset="0"/>
            </a:endParaRPr>
          </a:p>
        </p:txBody>
      </p:sp>
      <p:sp>
        <p:nvSpPr>
          <p:cNvPr id="9" name="Text Box 11"/>
          <p:cNvSpPr txBox="1">
            <a:spLocks noChangeArrowheads="1"/>
          </p:cNvSpPr>
          <p:nvPr/>
        </p:nvSpPr>
        <p:spPr bwMode="auto">
          <a:xfrm>
            <a:off x="4528" y="4149080"/>
            <a:ext cx="2911288" cy="707864"/>
          </a:xfrm>
          <a:prstGeom prst="rect">
            <a:avLst/>
          </a:prstGeom>
          <a:noFill/>
          <a:ln w="9525">
            <a:noFill/>
            <a:miter lim="800000"/>
            <a:headEnd/>
            <a:tailEnd/>
          </a:ln>
          <a:effectLst/>
        </p:spPr>
        <p:txBody>
          <a:bodyPr wrap="square" lIns="91418" tIns="45709" rIns="91418" bIns="45709">
            <a:spAutoFit/>
          </a:bodyPr>
          <a:lstStyle/>
          <a:p>
            <a:pPr algn="l">
              <a:spcBef>
                <a:spcPct val="50000"/>
              </a:spcBef>
              <a:defRPr/>
            </a:pPr>
            <a:r>
              <a:rPr kumimoji="1" lang="fr-FR" sz="2400" b="1" kern="0" dirty="0" smtClean="0">
                <a:effectLst>
                  <a:outerShdw blurRad="38100" dist="38100" dir="2700000" algn="tl">
                    <a:srgbClr val="000000">
                      <a:alpha val="43137"/>
                    </a:srgbClr>
                  </a:outerShdw>
                </a:effectLst>
                <a:latin typeface="Garamond" pitchFamily="18" charset="0"/>
              </a:rPr>
              <a:t>      Présenté par :</a:t>
            </a:r>
          </a:p>
          <a:p>
            <a:pPr lvl="1" algn="l">
              <a:buSzPct val="85000"/>
            </a:pPr>
            <a:r>
              <a:rPr kumimoji="1" lang="fr-FR" sz="1600" b="1" kern="0" dirty="0" smtClean="0">
                <a:solidFill>
                  <a:schemeClr val="tx1"/>
                </a:solidFill>
                <a:latin typeface="Garamond" pitchFamily="18" charset="0"/>
              </a:rPr>
              <a:t>Nadia AZIM</a:t>
            </a:r>
          </a:p>
        </p:txBody>
      </p:sp>
      <p:sp>
        <p:nvSpPr>
          <p:cNvPr id="10" name="Text Box 11"/>
          <p:cNvSpPr txBox="1">
            <a:spLocks noChangeArrowheads="1"/>
          </p:cNvSpPr>
          <p:nvPr/>
        </p:nvSpPr>
        <p:spPr bwMode="auto">
          <a:xfrm>
            <a:off x="5220072" y="4221088"/>
            <a:ext cx="3415344" cy="2185191"/>
          </a:xfrm>
          <a:prstGeom prst="rect">
            <a:avLst/>
          </a:prstGeom>
          <a:noFill/>
          <a:ln w="9525">
            <a:noFill/>
            <a:miter lim="800000"/>
            <a:headEnd/>
            <a:tailEnd/>
          </a:ln>
          <a:effectLst/>
        </p:spPr>
        <p:txBody>
          <a:bodyPr wrap="square" lIns="91418" tIns="45709" rIns="91418" bIns="45709">
            <a:spAutoFit/>
          </a:bodyPr>
          <a:lstStyle/>
          <a:p>
            <a:pPr algn="l">
              <a:spcBef>
                <a:spcPct val="50000"/>
              </a:spcBef>
              <a:defRPr/>
            </a:pPr>
            <a:r>
              <a:rPr kumimoji="1" lang="fr-FR" sz="1600" b="1" kern="0" dirty="0" smtClean="0">
                <a:effectLst>
                  <a:outerShdw blurRad="38100" dist="38100" dir="2700000" algn="tl">
                    <a:srgbClr val="000000">
                      <a:alpha val="43137"/>
                    </a:srgbClr>
                  </a:outerShdw>
                </a:effectLst>
                <a:latin typeface="Garamond" pitchFamily="18" charset="0"/>
              </a:rPr>
              <a:t>sous la direction de </a:t>
            </a:r>
          </a:p>
          <a:p>
            <a:pPr algn="l">
              <a:spcBef>
                <a:spcPct val="50000"/>
              </a:spcBef>
              <a:defRPr/>
            </a:pPr>
            <a:r>
              <a:rPr kumimoji="1" lang="fr-FR" sz="1600" b="1" kern="0" dirty="0" smtClean="0">
                <a:solidFill>
                  <a:schemeClr val="tx1"/>
                </a:solidFill>
                <a:latin typeface="Garamond" pitchFamily="18" charset="0"/>
              </a:rPr>
              <a:t>M. Hicham OUBELKASS </a:t>
            </a:r>
            <a:r>
              <a:rPr kumimoji="1" lang="fr-FR" sz="1600" b="1" kern="0" dirty="0" smtClean="0">
                <a:latin typeface="Garamond" pitchFamily="18" charset="0"/>
              </a:rPr>
              <a:t>(DAM)</a:t>
            </a:r>
          </a:p>
          <a:p>
            <a:pPr algn="l">
              <a:spcBef>
                <a:spcPct val="50000"/>
              </a:spcBef>
              <a:defRPr/>
            </a:pPr>
            <a:r>
              <a:rPr kumimoji="1" lang="fr-FR" sz="1600" b="1" kern="0" dirty="0" smtClean="0">
                <a:latin typeface="Garamond" pitchFamily="18" charset="0"/>
              </a:rPr>
              <a:t>Pr. Bouchra BERRADA (ENSIAS)</a:t>
            </a:r>
          </a:p>
          <a:p>
            <a:pPr>
              <a:spcBef>
                <a:spcPct val="50000"/>
              </a:spcBef>
              <a:defRPr/>
            </a:pPr>
            <a:r>
              <a:rPr kumimoji="1" lang="fr-FR" sz="1600" b="1" kern="0" dirty="0" smtClean="0">
                <a:effectLst>
                  <a:outerShdw blurRad="38100" dist="38100" dir="2700000" algn="tl">
                    <a:srgbClr val="000000">
                      <a:alpha val="43137"/>
                    </a:srgbClr>
                  </a:outerShdw>
                </a:effectLst>
                <a:latin typeface="Garamond" pitchFamily="18" charset="0"/>
              </a:rPr>
              <a:t>Membres du jury </a:t>
            </a:r>
            <a:endParaRPr kumimoji="1" lang="fr-FR" sz="1600" b="1" kern="0" dirty="0">
              <a:effectLst>
                <a:outerShdw blurRad="38100" dist="38100" dir="2700000" algn="tl">
                  <a:srgbClr val="000000">
                    <a:alpha val="43137"/>
                  </a:srgbClr>
                </a:outerShdw>
              </a:effectLst>
              <a:latin typeface="Garamond" pitchFamily="18" charset="0"/>
            </a:endParaRPr>
          </a:p>
          <a:p>
            <a:pPr>
              <a:spcBef>
                <a:spcPct val="50000"/>
              </a:spcBef>
              <a:defRPr/>
            </a:pPr>
            <a:r>
              <a:rPr kumimoji="1" lang="fr-FR" sz="1600" b="1" kern="0" dirty="0" smtClean="0">
                <a:latin typeface="Garamond" pitchFamily="18" charset="0"/>
              </a:rPr>
              <a:t>Pr. Salah BAINA (Président)</a:t>
            </a:r>
          </a:p>
          <a:p>
            <a:pPr>
              <a:spcBef>
                <a:spcPct val="50000"/>
              </a:spcBef>
              <a:defRPr/>
            </a:pPr>
            <a:r>
              <a:rPr kumimoji="1" lang="fr-FR" sz="1600" b="1" kern="0" dirty="0" smtClean="0">
                <a:latin typeface="Garamond" pitchFamily="18" charset="0"/>
              </a:rPr>
              <a:t>Pr. Ahmed ZELLOU (Examinateur)</a:t>
            </a:r>
            <a:endParaRPr kumimoji="1" lang="fr-FR" sz="1600" b="1" kern="0" dirty="0">
              <a:latin typeface="Garamond" pitchFamily="18" charset="0"/>
            </a:endParaRPr>
          </a:p>
        </p:txBody>
      </p:sp>
      <p:sp>
        <p:nvSpPr>
          <p:cNvPr id="11" name="ZoneTexte 10"/>
          <p:cNvSpPr txBox="1"/>
          <p:nvPr/>
        </p:nvSpPr>
        <p:spPr>
          <a:xfrm>
            <a:off x="2951820" y="6456531"/>
            <a:ext cx="3240360" cy="338554"/>
          </a:xfrm>
          <a:prstGeom prst="rect">
            <a:avLst/>
          </a:prstGeom>
          <a:noFill/>
        </p:spPr>
        <p:txBody>
          <a:bodyPr wrap="square" rtlCol="0">
            <a:spAutoFit/>
          </a:bodyPr>
          <a:lstStyle/>
          <a:p>
            <a:pPr algn="ctr"/>
            <a:r>
              <a:rPr lang="fr-FR" sz="1600" dirty="0" smtClean="0"/>
              <a:t>Année universitaire 2011-2012</a:t>
            </a:r>
            <a:endParaRPr lang="fr-FR" sz="1600" dirty="0"/>
          </a:p>
        </p:txBody>
      </p:sp>
      <p:sp>
        <p:nvSpPr>
          <p:cNvPr id="12" name="ZoneTexte 10"/>
          <p:cNvSpPr txBox="1">
            <a:spLocks noChangeArrowheads="1"/>
          </p:cNvSpPr>
          <p:nvPr/>
        </p:nvSpPr>
        <p:spPr bwMode="auto">
          <a:xfrm>
            <a:off x="3131839" y="1313384"/>
            <a:ext cx="2592387" cy="369332"/>
          </a:xfrm>
          <a:prstGeom prst="rect">
            <a:avLst/>
          </a:prstGeom>
          <a:noFill/>
          <a:ln w="9525">
            <a:noFill/>
            <a:miter lim="800000"/>
            <a:headEnd/>
            <a:tailEnd/>
          </a:ln>
        </p:spPr>
        <p:txBody>
          <a:bodyPr>
            <a:spAutoFit/>
          </a:bodyPr>
          <a:lstStyle/>
          <a:p>
            <a:pPr algn="ctr"/>
            <a:r>
              <a:rPr lang="fr-FR" b="1" i="1" dirty="0">
                <a:solidFill>
                  <a:schemeClr val="bg1"/>
                </a:solidFill>
                <a:latin typeface="Times New Roman" pitchFamily="18" charset="0"/>
                <a:cs typeface="Times New Roman" pitchFamily="18" charset="0"/>
              </a:rPr>
              <a:t>Projet de Fin d’Etudes</a:t>
            </a:r>
          </a:p>
        </p:txBody>
      </p:sp>
      <p:sp>
        <p:nvSpPr>
          <p:cNvPr id="13" name="ZoneTexte 10"/>
          <p:cNvSpPr txBox="1">
            <a:spLocks noChangeArrowheads="1"/>
          </p:cNvSpPr>
          <p:nvPr/>
        </p:nvSpPr>
        <p:spPr bwMode="auto">
          <a:xfrm>
            <a:off x="2411760" y="1918573"/>
            <a:ext cx="4032448" cy="646331"/>
          </a:xfrm>
          <a:prstGeom prst="rect">
            <a:avLst/>
          </a:prstGeom>
          <a:noFill/>
          <a:ln w="9525">
            <a:noFill/>
            <a:miter lim="800000"/>
            <a:headEnd/>
            <a:tailEnd/>
          </a:ln>
        </p:spPr>
        <p:txBody>
          <a:bodyPr wrap="square">
            <a:spAutoFit/>
          </a:bodyPr>
          <a:lstStyle/>
          <a:p>
            <a:pPr algn="ctr"/>
            <a:r>
              <a:rPr lang="fr-FR" b="1" i="1" dirty="0" smtClean="0">
                <a:latin typeface="Times New Roman" pitchFamily="18" charset="0"/>
                <a:cs typeface="Times New Roman" pitchFamily="18" charset="0"/>
              </a:rPr>
              <a:t>Pour l’obtention du titre</a:t>
            </a:r>
          </a:p>
          <a:p>
            <a:pPr algn="ctr"/>
            <a:r>
              <a:rPr lang="fr-FR" b="1" i="1" dirty="0" smtClean="0">
                <a:latin typeface="Times New Roman" pitchFamily="18" charset="0"/>
                <a:cs typeface="Times New Roman" pitchFamily="18" charset="0"/>
              </a:rPr>
              <a:t>D’Ingénieur d’état en Informatique</a:t>
            </a:r>
            <a:endParaRPr lang="fr-FR" b="1" i="1" dirty="0">
              <a:latin typeface="Times New Roman" pitchFamily="18" charset="0"/>
              <a:cs typeface="Times New Roman" pitchFamily="18" charset="0"/>
            </a:endParaRPr>
          </a:p>
        </p:txBody>
      </p:sp>
    </p:spTree>
    <p:extLst>
      <p:ext uri="{BB962C8B-B14F-4D97-AF65-F5344CB8AC3E}">
        <p14:creationId xmlns:p14="http://schemas.microsoft.com/office/powerpoint/2010/main" val="249346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836712"/>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107504"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dirty="0">
                <a:latin typeface="Century Schoolbook" pitchFamily="18" charset="0"/>
              </a:rPr>
              <a:t>CONTEXTE GÉNÉRAL</a:t>
            </a:r>
          </a:p>
        </p:txBody>
      </p:sp>
      <p:sp>
        <p:nvSpPr>
          <p:cNvPr id="14"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5"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6"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7"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pic>
        <p:nvPicPr>
          <p:cNvPr id="19" name="Imag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1412776"/>
            <a:ext cx="1656184" cy="16561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0" name="ZoneTexte 19"/>
          <p:cNvSpPr txBox="1"/>
          <p:nvPr/>
        </p:nvSpPr>
        <p:spPr>
          <a:xfrm>
            <a:off x="4004643" y="807095"/>
            <a:ext cx="4959845" cy="461665"/>
          </a:xfrm>
          <a:prstGeom prst="rect">
            <a:avLst/>
          </a:prstGeom>
          <a:noFill/>
        </p:spPr>
        <p:txBody>
          <a:bodyPr wrap="square" rtlCol="0">
            <a:spAutoFit/>
          </a:bodyPr>
          <a:lstStyle/>
          <a:p>
            <a:pPr algn="r"/>
            <a:r>
              <a:rPr lang="fr-FR" sz="2400" b="1" dirty="0" err="1" smtClean="0">
                <a:latin typeface="Garamond" pitchFamily="18" charset="0"/>
              </a:rPr>
              <a:t>Dyar</a:t>
            </a:r>
            <a:r>
              <a:rPr lang="fr-FR" sz="2400" b="1" dirty="0" smtClean="0">
                <a:latin typeface="Garamond" pitchFamily="18" charset="0"/>
              </a:rPr>
              <a:t> Al Mansour</a:t>
            </a:r>
            <a:endParaRPr lang="fr-FR" sz="2400" b="1" dirty="0">
              <a:latin typeface="Garamond" pitchFamily="18" charset="0"/>
            </a:endParaRPr>
          </a:p>
        </p:txBody>
      </p:sp>
      <p:sp>
        <p:nvSpPr>
          <p:cNvPr id="21" name="ZoneTexte 20"/>
          <p:cNvSpPr txBox="1"/>
          <p:nvPr/>
        </p:nvSpPr>
        <p:spPr>
          <a:xfrm>
            <a:off x="539552" y="1568981"/>
            <a:ext cx="6684220" cy="4524315"/>
          </a:xfrm>
          <a:prstGeom prst="rect">
            <a:avLst/>
          </a:prstGeom>
          <a:noFill/>
        </p:spPr>
        <p:txBody>
          <a:bodyPr wrap="square" rtlCol="0">
            <a:spAutoFit/>
          </a:bodyPr>
          <a:lstStyle/>
          <a:p>
            <a:pPr marL="342900" indent="-342900">
              <a:buFont typeface="Wingdings" pitchFamily="2" charset="2"/>
              <a:buChar char="§"/>
              <a:defRPr/>
            </a:pPr>
            <a:r>
              <a:rPr lang="fr-FR" sz="2400" dirty="0" smtClean="0">
                <a:solidFill>
                  <a:schemeClr val="tx1">
                    <a:lumMod val="75000"/>
                    <a:lumOff val="25000"/>
                  </a:schemeClr>
                </a:solidFill>
                <a:latin typeface="Bell MT" pitchFamily="18" charset="0"/>
              </a:rPr>
              <a:t>Filiale de la CGI (Compagnie Générale Immobilière)</a:t>
            </a:r>
          </a:p>
          <a:p>
            <a:pPr marL="342900" indent="-342900">
              <a:buFont typeface="Wingdings" pitchFamily="2" charset="2"/>
              <a:buChar char="§"/>
              <a:defRPr/>
            </a:pPr>
            <a:r>
              <a:rPr lang="fr-FR" sz="2400" dirty="0" smtClean="0">
                <a:solidFill>
                  <a:schemeClr val="tx1">
                    <a:lumMod val="75000"/>
                    <a:lumOff val="25000"/>
                  </a:schemeClr>
                </a:solidFill>
                <a:latin typeface="Bell MT" pitchFamily="18" charset="0"/>
              </a:rPr>
              <a:t>Née de la Société de Développement AL KORA 2005 </a:t>
            </a:r>
          </a:p>
          <a:p>
            <a:pPr marL="342900" indent="-342900">
              <a:buFont typeface="Wingdings" pitchFamily="2" charset="2"/>
              <a:buChar char="§"/>
              <a:defRPr/>
            </a:pPr>
            <a:endParaRPr lang="fr-FR" sz="2400" dirty="0">
              <a:solidFill>
                <a:schemeClr val="tx1">
                  <a:lumMod val="75000"/>
                  <a:lumOff val="25000"/>
                </a:schemeClr>
              </a:solidFill>
              <a:latin typeface="Bell MT" pitchFamily="18" charset="0"/>
            </a:endParaRPr>
          </a:p>
          <a:p>
            <a:pPr marL="342900" indent="-342900">
              <a:buFont typeface="Wingdings" pitchFamily="2" charset="2"/>
              <a:buChar char="§"/>
              <a:defRPr/>
            </a:pPr>
            <a:r>
              <a:rPr lang="fr-FR" sz="2400" dirty="0" smtClean="0">
                <a:solidFill>
                  <a:schemeClr val="tx1">
                    <a:lumMod val="75000"/>
                    <a:lumOff val="25000"/>
                  </a:schemeClr>
                </a:solidFill>
                <a:latin typeface="Bell MT" pitchFamily="18" charset="0"/>
              </a:rPr>
              <a:t>Domaine d’activité : Promotion immobilière, renouvellement urbain</a:t>
            </a:r>
          </a:p>
          <a:p>
            <a:pPr marL="342900" indent="-342900">
              <a:buFont typeface="Wingdings" pitchFamily="2" charset="2"/>
              <a:buChar char="§"/>
              <a:defRPr/>
            </a:pPr>
            <a:endParaRPr lang="fr-FR" sz="2400" dirty="0">
              <a:solidFill>
                <a:schemeClr val="tx1">
                  <a:lumMod val="75000"/>
                  <a:lumOff val="25000"/>
                </a:schemeClr>
              </a:solidFill>
              <a:latin typeface="Bell MT" pitchFamily="18" charset="0"/>
            </a:endParaRPr>
          </a:p>
          <a:p>
            <a:pPr marL="342900" indent="-342900">
              <a:buFont typeface="Wingdings" pitchFamily="2" charset="2"/>
              <a:buChar char="§"/>
              <a:defRPr/>
            </a:pPr>
            <a:r>
              <a:rPr lang="fr-FR" sz="2400" dirty="0" smtClean="0">
                <a:solidFill>
                  <a:schemeClr val="tx1">
                    <a:lumMod val="75000"/>
                    <a:lumOff val="25000"/>
                  </a:schemeClr>
                </a:solidFill>
                <a:latin typeface="Bell MT" pitchFamily="18" charset="0"/>
              </a:rPr>
              <a:t>Produits et services: Logements sociaux et économiques, commerces, lots de terrain , équipements socio-éducatifs </a:t>
            </a:r>
          </a:p>
          <a:p>
            <a:pPr marL="342900" indent="-342900">
              <a:buFont typeface="Wingdings" pitchFamily="2" charset="2"/>
              <a:buChar char="§"/>
              <a:defRPr/>
            </a:pPr>
            <a:r>
              <a:rPr lang="fr-FR" sz="2400" dirty="0" smtClean="0">
                <a:solidFill>
                  <a:schemeClr val="tx1">
                    <a:lumMod val="75000"/>
                    <a:lumOff val="25000"/>
                  </a:schemeClr>
                </a:solidFill>
                <a:latin typeface="Bell MT" pitchFamily="18" charset="0"/>
              </a:rPr>
              <a:t>Capital social: 430.000.000 </a:t>
            </a:r>
            <a:r>
              <a:rPr lang="fr-FR" sz="2400" dirty="0" err="1" smtClean="0">
                <a:solidFill>
                  <a:schemeClr val="tx1">
                    <a:lumMod val="75000"/>
                    <a:lumOff val="25000"/>
                  </a:schemeClr>
                </a:solidFill>
                <a:latin typeface="Bell MT" pitchFamily="18" charset="0"/>
              </a:rPr>
              <a:t>DHs</a:t>
            </a:r>
            <a:endParaRPr lang="fr-FR" sz="2400" dirty="0">
              <a:solidFill>
                <a:schemeClr val="tx1">
                  <a:lumMod val="75000"/>
                  <a:lumOff val="25000"/>
                </a:schemeClr>
              </a:solidFill>
              <a:latin typeface="Bell MT" pitchFamily="18" charset="0"/>
            </a:endParaRPr>
          </a:p>
        </p:txBody>
      </p:sp>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613" y="3356992"/>
            <a:ext cx="1152128"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5254" y="4797152"/>
            <a:ext cx="1151162" cy="1341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70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1000"/>
                                  </p:stCondLst>
                                  <p:childTnLst>
                                    <p:set>
                                      <p:cBhvr>
                                        <p:cTn id="11" dur="1" fill="hold">
                                          <p:stCondLst>
                                            <p:cond delay="0"/>
                                          </p:stCondLst>
                                        </p:cTn>
                                        <p:tgtEl>
                                          <p:spTgt spid="21">
                                            <p:txEl>
                                              <p:pRg st="0" end="0"/>
                                            </p:txEl>
                                          </p:spTgt>
                                        </p:tgtEl>
                                        <p:attrNameLst>
                                          <p:attrName>style.visibility</p:attrName>
                                        </p:attrNameLst>
                                      </p:cBhvr>
                                      <p:to>
                                        <p:strVal val="visible"/>
                                      </p:to>
                                    </p:set>
                                    <p:anim calcmode="lin" valueType="num">
                                      <p:cBhvr>
                                        <p:cTn id="12" dur="1000" fill="hold"/>
                                        <p:tgtEl>
                                          <p:spTgt spid="21">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1">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1">
                                            <p:txEl>
                                              <p:pRg st="0" end="0"/>
                                            </p:txEl>
                                          </p:spTgt>
                                        </p:tgtEl>
                                      </p:cBhvr>
                                    </p:animEffect>
                                  </p:childTnLst>
                                </p:cTn>
                              </p:par>
                              <p:par>
                                <p:cTn id="15" presetID="55" presetClass="entr" presetSubtype="0" fill="hold" nodeType="withEffect">
                                  <p:stCondLst>
                                    <p:cond delay="1000"/>
                                  </p:stCondLst>
                                  <p:childTnLst>
                                    <p:set>
                                      <p:cBhvr>
                                        <p:cTn id="16" dur="1" fill="hold">
                                          <p:stCondLst>
                                            <p:cond delay="0"/>
                                          </p:stCondLst>
                                        </p:cTn>
                                        <p:tgtEl>
                                          <p:spTgt spid="21">
                                            <p:txEl>
                                              <p:pRg st="1" end="1"/>
                                            </p:txEl>
                                          </p:spTgt>
                                        </p:tgtEl>
                                        <p:attrNameLst>
                                          <p:attrName>style.visibility</p:attrName>
                                        </p:attrNameLst>
                                      </p:cBhvr>
                                      <p:to>
                                        <p:strVal val="visible"/>
                                      </p:to>
                                    </p:set>
                                    <p:anim calcmode="lin" valueType="num">
                                      <p:cBhvr>
                                        <p:cTn id="17" dur="1000" fill="hold"/>
                                        <p:tgtEl>
                                          <p:spTgt spid="21">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21">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21">
                                            <p:txEl>
                                              <p:pRg st="1" end="1"/>
                                            </p:txEl>
                                          </p:spTgt>
                                        </p:tgtEl>
                                      </p:cBhvr>
                                    </p:animEffect>
                                  </p:childTnLst>
                                </p:cTn>
                              </p:par>
                              <p:par>
                                <p:cTn id="20" presetID="55" presetClass="entr" presetSubtype="0" fill="hold" nodeType="withEffect">
                                  <p:stCondLst>
                                    <p:cond delay="1000"/>
                                  </p:stCondLst>
                                  <p:childTnLst>
                                    <p:set>
                                      <p:cBhvr>
                                        <p:cTn id="21" dur="1" fill="hold">
                                          <p:stCondLst>
                                            <p:cond delay="0"/>
                                          </p:stCondLst>
                                        </p:cTn>
                                        <p:tgtEl>
                                          <p:spTgt spid="21">
                                            <p:txEl>
                                              <p:pRg st="3" end="3"/>
                                            </p:txEl>
                                          </p:spTgt>
                                        </p:tgtEl>
                                        <p:attrNameLst>
                                          <p:attrName>style.visibility</p:attrName>
                                        </p:attrNameLst>
                                      </p:cBhvr>
                                      <p:to>
                                        <p:strVal val="visible"/>
                                      </p:to>
                                    </p:set>
                                    <p:anim calcmode="lin" valueType="num">
                                      <p:cBhvr>
                                        <p:cTn id="22" dur="1000" fill="hold"/>
                                        <p:tgtEl>
                                          <p:spTgt spid="21">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1">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1">
                                            <p:txEl>
                                              <p:pRg st="3" end="3"/>
                                            </p:txEl>
                                          </p:spTgt>
                                        </p:tgtEl>
                                      </p:cBhvr>
                                    </p:animEffect>
                                  </p:childTnLst>
                                </p:cTn>
                              </p:par>
                              <p:par>
                                <p:cTn id="25" presetID="55" presetClass="entr" presetSubtype="0" fill="hold" nodeType="withEffect">
                                  <p:stCondLst>
                                    <p:cond delay="1000"/>
                                  </p:stCondLst>
                                  <p:childTnLst>
                                    <p:set>
                                      <p:cBhvr>
                                        <p:cTn id="26" dur="1" fill="hold">
                                          <p:stCondLst>
                                            <p:cond delay="0"/>
                                          </p:stCondLst>
                                        </p:cTn>
                                        <p:tgtEl>
                                          <p:spTgt spid="21">
                                            <p:txEl>
                                              <p:pRg st="5" end="5"/>
                                            </p:txEl>
                                          </p:spTgt>
                                        </p:tgtEl>
                                        <p:attrNameLst>
                                          <p:attrName>style.visibility</p:attrName>
                                        </p:attrNameLst>
                                      </p:cBhvr>
                                      <p:to>
                                        <p:strVal val="visible"/>
                                      </p:to>
                                    </p:set>
                                    <p:anim calcmode="lin" valueType="num">
                                      <p:cBhvr>
                                        <p:cTn id="27" dur="1000" fill="hold"/>
                                        <p:tgtEl>
                                          <p:spTgt spid="21">
                                            <p:txEl>
                                              <p:pRg st="5" end="5"/>
                                            </p:txEl>
                                          </p:spTgt>
                                        </p:tgtEl>
                                        <p:attrNameLst>
                                          <p:attrName>ppt_w</p:attrName>
                                        </p:attrNameLst>
                                      </p:cBhvr>
                                      <p:tavLst>
                                        <p:tav tm="0">
                                          <p:val>
                                            <p:strVal val="#ppt_w*0.70"/>
                                          </p:val>
                                        </p:tav>
                                        <p:tav tm="100000">
                                          <p:val>
                                            <p:strVal val="#ppt_w"/>
                                          </p:val>
                                        </p:tav>
                                      </p:tavLst>
                                    </p:anim>
                                    <p:anim calcmode="lin" valueType="num">
                                      <p:cBhvr>
                                        <p:cTn id="28" dur="1000" fill="hold"/>
                                        <p:tgtEl>
                                          <p:spTgt spid="21">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21">
                                            <p:txEl>
                                              <p:pRg st="5" end="5"/>
                                            </p:txEl>
                                          </p:spTgt>
                                        </p:tgtEl>
                                      </p:cBhvr>
                                    </p:animEffect>
                                  </p:childTnLst>
                                </p:cTn>
                              </p:par>
                              <p:par>
                                <p:cTn id="30" presetID="55" presetClass="entr" presetSubtype="0" fill="hold" nodeType="withEffect">
                                  <p:stCondLst>
                                    <p:cond delay="1000"/>
                                  </p:stCondLst>
                                  <p:childTnLst>
                                    <p:set>
                                      <p:cBhvr>
                                        <p:cTn id="31" dur="1" fill="hold">
                                          <p:stCondLst>
                                            <p:cond delay="0"/>
                                          </p:stCondLst>
                                        </p:cTn>
                                        <p:tgtEl>
                                          <p:spTgt spid="21">
                                            <p:txEl>
                                              <p:pRg st="6" end="6"/>
                                            </p:txEl>
                                          </p:spTgt>
                                        </p:tgtEl>
                                        <p:attrNameLst>
                                          <p:attrName>style.visibility</p:attrName>
                                        </p:attrNameLst>
                                      </p:cBhvr>
                                      <p:to>
                                        <p:strVal val="visible"/>
                                      </p:to>
                                    </p:set>
                                    <p:anim calcmode="lin" valueType="num">
                                      <p:cBhvr>
                                        <p:cTn id="32" dur="1000" fill="hold"/>
                                        <p:tgtEl>
                                          <p:spTgt spid="21">
                                            <p:txEl>
                                              <p:pRg st="6" end="6"/>
                                            </p:txEl>
                                          </p:spTgt>
                                        </p:tgtEl>
                                        <p:attrNameLst>
                                          <p:attrName>ppt_w</p:attrName>
                                        </p:attrNameLst>
                                      </p:cBhvr>
                                      <p:tavLst>
                                        <p:tav tm="0">
                                          <p:val>
                                            <p:strVal val="#ppt_w*0.70"/>
                                          </p:val>
                                        </p:tav>
                                        <p:tav tm="100000">
                                          <p:val>
                                            <p:strVal val="#ppt_w"/>
                                          </p:val>
                                        </p:tav>
                                      </p:tavLst>
                                    </p:anim>
                                    <p:anim calcmode="lin" valueType="num">
                                      <p:cBhvr>
                                        <p:cTn id="33" dur="1000" fill="hold"/>
                                        <p:tgtEl>
                                          <p:spTgt spid="21">
                                            <p:txEl>
                                              <p:pRg st="6" end="6"/>
                                            </p:txEl>
                                          </p:spTgt>
                                        </p:tgtEl>
                                        <p:attrNameLst>
                                          <p:attrName>ppt_h</p:attrName>
                                        </p:attrNameLst>
                                      </p:cBhvr>
                                      <p:tavLst>
                                        <p:tav tm="0">
                                          <p:val>
                                            <p:strVal val="#ppt_h"/>
                                          </p:val>
                                        </p:tav>
                                        <p:tav tm="100000">
                                          <p:val>
                                            <p:strVal val="#ppt_h"/>
                                          </p:val>
                                        </p:tav>
                                      </p:tavLst>
                                    </p:anim>
                                    <p:animEffect transition="in" filter="fade">
                                      <p:cBhvr>
                                        <p:cTn id="34" dur="1000"/>
                                        <p:tgtEl>
                                          <p:spTgt spid="21">
                                            <p:txEl>
                                              <p:pRg st="6" end="6"/>
                                            </p:txEl>
                                          </p:spTgt>
                                        </p:tgtEl>
                                      </p:cBhvr>
                                    </p:animEffect>
                                  </p:childTnLst>
                                </p:cTn>
                              </p:par>
                              <p:par>
                                <p:cTn id="35" presetID="42" presetClass="entr" presetSubtype="0" fill="hold" nodeType="withEffect">
                                  <p:stCondLst>
                                    <p:cond delay="100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p:cNvGrpSpPr/>
          <p:nvPr/>
        </p:nvGrpSpPr>
        <p:grpSpPr>
          <a:xfrm>
            <a:off x="107504" y="44624"/>
            <a:ext cx="8856984" cy="692696"/>
            <a:chOff x="107504" y="44624"/>
            <a:chExt cx="8856984" cy="692696"/>
          </a:xfrm>
        </p:grpSpPr>
        <p:sp>
          <p:nvSpPr>
            <p:cNvPr id="3" name="Rectangle à coins arrondis 2"/>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à coins arrondis 3"/>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9"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0"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1"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2"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3" name="ZoneTexte 12"/>
          <p:cNvSpPr txBox="1"/>
          <p:nvPr/>
        </p:nvSpPr>
        <p:spPr>
          <a:xfrm>
            <a:off x="4004643" y="764704"/>
            <a:ext cx="4959845" cy="461665"/>
          </a:xfrm>
          <a:prstGeom prst="rect">
            <a:avLst/>
          </a:prstGeom>
          <a:noFill/>
        </p:spPr>
        <p:txBody>
          <a:bodyPr wrap="square" rtlCol="0">
            <a:spAutoFit/>
          </a:bodyPr>
          <a:lstStyle/>
          <a:p>
            <a:pPr algn="r"/>
            <a:r>
              <a:rPr lang="fr-FR" sz="2400" b="1" dirty="0" err="1" smtClean="0">
                <a:latin typeface="Garamond" pitchFamily="18" charset="0"/>
              </a:rPr>
              <a:t>Dyar</a:t>
            </a:r>
            <a:r>
              <a:rPr lang="fr-FR" sz="2400" b="1" dirty="0" smtClean="0">
                <a:latin typeface="Garamond" pitchFamily="18" charset="0"/>
              </a:rPr>
              <a:t> Al Mansour</a:t>
            </a:r>
            <a:endParaRPr lang="fr-FR" sz="2400" b="1" dirty="0">
              <a:latin typeface="Garamond" pitchFamily="18" charset="0"/>
            </a:endParaRPr>
          </a:p>
        </p:txBody>
      </p:sp>
      <p:graphicFrame>
        <p:nvGraphicFramePr>
          <p:cNvPr id="14" name="Diagramme 13"/>
          <p:cNvGraphicFramePr/>
          <p:nvPr>
            <p:extLst>
              <p:ext uri="{D42A27DB-BD31-4B8C-83A1-F6EECF244321}">
                <p14:modId xmlns:p14="http://schemas.microsoft.com/office/powerpoint/2010/main" val="1636380375"/>
              </p:ext>
            </p:extLst>
          </p:nvPr>
        </p:nvGraphicFramePr>
        <p:xfrm>
          <a:off x="251520" y="1412776"/>
          <a:ext cx="8568952"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84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phique 1"/>
          <p:cNvGraphicFramePr/>
          <p:nvPr>
            <p:extLst>
              <p:ext uri="{D42A27DB-BD31-4B8C-83A1-F6EECF244321}">
                <p14:modId xmlns:p14="http://schemas.microsoft.com/office/powerpoint/2010/main" val="67428739"/>
              </p:ext>
            </p:extLst>
          </p:nvPr>
        </p:nvGraphicFramePr>
        <p:xfrm>
          <a:off x="1674080" y="1340768"/>
          <a:ext cx="5562638"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ZoneTexte 3"/>
          <p:cNvSpPr txBox="1"/>
          <p:nvPr/>
        </p:nvSpPr>
        <p:spPr>
          <a:xfrm>
            <a:off x="755576" y="5733256"/>
            <a:ext cx="7326523" cy="461665"/>
          </a:xfrm>
          <a:prstGeom prst="rect">
            <a:avLst/>
          </a:prstGeom>
          <a:noFill/>
        </p:spPr>
        <p:txBody>
          <a:bodyPr wrap="square" rtlCol="0">
            <a:spAutoFit/>
          </a:bodyPr>
          <a:lstStyle/>
          <a:p>
            <a:r>
              <a:rPr lang="fr-FR" sz="2400" dirty="0" smtClean="0">
                <a:latin typeface="Bell MT" pitchFamily="18" charset="0"/>
              </a:rPr>
              <a:t>Augmentation considérable du nombre d’</a:t>
            </a:r>
            <a:endParaRPr lang="fr-FR" sz="2400" dirty="0">
              <a:latin typeface="Bell MT" pitchFamily="18" charset="0"/>
            </a:endParaRPr>
          </a:p>
        </p:txBody>
      </p:sp>
      <p:sp>
        <p:nvSpPr>
          <p:cNvPr id="5" name="Flèche courbée vers le bas 4"/>
          <p:cNvSpPr/>
          <p:nvPr/>
        </p:nvSpPr>
        <p:spPr>
          <a:xfrm rot="3723548">
            <a:off x="7380523" y="4282680"/>
            <a:ext cx="1637359" cy="864096"/>
          </a:xfrm>
          <a:prstGeom prst="curved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solidFill>
                <a:schemeClr val="tx1"/>
              </a:solidFill>
            </a:endParaRPr>
          </a:p>
        </p:txBody>
      </p:sp>
      <p:sp>
        <p:nvSpPr>
          <p:cNvPr id="6" name="Rectangle 5"/>
          <p:cNvSpPr/>
          <p:nvPr/>
        </p:nvSpPr>
        <p:spPr>
          <a:xfrm>
            <a:off x="5868144" y="5733256"/>
            <a:ext cx="2040943" cy="461665"/>
          </a:xfrm>
          <a:prstGeom prst="rect">
            <a:avLst/>
          </a:prstGeom>
        </p:spPr>
        <p:txBody>
          <a:bodyPr wrap="none">
            <a:spAutoFit/>
          </a:bodyPr>
          <a:lstStyle/>
          <a:p>
            <a:r>
              <a:rPr lang="fr-FR" sz="2400" dirty="0">
                <a:latin typeface="Bell MT" pitchFamily="18" charset="0"/>
              </a:rPr>
              <a:t>appels d’offres </a:t>
            </a:r>
            <a:endParaRPr lang="fr-FR" sz="2400" dirty="0"/>
          </a:p>
        </p:txBody>
      </p:sp>
      <p:sp>
        <p:nvSpPr>
          <p:cNvPr id="7" name="ZoneTexte 6"/>
          <p:cNvSpPr txBox="1"/>
          <p:nvPr/>
        </p:nvSpPr>
        <p:spPr>
          <a:xfrm rot="16200000">
            <a:off x="1058417" y="3702224"/>
            <a:ext cx="1728192" cy="461665"/>
          </a:xfrm>
          <a:prstGeom prst="rect">
            <a:avLst/>
          </a:prstGeom>
          <a:noFill/>
        </p:spPr>
        <p:txBody>
          <a:bodyPr wrap="square" rtlCol="0">
            <a:spAutoFit/>
          </a:bodyPr>
          <a:lstStyle/>
          <a:p>
            <a:r>
              <a:rPr lang="fr-FR" sz="2400" b="1" dirty="0" smtClean="0"/>
              <a:t>L’évolution</a:t>
            </a:r>
            <a:endParaRPr lang="fr-FR" sz="2400" b="1" dirty="0"/>
          </a:p>
        </p:txBody>
      </p:sp>
      <p:sp>
        <p:nvSpPr>
          <p:cNvPr id="8" name="Rectangle 7"/>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p:cNvGrpSpPr/>
          <p:nvPr/>
        </p:nvGrpSpPr>
        <p:grpSpPr>
          <a:xfrm>
            <a:off x="107504" y="44624"/>
            <a:ext cx="8856984" cy="692696"/>
            <a:chOff x="107504" y="44624"/>
            <a:chExt cx="8856984" cy="692696"/>
          </a:xfrm>
        </p:grpSpPr>
        <p:sp>
          <p:nvSpPr>
            <p:cNvPr id="10" name="Rectangle à coins arrondis 9"/>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à coins arrondis 13"/>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6"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7"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8"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9"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20" name="ZoneTexte 19"/>
          <p:cNvSpPr txBox="1"/>
          <p:nvPr/>
        </p:nvSpPr>
        <p:spPr>
          <a:xfrm>
            <a:off x="4004643" y="764704"/>
            <a:ext cx="4959845" cy="461665"/>
          </a:xfrm>
          <a:prstGeom prst="rect">
            <a:avLst/>
          </a:prstGeom>
          <a:noFill/>
        </p:spPr>
        <p:txBody>
          <a:bodyPr wrap="square" rtlCol="0">
            <a:spAutoFit/>
          </a:bodyPr>
          <a:lstStyle/>
          <a:p>
            <a:pPr algn="r"/>
            <a:r>
              <a:rPr lang="fr-FR" sz="2400" b="1" dirty="0" smtClean="0">
                <a:latin typeface="Garamond" pitchFamily="18" charset="0"/>
              </a:rPr>
              <a:t>Motivations </a:t>
            </a:r>
            <a:endParaRPr lang="fr-FR" sz="2400" b="1" dirty="0">
              <a:latin typeface="Garamond" pitchFamily="18" charset="0"/>
            </a:endParaRPr>
          </a:p>
        </p:txBody>
      </p:sp>
    </p:spTree>
    <p:extLst>
      <p:ext uri="{BB962C8B-B14F-4D97-AF65-F5344CB8AC3E}">
        <p14:creationId xmlns:p14="http://schemas.microsoft.com/office/powerpoint/2010/main" val="41416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22" presetClass="entr" presetSubtype="1"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600"/>
                                        <p:tgtEl>
                                          <p:spTgt spid="5"/>
                                        </p:tgtEl>
                                      </p:cBhvr>
                                    </p:animEffect>
                                  </p:childTnLst>
                                </p:cTn>
                              </p:par>
                              <p:par>
                                <p:cTn id="14" presetID="26" presetClass="entr" presetSubtype="0" fill="hold" grpId="1" nodeType="with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par>
                                <p:cTn id="30" presetID="26" presetClass="entr" presetSubtype="0" fill="hold" grpId="0" nodeType="with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80">
                                          <p:stCondLst>
                                            <p:cond delay="0"/>
                                          </p:stCondLst>
                                        </p:cTn>
                                        <p:tgtEl>
                                          <p:spTgt spid="6"/>
                                        </p:tgtEl>
                                      </p:cBhvr>
                                    </p:animEffect>
                                    <p:anim calcmode="lin" valueType="num">
                                      <p:cBhvr>
                                        <p:cTn id="3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8" dur="26">
                                          <p:stCondLst>
                                            <p:cond delay="650"/>
                                          </p:stCondLst>
                                        </p:cTn>
                                        <p:tgtEl>
                                          <p:spTgt spid="6"/>
                                        </p:tgtEl>
                                      </p:cBhvr>
                                      <p:to x="100000" y="60000"/>
                                    </p:animScale>
                                    <p:animScale>
                                      <p:cBhvr>
                                        <p:cTn id="39" dur="166" decel="50000">
                                          <p:stCondLst>
                                            <p:cond delay="676"/>
                                          </p:stCondLst>
                                        </p:cTn>
                                        <p:tgtEl>
                                          <p:spTgt spid="6"/>
                                        </p:tgtEl>
                                      </p:cBhvr>
                                      <p:to x="100000" y="100000"/>
                                    </p:animScale>
                                    <p:animScale>
                                      <p:cBhvr>
                                        <p:cTn id="40" dur="26">
                                          <p:stCondLst>
                                            <p:cond delay="1312"/>
                                          </p:stCondLst>
                                        </p:cTn>
                                        <p:tgtEl>
                                          <p:spTgt spid="6"/>
                                        </p:tgtEl>
                                      </p:cBhvr>
                                      <p:to x="100000" y="80000"/>
                                    </p:animScale>
                                    <p:animScale>
                                      <p:cBhvr>
                                        <p:cTn id="41" dur="166" decel="50000">
                                          <p:stCondLst>
                                            <p:cond delay="1338"/>
                                          </p:stCondLst>
                                        </p:cTn>
                                        <p:tgtEl>
                                          <p:spTgt spid="6"/>
                                        </p:tgtEl>
                                      </p:cBhvr>
                                      <p:to x="100000" y="100000"/>
                                    </p:animScale>
                                    <p:animScale>
                                      <p:cBhvr>
                                        <p:cTn id="42" dur="26">
                                          <p:stCondLst>
                                            <p:cond delay="1642"/>
                                          </p:stCondLst>
                                        </p:cTn>
                                        <p:tgtEl>
                                          <p:spTgt spid="6"/>
                                        </p:tgtEl>
                                      </p:cBhvr>
                                      <p:to x="100000" y="90000"/>
                                    </p:animScale>
                                    <p:animScale>
                                      <p:cBhvr>
                                        <p:cTn id="43" dur="166" decel="50000">
                                          <p:stCondLst>
                                            <p:cond delay="1668"/>
                                          </p:stCondLst>
                                        </p:cTn>
                                        <p:tgtEl>
                                          <p:spTgt spid="6"/>
                                        </p:tgtEl>
                                      </p:cBhvr>
                                      <p:to x="100000" y="100000"/>
                                    </p:animScale>
                                    <p:animScale>
                                      <p:cBhvr>
                                        <p:cTn id="44" dur="26">
                                          <p:stCondLst>
                                            <p:cond delay="1808"/>
                                          </p:stCondLst>
                                        </p:cTn>
                                        <p:tgtEl>
                                          <p:spTgt spid="6"/>
                                        </p:tgtEl>
                                      </p:cBhvr>
                                      <p:to x="100000" y="95000"/>
                                    </p:animScale>
                                    <p:animScale>
                                      <p:cBhvr>
                                        <p:cTn id="45" dur="166" decel="50000">
                                          <p:stCondLst>
                                            <p:cond delay="1834"/>
                                          </p:stCondLst>
                                        </p:cTn>
                                        <p:tgtEl>
                                          <p:spTgt spid="6"/>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37" presetClass="exit" presetSubtype="0" fill="hold" grpId="1" nodeType="clickEffect">
                                  <p:stCondLst>
                                    <p:cond delay="0"/>
                                  </p:stCondLst>
                                  <p:childTnLst>
                                    <p:animEffect transition="out" filter="fade">
                                      <p:cBhvr>
                                        <p:cTn id="49" dur="1000"/>
                                        <p:tgtEl>
                                          <p:spTgt spid="2"/>
                                        </p:tgtEl>
                                      </p:cBhvr>
                                    </p:animEffect>
                                    <p:anim calcmode="lin" valueType="num">
                                      <p:cBhvr>
                                        <p:cTn id="50" dur="1000"/>
                                        <p:tgtEl>
                                          <p:spTgt spid="2"/>
                                        </p:tgtEl>
                                        <p:attrNameLst>
                                          <p:attrName>ppt_x</p:attrName>
                                        </p:attrNameLst>
                                      </p:cBhvr>
                                      <p:tavLst>
                                        <p:tav tm="0">
                                          <p:val>
                                            <p:strVal val="ppt_x"/>
                                          </p:val>
                                        </p:tav>
                                        <p:tav tm="100000">
                                          <p:val>
                                            <p:strVal val="ppt_x"/>
                                          </p:val>
                                        </p:tav>
                                      </p:tavLst>
                                    </p:anim>
                                    <p:anim calcmode="lin" valueType="num">
                                      <p:cBhvr>
                                        <p:cTn id="51" dur="100" decel="100000"/>
                                        <p:tgtEl>
                                          <p:spTgt spid="2"/>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2"/>
                                        </p:tgtEl>
                                        <p:attrNameLst>
                                          <p:attrName>ppt_y</p:attrName>
                                        </p:attrNameLst>
                                      </p:cBhvr>
                                      <p:tavLst>
                                        <p:tav tm="0">
                                          <p:val>
                                            <p:strVal val="ppt_y"/>
                                          </p:val>
                                        </p:tav>
                                        <p:tav tm="100000">
                                          <p:val>
                                            <p:strVal val="ppt_y+1"/>
                                          </p:val>
                                        </p:tav>
                                      </p:tavLst>
                                    </p:anim>
                                    <p:set>
                                      <p:cBhvr>
                                        <p:cTn id="53" dur="1" fill="hold">
                                          <p:stCondLst>
                                            <p:cond delay="999"/>
                                          </p:stCondLst>
                                        </p:cTn>
                                        <p:tgtEl>
                                          <p:spTgt spid="2"/>
                                        </p:tgtEl>
                                        <p:attrNameLst>
                                          <p:attrName>style.visibility</p:attrName>
                                        </p:attrNameLst>
                                      </p:cBhvr>
                                      <p:to>
                                        <p:strVal val="hidden"/>
                                      </p:to>
                                    </p:set>
                                  </p:childTnLst>
                                </p:cTn>
                              </p:par>
                              <p:par>
                                <p:cTn id="54" presetID="37" presetClass="exit" presetSubtype="0" fill="hold" grpId="0" nodeType="withEffect">
                                  <p:stCondLst>
                                    <p:cond delay="0"/>
                                  </p:stCondLst>
                                  <p:childTnLst>
                                    <p:animEffect transition="out" filter="fade">
                                      <p:cBhvr>
                                        <p:cTn id="55" dur="1000"/>
                                        <p:tgtEl>
                                          <p:spTgt spid="4"/>
                                        </p:tgtEl>
                                      </p:cBhvr>
                                    </p:animEffect>
                                    <p:anim calcmode="lin" valueType="num">
                                      <p:cBhvr>
                                        <p:cTn id="56" dur="1000"/>
                                        <p:tgtEl>
                                          <p:spTgt spid="4"/>
                                        </p:tgtEl>
                                        <p:attrNameLst>
                                          <p:attrName>ppt_x</p:attrName>
                                        </p:attrNameLst>
                                      </p:cBhvr>
                                      <p:tavLst>
                                        <p:tav tm="0">
                                          <p:val>
                                            <p:strVal val="ppt_x"/>
                                          </p:val>
                                        </p:tav>
                                        <p:tav tm="100000">
                                          <p:val>
                                            <p:strVal val="ppt_x"/>
                                          </p:val>
                                        </p:tav>
                                      </p:tavLst>
                                    </p:anim>
                                    <p:anim calcmode="lin" valueType="num">
                                      <p:cBhvr>
                                        <p:cTn id="57" dur="100" decel="100000"/>
                                        <p:tgtEl>
                                          <p:spTgt spid="4"/>
                                        </p:tgtEl>
                                        <p:attrNameLst>
                                          <p:attrName>ppt_y</p:attrName>
                                        </p:attrNameLst>
                                      </p:cBhvr>
                                      <p:tavLst>
                                        <p:tav tm="0">
                                          <p:val>
                                            <p:strVal val="ppt_y"/>
                                          </p:val>
                                        </p:tav>
                                        <p:tav tm="100000">
                                          <p:val>
                                            <p:strVal val="ppt_y-.03"/>
                                          </p:val>
                                        </p:tav>
                                      </p:tavLst>
                                    </p:anim>
                                    <p:anim calcmode="lin" valueType="num">
                                      <p:cBhvr>
                                        <p:cTn id="58" dur="900" accel="100000">
                                          <p:stCondLst>
                                            <p:cond delay="100"/>
                                          </p:stCondLst>
                                        </p:cTn>
                                        <p:tgtEl>
                                          <p:spTgt spid="4"/>
                                        </p:tgtEl>
                                        <p:attrNameLst>
                                          <p:attrName>ppt_y</p:attrName>
                                        </p:attrNameLst>
                                      </p:cBhvr>
                                      <p:tavLst>
                                        <p:tav tm="0">
                                          <p:val>
                                            <p:strVal val="ppt_y"/>
                                          </p:val>
                                        </p:tav>
                                        <p:tav tm="100000">
                                          <p:val>
                                            <p:strVal val="ppt_y+1"/>
                                          </p:val>
                                        </p:tav>
                                      </p:tavLst>
                                    </p:anim>
                                    <p:set>
                                      <p:cBhvr>
                                        <p:cTn id="59" dur="1" fill="hold">
                                          <p:stCondLst>
                                            <p:cond delay="999"/>
                                          </p:stCondLst>
                                        </p:cTn>
                                        <p:tgtEl>
                                          <p:spTgt spid="4"/>
                                        </p:tgtEl>
                                        <p:attrNameLst>
                                          <p:attrName>style.visibility</p:attrName>
                                        </p:attrNameLst>
                                      </p:cBhvr>
                                      <p:to>
                                        <p:strVal val="hidden"/>
                                      </p:to>
                                    </p:set>
                                  </p:childTnLst>
                                </p:cTn>
                              </p:par>
                              <p:par>
                                <p:cTn id="60" presetID="37" presetClass="exit" presetSubtype="0" fill="hold" grpId="1" nodeType="withEffect">
                                  <p:stCondLst>
                                    <p:cond delay="0"/>
                                  </p:stCondLst>
                                  <p:childTnLst>
                                    <p:animEffect transition="out" filter="fade">
                                      <p:cBhvr>
                                        <p:cTn id="61" dur="1000"/>
                                        <p:tgtEl>
                                          <p:spTgt spid="5"/>
                                        </p:tgtEl>
                                      </p:cBhvr>
                                    </p:animEffect>
                                    <p:anim calcmode="lin" valueType="num">
                                      <p:cBhvr>
                                        <p:cTn id="62" dur="1000"/>
                                        <p:tgtEl>
                                          <p:spTgt spid="5"/>
                                        </p:tgtEl>
                                        <p:attrNameLst>
                                          <p:attrName>ppt_x</p:attrName>
                                        </p:attrNameLst>
                                      </p:cBhvr>
                                      <p:tavLst>
                                        <p:tav tm="0">
                                          <p:val>
                                            <p:strVal val="ppt_x"/>
                                          </p:val>
                                        </p:tav>
                                        <p:tav tm="100000">
                                          <p:val>
                                            <p:strVal val="ppt_x"/>
                                          </p:val>
                                        </p:tav>
                                      </p:tavLst>
                                    </p:anim>
                                    <p:anim calcmode="lin" valueType="num">
                                      <p:cBhvr>
                                        <p:cTn id="63" dur="100" decel="100000"/>
                                        <p:tgtEl>
                                          <p:spTgt spid="5"/>
                                        </p:tgtEl>
                                        <p:attrNameLst>
                                          <p:attrName>ppt_y</p:attrName>
                                        </p:attrNameLst>
                                      </p:cBhvr>
                                      <p:tavLst>
                                        <p:tav tm="0">
                                          <p:val>
                                            <p:strVal val="ppt_y"/>
                                          </p:val>
                                        </p:tav>
                                        <p:tav tm="100000">
                                          <p:val>
                                            <p:strVal val="ppt_y-.03"/>
                                          </p:val>
                                        </p:tav>
                                      </p:tavLst>
                                    </p:anim>
                                    <p:anim calcmode="lin" valueType="num">
                                      <p:cBhvr>
                                        <p:cTn id="64" dur="900" accel="100000">
                                          <p:stCondLst>
                                            <p:cond delay="100"/>
                                          </p:stCondLst>
                                        </p:cTn>
                                        <p:tgtEl>
                                          <p:spTgt spid="5"/>
                                        </p:tgtEl>
                                        <p:attrNameLst>
                                          <p:attrName>ppt_y</p:attrName>
                                        </p:attrNameLst>
                                      </p:cBhvr>
                                      <p:tavLst>
                                        <p:tav tm="0">
                                          <p:val>
                                            <p:strVal val="ppt_y"/>
                                          </p:val>
                                        </p:tav>
                                        <p:tav tm="100000">
                                          <p:val>
                                            <p:strVal val="ppt_y+1"/>
                                          </p:val>
                                        </p:tav>
                                      </p:tavLst>
                                    </p:anim>
                                    <p:set>
                                      <p:cBhvr>
                                        <p:cTn id="65" dur="1" fill="hold">
                                          <p:stCondLst>
                                            <p:cond delay="999"/>
                                          </p:stCondLst>
                                        </p:cTn>
                                        <p:tgtEl>
                                          <p:spTgt spid="5"/>
                                        </p:tgtEl>
                                        <p:attrNameLst>
                                          <p:attrName>style.visibility</p:attrName>
                                        </p:attrNameLst>
                                      </p:cBhvr>
                                      <p:to>
                                        <p:strVal val="hidden"/>
                                      </p:to>
                                    </p:set>
                                  </p:childTnLst>
                                </p:cTn>
                              </p:par>
                              <p:par>
                                <p:cTn id="66" presetID="37" presetClass="exit" presetSubtype="0" fill="hold" grpId="1" nodeType="withEffect">
                                  <p:stCondLst>
                                    <p:cond delay="0"/>
                                  </p:stCondLst>
                                  <p:childTnLst>
                                    <p:animEffect transition="out" filter="fade">
                                      <p:cBhvr>
                                        <p:cTn id="67" dur="1000"/>
                                        <p:tgtEl>
                                          <p:spTgt spid="7"/>
                                        </p:tgtEl>
                                      </p:cBhvr>
                                    </p:animEffect>
                                    <p:anim calcmode="lin" valueType="num">
                                      <p:cBhvr>
                                        <p:cTn id="68" dur="1000"/>
                                        <p:tgtEl>
                                          <p:spTgt spid="7"/>
                                        </p:tgtEl>
                                        <p:attrNameLst>
                                          <p:attrName>ppt_x</p:attrName>
                                        </p:attrNameLst>
                                      </p:cBhvr>
                                      <p:tavLst>
                                        <p:tav tm="0">
                                          <p:val>
                                            <p:strVal val="ppt_x"/>
                                          </p:val>
                                        </p:tav>
                                        <p:tav tm="100000">
                                          <p:val>
                                            <p:strVal val="ppt_x"/>
                                          </p:val>
                                        </p:tav>
                                      </p:tavLst>
                                    </p:anim>
                                    <p:anim calcmode="lin" valueType="num">
                                      <p:cBhvr>
                                        <p:cTn id="69" dur="100" decel="100000"/>
                                        <p:tgtEl>
                                          <p:spTgt spid="7"/>
                                        </p:tgtEl>
                                        <p:attrNameLst>
                                          <p:attrName>ppt_y</p:attrName>
                                        </p:attrNameLst>
                                      </p:cBhvr>
                                      <p:tavLst>
                                        <p:tav tm="0">
                                          <p:val>
                                            <p:strVal val="ppt_y"/>
                                          </p:val>
                                        </p:tav>
                                        <p:tav tm="100000">
                                          <p:val>
                                            <p:strVal val="ppt_y-.03"/>
                                          </p:val>
                                        </p:tav>
                                      </p:tavLst>
                                    </p:anim>
                                    <p:anim calcmode="lin" valueType="num">
                                      <p:cBhvr>
                                        <p:cTn id="70" dur="900" accel="100000">
                                          <p:stCondLst>
                                            <p:cond delay="100"/>
                                          </p:stCondLst>
                                        </p:cTn>
                                        <p:tgtEl>
                                          <p:spTgt spid="7"/>
                                        </p:tgtEl>
                                        <p:attrNameLst>
                                          <p:attrName>ppt_y</p:attrName>
                                        </p:attrNameLst>
                                      </p:cBhvr>
                                      <p:tavLst>
                                        <p:tav tm="0">
                                          <p:val>
                                            <p:strVal val="ppt_y"/>
                                          </p:val>
                                        </p:tav>
                                        <p:tav tm="100000">
                                          <p:val>
                                            <p:strVal val="ppt_y+1"/>
                                          </p:val>
                                        </p:tav>
                                      </p:tavLst>
                                    </p:anim>
                                    <p:set>
                                      <p:cBhvr>
                                        <p:cTn id="71" dur="1" fill="hold">
                                          <p:stCondLst>
                                            <p:cond delay="999"/>
                                          </p:stCondLst>
                                        </p:cTn>
                                        <p:tgtEl>
                                          <p:spTgt spid="7"/>
                                        </p:tgtEl>
                                        <p:attrNameLst>
                                          <p:attrName>style.visibility</p:attrName>
                                        </p:attrNameLst>
                                      </p:cBhvr>
                                      <p:to>
                                        <p:strVal val="hidden"/>
                                      </p:to>
                                    </p:set>
                                  </p:childTnLst>
                                </p:cTn>
                              </p:par>
                              <p:par>
                                <p:cTn id="72" presetID="49" presetClass="path" presetSubtype="0" accel="50000" decel="50000" fill="hold" grpId="1" nodeType="withEffect">
                                  <p:stCondLst>
                                    <p:cond delay="0"/>
                                  </p:stCondLst>
                                  <p:childTnLst>
                                    <p:animMotion origin="layout" path="M 1.38889E-6 -4.44444E-6 L -0.50521 -0.63194 " pathEditMode="relative" rAng="0" ptsTypes="AA">
                                      <p:cBhvr>
                                        <p:cTn id="73" dur="2400" fill="hold"/>
                                        <p:tgtEl>
                                          <p:spTgt spid="6"/>
                                        </p:tgtEl>
                                        <p:attrNameLst>
                                          <p:attrName>ppt_x</p:attrName>
                                          <p:attrName>ppt_y</p:attrName>
                                        </p:attrNameLst>
                                      </p:cBhvr>
                                      <p:rCtr x="-25260" y="-31597"/>
                                    </p:animMotion>
                                  </p:childTnLst>
                                </p:cTn>
                              </p:par>
                              <p:par>
                                <p:cTn id="74" presetID="6" presetClass="emph" presetSubtype="0" fill="hold" grpId="2" nodeType="withEffect">
                                  <p:stCondLst>
                                    <p:cond delay="0"/>
                                  </p:stCondLst>
                                  <p:childTnLst>
                                    <p:animScale>
                                      <p:cBhvr>
                                        <p:cTn id="75"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P spid="4" grpId="0"/>
      <p:bldP spid="4" grpId="1"/>
      <p:bldP spid="5" grpId="0" animBg="1"/>
      <p:bldP spid="5" grpId="1" animBg="1"/>
      <p:bldP spid="6" grpId="0"/>
      <p:bldP spid="6" grpId="1"/>
      <p:bldP spid="6" grpId="2"/>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90" y="1059995"/>
            <a:ext cx="7344816" cy="848566"/>
          </a:xfrm>
          <a:prstGeom prst="rect">
            <a:avLst/>
          </a:prstGeom>
        </p:spPr>
        <p:txBody>
          <a:bodyPr wrap="square">
            <a:spAutoFit/>
          </a:bodyPr>
          <a:lstStyle/>
          <a:p>
            <a:pPr>
              <a:lnSpc>
                <a:spcPct val="150000"/>
              </a:lnSpc>
              <a:buClr>
                <a:schemeClr val="accent6">
                  <a:lumMod val="75000"/>
                </a:schemeClr>
              </a:buClr>
              <a:defRPr/>
            </a:pPr>
            <a:r>
              <a:rPr lang="fr-FR" sz="3600" dirty="0">
                <a:solidFill>
                  <a:schemeClr val="tx1">
                    <a:lumMod val="75000"/>
                    <a:lumOff val="25000"/>
                  </a:schemeClr>
                </a:solidFill>
                <a:effectLst>
                  <a:outerShdw blurRad="38100" dist="38100" dir="2700000" algn="tl">
                    <a:srgbClr val="000000">
                      <a:alpha val="43137"/>
                    </a:srgbClr>
                  </a:outerShdw>
                </a:effectLst>
                <a:latin typeface="Bell MT" pitchFamily="18" charset="0"/>
              </a:rPr>
              <a:t>a</a:t>
            </a:r>
            <a:r>
              <a:rPr lang="fr-FR" sz="3600" dirty="0" smtClean="0">
                <a:solidFill>
                  <a:schemeClr val="tx1">
                    <a:lumMod val="75000"/>
                    <a:lumOff val="25000"/>
                  </a:schemeClr>
                </a:solidFill>
                <a:effectLst>
                  <a:outerShdw blurRad="38100" dist="38100" dir="2700000" algn="tl">
                    <a:srgbClr val="000000">
                      <a:alpha val="43137"/>
                    </a:srgbClr>
                  </a:outerShdw>
                </a:effectLst>
                <a:latin typeface="Bell MT" pitchFamily="18" charset="0"/>
              </a:rPr>
              <a:t>ppels d’offres</a:t>
            </a:r>
            <a:endParaRPr lang="fr-FR" sz="3600" b="1" dirty="0">
              <a:solidFill>
                <a:schemeClr val="tx1">
                  <a:lumMod val="75000"/>
                  <a:lumOff val="25000"/>
                </a:schemeClr>
              </a:solidFill>
              <a:effectLst>
                <a:outerShdw blurRad="38100" dist="38100" dir="2700000" algn="tl">
                  <a:srgbClr val="000000">
                    <a:alpha val="43137"/>
                  </a:srgbClr>
                </a:outerShdw>
              </a:effectLst>
              <a:latin typeface="Bell MT" pitchFamily="18" charset="0"/>
            </a:endParaRPr>
          </a:p>
        </p:txBody>
      </p:sp>
      <p:sp>
        <p:nvSpPr>
          <p:cNvPr id="104" name="Rectangle 103"/>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5" name="Groupe 104"/>
          <p:cNvGrpSpPr/>
          <p:nvPr/>
        </p:nvGrpSpPr>
        <p:grpSpPr>
          <a:xfrm>
            <a:off x="107504" y="44624"/>
            <a:ext cx="8856984" cy="692696"/>
            <a:chOff x="107504" y="44624"/>
            <a:chExt cx="8856984" cy="692696"/>
          </a:xfrm>
        </p:grpSpPr>
        <p:sp>
          <p:nvSpPr>
            <p:cNvPr id="106" name="Rectangle à coins arrondis 105"/>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à coins arrondis 106"/>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à coins arrondis 107"/>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à coins arrondis 108"/>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à coins arrondis 109"/>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12"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3"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14"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15"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16" name="ZoneTexte 115"/>
          <p:cNvSpPr txBox="1"/>
          <p:nvPr/>
        </p:nvSpPr>
        <p:spPr>
          <a:xfrm>
            <a:off x="4004643" y="764704"/>
            <a:ext cx="4959845" cy="461665"/>
          </a:xfrm>
          <a:prstGeom prst="rect">
            <a:avLst/>
          </a:prstGeom>
          <a:noFill/>
        </p:spPr>
        <p:txBody>
          <a:bodyPr wrap="square" rtlCol="0">
            <a:spAutoFit/>
          </a:bodyPr>
          <a:lstStyle/>
          <a:p>
            <a:pPr algn="r"/>
            <a:r>
              <a:rPr lang="fr-FR" sz="2400" b="1" dirty="0" smtClean="0">
                <a:latin typeface="Garamond" pitchFamily="18" charset="0"/>
              </a:rPr>
              <a:t>Motivations </a:t>
            </a:r>
            <a:endParaRPr lang="fr-FR" sz="2400" b="1" dirty="0">
              <a:latin typeface="Garamond" pitchFamily="18" charset="0"/>
            </a:endParaRPr>
          </a:p>
        </p:txBody>
      </p:sp>
      <p:sp>
        <p:nvSpPr>
          <p:cNvPr id="128" name="ZoneTexte 127"/>
          <p:cNvSpPr txBox="1"/>
          <p:nvPr/>
        </p:nvSpPr>
        <p:spPr>
          <a:xfrm>
            <a:off x="2681141" y="2113692"/>
            <a:ext cx="4123107" cy="523220"/>
          </a:xfrm>
          <a:prstGeom prst="rect">
            <a:avLst/>
          </a:prstGeom>
          <a:noFill/>
        </p:spPr>
        <p:txBody>
          <a:bodyPr wrap="square" rtlCol="0">
            <a:spAutoFit/>
          </a:bodyPr>
          <a:lstStyle/>
          <a:p>
            <a:pPr algn="ctr"/>
            <a:r>
              <a:rPr lang="fr-FR" sz="2800" dirty="0" smtClean="0">
                <a:latin typeface="Bell MT" pitchFamily="18" charset="0"/>
              </a:rPr>
              <a:t>Redondance de documents</a:t>
            </a:r>
            <a:endParaRPr lang="fr-FR" sz="2800" dirty="0">
              <a:latin typeface="Bell MT" pitchFamily="18" charset="0"/>
            </a:endParaRPr>
          </a:p>
        </p:txBody>
      </p:sp>
      <p:pic>
        <p:nvPicPr>
          <p:cNvPr id="129" name="Image 1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40238"/>
            <a:ext cx="812698" cy="812698"/>
          </a:xfrm>
          <a:prstGeom prst="rect">
            <a:avLst/>
          </a:prstGeom>
        </p:spPr>
      </p:pic>
      <p:sp>
        <p:nvSpPr>
          <p:cNvPr id="136" name="ZoneTexte 135"/>
          <p:cNvSpPr txBox="1"/>
          <p:nvPr/>
        </p:nvSpPr>
        <p:spPr>
          <a:xfrm>
            <a:off x="4788024" y="5130863"/>
            <a:ext cx="1301080" cy="338554"/>
          </a:xfrm>
          <a:prstGeom prst="rect">
            <a:avLst/>
          </a:prstGeom>
          <a:noFill/>
        </p:spPr>
        <p:txBody>
          <a:bodyPr wrap="square" rtlCol="0">
            <a:spAutoFit/>
          </a:bodyPr>
          <a:lstStyle/>
          <a:p>
            <a:pPr algn="ctr"/>
            <a:r>
              <a:rPr lang="fr-FR" sz="1600" dirty="0" smtClean="0">
                <a:latin typeface="Bell MT" pitchFamily="18" charset="0"/>
              </a:rPr>
              <a:t>Offre </a:t>
            </a:r>
            <a:endParaRPr lang="fr-FR" sz="1600" dirty="0">
              <a:latin typeface="Bell MT" pitchFamily="18" charset="0"/>
            </a:endParaRPr>
          </a:p>
        </p:txBody>
      </p:sp>
      <p:sp>
        <p:nvSpPr>
          <p:cNvPr id="137" name="ZoneTexte 136"/>
          <p:cNvSpPr txBox="1"/>
          <p:nvPr/>
        </p:nvSpPr>
        <p:spPr>
          <a:xfrm>
            <a:off x="2915816" y="5970766"/>
            <a:ext cx="2141265" cy="338554"/>
          </a:xfrm>
          <a:prstGeom prst="rect">
            <a:avLst/>
          </a:prstGeom>
          <a:noFill/>
        </p:spPr>
        <p:txBody>
          <a:bodyPr wrap="square" rtlCol="0">
            <a:spAutoFit/>
          </a:bodyPr>
          <a:lstStyle/>
          <a:p>
            <a:r>
              <a:rPr lang="fr-FR" sz="1600" dirty="0" smtClean="0">
                <a:latin typeface="Bell MT" pitchFamily="18" charset="0"/>
              </a:rPr>
              <a:t>Dossier administratif</a:t>
            </a:r>
            <a:endParaRPr lang="fr-FR" sz="1600" dirty="0">
              <a:latin typeface="Bell MT" pitchFamily="18" charset="0"/>
            </a:endParaRPr>
          </a:p>
        </p:txBody>
      </p:sp>
      <p:pic>
        <p:nvPicPr>
          <p:cNvPr id="154" name="Image 1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4474" y="2708920"/>
            <a:ext cx="1124744" cy="1124744"/>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155" name="Flèche droite 154"/>
          <p:cNvSpPr/>
          <p:nvPr/>
        </p:nvSpPr>
        <p:spPr>
          <a:xfrm>
            <a:off x="4217084" y="3803184"/>
            <a:ext cx="912329" cy="511398"/>
          </a:xfrm>
          <a:prstGeom prst="rightArrow">
            <a:avLst>
              <a:gd name="adj1" fmla="val 44232"/>
              <a:gd name="adj2"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6" name="Image 155"/>
          <p:cNvPicPr>
            <a:picLocks noChangeAspect="1"/>
          </p:cNvPicPr>
          <p:nvPr/>
        </p:nvPicPr>
        <p:blipFill rotWithShape="1">
          <a:blip r:embed="rId5" cstate="print">
            <a:extLst>
              <a:ext uri="{28A0092B-C50C-407E-A947-70E740481C1C}">
                <a14:useLocalDpi xmlns:a14="http://schemas.microsoft.com/office/drawing/2010/main" val="0"/>
              </a:ext>
            </a:extLst>
          </a:blip>
          <a:srcRect l="7661" t="23984" r="8640" b="21270"/>
          <a:stretch/>
        </p:blipFill>
        <p:spPr>
          <a:xfrm>
            <a:off x="4269875" y="3284984"/>
            <a:ext cx="734173" cy="480208"/>
          </a:xfrm>
          <a:prstGeom prst="rect">
            <a:avLst/>
          </a:prstGeom>
        </p:spPr>
      </p:pic>
      <p:sp>
        <p:nvSpPr>
          <p:cNvPr id="157" name="ZoneTexte 156"/>
          <p:cNvSpPr txBox="1"/>
          <p:nvPr/>
        </p:nvSpPr>
        <p:spPr>
          <a:xfrm>
            <a:off x="3923928" y="2946430"/>
            <a:ext cx="1661120" cy="338554"/>
          </a:xfrm>
          <a:prstGeom prst="rect">
            <a:avLst/>
          </a:prstGeom>
          <a:noFill/>
        </p:spPr>
        <p:txBody>
          <a:bodyPr wrap="square" rtlCol="0">
            <a:spAutoFit/>
          </a:bodyPr>
          <a:lstStyle/>
          <a:p>
            <a:r>
              <a:rPr lang="fr-FR" sz="1600" dirty="0" smtClean="0">
                <a:latin typeface="Bell MT" pitchFamily="18" charset="0"/>
              </a:rPr>
              <a:t>Appel d’offres</a:t>
            </a:r>
            <a:endParaRPr lang="fr-FR" sz="1600" dirty="0">
              <a:latin typeface="Bell MT" pitchFamily="18" charset="0"/>
            </a:endParaRPr>
          </a:p>
        </p:txBody>
      </p:sp>
      <p:pic>
        <p:nvPicPr>
          <p:cNvPr id="158" name="Image 1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3344" y="3095382"/>
            <a:ext cx="1219200" cy="1219200"/>
          </a:xfrm>
          <a:prstGeom prst="rect">
            <a:avLst/>
          </a:prstGeom>
        </p:spPr>
      </p:pic>
      <p:sp>
        <p:nvSpPr>
          <p:cNvPr id="159" name="ZoneTexte 158"/>
          <p:cNvSpPr txBox="1"/>
          <p:nvPr/>
        </p:nvSpPr>
        <p:spPr>
          <a:xfrm>
            <a:off x="1211645" y="4149080"/>
            <a:ext cx="1588976" cy="338554"/>
          </a:xfrm>
          <a:prstGeom prst="rect">
            <a:avLst/>
          </a:prstGeom>
          <a:noFill/>
        </p:spPr>
        <p:txBody>
          <a:bodyPr wrap="square" rtlCol="0">
            <a:spAutoFit/>
          </a:bodyPr>
          <a:lstStyle/>
          <a:p>
            <a:r>
              <a:rPr lang="fr-FR" sz="1600" dirty="0" smtClean="0">
                <a:latin typeface="Bell MT" pitchFamily="18" charset="0"/>
              </a:rPr>
              <a:t>administrateur</a:t>
            </a:r>
            <a:endParaRPr lang="fr-FR" sz="1600" dirty="0">
              <a:latin typeface="Bell MT" pitchFamily="18" charset="0"/>
            </a:endParaRPr>
          </a:p>
        </p:txBody>
      </p:sp>
      <p:pic>
        <p:nvPicPr>
          <p:cNvPr id="160" name="Image 1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269" y="3061682"/>
            <a:ext cx="859160" cy="859160"/>
          </a:xfrm>
          <a:prstGeom prst="rect">
            <a:avLst/>
          </a:prstGeom>
        </p:spPr>
      </p:pic>
      <p:pic>
        <p:nvPicPr>
          <p:cNvPr id="161" name="Image 1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269" y="3620108"/>
            <a:ext cx="859160" cy="859160"/>
          </a:xfrm>
          <a:prstGeom prst="rect">
            <a:avLst/>
          </a:prstGeom>
        </p:spPr>
      </p:pic>
      <p:pic>
        <p:nvPicPr>
          <p:cNvPr id="162" name="Image 1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7181" y="3361928"/>
            <a:ext cx="859160" cy="859160"/>
          </a:xfrm>
          <a:prstGeom prst="rect">
            <a:avLst/>
          </a:prstGeom>
        </p:spPr>
      </p:pic>
      <p:pic>
        <p:nvPicPr>
          <p:cNvPr id="163" name="Image 1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1077" y="3361928"/>
            <a:ext cx="859160" cy="859160"/>
          </a:xfrm>
          <a:prstGeom prst="rect">
            <a:avLst/>
          </a:prstGeom>
        </p:spPr>
      </p:pic>
      <p:cxnSp>
        <p:nvCxnSpPr>
          <p:cNvPr id="164" name="Connecteur en angle 163"/>
          <p:cNvCxnSpPr/>
          <p:nvPr/>
        </p:nvCxnSpPr>
        <p:spPr>
          <a:xfrm rot="16200000" flipH="1">
            <a:off x="4597053" y="2510472"/>
            <a:ext cx="164686" cy="3772905"/>
          </a:xfrm>
          <a:prstGeom prst="bentConnector3">
            <a:avLst>
              <a:gd name="adj1" fmla="val 829870"/>
            </a:avLst>
          </a:prstGeom>
          <a:ln>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5" name="Image 1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3888" y="5150597"/>
            <a:ext cx="811014" cy="811014"/>
          </a:xfrm>
          <a:prstGeom prst="rect">
            <a:avLst/>
          </a:prstGeom>
        </p:spPr>
      </p:pic>
      <p:pic>
        <p:nvPicPr>
          <p:cNvPr id="165" name="Image 1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5511" y="5438628"/>
            <a:ext cx="540849" cy="540849"/>
          </a:xfrm>
          <a:prstGeom prst="rect">
            <a:avLst/>
          </a:prstGeom>
        </p:spPr>
      </p:pic>
      <p:pic>
        <p:nvPicPr>
          <p:cNvPr id="167" name="Image 166"/>
          <p:cNvPicPr>
            <a:picLocks noChangeAspect="1"/>
          </p:cNvPicPr>
          <p:nvPr/>
        </p:nvPicPr>
        <p:blipFill rotWithShape="1">
          <a:blip r:embed="rId5" cstate="print">
            <a:extLst>
              <a:ext uri="{28A0092B-C50C-407E-A947-70E740481C1C}">
                <a14:useLocalDpi xmlns:a14="http://schemas.microsoft.com/office/drawing/2010/main" val="0"/>
              </a:ext>
            </a:extLst>
          </a:blip>
          <a:srcRect l="7661" t="23984" r="8640" b="21270"/>
          <a:stretch/>
        </p:blipFill>
        <p:spPr>
          <a:xfrm>
            <a:off x="5080614" y="5427261"/>
            <a:ext cx="734173" cy="480208"/>
          </a:xfrm>
          <a:prstGeom prst="rect">
            <a:avLst/>
          </a:prstGeom>
        </p:spPr>
      </p:pic>
      <p:pic>
        <p:nvPicPr>
          <p:cNvPr id="169" name="Image 1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17206" y="5445770"/>
            <a:ext cx="499120" cy="499120"/>
          </a:xfrm>
          <a:prstGeom prst="rect">
            <a:avLst/>
          </a:prstGeom>
        </p:spPr>
      </p:pic>
      <p:pic>
        <p:nvPicPr>
          <p:cNvPr id="170" name="Image 1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02949" y="4572407"/>
            <a:ext cx="811014" cy="811014"/>
          </a:xfrm>
          <a:prstGeom prst="rect">
            <a:avLst/>
          </a:prstGeom>
        </p:spPr>
      </p:pic>
      <p:pic>
        <p:nvPicPr>
          <p:cNvPr id="171" name="Image 1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4572" y="4860438"/>
            <a:ext cx="540849" cy="540849"/>
          </a:xfrm>
          <a:prstGeom prst="rect">
            <a:avLst/>
          </a:prstGeom>
        </p:spPr>
      </p:pic>
      <p:pic>
        <p:nvPicPr>
          <p:cNvPr id="37" name="Imag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35421" y="4587415"/>
            <a:ext cx="811014" cy="811014"/>
          </a:xfrm>
          <a:prstGeom prst="rect">
            <a:avLst/>
          </a:prstGeom>
        </p:spPr>
      </p:pic>
      <p:pic>
        <p:nvPicPr>
          <p:cNvPr id="38" name="Imag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7044" y="4875446"/>
            <a:ext cx="540849" cy="540849"/>
          </a:xfrm>
          <a:prstGeom prst="rect">
            <a:avLst/>
          </a:prstGeom>
        </p:spPr>
      </p:pic>
      <p:sp>
        <p:nvSpPr>
          <p:cNvPr id="39" name="ZoneTexte 38"/>
          <p:cNvSpPr txBox="1"/>
          <p:nvPr/>
        </p:nvSpPr>
        <p:spPr>
          <a:xfrm>
            <a:off x="6871456" y="4149080"/>
            <a:ext cx="1588976" cy="338554"/>
          </a:xfrm>
          <a:prstGeom prst="rect">
            <a:avLst/>
          </a:prstGeom>
          <a:noFill/>
        </p:spPr>
        <p:txBody>
          <a:bodyPr wrap="square" rtlCol="0">
            <a:spAutoFit/>
          </a:bodyPr>
          <a:lstStyle/>
          <a:p>
            <a:r>
              <a:rPr lang="fr-FR" sz="1600" dirty="0" smtClean="0">
                <a:latin typeface="Bell MT" pitchFamily="18" charset="0"/>
              </a:rPr>
              <a:t>Fournisseurs </a:t>
            </a:r>
            <a:endParaRPr lang="fr-FR" sz="1600" dirty="0">
              <a:latin typeface="Bell MT" pitchFamily="18" charset="0"/>
            </a:endParaRPr>
          </a:p>
        </p:txBody>
      </p:sp>
      <p:pic>
        <p:nvPicPr>
          <p:cNvPr id="2" name="Imag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9950" y="4421534"/>
            <a:ext cx="1557943" cy="1557943"/>
          </a:xfrm>
          <a:prstGeom prst="rect">
            <a:avLst/>
          </a:prstGeom>
        </p:spPr>
      </p:pic>
      <p:sp>
        <p:nvSpPr>
          <p:cNvPr id="3" name="ZoneTexte 2"/>
          <p:cNvSpPr txBox="1"/>
          <p:nvPr/>
        </p:nvSpPr>
        <p:spPr>
          <a:xfrm>
            <a:off x="3635896" y="1268760"/>
            <a:ext cx="5040560" cy="646331"/>
          </a:xfrm>
          <a:prstGeom prst="rect">
            <a:avLst/>
          </a:prstGeom>
          <a:noFill/>
        </p:spPr>
        <p:txBody>
          <a:bodyPr wrap="square" rtlCol="0">
            <a:spAutoFit/>
          </a:bodyPr>
          <a:lstStyle/>
          <a:p>
            <a:r>
              <a:rPr lang="fr-FR" sz="3600" b="1" dirty="0" smtClean="0">
                <a:solidFill>
                  <a:srgbClr val="00B0F0"/>
                </a:solidFill>
                <a:latin typeface="Bell MT" pitchFamily="18" charset="0"/>
              </a:rPr>
              <a:t>+GED</a:t>
            </a:r>
            <a:endParaRPr lang="fr-FR" sz="3600" b="1" dirty="0">
              <a:solidFill>
                <a:srgbClr val="00B0F0"/>
              </a:solidFill>
              <a:latin typeface="Bell MT" pitchFamily="18" charset="0"/>
            </a:endParaRPr>
          </a:p>
        </p:txBody>
      </p:sp>
    </p:spTree>
    <p:extLst>
      <p:ext uri="{BB962C8B-B14F-4D97-AF65-F5344CB8AC3E}">
        <p14:creationId xmlns:p14="http://schemas.microsoft.com/office/powerpoint/2010/main" val="29925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wipe(down)">
                                      <p:cBhvr>
                                        <p:cTn id="7" dur="500"/>
                                        <p:tgtEl>
                                          <p:spTgt spid="12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 calcmode="lin" valueType="num">
                                      <p:cBhvr additive="base">
                                        <p:cTn id="10" dur="750" fill="hold"/>
                                        <p:tgtEl>
                                          <p:spTgt spid="128"/>
                                        </p:tgtEl>
                                        <p:attrNameLst>
                                          <p:attrName>ppt_x</p:attrName>
                                        </p:attrNameLst>
                                      </p:cBhvr>
                                      <p:tavLst>
                                        <p:tav tm="0">
                                          <p:val>
                                            <p:strVal val="#ppt_x"/>
                                          </p:val>
                                        </p:tav>
                                        <p:tav tm="100000">
                                          <p:val>
                                            <p:strVal val="#ppt_x"/>
                                          </p:val>
                                        </p:tav>
                                      </p:tavLst>
                                    </p:anim>
                                    <p:anim calcmode="lin" valueType="num">
                                      <p:cBhvr additive="base">
                                        <p:cTn id="11" dur="75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54"/>
                                        </p:tgtEl>
                                        <p:attrNameLst>
                                          <p:attrName>style.visibility</p:attrName>
                                        </p:attrNameLst>
                                      </p:cBhvr>
                                      <p:to>
                                        <p:strVal val="visible"/>
                                      </p:to>
                                    </p:set>
                                    <p:anim calcmode="lin" valueType="num">
                                      <p:cBhvr>
                                        <p:cTn id="16" dur="250" fill="hold"/>
                                        <p:tgtEl>
                                          <p:spTgt spid="154"/>
                                        </p:tgtEl>
                                        <p:attrNameLst>
                                          <p:attrName>ppt_w</p:attrName>
                                        </p:attrNameLst>
                                      </p:cBhvr>
                                      <p:tavLst>
                                        <p:tav tm="0">
                                          <p:val>
                                            <p:fltVal val="0"/>
                                          </p:val>
                                        </p:tav>
                                        <p:tav tm="100000">
                                          <p:val>
                                            <p:strVal val="#ppt_w"/>
                                          </p:val>
                                        </p:tav>
                                      </p:tavLst>
                                    </p:anim>
                                    <p:anim calcmode="lin" valueType="num">
                                      <p:cBhvr>
                                        <p:cTn id="17" dur="250" fill="hold"/>
                                        <p:tgtEl>
                                          <p:spTgt spid="154"/>
                                        </p:tgtEl>
                                        <p:attrNameLst>
                                          <p:attrName>ppt_h</p:attrName>
                                        </p:attrNameLst>
                                      </p:cBhvr>
                                      <p:tavLst>
                                        <p:tav tm="0">
                                          <p:val>
                                            <p:fltVal val="0"/>
                                          </p:val>
                                        </p:tav>
                                        <p:tav tm="100000">
                                          <p:val>
                                            <p:strVal val="#ppt_h"/>
                                          </p:val>
                                        </p:tav>
                                      </p:tavLst>
                                    </p:anim>
                                    <p:animEffect transition="in" filter="fade">
                                      <p:cBhvr>
                                        <p:cTn id="18" dur="250"/>
                                        <p:tgtEl>
                                          <p:spTgt spid="154"/>
                                        </p:tgtEl>
                                      </p:cBhvr>
                                    </p:animEffect>
                                  </p:childTnLst>
                                </p:cTn>
                              </p:par>
                              <p:par>
                                <p:cTn id="19" presetID="53" presetClass="entr" presetSubtype="16" fill="hold" nodeType="withEffect">
                                  <p:stCondLst>
                                    <p:cond delay="250"/>
                                  </p:stCondLst>
                                  <p:childTnLst>
                                    <p:set>
                                      <p:cBhvr>
                                        <p:cTn id="20" dur="1" fill="hold">
                                          <p:stCondLst>
                                            <p:cond delay="0"/>
                                          </p:stCondLst>
                                        </p:cTn>
                                        <p:tgtEl>
                                          <p:spTgt spid="158"/>
                                        </p:tgtEl>
                                        <p:attrNameLst>
                                          <p:attrName>style.visibility</p:attrName>
                                        </p:attrNameLst>
                                      </p:cBhvr>
                                      <p:to>
                                        <p:strVal val="visible"/>
                                      </p:to>
                                    </p:set>
                                    <p:anim calcmode="lin" valueType="num">
                                      <p:cBhvr>
                                        <p:cTn id="21" dur="250" fill="hold"/>
                                        <p:tgtEl>
                                          <p:spTgt spid="158"/>
                                        </p:tgtEl>
                                        <p:attrNameLst>
                                          <p:attrName>ppt_w</p:attrName>
                                        </p:attrNameLst>
                                      </p:cBhvr>
                                      <p:tavLst>
                                        <p:tav tm="0">
                                          <p:val>
                                            <p:fltVal val="0"/>
                                          </p:val>
                                        </p:tav>
                                        <p:tav tm="100000">
                                          <p:val>
                                            <p:strVal val="#ppt_w"/>
                                          </p:val>
                                        </p:tav>
                                      </p:tavLst>
                                    </p:anim>
                                    <p:anim calcmode="lin" valueType="num">
                                      <p:cBhvr>
                                        <p:cTn id="22" dur="250" fill="hold"/>
                                        <p:tgtEl>
                                          <p:spTgt spid="158"/>
                                        </p:tgtEl>
                                        <p:attrNameLst>
                                          <p:attrName>ppt_h</p:attrName>
                                        </p:attrNameLst>
                                      </p:cBhvr>
                                      <p:tavLst>
                                        <p:tav tm="0">
                                          <p:val>
                                            <p:fltVal val="0"/>
                                          </p:val>
                                        </p:tav>
                                        <p:tav tm="100000">
                                          <p:val>
                                            <p:strVal val="#ppt_h"/>
                                          </p:val>
                                        </p:tav>
                                      </p:tavLst>
                                    </p:anim>
                                    <p:animEffect transition="in" filter="fade">
                                      <p:cBhvr>
                                        <p:cTn id="23" dur="250"/>
                                        <p:tgtEl>
                                          <p:spTgt spid="15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159"/>
                                        </p:tgtEl>
                                        <p:attrNameLst>
                                          <p:attrName>style.visibility</p:attrName>
                                        </p:attrNameLst>
                                      </p:cBhvr>
                                      <p:to>
                                        <p:strVal val="visible"/>
                                      </p:to>
                                    </p:set>
                                    <p:anim calcmode="lin" valueType="num">
                                      <p:cBhvr>
                                        <p:cTn id="26" dur="250" fill="hold"/>
                                        <p:tgtEl>
                                          <p:spTgt spid="159"/>
                                        </p:tgtEl>
                                        <p:attrNameLst>
                                          <p:attrName>ppt_w</p:attrName>
                                        </p:attrNameLst>
                                      </p:cBhvr>
                                      <p:tavLst>
                                        <p:tav tm="0">
                                          <p:val>
                                            <p:fltVal val="0"/>
                                          </p:val>
                                        </p:tav>
                                        <p:tav tm="100000">
                                          <p:val>
                                            <p:strVal val="#ppt_w"/>
                                          </p:val>
                                        </p:tav>
                                      </p:tavLst>
                                    </p:anim>
                                    <p:anim calcmode="lin" valueType="num">
                                      <p:cBhvr>
                                        <p:cTn id="27" dur="250" fill="hold"/>
                                        <p:tgtEl>
                                          <p:spTgt spid="159"/>
                                        </p:tgtEl>
                                        <p:attrNameLst>
                                          <p:attrName>ppt_h</p:attrName>
                                        </p:attrNameLst>
                                      </p:cBhvr>
                                      <p:tavLst>
                                        <p:tav tm="0">
                                          <p:val>
                                            <p:fltVal val="0"/>
                                          </p:val>
                                        </p:tav>
                                        <p:tav tm="100000">
                                          <p:val>
                                            <p:strVal val="#ppt_h"/>
                                          </p:val>
                                        </p:tav>
                                      </p:tavLst>
                                    </p:anim>
                                    <p:animEffect transition="in" filter="fade">
                                      <p:cBhvr>
                                        <p:cTn id="28" dur="250"/>
                                        <p:tgtEl>
                                          <p:spTgt spid="15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55"/>
                                        </p:tgtEl>
                                        <p:attrNameLst>
                                          <p:attrName>style.visibility</p:attrName>
                                        </p:attrNameLst>
                                      </p:cBhvr>
                                      <p:to>
                                        <p:strVal val="visible"/>
                                      </p:to>
                                    </p:set>
                                    <p:animEffect transition="in" filter="wipe(left)">
                                      <p:cBhvr>
                                        <p:cTn id="32" dur="250"/>
                                        <p:tgtEl>
                                          <p:spTgt spid="155"/>
                                        </p:tgtEl>
                                      </p:cBhvr>
                                    </p:animEffect>
                                  </p:childTnLst>
                                </p:cTn>
                              </p:par>
                              <p:par>
                                <p:cTn id="33" presetID="22" presetClass="entr" presetSubtype="8" fill="hold" nodeType="withEffect">
                                  <p:stCondLst>
                                    <p:cond delay="0"/>
                                  </p:stCondLst>
                                  <p:childTnLst>
                                    <p:set>
                                      <p:cBhvr>
                                        <p:cTn id="34" dur="1" fill="hold">
                                          <p:stCondLst>
                                            <p:cond delay="0"/>
                                          </p:stCondLst>
                                        </p:cTn>
                                        <p:tgtEl>
                                          <p:spTgt spid="156"/>
                                        </p:tgtEl>
                                        <p:attrNameLst>
                                          <p:attrName>style.visibility</p:attrName>
                                        </p:attrNameLst>
                                      </p:cBhvr>
                                      <p:to>
                                        <p:strVal val="visible"/>
                                      </p:to>
                                    </p:set>
                                    <p:animEffect transition="in" filter="wipe(left)">
                                      <p:cBhvr>
                                        <p:cTn id="35" dur="250"/>
                                        <p:tgtEl>
                                          <p:spTgt spid="156"/>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57"/>
                                        </p:tgtEl>
                                        <p:attrNameLst>
                                          <p:attrName>style.visibility</p:attrName>
                                        </p:attrNameLst>
                                      </p:cBhvr>
                                      <p:to>
                                        <p:strVal val="visible"/>
                                      </p:to>
                                    </p:set>
                                  </p:childTnLst>
                                </p:cTn>
                              </p:par>
                            </p:childTnLst>
                          </p:cTn>
                        </p:par>
                        <p:par>
                          <p:cTn id="38" fill="hold">
                            <p:stCondLst>
                              <p:cond delay="750"/>
                            </p:stCondLst>
                            <p:childTnLst>
                              <p:par>
                                <p:cTn id="39" presetID="53" presetClass="entr" presetSubtype="16" fill="hold" nodeType="afterEffect">
                                  <p:stCondLst>
                                    <p:cond delay="0"/>
                                  </p:stCondLst>
                                  <p:childTnLst>
                                    <p:set>
                                      <p:cBhvr>
                                        <p:cTn id="40" dur="1" fill="hold">
                                          <p:stCondLst>
                                            <p:cond delay="0"/>
                                          </p:stCondLst>
                                        </p:cTn>
                                        <p:tgtEl>
                                          <p:spTgt spid="160"/>
                                        </p:tgtEl>
                                        <p:attrNameLst>
                                          <p:attrName>style.visibility</p:attrName>
                                        </p:attrNameLst>
                                      </p:cBhvr>
                                      <p:to>
                                        <p:strVal val="visible"/>
                                      </p:to>
                                    </p:set>
                                    <p:anim calcmode="lin" valueType="num">
                                      <p:cBhvr>
                                        <p:cTn id="41" dur="250" fill="hold"/>
                                        <p:tgtEl>
                                          <p:spTgt spid="160"/>
                                        </p:tgtEl>
                                        <p:attrNameLst>
                                          <p:attrName>ppt_w</p:attrName>
                                        </p:attrNameLst>
                                      </p:cBhvr>
                                      <p:tavLst>
                                        <p:tav tm="0">
                                          <p:val>
                                            <p:fltVal val="0"/>
                                          </p:val>
                                        </p:tav>
                                        <p:tav tm="100000">
                                          <p:val>
                                            <p:strVal val="#ppt_w"/>
                                          </p:val>
                                        </p:tav>
                                      </p:tavLst>
                                    </p:anim>
                                    <p:anim calcmode="lin" valueType="num">
                                      <p:cBhvr>
                                        <p:cTn id="42" dur="250" fill="hold"/>
                                        <p:tgtEl>
                                          <p:spTgt spid="160"/>
                                        </p:tgtEl>
                                        <p:attrNameLst>
                                          <p:attrName>ppt_h</p:attrName>
                                        </p:attrNameLst>
                                      </p:cBhvr>
                                      <p:tavLst>
                                        <p:tav tm="0">
                                          <p:val>
                                            <p:fltVal val="0"/>
                                          </p:val>
                                        </p:tav>
                                        <p:tav tm="100000">
                                          <p:val>
                                            <p:strVal val="#ppt_h"/>
                                          </p:val>
                                        </p:tav>
                                      </p:tavLst>
                                    </p:anim>
                                    <p:animEffect transition="in" filter="fade">
                                      <p:cBhvr>
                                        <p:cTn id="43" dur="250"/>
                                        <p:tgtEl>
                                          <p:spTgt spid="160"/>
                                        </p:tgtEl>
                                      </p:cBhvr>
                                    </p:animEffect>
                                  </p:childTnLst>
                                </p:cTn>
                              </p:par>
                              <p:par>
                                <p:cTn id="44" presetID="53" presetClass="entr" presetSubtype="16" fill="hold" nodeType="with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p:cTn id="46" dur="250" fill="hold"/>
                                        <p:tgtEl>
                                          <p:spTgt spid="161"/>
                                        </p:tgtEl>
                                        <p:attrNameLst>
                                          <p:attrName>ppt_w</p:attrName>
                                        </p:attrNameLst>
                                      </p:cBhvr>
                                      <p:tavLst>
                                        <p:tav tm="0">
                                          <p:val>
                                            <p:fltVal val="0"/>
                                          </p:val>
                                        </p:tav>
                                        <p:tav tm="100000">
                                          <p:val>
                                            <p:strVal val="#ppt_w"/>
                                          </p:val>
                                        </p:tav>
                                      </p:tavLst>
                                    </p:anim>
                                    <p:anim calcmode="lin" valueType="num">
                                      <p:cBhvr>
                                        <p:cTn id="47" dur="250" fill="hold"/>
                                        <p:tgtEl>
                                          <p:spTgt spid="161"/>
                                        </p:tgtEl>
                                        <p:attrNameLst>
                                          <p:attrName>ppt_h</p:attrName>
                                        </p:attrNameLst>
                                      </p:cBhvr>
                                      <p:tavLst>
                                        <p:tav tm="0">
                                          <p:val>
                                            <p:fltVal val="0"/>
                                          </p:val>
                                        </p:tav>
                                        <p:tav tm="100000">
                                          <p:val>
                                            <p:strVal val="#ppt_h"/>
                                          </p:val>
                                        </p:tav>
                                      </p:tavLst>
                                    </p:anim>
                                    <p:animEffect transition="in" filter="fade">
                                      <p:cBhvr>
                                        <p:cTn id="48" dur="250"/>
                                        <p:tgtEl>
                                          <p:spTgt spid="161"/>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162"/>
                                        </p:tgtEl>
                                        <p:attrNameLst>
                                          <p:attrName>style.visibility</p:attrName>
                                        </p:attrNameLst>
                                      </p:cBhvr>
                                      <p:to>
                                        <p:strVal val="visible"/>
                                      </p:to>
                                    </p:set>
                                    <p:anim calcmode="lin" valueType="num">
                                      <p:cBhvr>
                                        <p:cTn id="52" dur="250" fill="hold"/>
                                        <p:tgtEl>
                                          <p:spTgt spid="162"/>
                                        </p:tgtEl>
                                        <p:attrNameLst>
                                          <p:attrName>ppt_w</p:attrName>
                                        </p:attrNameLst>
                                      </p:cBhvr>
                                      <p:tavLst>
                                        <p:tav tm="0">
                                          <p:val>
                                            <p:fltVal val="0"/>
                                          </p:val>
                                        </p:tav>
                                        <p:tav tm="100000">
                                          <p:val>
                                            <p:strVal val="#ppt_w"/>
                                          </p:val>
                                        </p:tav>
                                      </p:tavLst>
                                    </p:anim>
                                    <p:anim calcmode="lin" valueType="num">
                                      <p:cBhvr>
                                        <p:cTn id="53" dur="250" fill="hold"/>
                                        <p:tgtEl>
                                          <p:spTgt spid="162"/>
                                        </p:tgtEl>
                                        <p:attrNameLst>
                                          <p:attrName>ppt_h</p:attrName>
                                        </p:attrNameLst>
                                      </p:cBhvr>
                                      <p:tavLst>
                                        <p:tav tm="0">
                                          <p:val>
                                            <p:fltVal val="0"/>
                                          </p:val>
                                        </p:tav>
                                        <p:tav tm="100000">
                                          <p:val>
                                            <p:strVal val="#ppt_h"/>
                                          </p:val>
                                        </p:tav>
                                      </p:tavLst>
                                    </p:anim>
                                    <p:animEffect transition="in" filter="fade">
                                      <p:cBhvr>
                                        <p:cTn id="54" dur="250"/>
                                        <p:tgtEl>
                                          <p:spTgt spid="16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250" fill="hold"/>
                                        <p:tgtEl>
                                          <p:spTgt spid="39"/>
                                        </p:tgtEl>
                                        <p:attrNameLst>
                                          <p:attrName>ppt_w</p:attrName>
                                        </p:attrNameLst>
                                      </p:cBhvr>
                                      <p:tavLst>
                                        <p:tav tm="0">
                                          <p:val>
                                            <p:fltVal val="0"/>
                                          </p:val>
                                        </p:tav>
                                        <p:tav tm="100000">
                                          <p:val>
                                            <p:strVal val="#ppt_w"/>
                                          </p:val>
                                        </p:tav>
                                      </p:tavLst>
                                    </p:anim>
                                    <p:anim calcmode="lin" valueType="num">
                                      <p:cBhvr>
                                        <p:cTn id="58" dur="250" fill="hold"/>
                                        <p:tgtEl>
                                          <p:spTgt spid="39"/>
                                        </p:tgtEl>
                                        <p:attrNameLst>
                                          <p:attrName>ppt_h</p:attrName>
                                        </p:attrNameLst>
                                      </p:cBhvr>
                                      <p:tavLst>
                                        <p:tav tm="0">
                                          <p:val>
                                            <p:fltVal val="0"/>
                                          </p:val>
                                        </p:tav>
                                        <p:tav tm="100000">
                                          <p:val>
                                            <p:strVal val="#ppt_h"/>
                                          </p:val>
                                        </p:tav>
                                      </p:tavLst>
                                    </p:anim>
                                    <p:animEffect transition="in" filter="fade">
                                      <p:cBhvr>
                                        <p:cTn id="59" dur="250"/>
                                        <p:tgtEl>
                                          <p:spTgt spid="39"/>
                                        </p:tgtEl>
                                      </p:cBhvr>
                                    </p:animEffect>
                                  </p:childTnLst>
                                </p:cTn>
                              </p:par>
                            </p:childTnLst>
                          </p:cTn>
                        </p:par>
                        <p:par>
                          <p:cTn id="60" fill="hold">
                            <p:stCondLst>
                              <p:cond delay="1250"/>
                            </p:stCondLst>
                            <p:childTnLst>
                              <p:par>
                                <p:cTn id="61" presetID="53" presetClass="entr" presetSubtype="16" fill="hold" nodeType="afterEffect">
                                  <p:stCondLst>
                                    <p:cond delay="0"/>
                                  </p:stCondLst>
                                  <p:childTnLst>
                                    <p:set>
                                      <p:cBhvr>
                                        <p:cTn id="62" dur="1" fill="hold">
                                          <p:stCondLst>
                                            <p:cond delay="0"/>
                                          </p:stCondLst>
                                        </p:cTn>
                                        <p:tgtEl>
                                          <p:spTgt spid="163"/>
                                        </p:tgtEl>
                                        <p:attrNameLst>
                                          <p:attrName>style.visibility</p:attrName>
                                        </p:attrNameLst>
                                      </p:cBhvr>
                                      <p:to>
                                        <p:strVal val="visible"/>
                                      </p:to>
                                    </p:set>
                                    <p:anim calcmode="lin" valueType="num">
                                      <p:cBhvr>
                                        <p:cTn id="63" dur="500" fill="hold"/>
                                        <p:tgtEl>
                                          <p:spTgt spid="163"/>
                                        </p:tgtEl>
                                        <p:attrNameLst>
                                          <p:attrName>ppt_w</p:attrName>
                                        </p:attrNameLst>
                                      </p:cBhvr>
                                      <p:tavLst>
                                        <p:tav tm="0">
                                          <p:val>
                                            <p:fltVal val="0"/>
                                          </p:val>
                                        </p:tav>
                                        <p:tav tm="100000">
                                          <p:val>
                                            <p:strVal val="#ppt_w"/>
                                          </p:val>
                                        </p:tav>
                                      </p:tavLst>
                                    </p:anim>
                                    <p:anim calcmode="lin" valueType="num">
                                      <p:cBhvr>
                                        <p:cTn id="64" dur="500" fill="hold"/>
                                        <p:tgtEl>
                                          <p:spTgt spid="163"/>
                                        </p:tgtEl>
                                        <p:attrNameLst>
                                          <p:attrName>ppt_h</p:attrName>
                                        </p:attrNameLst>
                                      </p:cBhvr>
                                      <p:tavLst>
                                        <p:tav tm="0">
                                          <p:val>
                                            <p:fltVal val="0"/>
                                          </p:val>
                                        </p:tav>
                                        <p:tav tm="100000">
                                          <p:val>
                                            <p:strVal val="#ppt_h"/>
                                          </p:val>
                                        </p:tav>
                                      </p:tavLst>
                                    </p:anim>
                                    <p:animEffect transition="in" filter="fade">
                                      <p:cBhvr>
                                        <p:cTn id="65" dur="500"/>
                                        <p:tgtEl>
                                          <p:spTgt spid="163"/>
                                        </p:tgtEl>
                                      </p:cBhvr>
                                    </p:animEffect>
                                  </p:childTnLst>
                                </p:cTn>
                              </p:par>
                            </p:childTnLst>
                          </p:cTn>
                        </p:par>
                        <p:par>
                          <p:cTn id="66" fill="hold">
                            <p:stCondLst>
                              <p:cond delay="1750"/>
                            </p:stCondLst>
                            <p:childTnLst>
                              <p:par>
                                <p:cTn id="67" presetID="6" presetClass="emph" presetSubtype="0" fill="hold" nodeType="afterEffect">
                                  <p:stCondLst>
                                    <p:cond delay="0"/>
                                  </p:stCondLst>
                                  <p:childTnLst>
                                    <p:animScale>
                                      <p:cBhvr>
                                        <p:cTn id="68" dur="500" fill="hold"/>
                                        <p:tgtEl>
                                          <p:spTgt spid="163"/>
                                        </p:tgtEl>
                                      </p:cBhvr>
                                      <p:by x="150000" y="150000"/>
                                    </p:animScale>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wipe(right)">
                                      <p:cBhvr>
                                        <p:cTn id="73" dur="500"/>
                                        <p:tgtEl>
                                          <p:spTgt spid="164"/>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167"/>
                                        </p:tgtEl>
                                        <p:attrNameLst>
                                          <p:attrName>style.visibility</p:attrName>
                                        </p:attrNameLst>
                                      </p:cBhvr>
                                      <p:to>
                                        <p:strVal val="visible"/>
                                      </p:to>
                                    </p:set>
                                    <p:animEffect transition="in" filter="wipe(right)">
                                      <p:cBhvr>
                                        <p:cTn id="77" dur="250"/>
                                        <p:tgtEl>
                                          <p:spTgt spid="1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36"/>
                                        </p:tgtEl>
                                        <p:attrNameLst>
                                          <p:attrName>style.visibility</p:attrName>
                                        </p:attrNameLst>
                                      </p:cBhvr>
                                      <p:to>
                                        <p:strVal val="visible"/>
                                      </p:to>
                                    </p:set>
                                    <p:animEffect transition="in" filter="fade">
                                      <p:cBhvr>
                                        <p:cTn id="80" dur="250"/>
                                        <p:tgtEl>
                                          <p:spTgt spid="136"/>
                                        </p:tgtEl>
                                      </p:cBhvr>
                                    </p:animEffect>
                                  </p:childTnLst>
                                </p:cTn>
                              </p:par>
                            </p:childTnLst>
                          </p:cTn>
                        </p:par>
                        <p:par>
                          <p:cTn id="81" fill="hold">
                            <p:stCondLst>
                              <p:cond delay="75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250"/>
                                        <p:tgtEl>
                                          <p:spTgt spid="169"/>
                                        </p:tgtEl>
                                      </p:cBhvr>
                                    </p:animEffect>
                                  </p:childTnLst>
                                </p:cTn>
                              </p:par>
                            </p:childTnLst>
                          </p:cTn>
                        </p:par>
                        <p:par>
                          <p:cTn id="85" fill="hold">
                            <p:stCondLst>
                              <p:cond delay="1000"/>
                            </p:stCondLst>
                            <p:childTnLst>
                              <p:par>
                                <p:cTn id="86" presetID="53" presetClass="entr" presetSubtype="16" fill="hold" nodeType="afterEffect">
                                  <p:stCondLst>
                                    <p:cond delay="0"/>
                                  </p:stCondLst>
                                  <p:childTnLst>
                                    <p:set>
                                      <p:cBhvr>
                                        <p:cTn id="87" dur="1" fill="hold">
                                          <p:stCondLst>
                                            <p:cond delay="0"/>
                                          </p:stCondLst>
                                        </p:cTn>
                                        <p:tgtEl>
                                          <p:spTgt spid="165"/>
                                        </p:tgtEl>
                                        <p:attrNameLst>
                                          <p:attrName>style.visibility</p:attrName>
                                        </p:attrNameLst>
                                      </p:cBhvr>
                                      <p:to>
                                        <p:strVal val="visible"/>
                                      </p:to>
                                    </p:set>
                                    <p:anim calcmode="lin" valueType="num">
                                      <p:cBhvr>
                                        <p:cTn id="88" dur="250" fill="hold"/>
                                        <p:tgtEl>
                                          <p:spTgt spid="165"/>
                                        </p:tgtEl>
                                        <p:attrNameLst>
                                          <p:attrName>ppt_w</p:attrName>
                                        </p:attrNameLst>
                                      </p:cBhvr>
                                      <p:tavLst>
                                        <p:tav tm="0">
                                          <p:val>
                                            <p:fltVal val="0"/>
                                          </p:val>
                                        </p:tav>
                                        <p:tav tm="100000">
                                          <p:val>
                                            <p:strVal val="#ppt_w"/>
                                          </p:val>
                                        </p:tav>
                                      </p:tavLst>
                                    </p:anim>
                                    <p:anim calcmode="lin" valueType="num">
                                      <p:cBhvr>
                                        <p:cTn id="89" dur="250" fill="hold"/>
                                        <p:tgtEl>
                                          <p:spTgt spid="165"/>
                                        </p:tgtEl>
                                        <p:attrNameLst>
                                          <p:attrName>ppt_h</p:attrName>
                                        </p:attrNameLst>
                                      </p:cBhvr>
                                      <p:tavLst>
                                        <p:tav tm="0">
                                          <p:val>
                                            <p:fltVal val="0"/>
                                          </p:val>
                                        </p:tav>
                                        <p:tav tm="100000">
                                          <p:val>
                                            <p:strVal val="#ppt_h"/>
                                          </p:val>
                                        </p:tav>
                                      </p:tavLst>
                                    </p:anim>
                                    <p:animEffect transition="in" filter="fade">
                                      <p:cBhvr>
                                        <p:cTn id="90" dur="250"/>
                                        <p:tgtEl>
                                          <p:spTgt spid="165"/>
                                        </p:tgtEl>
                                      </p:cBhvr>
                                    </p:animEffect>
                                  </p:childTnLst>
                                </p:cTn>
                              </p:par>
                              <p:par>
                                <p:cTn id="91" presetID="10" presetClass="entr" presetSubtype="0" fill="hold"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fade">
                                      <p:cBhvr>
                                        <p:cTn id="93" dur="250"/>
                                        <p:tgtEl>
                                          <p:spTgt spid="135"/>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37"/>
                                        </p:tgtEl>
                                        <p:attrNameLst>
                                          <p:attrName>style.visibility</p:attrName>
                                        </p:attrNameLst>
                                      </p:cBhvr>
                                      <p:to>
                                        <p:strVal val="visible"/>
                                      </p:to>
                                    </p:set>
                                    <p:anim calcmode="lin" valueType="num">
                                      <p:cBhvr>
                                        <p:cTn id="96" dur="250" fill="hold"/>
                                        <p:tgtEl>
                                          <p:spTgt spid="137"/>
                                        </p:tgtEl>
                                        <p:attrNameLst>
                                          <p:attrName>ppt_w</p:attrName>
                                        </p:attrNameLst>
                                      </p:cBhvr>
                                      <p:tavLst>
                                        <p:tav tm="0">
                                          <p:val>
                                            <p:fltVal val="0"/>
                                          </p:val>
                                        </p:tav>
                                        <p:tav tm="100000">
                                          <p:val>
                                            <p:strVal val="#ppt_w"/>
                                          </p:val>
                                        </p:tav>
                                      </p:tavLst>
                                    </p:anim>
                                    <p:anim calcmode="lin" valueType="num">
                                      <p:cBhvr>
                                        <p:cTn id="97" dur="250" fill="hold"/>
                                        <p:tgtEl>
                                          <p:spTgt spid="137"/>
                                        </p:tgtEl>
                                        <p:attrNameLst>
                                          <p:attrName>ppt_h</p:attrName>
                                        </p:attrNameLst>
                                      </p:cBhvr>
                                      <p:tavLst>
                                        <p:tav tm="0">
                                          <p:val>
                                            <p:fltVal val="0"/>
                                          </p:val>
                                        </p:tav>
                                        <p:tav tm="100000">
                                          <p:val>
                                            <p:strVal val="#ppt_h"/>
                                          </p:val>
                                        </p:tav>
                                      </p:tavLst>
                                    </p:anim>
                                    <p:animEffect transition="in" filter="fade">
                                      <p:cBhvr>
                                        <p:cTn id="98" dur="250"/>
                                        <p:tgtEl>
                                          <p:spTgt spid="137"/>
                                        </p:tgtEl>
                                      </p:cBhvr>
                                    </p:animEffect>
                                  </p:childTnLst>
                                </p:cTn>
                              </p:par>
                              <p:par>
                                <p:cTn id="99" presetID="10" presetClass="entr" presetSubtype="0" fill="hold" nodeType="withEffect">
                                  <p:stCondLst>
                                    <p:cond delay="0"/>
                                  </p:stCondLst>
                                  <p:childTnLst>
                                    <p:set>
                                      <p:cBhvr>
                                        <p:cTn id="100" dur="1" fill="hold">
                                          <p:stCondLst>
                                            <p:cond delay="0"/>
                                          </p:stCondLst>
                                        </p:cTn>
                                        <p:tgtEl>
                                          <p:spTgt spid="171"/>
                                        </p:tgtEl>
                                        <p:attrNameLst>
                                          <p:attrName>style.visibility</p:attrName>
                                        </p:attrNameLst>
                                      </p:cBhvr>
                                      <p:to>
                                        <p:strVal val="visible"/>
                                      </p:to>
                                    </p:set>
                                    <p:animEffect transition="in" filter="fade">
                                      <p:cBhvr>
                                        <p:cTn id="101" dur="500"/>
                                        <p:tgtEl>
                                          <p:spTgt spid="171"/>
                                        </p:tgtEl>
                                      </p:cBhvr>
                                    </p:animEffect>
                                  </p:childTnLst>
                                </p:cTn>
                              </p:par>
                              <p:par>
                                <p:cTn id="102" presetID="10" presetClass="entr" presetSubtype="0" fill="hold" nodeType="withEffect">
                                  <p:stCondLst>
                                    <p:cond delay="0"/>
                                  </p:stCondLst>
                                  <p:childTnLst>
                                    <p:set>
                                      <p:cBhvr>
                                        <p:cTn id="103" dur="1" fill="hold">
                                          <p:stCondLst>
                                            <p:cond delay="0"/>
                                          </p:stCondLst>
                                        </p:cTn>
                                        <p:tgtEl>
                                          <p:spTgt spid="170"/>
                                        </p:tgtEl>
                                        <p:attrNameLst>
                                          <p:attrName>style.visibility</p:attrName>
                                        </p:attrNameLst>
                                      </p:cBhvr>
                                      <p:to>
                                        <p:strVal val="visible"/>
                                      </p:to>
                                    </p:set>
                                    <p:animEffect transition="in" filter="fade">
                                      <p:cBhvr>
                                        <p:cTn id="104" dur="500"/>
                                        <p:tgtEl>
                                          <p:spTgt spid="170"/>
                                        </p:tgtEl>
                                      </p:cBhvr>
                                    </p:animEffect>
                                  </p:childTnLst>
                                </p:cTn>
                              </p:par>
                            </p:childTnLst>
                          </p:cTn>
                        </p:par>
                        <p:par>
                          <p:cTn id="105" fill="hold">
                            <p:stCondLst>
                              <p:cond delay="1500"/>
                            </p:stCondLst>
                            <p:childTnLst>
                              <p:par>
                                <p:cTn id="106" presetID="10" presetClass="exit" presetSubtype="0" fill="hold" nodeType="afterEffect">
                                  <p:stCondLst>
                                    <p:cond delay="0"/>
                                  </p:stCondLst>
                                  <p:childTnLst>
                                    <p:animEffect transition="out" filter="fade">
                                      <p:cBhvr>
                                        <p:cTn id="107" dur="250"/>
                                        <p:tgtEl>
                                          <p:spTgt spid="164"/>
                                        </p:tgtEl>
                                      </p:cBhvr>
                                    </p:animEffect>
                                    <p:set>
                                      <p:cBhvr>
                                        <p:cTn id="108" dur="1" fill="hold">
                                          <p:stCondLst>
                                            <p:cond delay="249"/>
                                          </p:stCondLst>
                                        </p:cTn>
                                        <p:tgtEl>
                                          <p:spTgt spid="164"/>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67"/>
                                        </p:tgtEl>
                                      </p:cBhvr>
                                    </p:animEffect>
                                    <p:set>
                                      <p:cBhvr>
                                        <p:cTn id="111" dur="1" fill="hold">
                                          <p:stCondLst>
                                            <p:cond delay="499"/>
                                          </p:stCondLst>
                                        </p:cTn>
                                        <p:tgtEl>
                                          <p:spTgt spid="167"/>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36"/>
                                        </p:tgtEl>
                                      </p:cBhvr>
                                    </p:animEffect>
                                    <p:set>
                                      <p:cBhvr>
                                        <p:cTn id="114" dur="1" fill="hold">
                                          <p:stCondLst>
                                            <p:cond delay="499"/>
                                          </p:stCondLst>
                                        </p:cTn>
                                        <p:tgtEl>
                                          <p:spTgt spid="136"/>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69"/>
                                        </p:tgtEl>
                                      </p:cBhvr>
                                    </p:animEffect>
                                    <p:set>
                                      <p:cBhvr>
                                        <p:cTn id="117" dur="1" fill="hold">
                                          <p:stCondLst>
                                            <p:cond delay="499"/>
                                          </p:stCondLst>
                                        </p:cTn>
                                        <p:tgtEl>
                                          <p:spTgt spid="169"/>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65"/>
                                        </p:tgtEl>
                                      </p:cBhvr>
                                    </p:animEffect>
                                    <p:set>
                                      <p:cBhvr>
                                        <p:cTn id="120" dur="1" fill="hold">
                                          <p:stCondLst>
                                            <p:cond delay="499"/>
                                          </p:stCondLst>
                                        </p:cTn>
                                        <p:tgtEl>
                                          <p:spTgt spid="16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35"/>
                                        </p:tgtEl>
                                      </p:cBhvr>
                                    </p:animEffect>
                                    <p:set>
                                      <p:cBhvr>
                                        <p:cTn id="123" dur="1" fill="hold">
                                          <p:stCondLst>
                                            <p:cond delay="499"/>
                                          </p:stCondLst>
                                        </p:cTn>
                                        <p:tgtEl>
                                          <p:spTgt spid="135"/>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137"/>
                                        </p:tgtEl>
                                      </p:cBhvr>
                                    </p:animEffect>
                                    <p:set>
                                      <p:cBhvr>
                                        <p:cTn id="126" dur="1" fill="hold">
                                          <p:stCondLst>
                                            <p:cond delay="499"/>
                                          </p:stCondLst>
                                        </p:cTn>
                                        <p:tgtEl>
                                          <p:spTgt spid="137"/>
                                        </p:tgtEl>
                                        <p:attrNameLst>
                                          <p:attrName>style.visibility</p:attrName>
                                        </p:attrNameLst>
                                      </p:cBhvr>
                                      <p:to>
                                        <p:strVal val="hidden"/>
                                      </p:to>
                                    </p:set>
                                  </p:childTnLst>
                                </p:cTn>
                              </p:par>
                            </p:childTnLst>
                          </p:cTn>
                        </p:par>
                        <p:par>
                          <p:cTn id="127" fill="hold">
                            <p:stCondLst>
                              <p:cond delay="2000"/>
                            </p:stCondLst>
                            <p:childTnLst>
                              <p:par>
                                <p:cTn id="128" presetID="24" presetClass="emph" presetSubtype="0" fill="hold" grpId="1" nodeType="afterEffect">
                                  <p:stCondLst>
                                    <p:cond delay="250"/>
                                  </p:stCondLst>
                                  <p:childTnLst>
                                    <p:animClr clrSpc="hsl" dir="cw">
                                      <p:cBhvr override="childStyle">
                                        <p:cTn id="129" dur="500" fill="hold"/>
                                        <p:tgtEl>
                                          <p:spTgt spid="155"/>
                                        </p:tgtEl>
                                        <p:attrNameLst>
                                          <p:attrName>style.color</p:attrName>
                                        </p:attrNameLst>
                                      </p:cBhvr>
                                      <p:by>
                                        <p:hsl h="0" s="-12549" l="-25098"/>
                                      </p:by>
                                    </p:animClr>
                                    <p:animClr clrSpc="hsl" dir="cw">
                                      <p:cBhvr>
                                        <p:cTn id="130" dur="500" fill="hold"/>
                                        <p:tgtEl>
                                          <p:spTgt spid="155"/>
                                        </p:tgtEl>
                                        <p:attrNameLst>
                                          <p:attrName>fillcolor</p:attrName>
                                        </p:attrNameLst>
                                      </p:cBhvr>
                                      <p:by>
                                        <p:hsl h="0" s="-12549" l="-25098"/>
                                      </p:by>
                                    </p:animClr>
                                    <p:animClr clrSpc="hsl" dir="cw">
                                      <p:cBhvr>
                                        <p:cTn id="131" dur="500" fill="hold"/>
                                        <p:tgtEl>
                                          <p:spTgt spid="155"/>
                                        </p:tgtEl>
                                        <p:attrNameLst>
                                          <p:attrName>stroke.color</p:attrName>
                                        </p:attrNameLst>
                                      </p:cBhvr>
                                      <p:by>
                                        <p:hsl h="0" s="-12549" l="-25098"/>
                                      </p:by>
                                    </p:animClr>
                                    <p:set>
                                      <p:cBhvr>
                                        <p:cTn id="132" dur="500" fill="hold"/>
                                        <p:tgtEl>
                                          <p:spTgt spid="155"/>
                                        </p:tgtEl>
                                        <p:attrNameLst>
                                          <p:attrName>fill.type</p:attrName>
                                        </p:attrNameLst>
                                      </p:cBhvr>
                                      <p:to>
                                        <p:strVal val="solid"/>
                                      </p:to>
                                    </p:set>
                                  </p:childTnLst>
                                </p:cTn>
                              </p:par>
                              <p:par>
                                <p:cTn id="133" presetID="24" presetClass="emph" presetSubtype="0" fill="hold" nodeType="withEffect">
                                  <p:stCondLst>
                                    <p:cond delay="250"/>
                                  </p:stCondLst>
                                  <p:childTnLst>
                                    <p:animClr clrSpc="hsl" dir="cw">
                                      <p:cBhvr override="childStyle">
                                        <p:cTn id="134" dur="500" fill="hold"/>
                                        <p:tgtEl>
                                          <p:spTgt spid="156"/>
                                        </p:tgtEl>
                                        <p:attrNameLst>
                                          <p:attrName>style.color</p:attrName>
                                        </p:attrNameLst>
                                      </p:cBhvr>
                                      <p:by>
                                        <p:hsl h="0" s="-12549" l="-25098"/>
                                      </p:by>
                                    </p:animClr>
                                    <p:animClr clrSpc="hsl" dir="cw">
                                      <p:cBhvr>
                                        <p:cTn id="135" dur="500" fill="hold"/>
                                        <p:tgtEl>
                                          <p:spTgt spid="156"/>
                                        </p:tgtEl>
                                        <p:attrNameLst>
                                          <p:attrName>fillcolor</p:attrName>
                                        </p:attrNameLst>
                                      </p:cBhvr>
                                      <p:by>
                                        <p:hsl h="0" s="-12549" l="-25098"/>
                                      </p:by>
                                    </p:animClr>
                                    <p:animClr clrSpc="hsl" dir="cw">
                                      <p:cBhvr>
                                        <p:cTn id="136" dur="500" fill="hold"/>
                                        <p:tgtEl>
                                          <p:spTgt spid="156"/>
                                        </p:tgtEl>
                                        <p:attrNameLst>
                                          <p:attrName>stroke.color</p:attrName>
                                        </p:attrNameLst>
                                      </p:cBhvr>
                                      <p:by>
                                        <p:hsl h="0" s="-12549" l="-25098"/>
                                      </p:by>
                                    </p:animClr>
                                    <p:set>
                                      <p:cBhvr>
                                        <p:cTn id="137" dur="500" fill="hold"/>
                                        <p:tgtEl>
                                          <p:spTgt spid="156"/>
                                        </p:tgtEl>
                                        <p:attrNameLst>
                                          <p:attrName>fill.type</p:attrName>
                                        </p:attrNameLst>
                                      </p:cBhvr>
                                      <p:to>
                                        <p:strVal val="solid"/>
                                      </p:to>
                                    </p:set>
                                  </p:childTnLst>
                                </p:cTn>
                              </p:par>
                              <p:par>
                                <p:cTn id="138" presetID="24" presetClass="emph" presetSubtype="0" fill="hold" grpId="1" nodeType="withEffect">
                                  <p:stCondLst>
                                    <p:cond delay="250"/>
                                  </p:stCondLst>
                                  <p:childTnLst>
                                    <p:animClr clrSpc="hsl" dir="cw">
                                      <p:cBhvr override="childStyle">
                                        <p:cTn id="139" dur="500" fill="hold"/>
                                        <p:tgtEl>
                                          <p:spTgt spid="157"/>
                                        </p:tgtEl>
                                        <p:attrNameLst>
                                          <p:attrName>style.color</p:attrName>
                                        </p:attrNameLst>
                                      </p:cBhvr>
                                      <p:by>
                                        <p:hsl h="0" s="-12549" l="-25098"/>
                                      </p:by>
                                    </p:animClr>
                                    <p:animClr clrSpc="hsl" dir="cw">
                                      <p:cBhvr>
                                        <p:cTn id="140" dur="500" fill="hold"/>
                                        <p:tgtEl>
                                          <p:spTgt spid="157"/>
                                        </p:tgtEl>
                                        <p:attrNameLst>
                                          <p:attrName>fillcolor</p:attrName>
                                        </p:attrNameLst>
                                      </p:cBhvr>
                                      <p:by>
                                        <p:hsl h="0" s="-12549" l="-25098"/>
                                      </p:by>
                                    </p:animClr>
                                    <p:animClr clrSpc="hsl" dir="cw">
                                      <p:cBhvr>
                                        <p:cTn id="141" dur="500" fill="hold"/>
                                        <p:tgtEl>
                                          <p:spTgt spid="157"/>
                                        </p:tgtEl>
                                        <p:attrNameLst>
                                          <p:attrName>stroke.color</p:attrName>
                                        </p:attrNameLst>
                                      </p:cBhvr>
                                      <p:by>
                                        <p:hsl h="0" s="-12549" l="-25098"/>
                                      </p:by>
                                    </p:animClr>
                                    <p:set>
                                      <p:cBhvr>
                                        <p:cTn id="142" dur="500" fill="hold"/>
                                        <p:tgtEl>
                                          <p:spTgt spid="157"/>
                                        </p:tgtEl>
                                        <p:attrNameLst>
                                          <p:attrName>fill.type</p:attrName>
                                        </p:attrNameLst>
                                      </p:cBhvr>
                                      <p:to>
                                        <p:strVal val="solid"/>
                                      </p:to>
                                    </p:set>
                                  </p:childTnLst>
                                </p:cTn>
                              </p:par>
                            </p:childTnLst>
                          </p:cTn>
                        </p:par>
                        <p:par>
                          <p:cTn id="143" fill="hold">
                            <p:stCondLst>
                              <p:cond delay="2750"/>
                            </p:stCondLst>
                            <p:childTnLst>
                              <p:par>
                                <p:cTn id="144" presetID="22" presetClass="entr" presetSubtype="2" fill="hold" nodeType="afterEffect">
                                  <p:stCondLst>
                                    <p:cond delay="0"/>
                                  </p:stCondLst>
                                  <p:childTnLst>
                                    <p:set>
                                      <p:cBhvr>
                                        <p:cTn id="145" dur="1" fill="hold">
                                          <p:stCondLst>
                                            <p:cond delay="0"/>
                                          </p:stCondLst>
                                        </p:cTn>
                                        <p:tgtEl>
                                          <p:spTgt spid="164"/>
                                        </p:tgtEl>
                                        <p:attrNameLst>
                                          <p:attrName>style.visibility</p:attrName>
                                        </p:attrNameLst>
                                      </p:cBhvr>
                                      <p:to>
                                        <p:strVal val="visible"/>
                                      </p:to>
                                    </p:set>
                                    <p:animEffect transition="in" filter="wipe(right)">
                                      <p:cBhvr>
                                        <p:cTn id="146" dur="500"/>
                                        <p:tgtEl>
                                          <p:spTgt spid="164"/>
                                        </p:tgtEl>
                                      </p:cBhvr>
                                    </p:animEffect>
                                  </p:childTnLst>
                                </p:cTn>
                              </p:par>
                            </p:childTnLst>
                          </p:cTn>
                        </p:par>
                        <p:par>
                          <p:cTn id="147" fill="hold">
                            <p:stCondLst>
                              <p:cond delay="3250"/>
                            </p:stCondLst>
                            <p:childTnLst>
                              <p:par>
                                <p:cTn id="148" presetID="22" presetClass="entr" presetSubtype="2" fill="hold" nodeType="afterEffect">
                                  <p:stCondLst>
                                    <p:cond delay="0"/>
                                  </p:stCondLst>
                                  <p:childTnLst>
                                    <p:set>
                                      <p:cBhvr>
                                        <p:cTn id="149" dur="1" fill="hold">
                                          <p:stCondLst>
                                            <p:cond delay="0"/>
                                          </p:stCondLst>
                                        </p:cTn>
                                        <p:tgtEl>
                                          <p:spTgt spid="167"/>
                                        </p:tgtEl>
                                        <p:attrNameLst>
                                          <p:attrName>style.visibility</p:attrName>
                                        </p:attrNameLst>
                                      </p:cBhvr>
                                      <p:to>
                                        <p:strVal val="visible"/>
                                      </p:to>
                                    </p:set>
                                    <p:animEffect transition="in" filter="wipe(right)">
                                      <p:cBhvr>
                                        <p:cTn id="150" dur="300"/>
                                        <p:tgtEl>
                                          <p:spTgt spid="167"/>
                                        </p:tgtEl>
                                      </p:cBhvr>
                                    </p:animEffect>
                                  </p:childTnLst>
                                </p:cTn>
                              </p:par>
                              <p:par>
                                <p:cTn id="151" presetID="22" presetClass="entr" presetSubtype="2" fill="hold" grpId="2" nodeType="withEffect">
                                  <p:stCondLst>
                                    <p:cond delay="0"/>
                                  </p:stCondLst>
                                  <p:childTnLst>
                                    <p:set>
                                      <p:cBhvr>
                                        <p:cTn id="152" dur="1" fill="hold">
                                          <p:stCondLst>
                                            <p:cond delay="0"/>
                                          </p:stCondLst>
                                        </p:cTn>
                                        <p:tgtEl>
                                          <p:spTgt spid="136"/>
                                        </p:tgtEl>
                                        <p:attrNameLst>
                                          <p:attrName>style.visibility</p:attrName>
                                        </p:attrNameLst>
                                      </p:cBhvr>
                                      <p:to>
                                        <p:strVal val="visible"/>
                                      </p:to>
                                    </p:set>
                                    <p:animEffect transition="in" filter="wipe(right)">
                                      <p:cBhvr>
                                        <p:cTn id="153" dur="300"/>
                                        <p:tgtEl>
                                          <p:spTgt spid="136"/>
                                        </p:tgtEl>
                                      </p:cBhvr>
                                    </p:animEffect>
                                  </p:childTnLst>
                                </p:cTn>
                              </p:par>
                            </p:childTnLst>
                          </p:cTn>
                        </p:par>
                        <p:par>
                          <p:cTn id="154" fill="hold">
                            <p:stCondLst>
                              <p:cond delay="3550"/>
                            </p:stCondLst>
                            <p:childTnLst>
                              <p:par>
                                <p:cTn id="155" presetID="22" presetClass="entr" presetSubtype="4" fill="hold" nodeType="afterEffect">
                                  <p:stCondLst>
                                    <p:cond delay="0"/>
                                  </p:stCondLst>
                                  <p:childTnLst>
                                    <p:set>
                                      <p:cBhvr>
                                        <p:cTn id="156" dur="1" fill="hold">
                                          <p:stCondLst>
                                            <p:cond delay="0"/>
                                          </p:stCondLst>
                                        </p:cTn>
                                        <p:tgtEl>
                                          <p:spTgt spid="169"/>
                                        </p:tgtEl>
                                        <p:attrNameLst>
                                          <p:attrName>style.visibility</p:attrName>
                                        </p:attrNameLst>
                                      </p:cBhvr>
                                      <p:to>
                                        <p:strVal val="visible"/>
                                      </p:to>
                                    </p:set>
                                    <p:animEffect transition="in" filter="wipe(down)">
                                      <p:cBhvr>
                                        <p:cTn id="157" dur="250"/>
                                        <p:tgtEl>
                                          <p:spTgt spid="169"/>
                                        </p:tgtEl>
                                      </p:cBhvr>
                                    </p:animEffect>
                                  </p:childTnLst>
                                </p:cTn>
                              </p:par>
                            </p:childTnLst>
                          </p:cTn>
                        </p:par>
                        <p:par>
                          <p:cTn id="158" fill="hold">
                            <p:stCondLst>
                              <p:cond delay="3800"/>
                            </p:stCondLst>
                            <p:childTnLst>
                              <p:par>
                                <p:cTn id="159" presetID="10" presetClass="entr" presetSubtype="0" fill="hold" nodeType="afterEffect">
                                  <p:stCondLst>
                                    <p:cond delay="0"/>
                                  </p:stCondLst>
                                  <p:childTnLst>
                                    <p:set>
                                      <p:cBhvr>
                                        <p:cTn id="160" dur="1" fill="hold">
                                          <p:stCondLst>
                                            <p:cond delay="0"/>
                                          </p:stCondLst>
                                        </p:cTn>
                                        <p:tgtEl>
                                          <p:spTgt spid="165"/>
                                        </p:tgtEl>
                                        <p:attrNameLst>
                                          <p:attrName>style.visibility</p:attrName>
                                        </p:attrNameLst>
                                      </p:cBhvr>
                                      <p:to>
                                        <p:strVal val="visible"/>
                                      </p:to>
                                    </p:set>
                                    <p:animEffect transition="in" filter="fade">
                                      <p:cBhvr>
                                        <p:cTn id="161" dur="250"/>
                                        <p:tgtEl>
                                          <p:spTgt spid="165"/>
                                        </p:tgtEl>
                                      </p:cBhvr>
                                    </p:animEffect>
                                  </p:childTnLst>
                                </p:cTn>
                              </p:par>
                              <p:par>
                                <p:cTn id="162" presetID="10" presetClass="entr" presetSubtype="0" fill="hold" nodeType="withEffect">
                                  <p:stCondLst>
                                    <p:cond delay="0"/>
                                  </p:stCondLst>
                                  <p:childTnLst>
                                    <p:set>
                                      <p:cBhvr>
                                        <p:cTn id="163" dur="1" fill="hold">
                                          <p:stCondLst>
                                            <p:cond delay="0"/>
                                          </p:stCondLst>
                                        </p:cTn>
                                        <p:tgtEl>
                                          <p:spTgt spid="135"/>
                                        </p:tgtEl>
                                        <p:attrNameLst>
                                          <p:attrName>style.visibility</p:attrName>
                                        </p:attrNameLst>
                                      </p:cBhvr>
                                      <p:to>
                                        <p:strVal val="visible"/>
                                      </p:to>
                                    </p:set>
                                    <p:animEffect transition="in" filter="fade">
                                      <p:cBhvr>
                                        <p:cTn id="164" dur="250"/>
                                        <p:tgtEl>
                                          <p:spTgt spid="135"/>
                                        </p:tgtEl>
                                      </p:cBhvr>
                                    </p:animEffect>
                                  </p:childTnLst>
                                </p:cTn>
                              </p:par>
                              <p:par>
                                <p:cTn id="165" presetID="10" presetClass="entr" presetSubtype="0" fill="hold" grpId="2"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250"/>
                                        <p:tgtEl>
                                          <p:spTgt spid="137"/>
                                        </p:tgtEl>
                                      </p:cBhvr>
                                    </p:animEffect>
                                  </p:childTnLst>
                                </p:cTn>
                              </p:par>
                            </p:childTnLst>
                          </p:cTn>
                        </p:par>
                        <p:par>
                          <p:cTn id="168" fill="hold">
                            <p:stCondLst>
                              <p:cond delay="4050"/>
                            </p:stCondLst>
                            <p:childTnLst>
                              <p:par>
                                <p:cTn id="169" presetID="53" presetClass="entr" presetSubtype="16" fill="hold" nodeType="afterEffect">
                                  <p:stCondLst>
                                    <p:cond delay="0"/>
                                  </p:stCondLst>
                                  <p:childTnLst>
                                    <p:set>
                                      <p:cBhvr>
                                        <p:cTn id="170" dur="1" fill="hold">
                                          <p:stCondLst>
                                            <p:cond delay="0"/>
                                          </p:stCondLst>
                                        </p:cTn>
                                        <p:tgtEl>
                                          <p:spTgt spid="38"/>
                                        </p:tgtEl>
                                        <p:attrNameLst>
                                          <p:attrName>style.visibility</p:attrName>
                                        </p:attrNameLst>
                                      </p:cBhvr>
                                      <p:to>
                                        <p:strVal val="visible"/>
                                      </p:to>
                                    </p:set>
                                    <p:anim calcmode="lin" valueType="num">
                                      <p:cBhvr>
                                        <p:cTn id="171" dur="250" fill="hold"/>
                                        <p:tgtEl>
                                          <p:spTgt spid="38"/>
                                        </p:tgtEl>
                                        <p:attrNameLst>
                                          <p:attrName>ppt_w</p:attrName>
                                        </p:attrNameLst>
                                      </p:cBhvr>
                                      <p:tavLst>
                                        <p:tav tm="0">
                                          <p:val>
                                            <p:fltVal val="0"/>
                                          </p:val>
                                        </p:tav>
                                        <p:tav tm="100000">
                                          <p:val>
                                            <p:strVal val="#ppt_w"/>
                                          </p:val>
                                        </p:tav>
                                      </p:tavLst>
                                    </p:anim>
                                    <p:anim calcmode="lin" valueType="num">
                                      <p:cBhvr>
                                        <p:cTn id="172" dur="250" fill="hold"/>
                                        <p:tgtEl>
                                          <p:spTgt spid="38"/>
                                        </p:tgtEl>
                                        <p:attrNameLst>
                                          <p:attrName>ppt_h</p:attrName>
                                        </p:attrNameLst>
                                      </p:cBhvr>
                                      <p:tavLst>
                                        <p:tav tm="0">
                                          <p:val>
                                            <p:fltVal val="0"/>
                                          </p:val>
                                        </p:tav>
                                        <p:tav tm="100000">
                                          <p:val>
                                            <p:strVal val="#ppt_h"/>
                                          </p:val>
                                        </p:tav>
                                      </p:tavLst>
                                    </p:anim>
                                    <p:animEffect transition="in" filter="fade">
                                      <p:cBhvr>
                                        <p:cTn id="173" dur="250"/>
                                        <p:tgtEl>
                                          <p:spTgt spid="38"/>
                                        </p:tgtEl>
                                      </p:cBhvr>
                                    </p:animEffect>
                                  </p:childTnLst>
                                </p:cTn>
                              </p:par>
                              <p:par>
                                <p:cTn id="174" presetID="10" presetClass="entr" presetSubtype="0" fill="hold" nodeType="withEffect">
                                  <p:stCondLst>
                                    <p:cond delay="0"/>
                                  </p:stCondLst>
                                  <p:childTnLst>
                                    <p:set>
                                      <p:cBhvr>
                                        <p:cTn id="175" dur="1" fill="hold">
                                          <p:stCondLst>
                                            <p:cond delay="0"/>
                                          </p:stCondLst>
                                        </p:cTn>
                                        <p:tgtEl>
                                          <p:spTgt spid="37"/>
                                        </p:tgtEl>
                                        <p:attrNameLst>
                                          <p:attrName>style.visibility</p:attrName>
                                        </p:attrNameLst>
                                      </p:cBhvr>
                                      <p:to>
                                        <p:strVal val="visible"/>
                                      </p:to>
                                    </p:set>
                                    <p:animEffect transition="in" filter="fade">
                                      <p:cBhvr>
                                        <p:cTn id="176" dur="250"/>
                                        <p:tgtEl>
                                          <p:spTgt spid="37"/>
                                        </p:tgtEl>
                                      </p:cBhvr>
                                    </p:animEffect>
                                  </p:childTnLst>
                                </p:cTn>
                              </p:par>
                              <p:par>
                                <p:cTn id="177" presetID="10" presetClass="exit" presetSubtype="0" fill="hold" nodeType="withEffect">
                                  <p:stCondLst>
                                    <p:cond delay="0"/>
                                  </p:stCondLst>
                                  <p:childTnLst>
                                    <p:animEffect transition="out" filter="fade">
                                      <p:cBhvr>
                                        <p:cTn id="178" dur="500"/>
                                        <p:tgtEl>
                                          <p:spTgt spid="38"/>
                                        </p:tgtEl>
                                      </p:cBhvr>
                                    </p:animEffect>
                                    <p:set>
                                      <p:cBhvr>
                                        <p:cTn id="179" dur="1" fill="hold">
                                          <p:stCondLst>
                                            <p:cond delay="499"/>
                                          </p:stCondLst>
                                        </p:cTn>
                                        <p:tgtEl>
                                          <p:spTgt spid="3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37"/>
                                        </p:tgtEl>
                                      </p:cBhvr>
                                    </p:animEffect>
                                    <p:set>
                                      <p:cBhvr>
                                        <p:cTn id="182" dur="1" fill="hold">
                                          <p:stCondLst>
                                            <p:cond delay="499"/>
                                          </p:stCondLst>
                                        </p:cTn>
                                        <p:tgtEl>
                                          <p:spTgt spid="37"/>
                                        </p:tgtEl>
                                        <p:attrNameLst>
                                          <p:attrName>style.visibility</p:attrName>
                                        </p:attrNameLst>
                                      </p:cBhvr>
                                      <p:to>
                                        <p:strVal val="hidden"/>
                                      </p:to>
                                    </p:set>
                                  </p:childTnLst>
                                </p:cTn>
                              </p:par>
                            </p:childTnLst>
                          </p:cTn>
                        </p:par>
                        <p:par>
                          <p:cTn id="183" fill="hold">
                            <p:stCondLst>
                              <p:cond delay="4550"/>
                            </p:stCondLst>
                            <p:childTnLst>
                              <p:par>
                                <p:cTn id="184" presetID="10" presetClass="entr" presetSubtype="0" fill="hold" nodeType="afterEffect">
                                  <p:stCondLst>
                                    <p:cond delay="0"/>
                                  </p:stCondLst>
                                  <p:childTnLst>
                                    <p:set>
                                      <p:cBhvr>
                                        <p:cTn id="185" dur="1" fill="hold">
                                          <p:stCondLst>
                                            <p:cond delay="0"/>
                                          </p:stCondLst>
                                        </p:cTn>
                                        <p:tgtEl>
                                          <p:spTgt spid="38"/>
                                        </p:tgtEl>
                                        <p:attrNameLst>
                                          <p:attrName>style.visibility</p:attrName>
                                        </p:attrNameLst>
                                      </p:cBhvr>
                                      <p:to>
                                        <p:strVal val="visible"/>
                                      </p:to>
                                    </p:set>
                                    <p:animEffect transition="in" filter="fade">
                                      <p:cBhvr>
                                        <p:cTn id="186" dur="250"/>
                                        <p:tgtEl>
                                          <p:spTgt spid="38"/>
                                        </p:tgtEl>
                                      </p:cBhvr>
                                    </p:animEffect>
                                  </p:childTnLst>
                                </p:cTn>
                              </p:par>
                              <p:par>
                                <p:cTn id="187" presetID="10" presetClass="entr" presetSubtype="0" fill="hold" nodeType="withEffect">
                                  <p:stCondLst>
                                    <p:cond delay="0"/>
                                  </p:stCondLst>
                                  <p:childTnLst>
                                    <p:set>
                                      <p:cBhvr>
                                        <p:cTn id="188" dur="1" fill="hold">
                                          <p:stCondLst>
                                            <p:cond delay="0"/>
                                          </p:stCondLst>
                                        </p:cTn>
                                        <p:tgtEl>
                                          <p:spTgt spid="37"/>
                                        </p:tgtEl>
                                        <p:attrNameLst>
                                          <p:attrName>style.visibility</p:attrName>
                                        </p:attrNameLst>
                                      </p:cBhvr>
                                      <p:to>
                                        <p:strVal val="visible"/>
                                      </p:to>
                                    </p:set>
                                    <p:animEffect transition="in" filter="fade">
                                      <p:cBhvr>
                                        <p:cTn id="189" dur="250"/>
                                        <p:tgtEl>
                                          <p:spTgt spid="37"/>
                                        </p:tgtEl>
                                      </p:cBhvr>
                                    </p:animEffect>
                                  </p:childTnLst>
                                </p:cTn>
                              </p:par>
                            </p:childTnLst>
                          </p:cTn>
                        </p:par>
                        <p:par>
                          <p:cTn id="190" fill="hold">
                            <p:stCondLst>
                              <p:cond delay="4800"/>
                            </p:stCondLst>
                            <p:childTnLst>
                              <p:par>
                                <p:cTn id="191" presetID="9" presetClass="emph" presetSubtype="0" nodeType="afterEffect">
                                  <p:stCondLst>
                                    <p:cond delay="0"/>
                                  </p:stCondLst>
                                  <p:childTnLst>
                                    <p:set>
                                      <p:cBhvr rctx="PPT">
                                        <p:cTn id="192" dur="indefinite"/>
                                        <p:tgtEl>
                                          <p:spTgt spid="38"/>
                                        </p:tgtEl>
                                        <p:attrNameLst>
                                          <p:attrName>style.opacity</p:attrName>
                                        </p:attrNameLst>
                                      </p:cBhvr>
                                      <p:to>
                                        <p:strVal val="0.5"/>
                                      </p:to>
                                    </p:set>
                                    <p:animEffect filter="image" prLst="opacity: 0.5">
                                      <p:cBhvr rctx="IE">
                                        <p:cTn id="193" dur="indefinite"/>
                                        <p:tgtEl>
                                          <p:spTgt spid="38"/>
                                        </p:tgtEl>
                                      </p:cBhvr>
                                    </p:animEffect>
                                  </p:childTnLst>
                                </p:cTn>
                              </p:par>
                              <p:par>
                                <p:cTn id="194" presetID="9" presetClass="emph" presetSubtype="0" nodeType="withEffect">
                                  <p:stCondLst>
                                    <p:cond delay="0"/>
                                  </p:stCondLst>
                                  <p:childTnLst>
                                    <p:set>
                                      <p:cBhvr rctx="PPT">
                                        <p:cTn id="195" dur="indefinite"/>
                                        <p:tgtEl>
                                          <p:spTgt spid="37"/>
                                        </p:tgtEl>
                                        <p:attrNameLst>
                                          <p:attrName>style.opacity</p:attrName>
                                        </p:attrNameLst>
                                      </p:cBhvr>
                                      <p:to>
                                        <p:strVal val="0.5"/>
                                      </p:to>
                                    </p:set>
                                    <p:animEffect filter="image" prLst="opacity: 0.5">
                                      <p:cBhvr rctx="IE">
                                        <p:cTn id="196" dur="indefinite"/>
                                        <p:tgtEl>
                                          <p:spTgt spid="37"/>
                                        </p:tgtEl>
                                      </p:cBhvr>
                                    </p:animEffect>
                                  </p:childTnLst>
                                </p:cTn>
                              </p:par>
                              <p:par>
                                <p:cTn id="197" presetID="26" presetClass="emph" presetSubtype="0" fill="hold" nodeType="withEffect">
                                  <p:stCondLst>
                                    <p:cond delay="0"/>
                                  </p:stCondLst>
                                  <p:childTnLst>
                                    <p:animEffect transition="out" filter="fade">
                                      <p:cBhvr>
                                        <p:cTn id="198" dur="250" tmFilter="0, 0; .2, .5; .8, .5; 1, 0"/>
                                        <p:tgtEl>
                                          <p:spTgt spid="171"/>
                                        </p:tgtEl>
                                      </p:cBhvr>
                                    </p:animEffect>
                                    <p:animScale>
                                      <p:cBhvr>
                                        <p:cTn id="199" dur="125" autoRev="1" fill="hold"/>
                                        <p:tgtEl>
                                          <p:spTgt spid="171"/>
                                        </p:tgtEl>
                                      </p:cBhvr>
                                      <p:by x="105000" y="105000"/>
                                    </p:animScale>
                                  </p:childTnLst>
                                </p:cTn>
                              </p:par>
                              <p:par>
                                <p:cTn id="200" presetID="26" presetClass="emph" presetSubtype="0" fill="hold" nodeType="withEffect">
                                  <p:stCondLst>
                                    <p:cond delay="0"/>
                                  </p:stCondLst>
                                  <p:childTnLst>
                                    <p:animEffect transition="out" filter="fade">
                                      <p:cBhvr>
                                        <p:cTn id="201" dur="250" tmFilter="0, 0; .2, .5; .8, .5; 1, 0"/>
                                        <p:tgtEl>
                                          <p:spTgt spid="170"/>
                                        </p:tgtEl>
                                      </p:cBhvr>
                                    </p:animEffect>
                                    <p:animScale>
                                      <p:cBhvr>
                                        <p:cTn id="202" dur="125" autoRev="1" fill="hold"/>
                                        <p:tgtEl>
                                          <p:spTgt spid="170"/>
                                        </p:tgtEl>
                                      </p:cBhvr>
                                      <p:by x="105000" y="105000"/>
                                    </p:animScale>
                                  </p:childTnLst>
                                </p:cTn>
                              </p:par>
                            </p:childTnLst>
                          </p:cTn>
                        </p:par>
                      </p:childTnLst>
                    </p:cTn>
                  </p:par>
                  <p:par>
                    <p:cTn id="203" fill="hold">
                      <p:stCondLst>
                        <p:cond delay="indefinite"/>
                      </p:stCondLst>
                      <p:childTnLst>
                        <p:par>
                          <p:cTn id="204" fill="hold">
                            <p:stCondLst>
                              <p:cond delay="0"/>
                            </p:stCondLst>
                            <p:childTnLst>
                              <p:par>
                                <p:cTn id="205" presetID="42" presetClass="exit" presetSubtype="0" fill="hold" nodeType="clickEffect">
                                  <p:stCondLst>
                                    <p:cond delay="0"/>
                                  </p:stCondLst>
                                  <p:childTnLst>
                                    <p:animEffect transition="out" filter="fade">
                                      <p:cBhvr>
                                        <p:cTn id="206" dur="500"/>
                                        <p:tgtEl>
                                          <p:spTgt spid="171"/>
                                        </p:tgtEl>
                                      </p:cBhvr>
                                    </p:animEffect>
                                    <p:anim calcmode="lin" valueType="num">
                                      <p:cBhvr>
                                        <p:cTn id="207" dur="500"/>
                                        <p:tgtEl>
                                          <p:spTgt spid="171"/>
                                        </p:tgtEl>
                                        <p:attrNameLst>
                                          <p:attrName>ppt_x</p:attrName>
                                        </p:attrNameLst>
                                      </p:cBhvr>
                                      <p:tavLst>
                                        <p:tav tm="0">
                                          <p:val>
                                            <p:strVal val="ppt_x"/>
                                          </p:val>
                                        </p:tav>
                                        <p:tav tm="100000">
                                          <p:val>
                                            <p:strVal val="ppt_x"/>
                                          </p:val>
                                        </p:tav>
                                      </p:tavLst>
                                    </p:anim>
                                    <p:anim calcmode="lin" valueType="num">
                                      <p:cBhvr>
                                        <p:cTn id="208" dur="500"/>
                                        <p:tgtEl>
                                          <p:spTgt spid="171"/>
                                        </p:tgtEl>
                                        <p:attrNameLst>
                                          <p:attrName>ppt_y</p:attrName>
                                        </p:attrNameLst>
                                      </p:cBhvr>
                                      <p:tavLst>
                                        <p:tav tm="0">
                                          <p:val>
                                            <p:strVal val="ppt_y"/>
                                          </p:val>
                                        </p:tav>
                                        <p:tav tm="100000">
                                          <p:val>
                                            <p:strVal val="ppt_y+.1"/>
                                          </p:val>
                                        </p:tav>
                                      </p:tavLst>
                                    </p:anim>
                                    <p:set>
                                      <p:cBhvr>
                                        <p:cTn id="209" dur="1" fill="hold">
                                          <p:stCondLst>
                                            <p:cond delay="499"/>
                                          </p:stCondLst>
                                        </p:cTn>
                                        <p:tgtEl>
                                          <p:spTgt spid="171"/>
                                        </p:tgtEl>
                                        <p:attrNameLst>
                                          <p:attrName>style.visibility</p:attrName>
                                        </p:attrNameLst>
                                      </p:cBhvr>
                                      <p:to>
                                        <p:strVal val="hidden"/>
                                      </p:to>
                                    </p:set>
                                  </p:childTnLst>
                                </p:cTn>
                              </p:par>
                              <p:par>
                                <p:cTn id="210" presetID="42" presetClass="exit" presetSubtype="0" fill="hold" nodeType="withEffect">
                                  <p:stCondLst>
                                    <p:cond delay="0"/>
                                  </p:stCondLst>
                                  <p:childTnLst>
                                    <p:animEffect transition="out" filter="fade">
                                      <p:cBhvr>
                                        <p:cTn id="211" dur="500"/>
                                        <p:tgtEl>
                                          <p:spTgt spid="170"/>
                                        </p:tgtEl>
                                      </p:cBhvr>
                                    </p:animEffect>
                                    <p:anim calcmode="lin" valueType="num">
                                      <p:cBhvr>
                                        <p:cTn id="212" dur="500"/>
                                        <p:tgtEl>
                                          <p:spTgt spid="170"/>
                                        </p:tgtEl>
                                        <p:attrNameLst>
                                          <p:attrName>ppt_x</p:attrName>
                                        </p:attrNameLst>
                                      </p:cBhvr>
                                      <p:tavLst>
                                        <p:tav tm="0">
                                          <p:val>
                                            <p:strVal val="ppt_x"/>
                                          </p:val>
                                        </p:tav>
                                        <p:tav tm="100000">
                                          <p:val>
                                            <p:strVal val="ppt_x"/>
                                          </p:val>
                                        </p:tav>
                                      </p:tavLst>
                                    </p:anim>
                                    <p:anim calcmode="lin" valueType="num">
                                      <p:cBhvr>
                                        <p:cTn id="213" dur="500"/>
                                        <p:tgtEl>
                                          <p:spTgt spid="170"/>
                                        </p:tgtEl>
                                        <p:attrNameLst>
                                          <p:attrName>ppt_y</p:attrName>
                                        </p:attrNameLst>
                                      </p:cBhvr>
                                      <p:tavLst>
                                        <p:tav tm="0">
                                          <p:val>
                                            <p:strVal val="ppt_y"/>
                                          </p:val>
                                        </p:tav>
                                        <p:tav tm="100000">
                                          <p:val>
                                            <p:strVal val="ppt_y+.1"/>
                                          </p:val>
                                        </p:tav>
                                      </p:tavLst>
                                    </p:anim>
                                    <p:set>
                                      <p:cBhvr>
                                        <p:cTn id="214" dur="1" fill="hold">
                                          <p:stCondLst>
                                            <p:cond delay="499"/>
                                          </p:stCondLst>
                                        </p:cTn>
                                        <p:tgtEl>
                                          <p:spTgt spid="170"/>
                                        </p:tgtEl>
                                        <p:attrNameLst>
                                          <p:attrName>style.visibility</p:attrName>
                                        </p:attrNameLst>
                                      </p:cBhvr>
                                      <p:to>
                                        <p:strVal val="hidden"/>
                                      </p:to>
                                    </p:set>
                                  </p:childTnLst>
                                </p:cTn>
                              </p:par>
                              <p:par>
                                <p:cTn id="215" presetID="42" presetClass="exit" presetSubtype="0" fill="hold" nodeType="withEffect">
                                  <p:stCondLst>
                                    <p:cond delay="0"/>
                                  </p:stCondLst>
                                  <p:childTnLst>
                                    <p:animEffect transition="out" filter="fade">
                                      <p:cBhvr>
                                        <p:cTn id="216" dur="500"/>
                                        <p:tgtEl>
                                          <p:spTgt spid="38"/>
                                        </p:tgtEl>
                                      </p:cBhvr>
                                    </p:animEffect>
                                    <p:anim calcmode="lin" valueType="num">
                                      <p:cBhvr>
                                        <p:cTn id="217" dur="500"/>
                                        <p:tgtEl>
                                          <p:spTgt spid="38"/>
                                        </p:tgtEl>
                                        <p:attrNameLst>
                                          <p:attrName>ppt_x</p:attrName>
                                        </p:attrNameLst>
                                      </p:cBhvr>
                                      <p:tavLst>
                                        <p:tav tm="0">
                                          <p:val>
                                            <p:strVal val="ppt_x"/>
                                          </p:val>
                                        </p:tav>
                                        <p:tav tm="100000">
                                          <p:val>
                                            <p:strVal val="ppt_x"/>
                                          </p:val>
                                        </p:tav>
                                      </p:tavLst>
                                    </p:anim>
                                    <p:anim calcmode="lin" valueType="num">
                                      <p:cBhvr>
                                        <p:cTn id="218" dur="500"/>
                                        <p:tgtEl>
                                          <p:spTgt spid="38"/>
                                        </p:tgtEl>
                                        <p:attrNameLst>
                                          <p:attrName>ppt_y</p:attrName>
                                        </p:attrNameLst>
                                      </p:cBhvr>
                                      <p:tavLst>
                                        <p:tav tm="0">
                                          <p:val>
                                            <p:strVal val="ppt_y"/>
                                          </p:val>
                                        </p:tav>
                                        <p:tav tm="100000">
                                          <p:val>
                                            <p:strVal val="ppt_y+.1"/>
                                          </p:val>
                                        </p:tav>
                                      </p:tavLst>
                                    </p:anim>
                                    <p:set>
                                      <p:cBhvr>
                                        <p:cTn id="219" dur="1" fill="hold">
                                          <p:stCondLst>
                                            <p:cond delay="499"/>
                                          </p:stCondLst>
                                        </p:cTn>
                                        <p:tgtEl>
                                          <p:spTgt spid="38"/>
                                        </p:tgtEl>
                                        <p:attrNameLst>
                                          <p:attrName>style.visibility</p:attrName>
                                        </p:attrNameLst>
                                      </p:cBhvr>
                                      <p:to>
                                        <p:strVal val="hidden"/>
                                      </p:to>
                                    </p:set>
                                  </p:childTnLst>
                                </p:cTn>
                              </p:par>
                              <p:par>
                                <p:cTn id="220" presetID="42" presetClass="exit" presetSubtype="0" fill="hold" nodeType="withEffect">
                                  <p:stCondLst>
                                    <p:cond delay="0"/>
                                  </p:stCondLst>
                                  <p:childTnLst>
                                    <p:animEffect transition="out" filter="fade">
                                      <p:cBhvr>
                                        <p:cTn id="221" dur="500"/>
                                        <p:tgtEl>
                                          <p:spTgt spid="37"/>
                                        </p:tgtEl>
                                      </p:cBhvr>
                                    </p:animEffect>
                                    <p:anim calcmode="lin" valueType="num">
                                      <p:cBhvr>
                                        <p:cTn id="222" dur="500"/>
                                        <p:tgtEl>
                                          <p:spTgt spid="37"/>
                                        </p:tgtEl>
                                        <p:attrNameLst>
                                          <p:attrName>ppt_x</p:attrName>
                                        </p:attrNameLst>
                                      </p:cBhvr>
                                      <p:tavLst>
                                        <p:tav tm="0">
                                          <p:val>
                                            <p:strVal val="ppt_x"/>
                                          </p:val>
                                        </p:tav>
                                        <p:tav tm="100000">
                                          <p:val>
                                            <p:strVal val="ppt_x"/>
                                          </p:val>
                                        </p:tav>
                                      </p:tavLst>
                                    </p:anim>
                                    <p:anim calcmode="lin" valueType="num">
                                      <p:cBhvr>
                                        <p:cTn id="223" dur="500"/>
                                        <p:tgtEl>
                                          <p:spTgt spid="37"/>
                                        </p:tgtEl>
                                        <p:attrNameLst>
                                          <p:attrName>ppt_y</p:attrName>
                                        </p:attrNameLst>
                                      </p:cBhvr>
                                      <p:tavLst>
                                        <p:tav tm="0">
                                          <p:val>
                                            <p:strVal val="ppt_y"/>
                                          </p:val>
                                        </p:tav>
                                        <p:tav tm="100000">
                                          <p:val>
                                            <p:strVal val="ppt_y+.1"/>
                                          </p:val>
                                        </p:tav>
                                      </p:tavLst>
                                    </p:anim>
                                    <p:set>
                                      <p:cBhvr>
                                        <p:cTn id="224" dur="1" fill="hold">
                                          <p:stCondLst>
                                            <p:cond delay="499"/>
                                          </p:stCondLst>
                                        </p:cTn>
                                        <p:tgtEl>
                                          <p:spTgt spid="37"/>
                                        </p:tgtEl>
                                        <p:attrNameLst>
                                          <p:attrName>style.visibility</p:attrName>
                                        </p:attrNameLst>
                                      </p:cBhvr>
                                      <p:to>
                                        <p:strVal val="hidden"/>
                                      </p:to>
                                    </p:set>
                                  </p:childTnLst>
                                </p:cTn>
                              </p:par>
                            </p:childTnLst>
                          </p:cTn>
                        </p:par>
                        <p:par>
                          <p:cTn id="225" fill="hold">
                            <p:stCondLst>
                              <p:cond delay="500"/>
                            </p:stCondLst>
                            <p:childTnLst>
                              <p:par>
                                <p:cTn id="226" presetID="42" presetClass="entr" presetSubtype="0" fill="hold" nodeType="afterEffect">
                                  <p:stCondLst>
                                    <p:cond delay="0"/>
                                  </p:stCondLst>
                                  <p:childTnLst>
                                    <p:set>
                                      <p:cBhvr>
                                        <p:cTn id="227" dur="1" fill="hold">
                                          <p:stCondLst>
                                            <p:cond delay="0"/>
                                          </p:stCondLst>
                                        </p:cTn>
                                        <p:tgtEl>
                                          <p:spTgt spid="2"/>
                                        </p:tgtEl>
                                        <p:attrNameLst>
                                          <p:attrName>style.visibility</p:attrName>
                                        </p:attrNameLst>
                                      </p:cBhvr>
                                      <p:to>
                                        <p:strVal val="visible"/>
                                      </p:to>
                                    </p:set>
                                    <p:animEffect transition="in" filter="fade">
                                      <p:cBhvr>
                                        <p:cTn id="228" dur="500"/>
                                        <p:tgtEl>
                                          <p:spTgt spid="2"/>
                                        </p:tgtEl>
                                      </p:cBhvr>
                                    </p:animEffect>
                                    <p:anim calcmode="lin" valueType="num">
                                      <p:cBhvr>
                                        <p:cTn id="229" dur="500" fill="hold"/>
                                        <p:tgtEl>
                                          <p:spTgt spid="2"/>
                                        </p:tgtEl>
                                        <p:attrNameLst>
                                          <p:attrName>ppt_x</p:attrName>
                                        </p:attrNameLst>
                                      </p:cBhvr>
                                      <p:tavLst>
                                        <p:tav tm="0">
                                          <p:val>
                                            <p:strVal val="#ppt_x"/>
                                          </p:val>
                                        </p:tav>
                                        <p:tav tm="100000">
                                          <p:val>
                                            <p:strVal val="#ppt_x"/>
                                          </p:val>
                                        </p:tav>
                                      </p:tavLst>
                                    </p:anim>
                                    <p:anim calcmode="lin" valueType="num">
                                      <p:cBhvr>
                                        <p:cTn id="230" dur="500" fill="hold"/>
                                        <p:tgtEl>
                                          <p:spTgt spid="2"/>
                                        </p:tgtEl>
                                        <p:attrNameLst>
                                          <p:attrName>ppt_y</p:attrName>
                                        </p:attrNameLst>
                                      </p:cBhvr>
                                      <p:tavLst>
                                        <p:tav tm="0">
                                          <p:val>
                                            <p:strVal val="#ppt_y+.1"/>
                                          </p:val>
                                        </p:tav>
                                        <p:tav tm="100000">
                                          <p:val>
                                            <p:strVal val="#ppt_y"/>
                                          </p:val>
                                        </p:tav>
                                      </p:tavLst>
                                    </p:anim>
                                  </p:childTnLst>
                                </p:cTn>
                              </p:par>
                              <p:par>
                                <p:cTn id="231" presetID="22" presetClass="entr" presetSubtype="8" fill="hold" grpId="0" nodeType="withEffect">
                                  <p:stCondLst>
                                    <p:cond delay="0"/>
                                  </p:stCondLst>
                                  <p:childTnLst>
                                    <p:set>
                                      <p:cBhvr>
                                        <p:cTn id="232" dur="1" fill="hold">
                                          <p:stCondLst>
                                            <p:cond delay="0"/>
                                          </p:stCondLst>
                                        </p:cTn>
                                        <p:tgtEl>
                                          <p:spTgt spid="3"/>
                                        </p:tgtEl>
                                        <p:attrNameLst>
                                          <p:attrName>style.visibility</p:attrName>
                                        </p:attrNameLst>
                                      </p:cBhvr>
                                      <p:to>
                                        <p:strVal val="visible"/>
                                      </p:to>
                                    </p:set>
                                    <p:animEffect transition="in" filter="wipe(left)">
                                      <p:cBhvr>
                                        <p:cTn id="2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36" grpId="0"/>
      <p:bldP spid="136" grpId="1"/>
      <p:bldP spid="136" grpId="2"/>
      <p:bldP spid="137" grpId="0"/>
      <p:bldP spid="137" grpId="1"/>
      <p:bldP spid="137" grpId="2"/>
      <p:bldP spid="155" grpId="0" animBg="1"/>
      <p:bldP spid="155" grpId="1" animBg="1"/>
      <p:bldP spid="157" grpId="0"/>
      <p:bldP spid="157" grpId="1"/>
      <p:bldP spid="159" grpId="0"/>
      <p:bldP spid="3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Connecteur en angle 82"/>
          <p:cNvCxnSpPr/>
          <p:nvPr/>
        </p:nvCxnSpPr>
        <p:spPr>
          <a:xfrm rot="10800000" flipV="1">
            <a:off x="2987824" y="4565365"/>
            <a:ext cx="1345778" cy="1023874"/>
          </a:xfrm>
          <a:prstGeom prst="bentConnector3">
            <a:avLst>
              <a:gd name="adj1" fmla="val -41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36" idx="2"/>
          </p:cNvCxnSpPr>
          <p:nvPr/>
        </p:nvCxnSpPr>
        <p:spPr>
          <a:xfrm rot="5400000">
            <a:off x="4828963" y="4063577"/>
            <a:ext cx="1489525" cy="1561801"/>
          </a:xfrm>
          <a:prstGeom prst="bentConnector2">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85290" y="1059995"/>
            <a:ext cx="7344816" cy="848566"/>
          </a:xfrm>
          <a:prstGeom prst="rect">
            <a:avLst/>
          </a:prstGeom>
        </p:spPr>
        <p:txBody>
          <a:bodyPr wrap="square">
            <a:spAutoFit/>
          </a:bodyPr>
          <a:lstStyle/>
          <a:p>
            <a:pPr>
              <a:lnSpc>
                <a:spcPct val="150000"/>
              </a:lnSpc>
              <a:buClr>
                <a:schemeClr val="accent6">
                  <a:lumMod val="75000"/>
                </a:schemeClr>
              </a:buClr>
              <a:defRPr/>
            </a:pPr>
            <a:r>
              <a:rPr lang="fr-FR" sz="3600" dirty="0">
                <a:solidFill>
                  <a:schemeClr val="tx1">
                    <a:lumMod val="75000"/>
                    <a:lumOff val="25000"/>
                  </a:schemeClr>
                </a:solidFill>
                <a:effectLst>
                  <a:outerShdw blurRad="38100" dist="38100" dir="2700000" algn="tl">
                    <a:srgbClr val="000000">
                      <a:alpha val="43137"/>
                    </a:srgbClr>
                  </a:outerShdw>
                </a:effectLst>
                <a:latin typeface="Bell MT" pitchFamily="18" charset="0"/>
              </a:rPr>
              <a:t>a</a:t>
            </a:r>
            <a:r>
              <a:rPr lang="fr-FR" sz="3600" dirty="0" smtClean="0">
                <a:solidFill>
                  <a:schemeClr val="tx1">
                    <a:lumMod val="75000"/>
                    <a:lumOff val="25000"/>
                  </a:schemeClr>
                </a:solidFill>
                <a:effectLst>
                  <a:outerShdw blurRad="38100" dist="38100" dir="2700000" algn="tl">
                    <a:srgbClr val="000000">
                      <a:alpha val="43137"/>
                    </a:srgbClr>
                  </a:outerShdw>
                </a:effectLst>
                <a:latin typeface="Bell MT" pitchFamily="18" charset="0"/>
              </a:rPr>
              <a:t>ppels d’offres</a:t>
            </a:r>
            <a:endParaRPr lang="fr-FR" sz="3600" b="1" dirty="0">
              <a:solidFill>
                <a:schemeClr val="tx1">
                  <a:lumMod val="75000"/>
                  <a:lumOff val="25000"/>
                </a:schemeClr>
              </a:solidFill>
              <a:effectLst>
                <a:outerShdw blurRad="38100" dist="38100" dir="2700000" algn="tl">
                  <a:srgbClr val="000000">
                    <a:alpha val="43137"/>
                  </a:srgbClr>
                </a:outerShdw>
              </a:effectLst>
              <a:latin typeface="Bell MT" pitchFamily="18" charset="0"/>
            </a:endParaRPr>
          </a:p>
        </p:txBody>
      </p:sp>
      <p:sp>
        <p:nvSpPr>
          <p:cNvPr id="104" name="Rectangle 103"/>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5" name="Groupe 104"/>
          <p:cNvGrpSpPr/>
          <p:nvPr/>
        </p:nvGrpSpPr>
        <p:grpSpPr>
          <a:xfrm>
            <a:off x="107504" y="44624"/>
            <a:ext cx="8856984" cy="692696"/>
            <a:chOff x="107504" y="44624"/>
            <a:chExt cx="8856984" cy="692696"/>
          </a:xfrm>
        </p:grpSpPr>
        <p:sp>
          <p:nvSpPr>
            <p:cNvPr id="106" name="Rectangle à coins arrondis 105"/>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à coins arrondis 106"/>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à coins arrondis 107"/>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à coins arrondis 108"/>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à coins arrondis 109"/>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12"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3"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14"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15"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16" name="ZoneTexte 115"/>
          <p:cNvSpPr txBox="1"/>
          <p:nvPr/>
        </p:nvSpPr>
        <p:spPr>
          <a:xfrm>
            <a:off x="4004643" y="764704"/>
            <a:ext cx="4959845" cy="461665"/>
          </a:xfrm>
          <a:prstGeom prst="rect">
            <a:avLst/>
          </a:prstGeom>
          <a:noFill/>
        </p:spPr>
        <p:txBody>
          <a:bodyPr wrap="square" rtlCol="0">
            <a:spAutoFit/>
          </a:bodyPr>
          <a:lstStyle/>
          <a:p>
            <a:pPr algn="r"/>
            <a:r>
              <a:rPr lang="fr-FR" sz="2400" b="1" dirty="0" smtClean="0">
                <a:latin typeface="Garamond" pitchFamily="18" charset="0"/>
              </a:rPr>
              <a:t>Motivations </a:t>
            </a:r>
            <a:endParaRPr lang="fr-FR" sz="2400" b="1" dirty="0">
              <a:latin typeface="Garamond" pitchFamily="18" charset="0"/>
            </a:endParaRPr>
          </a:p>
        </p:txBody>
      </p:sp>
      <p:sp>
        <p:nvSpPr>
          <p:cNvPr id="128" name="ZoneTexte 127"/>
          <p:cNvSpPr txBox="1"/>
          <p:nvPr/>
        </p:nvSpPr>
        <p:spPr>
          <a:xfrm>
            <a:off x="2753149" y="2113692"/>
            <a:ext cx="5131219" cy="523220"/>
          </a:xfrm>
          <a:prstGeom prst="rect">
            <a:avLst/>
          </a:prstGeom>
          <a:noFill/>
        </p:spPr>
        <p:txBody>
          <a:bodyPr wrap="square" rtlCol="0">
            <a:spAutoFit/>
          </a:bodyPr>
          <a:lstStyle/>
          <a:p>
            <a:r>
              <a:rPr lang="fr-FR" sz="2800" dirty="0" smtClean="0">
                <a:latin typeface="Bell MT" pitchFamily="18" charset="0"/>
              </a:rPr>
              <a:t>Gestion pseudo-manuelle</a:t>
            </a:r>
            <a:endParaRPr lang="fr-FR" sz="2800" dirty="0">
              <a:latin typeface="Bell MT" pitchFamily="18" charset="0"/>
            </a:endParaRPr>
          </a:p>
        </p:txBody>
      </p:sp>
      <p:pic>
        <p:nvPicPr>
          <p:cNvPr id="129" name="Image 1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040238"/>
            <a:ext cx="812698" cy="812698"/>
          </a:xfrm>
          <a:prstGeom prst="rect">
            <a:avLst/>
          </a:prstGeom>
        </p:spPr>
      </p:pic>
      <p:pic>
        <p:nvPicPr>
          <p:cNvPr id="32" name="Imag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250" y="3142941"/>
            <a:ext cx="1124744" cy="1124744"/>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pic>
        <p:nvPicPr>
          <p:cNvPr id="33" name="Imag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2120" y="3529403"/>
            <a:ext cx="1219200" cy="1219200"/>
          </a:xfrm>
          <a:prstGeom prst="rect">
            <a:avLst/>
          </a:prstGeom>
        </p:spPr>
      </p:pic>
      <p:sp>
        <p:nvSpPr>
          <p:cNvPr id="34" name="ZoneTexte 33"/>
          <p:cNvSpPr txBox="1"/>
          <p:nvPr/>
        </p:nvSpPr>
        <p:spPr>
          <a:xfrm>
            <a:off x="1763688" y="4583101"/>
            <a:ext cx="1588976" cy="338554"/>
          </a:xfrm>
          <a:prstGeom prst="rect">
            <a:avLst/>
          </a:prstGeom>
          <a:noFill/>
        </p:spPr>
        <p:txBody>
          <a:bodyPr wrap="square" rtlCol="0">
            <a:spAutoFit/>
          </a:bodyPr>
          <a:lstStyle/>
          <a:p>
            <a:r>
              <a:rPr lang="fr-FR" sz="1600" dirty="0" smtClean="0">
                <a:latin typeface="Bell MT" pitchFamily="18" charset="0"/>
              </a:rPr>
              <a:t>administrateur</a:t>
            </a:r>
            <a:endParaRPr lang="fr-FR" sz="1600" dirty="0">
              <a:latin typeface="Bell MT" pitchFamily="18" charset="0"/>
            </a:endParaRPr>
          </a:p>
        </p:txBody>
      </p:sp>
      <p:pic>
        <p:nvPicPr>
          <p:cNvPr id="35" name="Imag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5045" y="2682129"/>
            <a:ext cx="859160" cy="859160"/>
          </a:xfrm>
          <a:prstGeom prst="rect">
            <a:avLst/>
          </a:prstGeom>
        </p:spPr>
      </p:pic>
      <p:pic>
        <p:nvPicPr>
          <p:cNvPr id="36" name="Imag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5045" y="3240555"/>
            <a:ext cx="859160" cy="859160"/>
          </a:xfrm>
          <a:prstGeom prst="rect">
            <a:avLst/>
          </a:prstGeom>
        </p:spPr>
      </p:pic>
      <p:pic>
        <p:nvPicPr>
          <p:cNvPr id="37" name="Imag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957" y="2982375"/>
            <a:ext cx="859160" cy="859160"/>
          </a:xfrm>
          <a:prstGeom prst="rect">
            <a:avLst/>
          </a:prstGeom>
        </p:spPr>
      </p:pic>
      <p:pic>
        <p:nvPicPr>
          <p:cNvPr id="39" name="Imag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9853" y="2982375"/>
            <a:ext cx="859160" cy="859160"/>
          </a:xfrm>
          <a:prstGeom prst="rect">
            <a:avLst/>
          </a:prstGeom>
        </p:spPr>
      </p:pic>
      <p:sp>
        <p:nvSpPr>
          <p:cNvPr id="44" name="ZoneTexte 43"/>
          <p:cNvSpPr txBox="1"/>
          <p:nvPr/>
        </p:nvSpPr>
        <p:spPr>
          <a:xfrm>
            <a:off x="6660232" y="3769527"/>
            <a:ext cx="1588976" cy="338554"/>
          </a:xfrm>
          <a:prstGeom prst="rect">
            <a:avLst/>
          </a:prstGeom>
          <a:noFill/>
        </p:spPr>
        <p:txBody>
          <a:bodyPr wrap="square" rtlCol="0">
            <a:spAutoFit/>
          </a:bodyPr>
          <a:lstStyle/>
          <a:p>
            <a:r>
              <a:rPr lang="fr-FR" sz="1600" dirty="0" smtClean="0">
                <a:latin typeface="Bell MT" pitchFamily="18" charset="0"/>
              </a:rPr>
              <a:t>Fournisseurs </a:t>
            </a:r>
            <a:endParaRPr lang="fr-FR" sz="1600" dirty="0">
              <a:latin typeface="Bell MT" pitchFamily="18" charset="0"/>
            </a:endParaRPr>
          </a:p>
        </p:txBody>
      </p:sp>
      <p:pic>
        <p:nvPicPr>
          <p:cNvPr id="45" name="Image 44"/>
          <p:cNvPicPr>
            <a:picLocks noChangeAspect="1"/>
          </p:cNvPicPr>
          <p:nvPr/>
        </p:nvPicPr>
        <p:blipFill rotWithShape="1">
          <a:blip r:embed="rId7" cstate="print">
            <a:extLst>
              <a:ext uri="{28A0092B-C50C-407E-A947-70E740481C1C}">
                <a14:useLocalDpi xmlns:a14="http://schemas.microsoft.com/office/drawing/2010/main" val="0"/>
              </a:ext>
            </a:extLst>
          </a:blip>
          <a:srcRect l="7661" t="23984" r="8640" b="21270"/>
          <a:stretch/>
        </p:blipFill>
        <p:spPr>
          <a:xfrm>
            <a:off x="5977715" y="4221088"/>
            <a:ext cx="734173" cy="480208"/>
          </a:xfrm>
          <a:prstGeom prst="rect">
            <a:avLst/>
          </a:prstGeom>
        </p:spPr>
      </p:pic>
      <p:pic>
        <p:nvPicPr>
          <p:cNvPr id="46" name="Image 45"/>
          <p:cNvPicPr>
            <a:picLocks noChangeAspect="1"/>
          </p:cNvPicPr>
          <p:nvPr/>
        </p:nvPicPr>
        <p:blipFill rotWithShape="1">
          <a:blip r:embed="rId7" cstate="print">
            <a:extLst>
              <a:ext uri="{28A0092B-C50C-407E-A947-70E740481C1C}">
                <a14:useLocalDpi xmlns:a14="http://schemas.microsoft.com/office/drawing/2010/main" val="0"/>
              </a:ext>
            </a:extLst>
          </a:blip>
          <a:srcRect l="7661" t="23984" r="8640" b="21270"/>
          <a:stretch/>
        </p:blipFill>
        <p:spPr>
          <a:xfrm>
            <a:off x="6130115" y="4373488"/>
            <a:ext cx="734173" cy="480208"/>
          </a:xfrm>
          <a:prstGeom prst="rect">
            <a:avLst/>
          </a:prstGeom>
        </p:spPr>
      </p:pic>
      <p:pic>
        <p:nvPicPr>
          <p:cNvPr id="47" name="Image 46"/>
          <p:cNvPicPr>
            <a:picLocks noChangeAspect="1"/>
          </p:cNvPicPr>
          <p:nvPr/>
        </p:nvPicPr>
        <p:blipFill rotWithShape="1">
          <a:blip r:embed="rId7" cstate="print">
            <a:extLst>
              <a:ext uri="{28A0092B-C50C-407E-A947-70E740481C1C}">
                <a14:useLocalDpi xmlns:a14="http://schemas.microsoft.com/office/drawing/2010/main" val="0"/>
              </a:ext>
            </a:extLst>
          </a:blip>
          <a:srcRect l="7661" t="23984" r="8640" b="21270"/>
          <a:stretch/>
        </p:blipFill>
        <p:spPr>
          <a:xfrm>
            <a:off x="6358107" y="4525888"/>
            <a:ext cx="734173" cy="480208"/>
          </a:xfrm>
          <a:prstGeom prst="rect">
            <a:avLst/>
          </a:prstGeom>
        </p:spPr>
      </p:pic>
      <p:sp>
        <p:nvSpPr>
          <p:cNvPr id="49" name="ZoneTexte 48"/>
          <p:cNvSpPr txBox="1"/>
          <p:nvPr/>
        </p:nvSpPr>
        <p:spPr>
          <a:xfrm>
            <a:off x="6665032" y="5013176"/>
            <a:ext cx="1588976" cy="338554"/>
          </a:xfrm>
          <a:prstGeom prst="rect">
            <a:avLst/>
          </a:prstGeom>
          <a:noFill/>
        </p:spPr>
        <p:txBody>
          <a:bodyPr wrap="square" rtlCol="0">
            <a:spAutoFit/>
          </a:bodyPr>
          <a:lstStyle/>
          <a:p>
            <a:r>
              <a:rPr lang="fr-FR" sz="1600" dirty="0" smtClean="0">
                <a:latin typeface="Bell MT" pitchFamily="18" charset="0"/>
              </a:rPr>
              <a:t>Appels d’offres</a:t>
            </a:r>
            <a:endParaRPr lang="fr-FR" sz="1600" dirty="0">
              <a:latin typeface="Bell MT" pitchFamily="18" charset="0"/>
            </a:endParaRPr>
          </a:p>
        </p:txBody>
      </p:sp>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2704" y="3193463"/>
            <a:ext cx="1219200" cy="1219200"/>
          </a:xfrm>
          <a:prstGeom prst="rect">
            <a:avLst/>
          </a:prstGeom>
        </p:spPr>
      </p:pic>
      <p:pic>
        <p:nvPicPr>
          <p:cNvPr id="50" name="Image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5104" y="3345863"/>
            <a:ext cx="1219200" cy="1219200"/>
          </a:xfrm>
          <a:prstGeom prst="rect">
            <a:avLst/>
          </a:prstGeom>
        </p:spPr>
      </p:pic>
      <p:cxnSp>
        <p:nvCxnSpPr>
          <p:cNvPr id="11" name="Connecteur droit 10"/>
          <p:cNvCxnSpPr/>
          <p:nvPr/>
        </p:nvCxnSpPr>
        <p:spPr>
          <a:xfrm>
            <a:off x="3064632" y="3938804"/>
            <a:ext cx="67378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3064" y="3164317"/>
            <a:ext cx="1054470" cy="1054470"/>
          </a:xfrm>
          <a:prstGeom prst="rect">
            <a:avLst/>
          </a:prstGeom>
        </p:spPr>
      </p:pic>
      <p:pic>
        <p:nvPicPr>
          <p:cNvPr id="18" name="Imag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83203" y="3481495"/>
            <a:ext cx="909621" cy="909621"/>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59732" y="5113599"/>
            <a:ext cx="1028092" cy="1028092"/>
          </a:xfrm>
          <a:prstGeom prst="rect">
            <a:avLst/>
          </a:prstGeom>
        </p:spPr>
      </p:pic>
      <p:pic>
        <p:nvPicPr>
          <p:cNvPr id="24" name="Image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27981" y="5201302"/>
            <a:ext cx="848819" cy="848819"/>
          </a:xfrm>
          <a:prstGeom prst="rect">
            <a:avLst/>
          </a:prstGeom>
        </p:spPr>
      </p:pic>
      <p:pic>
        <p:nvPicPr>
          <p:cNvPr id="67" name="Image 6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6475" y="4993663"/>
            <a:ext cx="514046" cy="514046"/>
          </a:xfrm>
          <a:prstGeom prst="rect">
            <a:avLst/>
          </a:prstGeom>
        </p:spPr>
      </p:pic>
      <p:pic>
        <p:nvPicPr>
          <p:cNvPr id="68" name="Image 6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41263" y="5497719"/>
            <a:ext cx="667585" cy="667585"/>
          </a:xfrm>
          <a:prstGeom prst="rect">
            <a:avLst/>
          </a:prstGeom>
        </p:spPr>
      </p:pic>
      <p:pic>
        <p:nvPicPr>
          <p:cNvPr id="70" name="Image 6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09801" y="4298032"/>
            <a:ext cx="1000819" cy="1000819"/>
          </a:xfrm>
          <a:prstGeom prst="rect">
            <a:avLst/>
          </a:prstGeom>
        </p:spPr>
      </p:pic>
      <p:sp>
        <p:nvSpPr>
          <p:cNvPr id="73" name="ZoneTexte 72"/>
          <p:cNvSpPr txBox="1"/>
          <p:nvPr/>
        </p:nvSpPr>
        <p:spPr>
          <a:xfrm>
            <a:off x="6372200" y="5085184"/>
            <a:ext cx="1588976" cy="338554"/>
          </a:xfrm>
          <a:prstGeom prst="rect">
            <a:avLst/>
          </a:prstGeom>
          <a:noFill/>
        </p:spPr>
        <p:txBody>
          <a:bodyPr wrap="square" rtlCol="0">
            <a:spAutoFit/>
          </a:bodyPr>
          <a:lstStyle/>
          <a:p>
            <a:r>
              <a:rPr lang="fr-FR" sz="1600" dirty="0" smtClean="0">
                <a:latin typeface="Bell MT" pitchFamily="18" charset="0"/>
              </a:rPr>
              <a:t>Portail web</a:t>
            </a:r>
            <a:endParaRPr lang="fr-FR" sz="1600" dirty="0">
              <a:latin typeface="Bell MT" pitchFamily="18" charset="0"/>
            </a:endParaRPr>
          </a:p>
        </p:txBody>
      </p:sp>
      <p:pic>
        <p:nvPicPr>
          <p:cNvPr id="76" name="Imag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8534" y="5517232"/>
            <a:ext cx="746419" cy="746419"/>
          </a:xfrm>
          <a:prstGeom prst="rect">
            <a:avLst/>
          </a:prstGeom>
        </p:spPr>
      </p:pic>
      <p:pic>
        <p:nvPicPr>
          <p:cNvPr id="28" name="Image 2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12160" y="5833384"/>
            <a:ext cx="573206" cy="573206"/>
          </a:xfrm>
          <a:prstGeom prst="rect">
            <a:avLst/>
          </a:prstGeom>
        </p:spPr>
      </p:pic>
      <p:cxnSp>
        <p:nvCxnSpPr>
          <p:cNvPr id="30" name="Connecteur droit avec flèche 29"/>
          <p:cNvCxnSpPr/>
          <p:nvPr/>
        </p:nvCxnSpPr>
        <p:spPr>
          <a:xfrm flipH="1">
            <a:off x="4792825" y="5589240"/>
            <a:ext cx="1363352" cy="0"/>
          </a:xfrm>
          <a:prstGeom prst="straightConnector1">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ZoneTexte 79"/>
          <p:cNvSpPr txBox="1"/>
          <p:nvPr/>
        </p:nvSpPr>
        <p:spPr>
          <a:xfrm>
            <a:off x="3703104" y="2854909"/>
            <a:ext cx="1588976" cy="338554"/>
          </a:xfrm>
          <a:prstGeom prst="rect">
            <a:avLst/>
          </a:prstGeom>
          <a:noFill/>
        </p:spPr>
        <p:txBody>
          <a:bodyPr wrap="square" rtlCol="0">
            <a:spAutoFit/>
          </a:bodyPr>
          <a:lstStyle/>
          <a:p>
            <a:r>
              <a:rPr lang="fr-FR" sz="1600" dirty="0" smtClean="0">
                <a:latin typeface="Bell MT" pitchFamily="18" charset="0"/>
              </a:rPr>
              <a:t>Fichiers </a:t>
            </a:r>
            <a:r>
              <a:rPr lang="fr-FR" sz="1600" dirty="0" err="1" smtClean="0">
                <a:latin typeface="Bell MT" pitchFamily="18" charset="0"/>
              </a:rPr>
              <a:t>excel</a:t>
            </a:r>
            <a:endParaRPr lang="fr-FR" sz="1600" dirty="0">
              <a:latin typeface="Bell MT" pitchFamily="18" charset="0"/>
            </a:endParaRPr>
          </a:p>
        </p:txBody>
      </p:sp>
      <p:sp>
        <p:nvSpPr>
          <p:cNvPr id="81" name="ZoneTexte 80"/>
          <p:cNvSpPr txBox="1"/>
          <p:nvPr/>
        </p:nvSpPr>
        <p:spPr>
          <a:xfrm>
            <a:off x="3707904" y="2852936"/>
            <a:ext cx="1588976" cy="338554"/>
          </a:xfrm>
          <a:prstGeom prst="rect">
            <a:avLst/>
          </a:prstGeom>
          <a:noFill/>
        </p:spPr>
        <p:txBody>
          <a:bodyPr wrap="square" rtlCol="0">
            <a:spAutoFit/>
          </a:bodyPr>
          <a:lstStyle/>
          <a:p>
            <a:r>
              <a:rPr lang="fr-FR" sz="1600" dirty="0" smtClean="0">
                <a:latin typeface="Bell MT" pitchFamily="18" charset="0"/>
              </a:rPr>
              <a:t>Portail intranet</a:t>
            </a:r>
            <a:endParaRPr lang="fr-FR" sz="1600" dirty="0">
              <a:latin typeface="Bell MT" pitchFamily="18" charset="0"/>
            </a:endParaRPr>
          </a:p>
        </p:txBody>
      </p:sp>
      <p:sp>
        <p:nvSpPr>
          <p:cNvPr id="82" name="ZoneTexte 81"/>
          <p:cNvSpPr txBox="1"/>
          <p:nvPr/>
        </p:nvSpPr>
        <p:spPr>
          <a:xfrm>
            <a:off x="3779912" y="6115697"/>
            <a:ext cx="1588976" cy="338554"/>
          </a:xfrm>
          <a:prstGeom prst="rect">
            <a:avLst/>
          </a:prstGeom>
          <a:noFill/>
        </p:spPr>
        <p:txBody>
          <a:bodyPr wrap="square" rtlCol="0">
            <a:spAutoFit/>
          </a:bodyPr>
          <a:lstStyle/>
          <a:p>
            <a:r>
              <a:rPr lang="fr-FR" sz="1600" dirty="0" smtClean="0">
                <a:latin typeface="Bell MT" pitchFamily="18" charset="0"/>
              </a:rPr>
              <a:t>Services web</a:t>
            </a:r>
            <a:endParaRPr lang="fr-FR" sz="1600" dirty="0">
              <a:latin typeface="Bell MT" pitchFamily="18" charset="0"/>
            </a:endParaRPr>
          </a:p>
        </p:txBody>
      </p:sp>
      <p:sp>
        <p:nvSpPr>
          <p:cNvPr id="88" name="ZoneTexte 87"/>
          <p:cNvSpPr txBox="1"/>
          <p:nvPr/>
        </p:nvSpPr>
        <p:spPr>
          <a:xfrm>
            <a:off x="4355976" y="5378931"/>
            <a:ext cx="2424251" cy="830997"/>
          </a:xfrm>
          <a:prstGeom prst="rect">
            <a:avLst/>
          </a:prstGeom>
          <a:noFill/>
        </p:spPr>
        <p:txBody>
          <a:bodyPr wrap="square" rtlCol="0">
            <a:spAutoFit/>
          </a:bodyPr>
          <a:lstStyle/>
          <a:p>
            <a:r>
              <a:rPr lang="fr-FR" sz="1600" dirty="0" smtClean="0">
                <a:latin typeface="Bell MT" pitchFamily="18" charset="0"/>
              </a:rPr>
              <a:t>Accès web?</a:t>
            </a:r>
          </a:p>
          <a:p>
            <a:r>
              <a:rPr lang="fr-FR" sz="1600" dirty="0" smtClean="0">
                <a:latin typeface="Bell MT" pitchFamily="18" charset="0"/>
              </a:rPr>
              <a:t>Réutiliser les services?</a:t>
            </a:r>
          </a:p>
          <a:p>
            <a:r>
              <a:rPr lang="fr-FR" sz="1600" dirty="0" smtClean="0">
                <a:latin typeface="Bell MT" pitchFamily="18" charset="0"/>
              </a:rPr>
              <a:t>Accès mobile?</a:t>
            </a:r>
          </a:p>
        </p:txBody>
      </p:sp>
      <p:pic>
        <p:nvPicPr>
          <p:cNvPr id="87" name="Image 86"/>
          <p:cNvPicPr>
            <a:picLocks noChangeAspect="1"/>
          </p:cNvPicPr>
          <p:nvPr/>
        </p:nvPicPr>
        <p:blipFill rotWithShape="1">
          <a:blip r:embed="rId17" cstate="print">
            <a:extLst>
              <a:ext uri="{28A0092B-C50C-407E-A947-70E740481C1C}">
                <a14:useLocalDpi xmlns:a14="http://schemas.microsoft.com/office/drawing/2010/main" val="0"/>
              </a:ext>
            </a:extLst>
          </a:blip>
          <a:srcRect l="19837" t="8543" r="18220" b="11987"/>
          <a:stretch/>
        </p:blipFill>
        <p:spPr>
          <a:xfrm>
            <a:off x="4675055" y="4525888"/>
            <a:ext cx="643704" cy="825842"/>
          </a:xfrm>
          <a:prstGeom prst="rect">
            <a:avLst/>
          </a:prstGeom>
        </p:spPr>
      </p:pic>
      <p:sp>
        <p:nvSpPr>
          <p:cNvPr id="89" name="ZoneTexte 88"/>
          <p:cNvSpPr txBox="1"/>
          <p:nvPr/>
        </p:nvSpPr>
        <p:spPr>
          <a:xfrm>
            <a:off x="3635896" y="1268760"/>
            <a:ext cx="5040560" cy="646331"/>
          </a:xfrm>
          <a:prstGeom prst="rect">
            <a:avLst/>
          </a:prstGeom>
          <a:noFill/>
        </p:spPr>
        <p:txBody>
          <a:bodyPr wrap="square" rtlCol="0">
            <a:spAutoFit/>
          </a:bodyPr>
          <a:lstStyle/>
          <a:p>
            <a:r>
              <a:rPr lang="fr-FR" sz="3600" b="1" dirty="0" smtClean="0">
                <a:solidFill>
                  <a:srgbClr val="00B0F0"/>
                </a:solidFill>
                <a:latin typeface="Bell MT" pitchFamily="18" charset="0"/>
              </a:rPr>
              <a:t>+refonte</a:t>
            </a:r>
            <a:endParaRPr lang="fr-FR" sz="3600" b="1" dirty="0">
              <a:solidFill>
                <a:srgbClr val="00B0F0"/>
              </a:solidFill>
              <a:latin typeface="Bell MT" pitchFamily="18" charset="0"/>
            </a:endParaRPr>
          </a:p>
        </p:txBody>
      </p:sp>
    </p:spTree>
    <p:extLst>
      <p:ext uri="{BB962C8B-B14F-4D97-AF65-F5344CB8AC3E}">
        <p14:creationId xmlns:p14="http://schemas.microsoft.com/office/powerpoint/2010/main" val="130681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wipe(down)">
                                      <p:cBhvr>
                                        <p:cTn id="7" dur="500"/>
                                        <p:tgtEl>
                                          <p:spTgt spid="12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 calcmode="lin" valueType="num">
                                      <p:cBhvr additive="base">
                                        <p:cTn id="10" dur="750" fill="hold"/>
                                        <p:tgtEl>
                                          <p:spTgt spid="128"/>
                                        </p:tgtEl>
                                        <p:attrNameLst>
                                          <p:attrName>ppt_x</p:attrName>
                                        </p:attrNameLst>
                                      </p:cBhvr>
                                      <p:tavLst>
                                        <p:tav tm="0">
                                          <p:val>
                                            <p:strVal val="#ppt_x"/>
                                          </p:val>
                                        </p:tav>
                                        <p:tav tm="100000">
                                          <p:val>
                                            <p:strVal val="#ppt_x"/>
                                          </p:val>
                                        </p:tav>
                                      </p:tavLst>
                                    </p:anim>
                                    <p:anim calcmode="lin" valueType="num">
                                      <p:cBhvr additive="base">
                                        <p:cTn id="11" dur="75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250" fill="hold"/>
                                        <p:tgtEl>
                                          <p:spTgt spid="32"/>
                                        </p:tgtEl>
                                        <p:attrNameLst>
                                          <p:attrName>ppt_w</p:attrName>
                                        </p:attrNameLst>
                                      </p:cBhvr>
                                      <p:tavLst>
                                        <p:tav tm="0">
                                          <p:val>
                                            <p:fltVal val="0"/>
                                          </p:val>
                                        </p:tav>
                                        <p:tav tm="100000">
                                          <p:val>
                                            <p:strVal val="#ppt_w"/>
                                          </p:val>
                                        </p:tav>
                                      </p:tavLst>
                                    </p:anim>
                                    <p:anim calcmode="lin" valueType="num">
                                      <p:cBhvr>
                                        <p:cTn id="17" dur="250" fill="hold"/>
                                        <p:tgtEl>
                                          <p:spTgt spid="32"/>
                                        </p:tgtEl>
                                        <p:attrNameLst>
                                          <p:attrName>ppt_h</p:attrName>
                                        </p:attrNameLst>
                                      </p:cBhvr>
                                      <p:tavLst>
                                        <p:tav tm="0">
                                          <p:val>
                                            <p:fltVal val="0"/>
                                          </p:val>
                                        </p:tav>
                                        <p:tav tm="100000">
                                          <p:val>
                                            <p:strVal val="#ppt_h"/>
                                          </p:val>
                                        </p:tav>
                                      </p:tavLst>
                                    </p:anim>
                                    <p:animEffect transition="in" filter="fade">
                                      <p:cBhvr>
                                        <p:cTn id="18" dur="250"/>
                                        <p:tgtEl>
                                          <p:spTgt spid="32"/>
                                        </p:tgtEl>
                                      </p:cBhvr>
                                    </p:animEffect>
                                  </p:childTnLst>
                                </p:cTn>
                              </p:par>
                              <p:par>
                                <p:cTn id="19" presetID="53" presetClass="entr" presetSubtype="16" fill="hold"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p:cTn id="21" dur="250" fill="hold"/>
                                        <p:tgtEl>
                                          <p:spTgt spid="33"/>
                                        </p:tgtEl>
                                        <p:attrNameLst>
                                          <p:attrName>ppt_w</p:attrName>
                                        </p:attrNameLst>
                                      </p:cBhvr>
                                      <p:tavLst>
                                        <p:tav tm="0">
                                          <p:val>
                                            <p:fltVal val="0"/>
                                          </p:val>
                                        </p:tav>
                                        <p:tav tm="100000">
                                          <p:val>
                                            <p:strVal val="#ppt_w"/>
                                          </p:val>
                                        </p:tav>
                                      </p:tavLst>
                                    </p:anim>
                                    <p:anim calcmode="lin" valueType="num">
                                      <p:cBhvr>
                                        <p:cTn id="22" dur="250" fill="hold"/>
                                        <p:tgtEl>
                                          <p:spTgt spid="33"/>
                                        </p:tgtEl>
                                        <p:attrNameLst>
                                          <p:attrName>ppt_h</p:attrName>
                                        </p:attrNameLst>
                                      </p:cBhvr>
                                      <p:tavLst>
                                        <p:tav tm="0">
                                          <p:val>
                                            <p:fltVal val="0"/>
                                          </p:val>
                                        </p:tav>
                                        <p:tav tm="100000">
                                          <p:val>
                                            <p:strVal val="#ppt_h"/>
                                          </p:val>
                                        </p:tav>
                                      </p:tavLst>
                                    </p:anim>
                                    <p:animEffect transition="in" filter="fade">
                                      <p:cBhvr>
                                        <p:cTn id="23" dur="250"/>
                                        <p:tgtEl>
                                          <p:spTgt spid="33"/>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34"/>
                                        </p:tgtEl>
                                        <p:attrNameLst>
                                          <p:attrName>style.visibility</p:attrName>
                                        </p:attrNameLst>
                                      </p:cBhvr>
                                      <p:to>
                                        <p:strVal val="visible"/>
                                      </p:to>
                                    </p:set>
                                    <p:anim calcmode="lin" valueType="num">
                                      <p:cBhvr>
                                        <p:cTn id="26" dur="250" fill="hold"/>
                                        <p:tgtEl>
                                          <p:spTgt spid="34"/>
                                        </p:tgtEl>
                                        <p:attrNameLst>
                                          <p:attrName>ppt_w</p:attrName>
                                        </p:attrNameLst>
                                      </p:cBhvr>
                                      <p:tavLst>
                                        <p:tav tm="0">
                                          <p:val>
                                            <p:fltVal val="0"/>
                                          </p:val>
                                        </p:tav>
                                        <p:tav tm="100000">
                                          <p:val>
                                            <p:strVal val="#ppt_w"/>
                                          </p:val>
                                        </p:tav>
                                      </p:tavLst>
                                    </p:anim>
                                    <p:anim calcmode="lin" valueType="num">
                                      <p:cBhvr>
                                        <p:cTn id="27" dur="250" fill="hold"/>
                                        <p:tgtEl>
                                          <p:spTgt spid="34"/>
                                        </p:tgtEl>
                                        <p:attrNameLst>
                                          <p:attrName>ppt_h</p:attrName>
                                        </p:attrNameLst>
                                      </p:cBhvr>
                                      <p:tavLst>
                                        <p:tav tm="0">
                                          <p:val>
                                            <p:fltVal val="0"/>
                                          </p:val>
                                        </p:tav>
                                        <p:tav tm="100000">
                                          <p:val>
                                            <p:strVal val="#ppt_h"/>
                                          </p:val>
                                        </p:tav>
                                      </p:tavLst>
                                    </p:anim>
                                    <p:animEffect transition="in" filter="fade">
                                      <p:cBhvr>
                                        <p:cTn id="28" dur="250"/>
                                        <p:tgtEl>
                                          <p:spTgt spid="3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250" fill="hold"/>
                                        <p:tgtEl>
                                          <p:spTgt spid="35"/>
                                        </p:tgtEl>
                                        <p:attrNameLst>
                                          <p:attrName>ppt_w</p:attrName>
                                        </p:attrNameLst>
                                      </p:cBhvr>
                                      <p:tavLst>
                                        <p:tav tm="0">
                                          <p:val>
                                            <p:fltVal val="0"/>
                                          </p:val>
                                        </p:tav>
                                        <p:tav tm="100000">
                                          <p:val>
                                            <p:strVal val="#ppt_w"/>
                                          </p:val>
                                        </p:tav>
                                      </p:tavLst>
                                    </p:anim>
                                    <p:anim calcmode="lin" valueType="num">
                                      <p:cBhvr>
                                        <p:cTn id="33" dur="250" fill="hold"/>
                                        <p:tgtEl>
                                          <p:spTgt spid="35"/>
                                        </p:tgtEl>
                                        <p:attrNameLst>
                                          <p:attrName>ppt_h</p:attrName>
                                        </p:attrNameLst>
                                      </p:cBhvr>
                                      <p:tavLst>
                                        <p:tav tm="0">
                                          <p:val>
                                            <p:fltVal val="0"/>
                                          </p:val>
                                        </p:tav>
                                        <p:tav tm="100000">
                                          <p:val>
                                            <p:strVal val="#ppt_h"/>
                                          </p:val>
                                        </p:tav>
                                      </p:tavLst>
                                    </p:anim>
                                    <p:animEffect transition="in" filter="fade">
                                      <p:cBhvr>
                                        <p:cTn id="34" dur="250"/>
                                        <p:tgtEl>
                                          <p:spTgt spid="35"/>
                                        </p:tgtEl>
                                      </p:cBhvr>
                                    </p:animEffect>
                                  </p:childTnLst>
                                </p:cTn>
                              </p:par>
                              <p:par>
                                <p:cTn id="35" presetID="53" presetClass="entr" presetSubtype="16"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250" fill="hold"/>
                                        <p:tgtEl>
                                          <p:spTgt spid="36"/>
                                        </p:tgtEl>
                                        <p:attrNameLst>
                                          <p:attrName>ppt_w</p:attrName>
                                        </p:attrNameLst>
                                      </p:cBhvr>
                                      <p:tavLst>
                                        <p:tav tm="0">
                                          <p:val>
                                            <p:fltVal val="0"/>
                                          </p:val>
                                        </p:tav>
                                        <p:tav tm="100000">
                                          <p:val>
                                            <p:strVal val="#ppt_w"/>
                                          </p:val>
                                        </p:tav>
                                      </p:tavLst>
                                    </p:anim>
                                    <p:anim calcmode="lin" valueType="num">
                                      <p:cBhvr>
                                        <p:cTn id="38" dur="250" fill="hold"/>
                                        <p:tgtEl>
                                          <p:spTgt spid="36"/>
                                        </p:tgtEl>
                                        <p:attrNameLst>
                                          <p:attrName>ppt_h</p:attrName>
                                        </p:attrNameLst>
                                      </p:cBhvr>
                                      <p:tavLst>
                                        <p:tav tm="0">
                                          <p:val>
                                            <p:fltVal val="0"/>
                                          </p:val>
                                        </p:tav>
                                        <p:tav tm="100000">
                                          <p:val>
                                            <p:strVal val="#ppt_h"/>
                                          </p:val>
                                        </p:tav>
                                      </p:tavLst>
                                    </p:anim>
                                    <p:animEffect transition="in" filter="fade">
                                      <p:cBhvr>
                                        <p:cTn id="39" dur="250"/>
                                        <p:tgtEl>
                                          <p:spTgt spid="36"/>
                                        </p:tgtEl>
                                      </p:cBhvr>
                                    </p:animEffect>
                                  </p:childTnLst>
                                </p:cTn>
                              </p:par>
                            </p:childTnLst>
                          </p:cTn>
                        </p:par>
                        <p:par>
                          <p:cTn id="40" fill="hold">
                            <p:stCondLst>
                              <p:cond delay="750"/>
                            </p:stCondLst>
                            <p:childTnLst>
                              <p:par>
                                <p:cTn id="41" presetID="53" presetClass="entr" presetSubtype="16"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250" fill="hold"/>
                                        <p:tgtEl>
                                          <p:spTgt spid="37"/>
                                        </p:tgtEl>
                                        <p:attrNameLst>
                                          <p:attrName>ppt_w</p:attrName>
                                        </p:attrNameLst>
                                      </p:cBhvr>
                                      <p:tavLst>
                                        <p:tav tm="0">
                                          <p:val>
                                            <p:fltVal val="0"/>
                                          </p:val>
                                        </p:tav>
                                        <p:tav tm="100000">
                                          <p:val>
                                            <p:strVal val="#ppt_w"/>
                                          </p:val>
                                        </p:tav>
                                      </p:tavLst>
                                    </p:anim>
                                    <p:anim calcmode="lin" valueType="num">
                                      <p:cBhvr>
                                        <p:cTn id="44" dur="250" fill="hold"/>
                                        <p:tgtEl>
                                          <p:spTgt spid="37"/>
                                        </p:tgtEl>
                                        <p:attrNameLst>
                                          <p:attrName>ppt_h</p:attrName>
                                        </p:attrNameLst>
                                      </p:cBhvr>
                                      <p:tavLst>
                                        <p:tav tm="0">
                                          <p:val>
                                            <p:fltVal val="0"/>
                                          </p:val>
                                        </p:tav>
                                        <p:tav tm="100000">
                                          <p:val>
                                            <p:strVal val="#ppt_h"/>
                                          </p:val>
                                        </p:tav>
                                      </p:tavLst>
                                    </p:anim>
                                    <p:animEffect transition="in" filter="fade">
                                      <p:cBhvr>
                                        <p:cTn id="45" dur="250"/>
                                        <p:tgtEl>
                                          <p:spTgt spid="3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250" fill="hold"/>
                                        <p:tgtEl>
                                          <p:spTgt spid="44"/>
                                        </p:tgtEl>
                                        <p:attrNameLst>
                                          <p:attrName>ppt_w</p:attrName>
                                        </p:attrNameLst>
                                      </p:cBhvr>
                                      <p:tavLst>
                                        <p:tav tm="0">
                                          <p:val>
                                            <p:fltVal val="0"/>
                                          </p:val>
                                        </p:tav>
                                        <p:tav tm="100000">
                                          <p:val>
                                            <p:strVal val="#ppt_w"/>
                                          </p:val>
                                        </p:tav>
                                      </p:tavLst>
                                    </p:anim>
                                    <p:anim calcmode="lin" valueType="num">
                                      <p:cBhvr>
                                        <p:cTn id="49" dur="250" fill="hold"/>
                                        <p:tgtEl>
                                          <p:spTgt spid="44"/>
                                        </p:tgtEl>
                                        <p:attrNameLst>
                                          <p:attrName>ppt_h</p:attrName>
                                        </p:attrNameLst>
                                      </p:cBhvr>
                                      <p:tavLst>
                                        <p:tav tm="0">
                                          <p:val>
                                            <p:fltVal val="0"/>
                                          </p:val>
                                        </p:tav>
                                        <p:tav tm="100000">
                                          <p:val>
                                            <p:strVal val="#ppt_h"/>
                                          </p:val>
                                        </p:tav>
                                      </p:tavLst>
                                    </p:anim>
                                    <p:animEffect transition="in" filter="fade">
                                      <p:cBhvr>
                                        <p:cTn id="50" dur="250"/>
                                        <p:tgtEl>
                                          <p:spTgt spid="44"/>
                                        </p:tgtEl>
                                      </p:cBhvr>
                                    </p:animEffect>
                                  </p:childTnLst>
                                </p:cTn>
                              </p:par>
                            </p:childTnLst>
                          </p:cTn>
                        </p:par>
                        <p:par>
                          <p:cTn id="51" fill="hold">
                            <p:stCondLst>
                              <p:cond delay="1000"/>
                            </p:stCondLst>
                            <p:childTnLst>
                              <p:par>
                                <p:cTn id="52" presetID="53" presetClass="entr" presetSubtype="16"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ppt_w</p:attrName>
                                        </p:attrNameLst>
                                      </p:cBhvr>
                                      <p:tavLst>
                                        <p:tav tm="0">
                                          <p:val>
                                            <p:fltVal val="0"/>
                                          </p:val>
                                        </p:tav>
                                        <p:tav tm="100000">
                                          <p:val>
                                            <p:strVal val="#ppt_w"/>
                                          </p:val>
                                        </p:tav>
                                      </p:tavLst>
                                    </p:anim>
                                    <p:anim calcmode="lin" valueType="num">
                                      <p:cBhvr>
                                        <p:cTn id="55" dur="500" fill="hold"/>
                                        <p:tgtEl>
                                          <p:spTgt spid="39"/>
                                        </p:tgtEl>
                                        <p:attrNameLst>
                                          <p:attrName>ppt_h</p:attrName>
                                        </p:attrNameLst>
                                      </p:cBhvr>
                                      <p:tavLst>
                                        <p:tav tm="0">
                                          <p:val>
                                            <p:fltVal val="0"/>
                                          </p:val>
                                        </p:tav>
                                        <p:tav tm="100000">
                                          <p:val>
                                            <p:strVal val="#ppt_h"/>
                                          </p:val>
                                        </p:tav>
                                      </p:tavLst>
                                    </p:anim>
                                    <p:animEffect transition="in" filter="fade">
                                      <p:cBhvr>
                                        <p:cTn id="56" dur="500"/>
                                        <p:tgtEl>
                                          <p:spTgt spid="39"/>
                                        </p:tgtEl>
                                      </p:cBhvr>
                                    </p:animEffect>
                                  </p:childTnLst>
                                </p:cTn>
                              </p:par>
                              <p:par>
                                <p:cTn id="57" presetID="22" presetClass="entr" presetSubtype="8"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250"/>
                                        <p:tgtEl>
                                          <p:spTgt spid="45"/>
                                        </p:tgtEl>
                                      </p:cBhvr>
                                    </p:animEffect>
                                  </p:childTnLst>
                                </p:cTn>
                              </p:par>
                              <p:par>
                                <p:cTn id="60" presetID="24" presetClass="emph" presetSubtype="0" fill="hold" nodeType="withEffect">
                                  <p:stCondLst>
                                    <p:cond delay="250"/>
                                  </p:stCondLst>
                                  <p:childTnLst>
                                    <p:animClr clrSpc="hsl" dir="cw">
                                      <p:cBhvr override="childStyle">
                                        <p:cTn id="61" dur="500" fill="hold"/>
                                        <p:tgtEl>
                                          <p:spTgt spid="45"/>
                                        </p:tgtEl>
                                        <p:attrNameLst>
                                          <p:attrName>style.color</p:attrName>
                                        </p:attrNameLst>
                                      </p:cBhvr>
                                      <p:by>
                                        <p:hsl h="0" s="-12549" l="-25098"/>
                                      </p:by>
                                    </p:animClr>
                                    <p:animClr clrSpc="hsl" dir="cw">
                                      <p:cBhvr>
                                        <p:cTn id="62" dur="500" fill="hold"/>
                                        <p:tgtEl>
                                          <p:spTgt spid="45"/>
                                        </p:tgtEl>
                                        <p:attrNameLst>
                                          <p:attrName>fillcolor</p:attrName>
                                        </p:attrNameLst>
                                      </p:cBhvr>
                                      <p:by>
                                        <p:hsl h="0" s="-12549" l="-25098"/>
                                      </p:by>
                                    </p:animClr>
                                    <p:animClr clrSpc="hsl" dir="cw">
                                      <p:cBhvr>
                                        <p:cTn id="63" dur="500" fill="hold"/>
                                        <p:tgtEl>
                                          <p:spTgt spid="45"/>
                                        </p:tgtEl>
                                        <p:attrNameLst>
                                          <p:attrName>stroke.color</p:attrName>
                                        </p:attrNameLst>
                                      </p:cBhvr>
                                      <p:by>
                                        <p:hsl h="0" s="-12549" l="-25098"/>
                                      </p:by>
                                    </p:animClr>
                                    <p:set>
                                      <p:cBhvr>
                                        <p:cTn id="64" dur="500" fill="hold"/>
                                        <p:tgtEl>
                                          <p:spTgt spid="45"/>
                                        </p:tgtEl>
                                        <p:attrNameLst>
                                          <p:attrName>fill.type</p:attrName>
                                        </p:attrNameLst>
                                      </p:cBhvr>
                                      <p:to>
                                        <p:strVal val="solid"/>
                                      </p:to>
                                    </p:set>
                                  </p:childTnLst>
                                </p:cTn>
                              </p:par>
                              <p:par>
                                <p:cTn id="65" presetID="22" presetClass="entr" presetSubtype="8"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250"/>
                                        <p:tgtEl>
                                          <p:spTgt spid="46"/>
                                        </p:tgtEl>
                                      </p:cBhvr>
                                    </p:animEffect>
                                  </p:childTnLst>
                                </p:cTn>
                              </p:par>
                              <p:par>
                                <p:cTn id="68" presetID="24" presetClass="emph" presetSubtype="0" fill="hold" nodeType="withEffect">
                                  <p:stCondLst>
                                    <p:cond delay="250"/>
                                  </p:stCondLst>
                                  <p:childTnLst>
                                    <p:animClr clrSpc="hsl" dir="cw">
                                      <p:cBhvr override="childStyle">
                                        <p:cTn id="69" dur="500" fill="hold"/>
                                        <p:tgtEl>
                                          <p:spTgt spid="46"/>
                                        </p:tgtEl>
                                        <p:attrNameLst>
                                          <p:attrName>style.color</p:attrName>
                                        </p:attrNameLst>
                                      </p:cBhvr>
                                      <p:by>
                                        <p:hsl h="0" s="-12549" l="-25098"/>
                                      </p:by>
                                    </p:animClr>
                                    <p:animClr clrSpc="hsl" dir="cw">
                                      <p:cBhvr>
                                        <p:cTn id="70" dur="500" fill="hold"/>
                                        <p:tgtEl>
                                          <p:spTgt spid="46"/>
                                        </p:tgtEl>
                                        <p:attrNameLst>
                                          <p:attrName>fillcolor</p:attrName>
                                        </p:attrNameLst>
                                      </p:cBhvr>
                                      <p:by>
                                        <p:hsl h="0" s="-12549" l="-25098"/>
                                      </p:by>
                                    </p:animClr>
                                    <p:animClr clrSpc="hsl" dir="cw">
                                      <p:cBhvr>
                                        <p:cTn id="71" dur="500" fill="hold"/>
                                        <p:tgtEl>
                                          <p:spTgt spid="46"/>
                                        </p:tgtEl>
                                        <p:attrNameLst>
                                          <p:attrName>stroke.color</p:attrName>
                                        </p:attrNameLst>
                                      </p:cBhvr>
                                      <p:by>
                                        <p:hsl h="0" s="-12549" l="-25098"/>
                                      </p:by>
                                    </p:animClr>
                                    <p:set>
                                      <p:cBhvr>
                                        <p:cTn id="72" dur="500" fill="hold"/>
                                        <p:tgtEl>
                                          <p:spTgt spid="46"/>
                                        </p:tgtEl>
                                        <p:attrNameLst>
                                          <p:attrName>fill.type</p:attrName>
                                        </p:attrNameLst>
                                      </p:cBhvr>
                                      <p:to>
                                        <p:strVal val="solid"/>
                                      </p:to>
                                    </p:set>
                                  </p:childTnLst>
                                </p:cTn>
                              </p:par>
                              <p:par>
                                <p:cTn id="73" presetID="22" presetClass="entr" presetSubtype="8"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left)">
                                      <p:cBhvr>
                                        <p:cTn id="75" dur="250"/>
                                        <p:tgtEl>
                                          <p:spTgt spid="47"/>
                                        </p:tgtEl>
                                      </p:cBhvr>
                                    </p:animEffect>
                                  </p:childTnLst>
                                </p:cTn>
                              </p:par>
                              <p:par>
                                <p:cTn id="76" presetID="24" presetClass="emph" presetSubtype="0" fill="hold" nodeType="withEffect">
                                  <p:stCondLst>
                                    <p:cond delay="250"/>
                                  </p:stCondLst>
                                  <p:childTnLst>
                                    <p:animClr clrSpc="hsl" dir="cw">
                                      <p:cBhvr override="childStyle">
                                        <p:cTn id="77" dur="500" fill="hold"/>
                                        <p:tgtEl>
                                          <p:spTgt spid="47"/>
                                        </p:tgtEl>
                                        <p:attrNameLst>
                                          <p:attrName>style.color</p:attrName>
                                        </p:attrNameLst>
                                      </p:cBhvr>
                                      <p:by>
                                        <p:hsl h="0" s="-12549" l="-25098"/>
                                      </p:by>
                                    </p:animClr>
                                    <p:animClr clrSpc="hsl" dir="cw">
                                      <p:cBhvr>
                                        <p:cTn id="78" dur="500" fill="hold"/>
                                        <p:tgtEl>
                                          <p:spTgt spid="47"/>
                                        </p:tgtEl>
                                        <p:attrNameLst>
                                          <p:attrName>fillcolor</p:attrName>
                                        </p:attrNameLst>
                                      </p:cBhvr>
                                      <p:by>
                                        <p:hsl h="0" s="-12549" l="-25098"/>
                                      </p:by>
                                    </p:animClr>
                                    <p:animClr clrSpc="hsl" dir="cw">
                                      <p:cBhvr>
                                        <p:cTn id="79" dur="500" fill="hold"/>
                                        <p:tgtEl>
                                          <p:spTgt spid="47"/>
                                        </p:tgtEl>
                                        <p:attrNameLst>
                                          <p:attrName>stroke.color</p:attrName>
                                        </p:attrNameLst>
                                      </p:cBhvr>
                                      <p:by>
                                        <p:hsl h="0" s="-12549" l="-25098"/>
                                      </p:by>
                                    </p:animClr>
                                    <p:set>
                                      <p:cBhvr>
                                        <p:cTn id="80" dur="500" fill="hold"/>
                                        <p:tgtEl>
                                          <p:spTgt spid="47"/>
                                        </p:tgtEl>
                                        <p:attrNameLst>
                                          <p:attrName>fill.type</p:attrName>
                                        </p:attrNameLst>
                                      </p:cBhvr>
                                      <p:to>
                                        <p:strVal val="solid"/>
                                      </p:to>
                                    </p:set>
                                  </p:childTnLst>
                                </p:cTn>
                              </p:par>
                              <p:par>
                                <p:cTn id="81" presetID="53" presetClass="entr" presetSubtype="16"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 calcmode="lin" valueType="num">
                                      <p:cBhvr>
                                        <p:cTn id="83" dur="250" fill="hold"/>
                                        <p:tgtEl>
                                          <p:spTgt spid="49"/>
                                        </p:tgtEl>
                                        <p:attrNameLst>
                                          <p:attrName>ppt_w</p:attrName>
                                        </p:attrNameLst>
                                      </p:cBhvr>
                                      <p:tavLst>
                                        <p:tav tm="0">
                                          <p:val>
                                            <p:fltVal val="0"/>
                                          </p:val>
                                        </p:tav>
                                        <p:tav tm="100000">
                                          <p:val>
                                            <p:strVal val="#ppt_w"/>
                                          </p:val>
                                        </p:tav>
                                      </p:tavLst>
                                    </p:anim>
                                    <p:anim calcmode="lin" valueType="num">
                                      <p:cBhvr>
                                        <p:cTn id="84" dur="250" fill="hold"/>
                                        <p:tgtEl>
                                          <p:spTgt spid="49"/>
                                        </p:tgtEl>
                                        <p:attrNameLst>
                                          <p:attrName>ppt_h</p:attrName>
                                        </p:attrNameLst>
                                      </p:cBhvr>
                                      <p:tavLst>
                                        <p:tav tm="0">
                                          <p:val>
                                            <p:fltVal val="0"/>
                                          </p:val>
                                        </p:tav>
                                        <p:tav tm="100000">
                                          <p:val>
                                            <p:strVal val="#ppt_h"/>
                                          </p:val>
                                        </p:tav>
                                      </p:tavLst>
                                    </p:anim>
                                    <p:animEffect transition="in" filter="fade">
                                      <p:cBhvr>
                                        <p:cTn id="85" dur="250"/>
                                        <p:tgtEl>
                                          <p:spTgt spid="49"/>
                                        </p:tgtEl>
                                      </p:cBhvr>
                                    </p:animEffect>
                                  </p:childTnLst>
                                </p:cTn>
                              </p:par>
                            </p:childTnLst>
                          </p:cTn>
                        </p:par>
                        <p:par>
                          <p:cTn id="86" fill="hold">
                            <p:stCondLst>
                              <p:cond delay="1750"/>
                            </p:stCondLst>
                            <p:childTnLst>
                              <p:par>
                                <p:cTn id="87" presetID="53" presetClass="entr" presetSubtype="16" fill="hold" nodeType="afterEffect">
                                  <p:stCondLst>
                                    <p:cond delay="0"/>
                                  </p:stCondLst>
                                  <p:childTnLst>
                                    <p:set>
                                      <p:cBhvr>
                                        <p:cTn id="88" dur="1" fill="hold">
                                          <p:stCondLst>
                                            <p:cond delay="0"/>
                                          </p:stCondLst>
                                        </p:cTn>
                                        <p:tgtEl>
                                          <p:spTgt spid="5"/>
                                        </p:tgtEl>
                                        <p:attrNameLst>
                                          <p:attrName>style.visibility</p:attrName>
                                        </p:attrNameLst>
                                      </p:cBhvr>
                                      <p:to>
                                        <p:strVal val="visible"/>
                                      </p:to>
                                    </p:set>
                                    <p:anim calcmode="lin" valueType="num">
                                      <p:cBhvr>
                                        <p:cTn id="89" dur="250" fill="hold"/>
                                        <p:tgtEl>
                                          <p:spTgt spid="5"/>
                                        </p:tgtEl>
                                        <p:attrNameLst>
                                          <p:attrName>ppt_w</p:attrName>
                                        </p:attrNameLst>
                                      </p:cBhvr>
                                      <p:tavLst>
                                        <p:tav tm="0">
                                          <p:val>
                                            <p:fltVal val="0"/>
                                          </p:val>
                                        </p:tav>
                                        <p:tav tm="100000">
                                          <p:val>
                                            <p:strVal val="#ppt_w"/>
                                          </p:val>
                                        </p:tav>
                                      </p:tavLst>
                                    </p:anim>
                                    <p:anim calcmode="lin" valueType="num">
                                      <p:cBhvr>
                                        <p:cTn id="90" dur="250" fill="hold"/>
                                        <p:tgtEl>
                                          <p:spTgt spid="5"/>
                                        </p:tgtEl>
                                        <p:attrNameLst>
                                          <p:attrName>ppt_h</p:attrName>
                                        </p:attrNameLst>
                                      </p:cBhvr>
                                      <p:tavLst>
                                        <p:tav tm="0">
                                          <p:val>
                                            <p:fltVal val="0"/>
                                          </p:val>
                                        </p:tav>
                                        <p:tav tm="100000">
                                          <p:val>
                                            <p:strVal val="#ppt_h"/>
                                          </p:val>
                                        </p:tav>
                                      </p:tavLst>
                                    </p:anim>
                                    <p:animEffect transition="in" filter="fade">
                                      <p:cBhvr>
                                        <p:cTn id="91" dur="250"/>
                                        <p:tgtEl>
                                          <p:spTgt spid="5"/>
                                        </p:tgtEl>
                                      </p:cBhvr>
                                    </p:animEffect>
                                  </p:childTnLst>
                                </p:cTn>
                              </p:par>
                            </p:childTnLst>
                          </p:cTn>
                        </p:par>
                        <p:par>
                          <p:cTn id="92" fill="hold">
                            <p:stCondLst>
                              <p:cond delay="2000"/>
                            </p:stCondLst>
                            <p:childTnLst>
                              <p:par>
                                <p:cTn id="93" presetID="53" presetClass="entr" presetSubtype="16"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250" fill="hold"/>
                                        <p:tgtEl>
                                          <p:spTgt spid="50"/>
                                        </p:tgtEl>
                                        <p:attrNameLst>
                                          <p:attrName>ppt_w</p:attrName>
                                        </p:attrNameLst>
                                      </p:cBhvr>
                                      <p:tavLst>
                                        <p:tav tm="0">
                                          <p:val>
                                            <p:fltVal val="0"/>
                                          </p:val>
                                        </p:tav>
                                        <p:tav tm="100000">
                                          <p:val>
                                            <p:strVal val="#ppt_w"/>
                                          </p:val>
                                        </p:tav>
                                      </p:tavLst>
                                    </p:anim>
                                    <p:anim calcmode="lin" valueType="num">
                                      <p:cBhvr>
                                        <p:cTn id="96" dur="250" fill="hold"/>
                                        <p:tgtEl>
                                          <p:spTgt spid="50"/>
                                        </p:tgtEl>
                                        <p:attrNameLst>
                                          <p:attrName>ppt_h</p:attrName>
                                        </p:attrNameLst>
                                      </p:cBhvr>
                                      <p:tavLst>
                                        <p:tav tm="0">
                                          <p:val>
                                            <p:fltVal val="0"/>
                                          </p:val>
                                        </p:tav>
                                        <p:tav tm="100000">
                                          <p:val>
                                            <p:strVal val="#ppt_h"/>
                                          </p:val>
                                        </p:tav>
                                      </p:tavLst>
                                    </p:anim>
                                    <p:animEffect transition="in" filter="fade">
                                      <p:cBhvr>
                                        <p:cTn id="97" dur="250"/>
                                        <p:tgtEl>
                                          <p:spTgt spid="50"/>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80"/>
                                        </p:tgtEl>
                                        <p:attrNameLst>
                                          <p:attrName>style.visibility</p:attrName>
                                        </p:attrNameLst>
                                      </p:cBhvr>
                                      <p:to>
                                        <p:strVal val="visible"/>
                                      </p:to>
                                    </p:set>
                                    <p:anim calcmode="lin" valueType="num">
                                      <p:cBhvr>
                                        <p:cTn id="100" dur="250" fill="hold"/>
                                        <p:tgtEl>
                                          <p:spTgt spid="80"/>
                                        </p:tgtEl>
                                        <p:attrNameLst>
                                          <p:attrName>ppt_w</p:attrName>
                                        </p:attrNameLst>
                                      </p:cBhvr>
                                      <p:tavLst>
                                        <p:tav tm="0">
                                          <p:val>
                                            <p:fltVal val="0"/>
                                          </p:val>
                                        </p:tav>
                                        <p:tav tm="100000">
                                          <p:val>
                                            <p:strVal val="#ppt_w"/>
                                          </p:val>
                                        </p:tav>
                                      </p:tavLst>
                                    </p:anim>
                                    <p:anim calcmode="lin" valueType="num">
                                      <p:cBhvr>
                                        <p:cTn id="101" dur="250" fill="hold"/>
                                        <p:tgtEl>
                                          <p:spTgt spid="80"/>
                                        </p:tgtEl>
                                        <p:attrNameLst>
                                          <p:attrName>ppt_h</p:attrName>
                                        </p:attrNameLst>
                                      </p:cBhvr>
                                      <p:tavLst>
                                        <p:tav tm="0">
                                          <p:val>
                                            <p:fltVal val="0"/>
                                          </p:val>
                                        </p:tav>
                                        <p:tav tm="100000">
                                          <p:val>
                                            <p:strVal val="#ppt_h"/>
                                          </p:val>
                                        </p:tav>
                                      </p:tavLst>
                                    </p:anim>
                                    <p:animEffect transition="in" filter="fade">
                                      <p:cBhvr>
                                        <p:cTn id="102" dur="250"/>
                                        <p:tgtEl>
                                          <p:spTgt spid="80"/>
                                        </p:tgtEl>
                                      </p:cBhvr>
                                    </p:animEffect>
                                  </p:childTnLst>
                                </p:cTn>
                              </p:par>
                            </p:childTnLst>
                          </p:cTn>
                        </p:par>
                        <p:par>
                          <p:cTn id="103" fill="hold">
                            <p:stCondLst>
                              <p:cond delay="2250"/>
                            </p:stCondLst>
                            <p:childTnLst>
                              <p:par>
                                <p:cTn id="104" presetID="22" presetClass="entr" presetSubtype="8"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wipe(left)">
                                      <p:cBhvr>
                                        <p:cTn id="106" dur="250"/>
                                        <p:tgtEl>
                                          <p:spTgt spid="11"/>
                                        </p:tgtEl>
                                      </p:cBhvr>
                                    </p:animEffect>
                                  </p:childTnLst>
                                </p:cTn>
                              </p:par>
                            </p:childTnLst>
                          </p:cTn>
                        </p:par>
                      </p:childTnLst>
                    </p:cTn>
                  </p:par>
                  <p:par>
                    <p:cTn id="107" fill="hold">
                      <p:stCondLst>
                        <p:cond delay="indefinite"/>
                      </p:stCondLst>
                      <p:childTnLst>
                        <p:par>
                          <p:cTn id="108" fill="hold">
                            <p:stCondLst>
                              <p:cond delay="0"/>
                            </p:stCondLst>
                            <p:childTnLst>
                              <p:par>
                                <p:cTn id="109" presetID="47" presetClass="exit" presetSubtype="0" fill="hold" nodeType="clickEffect">
                                  <p:stCondLst>
                                    <p:cond delay="0"/>
                                  </p:stCondLst>
                                  <p:childTnLst>
                                    <p:animEffect transition="out" filter="fade">
                                      <p:cBhvr>
                                        <p:cTn id="110" dur="500"/>
                                        <p:tgtEl>
                                          <p:spTgt spid="5"/>
                                        </p:tgtEl>
                                      </p:cBhvr>
                                    </p:animEffect>
                                    <p:anim calcmode="lin" valueType="num">
                                      <p:cBhvr>
                                        <p:cTn id="111" dur="500"/>
                                        <p:tgtEl>
                                          <p:spTgt spid="5"/>
                                        </p:tgtEl>
                                        <p:attrNameLst>
                                          <p:attrName>ppt_x</p:attrName>
                                        </p:attrNameLst>
                                      </p:cBhvr>
                                      <p:tavLst>
                                        <p:tav tm="0">
                                          <p:val>
                                            <p:strVal val="ppt_x"/>
                                          </p:val>
                                        </p:tav>
                                        <p:tav tm="100000">
                                          <p:val>
                                            <p:strVal val="ppt_x"/>
                                          </p:val>
                                        </p:tav>
                                      </p:tavLst>
                                    </p:anim>
                                    <p:anim calcmode="lin" valueType="num">
                                      <p:cBhvr>
                                        <p:cTn id="112" dur="500"/>
                                        <p:tgtEl>
                                          <p:spTgt spid="5"/>
                                        </p:tgtEl>
                                        <p:attrNameLst>
                                          <p:attrName>ppt_y</p:attrName>
                                        </p:attrNameLst>
                                      </p:cBhvr>
                                      <p:tavLst>
                                        <p:tav tm="0">
                                          <p:val>
                                            <p:strVal val="ppt_y"/>
                                          </p:val>
                                        </p:tav>
                                        <p:tav tm="100000">
                                          <p:val>
                                            <p:strVal val="ppt_y-.1"/>
                                          </p:val>
                                        </p:tav>
                                      </p:tavLst>
                                    </p:anim>
                                    <p:set>
                                      <p:cBhvr>
                                        <p:cTn id="113" dur="1" fill="hold">
                                          <p:stCondLst>
                                            <p:cond delay="499"/>
                                          </p:stCondLst>
                                        </p:cTn>
                                        <p:tgtEl>
                                          <p:spTgt spid="5"/>
                                        </p:tgtEl>
                                        <p:attrNameLst>
                                          <p:attrName>style.visibility</p:attrName>
                                        </p:attrNameLst>
                                      </p:cBhvr>
                                      <p:to>
                                        <p:strVal val="hidden"/>
                                      </p:to>
                                    </p:set>
                                  </p:childTnLst>
                                </p:cTn>
                              </p:par>
                              <p:par>
                                <p:cTn id="114" presetID="47" presetClass="exit" presetSubtype="0" fill="hold" nodeType="withEffect">
                                  <p:stCondLst>
                                    <p:cond delay="250"/>
                                  </p:stCondLst>
                                  <p:childTnLst>
                                    <p:animEffect transition="out" filter="fade">
                                      <p:cBhvr>
                                        <p:cTn id="115" dur="500"/>
                                        <p:tgtEl>
                                          <p:spTgt spid="50"/>
                                        </p:tgtEl>
                                      </p:cBhvr>
                                    </p:animEffect>
                                    <p:anim calcmode="lin" valueType="num">
                                      <p:cBhvr>
                                        <p:cTn id="116" dur="500"/>
                                        <p:tgtEl>
                                          <p:spTgt spid="50"/>
                                        </p:tgtEl>
                                        <p:attrNameLst>
                                          <p:attrName>ppt_x</p:attrName>
                                        </p:attrNameLst>
                                      </p:cBhvr>
                                      <p:tavLst>
                                        <p:tav tm="0">
                                          <p:val>
                                            <p:strVal val="ppt_x"/>
                                          </p:val>
                                        </p:tav>
                                        <p:tav tm="100000">
                                          <p:val>
                                            <p:strVal val="ppt_x"/>
                                          </p:val>
                                        </p:tav>
                                      </p:tavLst>
                                    </p:anim>
                                    <p:anim calcmode="lin" valueType="num">
                                      <p:cBhvr>
                                        <p:cTn id="117" dur="500"/>
                                        <p:tgtEl>
                                          <p:spTgt spid="50"/>
                                        </p:tgtEl>
                                        <p:attrNameLst>
                                          <p:attrName>ppt_y</p:attrName>
                                        </p:attrNameLst>
                                      </p:cBhvr>
                                      <p:tavLst>
                                        <p:tav tm="0">
                                          <p:val>
                                            <p:strVal val="ppt_y"/>
                                          </p:val>
                                        </p:tav>
                                        <p:tav tm="100000">
                                          <p:val>
                                            <p:strVal val="ppt_y-.1"/>
                                          </p:val>
                                        </p:tav>
                                      </p:tavLst>
                                    </p:anim>
                                    <p:set>
                                      <p:cBhvr>
                                        <p:cTn id="118" dur="1" fill="hold">
                                          <p:stCondLst>
                                            <p:cond delay="499"/>
                                          </p:stCondLst>
                                        </p:cTn>
                                        <p:tgtEl>
                                          <p:spTgt spid="50"/>
                                        </p:tgtEl>
                                        <p:attrNameLst>
                                          <p:attrName>style.visibility</p:attrName>
                                        </p:attrNameLst>
                                      </p:cBhvr>
                                      <p:to>
                                        <p:strVal val="hidden"/>
                                      </p:to>
                                    </p:set>
                                  </p:childTnLst>
                                </p:cTn>
                              </p:par>
                              <p:par>
                                <p:cTn id="119" presetID="10" presetClass="exit" presetSubtype="0" fill="hold" grpId="1" nodeType="withEffect">
                                  <p:stCondLst>
                                    <p:cond delay="250"/>
                                  </p:stCondLst>
                                  <p:childTnLst>
                                    <p:animEffect transition="out" filter="fade">
                                      <p:cBhvr>
                                        <p:cTn id="120" dur="500"/>
                                        <p:tgtEl>
                                          <p:spTgt spid="80"/>
                                        </p:tgtEl>
                                      </p:cBhvr>
                                    </p:animEffect>
                                    <p:set>
                                      <p:cBhvr>
                                        <p:cTn id="121" dur="1" fill="hold">
                                          <p:stCondLst>
                                            <p:cond delay="499"/>
                                          </p:stCondLst>
                                        </p:cTn>
                                        <p:tgtEl>
                                          <p:spTgt spid="80"/>
                                        </p:tgtEl>
                                        <p:attrNameLst>
                                          <p:attrName>style.visibility</p:attrName>
                                        </p:attrNameLst>
                                      </p:cBhvr>
                                      <p:to>
                                        <p:strVal val="hidden"/>
                                      </p:to>
                                    </p:set>
                                  </p:childTnLst>
                                </p:cTn>
                              </p:par>
                              <p:par>
                                <p:cTn id="122" presetID="1" presetClass="exit" presetSubtype="0" fill="hold" nodeType="withEffect">
                                  <p:stCondLst>
                                    <p:cond delay="250"/>
                                  </p:stCondLst>
                                  <p:childTnLst>
                                    <p:set>
                                      <p:cBhvr>
                                        <p:cTn id="123" dur="1" fill="hold">
                                          <p:stCondLst>
                                            <p:cond delay="0"/>
                                          </p:stCondLst>
                                        </p:cTn>
                                        <p:tgtEl>
                                          <p:spTgt spid="11"/>
                                        </p:tgtEl>
                                        <p:attrNameLst>
                                          <p:attrName>style.visibility</p:attrName>
                                        </p:attrNameLst>
                                      </p:cBhvr>
                                      <p:to>
                                        <p:strVal val="hidden"/>
                                      </p:to>
                                    </p:set>
                                  </p:childTnLst>
                                </p:cTn>
                              </p:par>
                              <p:par>
                                <p:cTn id="124" presetID="47" presetClass="exit" presetSubtype="0" fill="hold" nodeType="withEffect">
                                  <p:stCondLst>
                                    <p:cond delay="250"/>
                                  </p:stCondLst>
                                  <p:childTnLst>
                                    <p:animEffect transition="out" filter="fade">
                                      <p:cBhvr>
                                        <p:cTn id="125" dur="250"/>
                                        <p:tgtEl>
                                          <p:spTgt spid="45"/>
                                        </p:tgtEl>
                                      </p:cBhvr>
                                    </p:animEffect>
                                    <p:anim calcmode="lin" valueType="num">
                                      <p:cBhvr>
                                        <p:cTn id="126" dur="250"/>
                                        <p:tgtEl>
                                          <p:spTgt spid="45"/>
                                        </p:tgtEl>
                                        <p:attrNameLst>
                                          <p:attrName>ppt_x</p:attrName>
                                        </p:attrNameLst>
                                      </p:cBhvr>
                                      <p:tavLst>
                                        <p:tav tm="0">
                                          <p:val>
                                            <p:strVal val="ppt_x"/>
                                          </p:val>
                                        </p:tav>
                                        <p:tav tm="100000">
                                          <p:val>
                                            <p:strVal val="ppt_x"/>
                                          </p:val>
                                        </p:tav>
                                      </p:tavLst>
                                    </p:anim>
                                    <p:anim calcmode="lin" valueType="num">
                                      <p:cBhvr>
                                        <p:cTn id="127" dur="250"/>
                                        <p:tgtEl>
                                          <p:spTgt spid="45"/>
                                        </p:tgtEl>
                                        <p:attrNameLst>
                                          <p:attrName>ppt_y</p:attrName>
                                        </p:attrNameLst>
                                      </p:cBhvr>
                                      <p:tavLst>
                                        <p:tav tm="0">
                                          <p:val>
                                            <p:strVal val="ppt_y"/>
                                          </p:val>
                                        </p:tav>
                                        <p:tav tm="100000">
                                          <p:val>
                                            <p:strVal val="ppt_y-.1"/>
                                          </p:val>
                                        </p:tav>
                                      </p:tavLst>
                                    </p:anim>
                                    <p:set>
                                      <p:cBhvr>
                                        <p:cTn id="128" dur="1" fill="hold">
                                          <p:stCondLst>
                                            <p:cond delay="249"/>
                                          </p:stCondLst>
                                        </p:cTn>
                                        <p:tgtEl>
                                          <p:spTgt spid="45"/>
                                        </p:tgtEl>
                                        <p:attrNameLst>
                                          <p:attrName>style.visibility</p:attrName>
                                        </p:attrNameLst>
                                      </p:cBhvr>
                                      <p:to>
                                        <p:strVal val="hidden"/>
                                      </p:to>
                                    </p:set>
                                  </p:childTnLst>
                                </p:cTn>
                              </p:par>
                              <p:par>
                                <p:cTn id="129" presetID="47" presetClass="exit" presetSubtype="0" fill="hold" nodeType="withEffect">
                                  <p:stCondLst>
                                    <p:cond delay="0"/>
                                  </p:stCondLst>
                                  <p:childTnLst>
                                    <p:animEffect transition="out" filter="fade">
                                      <p:cBhvr>
                                        <p:cTn id="130" dur="250"/>
                                        <p:tgtEl>
                                          <p:spTgt spid="46"/>
                                        </p:tgtEl>
                                      </p:cBhvr>
                                    </p:animEffect>
                                    <p:anim calcmode="lin" valueType="num">
                                      <p:cBhvr>
                                        <p:cTn id="131" dur="250"/>
                                        <p:tgtEl>
                                          <p:spTgt spid="46"/>
                                        </p:tgtEl>
                                        <p:attrNameLst>
                                          <p:attrName>ppt_x</p:attrName>
                                        </p:attrNameLst>
                                      </p:cBhvr>
                                      <p:tavLst>
                                        <p:tav tm="0">
                                          <p:val>
                                            <p:strVal val="ppt_x"/>
                                          </p:val>
                                        </p:tav>
                                        <p:tav tm="100000">
                                          <p:val>
                                            <p:strVal val="ppt_x"/>
                                          </p:val>
                                        </p:tav>
                                      </p:tavLst>
                                    </p:anim>
                                    <p:anim calcmode="lin" valueType="num">
                                      <p:cBhvr>
                                        <p:cTn id="132" dur="250"/>
                                        <p:tgtEl>
                                          <p:spTgt spid="46"/>
                                        </p:tgtEl>
                                        <p:attrNameLst>
                                          <p:attrName>ppt_y</p:attrName>
                                        </p:attrNameLst>
                                      </p:cBhvr>
                                      <p:tavLst>
                                        <p:tav tm="0">
                                          <p:val>
                                            <p:strVal val="ppt_y"/>
                                          </p:val>
                                        </p:tav>
                                        <p:tav tm="100000">
                                          <p:val>
                                            <p:strVal val="ppt_y-.1"/>
                                          </p:val>
                                        </p:tav>
                                      </p:tavLst>
                                    </p:anim>
                                    <p:set>
                                      <p:cBhvr>
                                        <p:cTn id="133" dur="1" fill="hold">
                                          <p:stCondLst>
                                            <p:cond delay="249"/>
                                          </p:stCondLst>
                                        </p:cTn>
                                        <p:tgtEl>
                                          <p:spTgt spid="46"/>
                                        </p:tgtEl>
                                        <p:attrNameLst>
                                          <p:attrName>style.visibility</p:attrName>
                                        </p:attrNameLst>
                                      </p:cBhvr>
                                      <p:to>
                                        <p:strVal val="hidden"/>
                                      </p:to>
                                    </p:set>
                                  </p:childTnLst>
                                </p:cTn>
                              </p:par>
                              <p:par>
                                <p:cTn id="134" presetID="47" presetClass="exit" presetSubtype="0" fill="hold" nodeType="withEffect">
                                  <p:stCondLst>
                                    <p:cond delay="0"/>
                                  </p:stCondLst>
                                  <p:childTnLst>
                                    <p:animEffect transition="out" filter="fade">
                                      <p:cBhvr>
                                        <p:cTn id="135" dur="250"/>
                                        <p:tgtEl>
                                          <p:spTgt spid="47"/>
                                        </p:tgtEl>
                                      </p:cBhvr>
                                    </p:animEffect>
                                    <p:anim calcmode="lin" valueType="num">
                                      <p:cBhvr>
                                        <p:cTn id="136" dur="250"/>
                                        <p:tgtEl>
                                          <p:spTgt spid="47"/>
                                        </p:tgtEl>
                                        <p:attrNameLst>
                                          <p:attrName>ppt_x</p:attrName>
                                        </p:attrNameLst>
                                      </p:cBhvr>
                                      <p:tavLst>
                                        <p:tav tm="0">
                                          <p:val>
                                            <p:strVal val="ppt_x"/>
                                          </p:val>
                                        </p:tav>
                                        <p:tav tm="100000">
                                          <p:val>
                                            <p:strVal val="ppt_x"/>
                                          </p:val>
                                        </p:tav>
                                      </p:tavLst>
                                    </p:anim>
                                    <p:anim calcmode="lin" valueType="num">
                                      <p:cBhvr>
                                        <p:cTn id="137" dur="250"/>
                                        <p:tgtEl>
                                          <p:spTgt spid="47"/>
                                        </p:tgtEl>
                                        <p:attrNameLst>
                                          <p:attrName>ppt_y</p:attrName>
                                        </p:attrNameLst>
                                      </p:cBhvr>
                                      <p:tavLst>
                                        <p:tav tm="0">
                                          <p:val>
                                            <p:strVal val="ppt_y"/>
                                          </p:val>
                                        </p:tav>
                                        <p:tav tm="100000">
                                          <p:val>
                                            <p:strVal val="ppt_y-.1"/>
                                          </p:val>
                                        </p:tav>
                                      </p:tavLst>
                                    </p:anim>
                                    <p:set>
                                      <p:cBhvr>
                                        <p:cTn id="138" dur="1" fill="hold">
                                          <p:stCondLst>
                                            <p:cond delay="249"/>
                                          </p:stCondLst>
                                        </p:cTn>
                                        <p:tgtEl>
                                          <p:spTgt spid="47"/>
                                        </p:tgtEl>
                                        <p:attrNameLst>
                                          <p:attrName>style.visibility</p:attrName>
                                        </p:attrNameLst>
                                      </p:cBhvr>
                                      <p:to>
                                        <p:strVal val="hidden"/>
                                      </p:to>
                                    </p:set>
                                  </p:childTnLst>
                                </p:cTn>
                              </p:par>
                              <p:par>
                                <p:cTn id="139" presetID="47" presetClass="exit" presetSubtype="0" fill="hold" grpId="1" nodeType="withEffect">
                                  <p:stCondLst>
                                    <p:cond delay="0"/>
                                  </p:stCondLst>
                                  <p:childTnLst>
                                    <p:animEffect transition="out" filter="fade">
                                      <p:cBhvr>
                                        <p:cTn id="140" dur="250"/>
                                        <p:tgtEl>
                                          <p:spTgt spid="49"/>
                                        </p:tgtEl>
                                      </p:cBhvr>
                                    </p:animEffect>
                                    <p:anim calcmode="lin" valueType="num">
                                      <p:cBhvr>
                                        <p:cTn id="141" dur="250"/>
                                        <p:tgtEl>
                                          <p:spTgt spid="49"/>
                                        </p:tgtEl>
                                        <p:attrNameLst>
                                          <p:attrName>ppt_x</p:attrName>
                                        </p:attrNameLst>
                                      </p:cBhvr>
                                      <p:tavLst>
                                        <p:tav tm="0">
                                          <p:val>
                                            <p:strVal val="ppt_x"/>
                                          </p:val>
                                        </p:tav>
                                        <p:tav tm="100000">
                                          <p:val>
                                            <p:strVal val="ppt_x"/>
                                          </p:val>
                                        </p:tav>
                                      </p:tavLst>
                                    </p:anim>
                                    <p:anim calcmode="lin" valueType="num">
                                      <p:cBhvr>
                                        <p:cTn id="142" dur="250"/>
                                        <p:tgtEl>
                                          <p:spTgt spid="49"/>
                                        </p:tgtEl>
                                        <p:attrNameLst>
                                          <p:attrName>ppt_y</p:attrName>
                                        </p:attrNameLst>
                                      </p:cBhvr>
                                      <p:tavLst>
                                        <p:tav tm="0">
                                          <p:val>
                                            <p:strVal val="ppt_y"/>
                                          </p:val>
                                        </p:tav>
                                        <p:tav tm="100000">
                                          <p:val>
                                            <p:strVal val="ppt_y-.1"/>
                                          </p:val>
                                        </p:tav>
                                      </p:tavLst>
                                    </p:anim>
                                    <p:set>
                                      <p:cBhvr>
                                        <p:cTn id="143" dur="1" fill="hold">
                                          <p:stCondLst>
                                            <p:cond delay="249"/>
                                          </p:stCondLst>
                                        </p:cTn>
                                        <p:tgtEl>
                                          <p:spTgt spid="49"/>
                                        </p:tgtEl>
                                        <p:attrNameLst>
                                          <p:attrName>style.visibility</p:attrName>
                                        </p:attrNameLst>
                                      </p:cBhvr>
                                      <p:to>
                                        <p:strVal val="hidden"/>
                                      </p:to>
                                    </p:set>
                                  </p:childTnLst>
                                </p:cTn>
                              </p:par>
                            </p:childTnLst>
                          </p:cTn>
                        </p:par>
                        <p:par>
                          <p:cTn id="144" fill="hold">
                            <p:stCondLst>
                              <p:cond delay="750"/>
                            </p:stCondLst>
                            <p:childTnLst>
                              <p:par>
                                <p:cTn id="145" presetID="53" presetClass="entr" presetSubtype="16" fill="hold" nodeType="afterEffect">
                                  <p:stCondLst>
                                    <p:cond delay="500"/>
                                  </p:stCondLst>
                                  <p:childTnLst>
                                    <p:set>
                                      <p:cBhvr>
                                        <p:cTn id="146" dur="1" fill="hold">
                                          <p:stCondLst>
                                            <p:cond delay="0"/>
                                          </p:stCondLst>
                                        </p:cTn>
                                        <p:tgtEl>
                                          <p:spTgt spid="18"/>
                                        </p:tgtEl>
                                        <p:attrNameLst>
                                          <p:attrName>style.visibility</p:attrName>
                                        </p:attrNameLst>
                                      </p:cBhvr>
                                      <p:to>
                                        <p:strVal val="visible"/>
                                      </p:to>
                                    </p:set>
                                    <p:anim calcmode="lin" valueType="num">
                                      <p:cBhvr>
                                        <p:cTn id="147" dur="250" fill="hold"/>
                                        <p:tgtEl>
                                          <p:spTgt spid="18"/>
                                        </p:tgtEl>
                                        <p:attrNameLst>
                                          <p:attrName>ppt_w</p:attrName>
                                        </p:attrNameLst>
                                      </p:cBhvr>
                                      <p:tavLst>
                                        <p:tav tm="0">
                                          <p:val>
                                            <p:fltVal val="0"/>
                                          </p:val>
                                        </p:tav>
                                        <p:tav tm="100000">
                                          <p:val>
                                            <p:strVal val="#ppt_w"/>
                                          </p:val>
                                        </p:tav>
                                      </p:tavLst>
                                    </p:anim>
                                    <p:anim calcmode="lin" valueType="num">
                                      <p:cBhvr>
                                        <p:cTn id="148" dur="250" fill="hold"/>
                                        <p:tgtEl>
                                          <p:spTgt spid="18"/>
                                        </p:tgtEl>
                                        <p:attrNameLst>
                                          <p:attrName>ppt_h</p:attrName>
                                        </p:attrNameLst>
                                      </p:cBhvr>
                                      <p:tavLst>
                                        <p:tav tm="0">
                                          <p:val>
                                            <p:fltVal val="0"/>
                                          </p:val>
                                        </p:tav>
                                        <p:tav tm="100000">
                                          <p:val>
                                            <p:strVal val="#ppt_h"/>
                                          </p:val>
                                        </p:tav>
                                      </p:tavLst>
                                    </p:anim>
                                    <p:animEffect transition="in" filter="fade">
                                      <p:cBhvr>
                                        <p:cTn id="149" dur="250"/>
                                        <p:tgtEl>
                                          <p:spTgt spid="18"/>
                                        </p:tgtEl>
                                      </p:cBhvr>
                                    </p:animEffect>
                                  </p:childTnLst>
                                </p:cTn>
                              </p:par>
                              <p:par>
                                <p:cTn id="150" presetID="22" presetClass="entr" presetSubtype="8" fill="hold" grpId="0" nodeType="withEffect">
                                  <p:stCondLst>
                                    <p:cond delay="500"/>
                                  </p:stCondLst>
                                  <p:childTnLst>
                                    <p:set>
                                      <p:cBhvr>
                                        <p:cTn id="151" dur="1" fill="hold">
                                          <p:stCondLst>
                                            <p:cond delay="0"/>
                                          </p:stCondLst>
                                        </p:cTn>
                                        <p:tgtEl>
                                          <p:spTgt spid="89"/>
                                        </p:tgtEl>
                                        <p:attrNameLst>
                                          <p:attrName>style.visibility</p:attrName>
                                        </p:attrNameLst>
                                      </p:cBhvr>
                                      <p:to>
                                        <p:strVal val="visible"/>
                                      </p:to>
                                    </p:set>
                                    <p:animEffect transition="in" filter="wipe(left)">
                                      <p:cBhvr>
                                        <p:cTn id="152" dur="500"/>
                                        <p:tgtEl>
                                          <p:spTgt spid="89"/>
                                        </p:tgtEl>
                                      </p:cBhvr>
                                    </p:animEffect>
                                  </p:childTnLst>
                                </p:cTn>
                              </p:par>
                              <p:par>
                                <p:cTn id="153" presetID="53" presetClass="entr" presetSubtype="16" fill="hold" grpId="0" nodeType="withEffect">
                                  <p:stCondLst>
                                    <p:cond delay="500"/>
                                  </p:stCondLst>
                                  <p:childTnLst>
                                    <p:set>
                                      <p:cBhvr>
                                        <p:cTn id="154" dur="1" fill="hold">
                                          <p:stCondLst>
                                            <p:cond delay="0"/>
                                          </p:stCondLst>
                                        </p:cTn>
                                        <p:tgtEl>
                                          <p:spTgt spid="81"/>
                                        </p:tgtEl>
                                        <p:attrNameLst>
                                          <p:attrName>style.visibility</p:attrName>
                                        </p:attrNameLst>
                                      </p:cBhvr>
                                      <p:to>
                                        <p:strVal val="visible"/>
                                      </p:to>
                                    </p:set>
                                    <p:anim calcmode="lin" valueType="num">
                                      <p:cBhvr>
                                        <p:cTn id="155" dur="250" fill="hold"/>
                                        <p:tgtEl>
                                          <p:spTgt spid="81"/>
                                        </p:tgtEl>
                                        <p:attrNameLst>
                                          <p:attrName>ppt_w</p:attrName>
                                        </p:attrNameLst>
                                      </p:cBhvr>
                                      <p:tavLst>
                                        <p:tav tm="0">
                                          <p:val>
                                            <p:fltVal val="0"/>
                                          </p:val>
                                        </p:tav>
                                        <p:tav tm="100000">
                                          <p:val>
                                            <p:strVal val="#ppt_w"/>
                                          </p:val>
                                        </p:tav>
                                      </p:tavLst>
                                    </p:anim>
                                    <p:anim calcmode="lin" valueType="num">
                                      <p:cBhvr>
                                        <p:cTn id="156" dur="250" fill="hold"/>
                                        <p:tgtEl>
                                          <p:spTgt spid="81"/>
                                        </p:tgtEl>
                                        <p:attrNameLst>
                                          <p:attrName>ppt_h</p:attrName>
                                        </p:attrNameLst>
                                      </p:cBhvr>
                                      <p:tavLst>
                                        <p:tav tm="0">
                                          <p:val>
                                            <p:fltVal val="0"/>
                                          </p:val>
                                        </p:tav>
                                        <p:tav tm="100000">
                                          <p:val>
                                            <p:strVal val="#ppt_h"/>
                                          </p:val>
                                        </p:tav>
                                      </p:tavLst>
                                    </p:anim>
                                    <p:animEffect transition="in" filter="fade">
                                      <p:cBhvr>
                                        <p:cTn id="157" dur="250"/>
                                        <p:tgtEl>
                                          <p:spTgt spid="81"/>
                                        </p:tgtEl>
                                      </p:cBhvr>
                                    </p:animEffect>
                                  </p:childTnLst>
                                </p:cTn>
                              </p:par>
                              <p:par>
                                <p:cTn id="158" presetID="53" presetClass="entr" presetSubtype="16" fill="hold" nodeType="withEffect">
                                  <p:stCondLst>
                                    <p:cond delay="500"/>
                                  </p:stCondLst>
                                  <p:childTnLst>
                                    <p:set>
                                      <p:cBhvr>
                                        <p:cTn id="159" dur="1" fill="hold">
                                          <p:stCondLst>
                                            <p:cond delay="0"/>
                                          </p:stCondLst>
                                        </p:cTn>
                                        <p:tgtEl>
                                          <p:spTgt spid="17"/>
                                        </p:tgtEl>
                                        <p:attrNameLst>
                                          <p:attrName>style.visibility</p:attrName>
                                        </p:attrNameLst>
                                      </p:cBhvr>
                                      <p:to>
                                        <p:strVal val="visible"/>
                                      </p:to>
                                    </p:set>
                                    <p:anim calcmode="lin" valueType="num">
                                      <p:cBhvr>
                                        <p:cTn id="160" dur="250" fill="hold"/>
                                        <p:tgtEl>
                                          <p:spTgt spid="17"/>
                                        </p:tgtEl>
                                        <p:attrNameLst>
                                          <p:attrName>ppt_w</p:attrName>
                                        </p:attrNameLst>
                                      </p:cBhvr>
                                      <p:tavLst>
                                        <p:tav tm="0">
                                          <p:val>
                                            <p:fltVal val="0"/>
                                          </p:val>
                                        </p:tav>
                                        <p:tav tm="100000">
                                          <p:val>
                                            <p:strVal val="#ppt_w"/>
                                          </p:val>
                                        </p:tav>
                                      </p:tavLst>
                                    </p:anim>
                                    <p:anim calcmode="lin" valueType="num">
                                      <p:cBhvr>
                                        <p:cTn id="161" dur="250" fill="hold"/>
                                        <p:tgtEl>
                                          <p:spTgt spid="17"/>
                                        </p:tgtEl>
                                        <p:attrNameLst>
                                          <p:attrName>ppt_h</p:attrName>
                                        </p:attrNameLst>
                                      </p:cBhvr>
                                      <p:tavLst>
                                        <p:tav tm="0">
                                          <p:val>
                                            <p:fltVal val="0"/>
                                          </p:val>
                                        </p:tav>
                                        <p:tav tm="100000">
                                          <p:val>
                                            <p:strVal val="#ppt_h"/>
                                          </p:val>
                                        </p:tav>
                                      </p:tavLst>
                                    </p:anim>
                                    <p:animEffect transition="in" filter="fade">
                                      <p:cBhvr>
                                        <p:cTn id="162" dur="250"/>
                                        <p:tgtEl>
                                          <p:spTgt spid="17"/>
                                        </p:tgtEl>
                                      </p:cBhvr>
                                    </p:animEffect>
                                  </p:childTnLst>
                                </p:cTn>
                              </p:par>
                            </p:childTnLst>
                          </p:cTn>
                        </p:par>
                        <p:par>
                          <p:cTn id="163" fill="hold">
                            <p:stCondLst>
                              <p:cond delay="1750"/>
                            </p:stCondLst>
                            <p:childTnLst>
                              <p:par>
                                <p:cTn id="164" presetID="22" presetClass="entr" presetSubtype="8" fill="hold" nodeType="afterEffect">
                                  <p:stCondLst>
                                    <p:cond delay="0"/>
                                  </p:stCondLst>
                                  <p:childTnLst>
                                    <p:set>
                                      <p:cBhvr>
                                        <p:cTn id="165" dur="1" fill="hold">
                                          <p:stCondLst>
                                            <p:cond delay="0"/>
                                          </p:stCondLst>
                                        </p:cTn>
                                        <p:tgtEl>
                                          <p:spTgt spid="11"/>
                                        </p:tgtEl>
                                        <p:attrNameLst>
                                          <p:attrName>style.visibility</p:attrName>
                                        </p:attrNameLst>
                                      </p:cBhvr>
                                      <p:to>
                                        <p:strVal val="visible"/>
                                      </p:to>
                                    </p:set>
                                    <p:animEffect transition="in" filter="wipe(left)">
                                      <p:cBhvr>
                                        <p:cTn id="166" dur="250"/>
                                        <p:tgtEl>
                                          <p:spTgt spid="11"/>
                                        </p:tgtEl>
                                      </p:cBhvr>
                                    </p:animEffect>
                                  </p:childTnLst>
                                </p:cTn>
                              </p:par>
                              <p:par>
                                <p:cTn id="167" presetID="22" presetClass="entr" presetSubtype="1" fill="hold" nodeType="withEffect">
                                  <p:stCondLst>
                                    <p:cond delay="0"/>
                                  </p:stCondLst>
                                  <p:childTnLst>
                                    <p:set>
                                      <p:cBhvr>
                                        <p:cTn id="168" dur="1" fill="hold">
                                          <p:stCondLst>
                                            <p:cond delay="0"/>
                                          </p:stCondLst>
                                        </p:cTn>
                                        <p:tgtEl>
                                          <p:spTgt spid="83"/>
                                        </p:tgtEl>
                                        <p:attrNameLst>
                                          <p:attrName>style.visibility</p:attrName>
                                        </p:attrNameLst>
                                      </p:cBhvr>
                                      <p:to>
                                        <p:strVal val="visible"/>
                                      </p:to>
                                    </p:set>
                                    <p:animEffect transition="in" filter="wipe(up)">
                                      <p:cBhvr>
                                        <p:cTn id="169" dur="250"/>
                                        <p:tgtEl>
                                          <p:spTgt spid="83"/>
                                        </p:tgtEl>
                                      </p:cBhvr>
                                    </p:animEffect>
                                  </p:childTnLst>
                                </p:cTn>
                              </p:par>
                            </p:childTnLst>
                          </p:cTn>
                        </p:par>
                        <p:par>
                          <p:cTn id="170" fill="hold">
                            <p:stCondLst>
                              <p:cond delay="2000"/>
                            </p:stCondLst>
                            <p:childTnLst>
                              <p:par>
                                <p:cTn id="171" presetID="53" presetClass="entr" presetSubtype="16" fill="hold" nodeType="afterEffect">
                                  <p:stCondLst>
                                    <p:cond delay="0"/>
                                  </p:stCondLst>
                                  <p:childTnLst>
                                    <p:set>
                                      <p:cBhvr>
                                        <p:cTn id="172" dur="1" fill="hold">
                                          <p:stCondLst>
                                            <p:cond delay="0"/>
                                          </p:stCondLst>
                                        </p:cTn>
                                        <p:tgtEl>
                                          <p:spTgt spid="19"/>
                                        </p:tgtEl>
                                        <p:attrNameLst>
                                          <p:attrName>style.visibility</p:attrName>
                                        </p:attrNameLst>
                                      </p:cBhvr>
                                      <p:to>
                                        <p:strVal val="visible"/>
                                      </p:to>
                                    </p:set>
                                    <p:anim calcmode="lin" valueType="num">
                                      <p:cBhvr>
                                        <p:cTn id="173" dur="250" fill="hold"/>
                                        <p:tgtEl>
                                          <p:spTgt spid="19"/>
                                        </p:tgtEl>
                                        <p:attrNameLst>
                                          <p:attrName>ppt_w</p:attrName>
                                        </p:attrNameLst>
                                      </p:cBhvr>
                                      <p:tavLst>
                                        <p:tav tm="0">
                                          <p:val>
                                            <p:fltVal val="0"/>
                                          </p:val>
                                        </p:tav>
                                        <p:tav tm="100000">
                                          <p:val>
                                            <p:strVal val="#ppt_w"/>
                                          </p:val>
                                        </p:tav>
                                      </p:tavLst>
                                    </p:anim>
                                    <p:anim calcmode="lin" valueType="num">
                                      <p:cBhvr>
                                        <p:cTn id="174" dur="250" fill="hold"/>
                                        <p:tgtEl>
                                          <p:spTgt spid="19"/>
                                        </p:tgtEl>
                                        <p:attrNameLst>
                                          <p:attrName>ppt_h</p:attrName>
                                        </p:attrNameLst>
                                      </p:cBhvr>
                                      <p:tavLst>
                                        <p:tav tm="0">
                                          <p:val>
                                            <p:fltVal val="0"/>
                                          </p:val>
                                        </p:tav>
                                        <p:tav tm="100000">
                                          <p:val>
                                            <p:strVal val="#ppt_h"/>
                                          </p:val>
                                        </p:tav>
                                      </p:tavLst>
                                    </p:anim>
                                    <p:animEffect transition="in" filter="fade">
                                      <p:cBhvr>
                                        <p:cTn id="175" dur="250"/>
                                        <p:tgtEl>
                                          <p:spTgt spid="19"/>
                                        </p:tgtEl>
                                      </p:cBhvr>
                                    </p:animEffect>
                                  </p:childTnLst>
                                </p:cTn>
                              </p:par>
                            </p:childTnLst>
                          </p:cTn>
                        </p:par>
                        <p:par>
                          <p:cTn id="176" fill="hold">
                            <p:stCondLst>
                              <p:cond delay="2250"/>
                            </p:stCondLst>
                            <p:childTnLst>
                              <p:par>
                                <p:cTn id="177" presetID="53" presetClass="entr" presetSubtype="16" fill="hold" nodeType="afterEffect">
                                  <p:stCondLst>
                                    <p:cond delay="0"/>
                                  </p:stCondLst>
                                  <p:childTnLst>
                                    <p:set>
                                      <p:cBhvr>
                                        <p:cTn id="178" dur="1" fill="hold">
                                          <p:stCondLst>
                                            <p:cond delay="0"/>
                                          </p:stCondLst>
                                        </p:cTn>
                                        <p:tgtEl>
                                          <p:spTgt spid="87"/>
                                        </p:tgtEl>
                                        <p:attrNameLst>
                                          <p:attrName>style.visibility</p:attrName>
                                        </p:attrNameLst>
                                      </p:cBhvr>
                                      <p:to>
                                        <p:strVal val="visible"/>
                                      </p:to>
                                    </p:set>
                                    <p:anim calcmode="lin" valueType="num">
                                      <p:cBhvr>
                                        <p:cTn id="179" dur="500" fill="hold"/>
                                        <p:tgtEl>
                                          <p:spTgt spid="87"/>
                                        </p:tgtEl>
                                        <p:attrNameLst>
                                          <p:attrName>ppt_w</p:attrName>
                                        </p:attrNameLst>
                                      </p:cBhvr>
                                      <p:tavLst>
                                        <p:tav tm="0">
                                          <p:val>
                                            <p:fltVal val="0"/>
                                          </p:val>
                                        </p:tav>
                                        <p:tav tm="100000">
                                          <p:val>
                                            <p:strVal val="#ppt_w"/>
                                          </p:val>
                                        </p:tav>
                                      </p:tavLst>
                                    </p:anim>
                                    <p:anim calcmode="lin" valueType="num">
                                      <p:cBhvr>
                                        <p:cTn id="180" dur="500" fill="hold"/>
                                        <p:tgtEl>
                                          <p:spTgt spid="87"/>
                                        </p:tgtEl>
                                        <p:attrNameLst>
                                          <p:attrName>ppt_h</p:attrName>
                                        </p:attrNameLst>
                                      </p:cBhvr>
                                      <p:tavLst>
                                        <p:tav tm="0">
                                          <p:val>
                                            <p:fltVal val="0"/>
                                          </p:val>
                                        </p:tav>
                                        <p:tav tm="100000">
                                          <p:val>
                                            <p:strVal val="#ppt_h"/>
                                          </p:val>
                                        </p:tav>
                                      </p:tavLst>
                                    </p:anim>
                                    <p:animEffect transition="in" filter="fade">
                                      <p:cBhvr>
                                        <p:cTn id="181" dur="500"/>
                                        <p:tgtEl>
                                          <p:spTgt spid="87"/>
                                        </p:tgtEl>
                                      </p:cBhvr>
                                    </p:animEffect>
                                  </p:childTnLst>
                                </p:cTn>
                              </p:par>
                            </p:childTnLst>
                          </p:cTn>
                        </p:par>
                        <p:par>
                          <p:cTn id="182" fill="hold">
                            <p:stCondLst>
                              <p:cond delay="2750"/>
                            </p:stCondLst>
                            <p:childTnLst>
                              <p:par>
                                <p:cTn id="183" presetID="6" presetClass="emph" presetSubtype="0" fill="hold" nodeType="afterEffect">
                                  <p:stCondLst>
                                    <p:cond delay="0"/>
                                  </p:stCondLst>
                                  <p:childTnLst>
                                    <p:animScale>
                                      <p:cBhvr>
                                        <p:cTn id="184" dur="500" fill="hold"/>
                                        <p:tgtEl>
                                          <p:spTgt spid="87"/>
                                        </p:tgtEl>
                                      </p:cBhvr>
                                      <p:by x="150000" y="150000"/>
                                    </p:animScale>
                                  </p:childTnLst>
                                </p:cTn>
                              </p:par>
                            </p:childTnLst>
                          </p:cTn>
                        </p:par>
                        <p:par>
                          <p:cTn id="185" fill="hold">
                            <p:stCondLst>
                              <p:cond delay="3250"/>
                            </p:stCondLst>
                            <p:childTnLst>
                              <p:par>
                                <p:cTn id="186" presetID="6" presetClass="emph" presetSubtype="0" fill="hold" nodeType="afterEffect">
                                  <p:stCondLst>
                                    <p:cond delay="0"/>
                                  </p:stCondLst>
                                  <p:childTnLst>
                                    <p:animScale>
                                      <p:cBhvr>
                                        <p:cTn id="187" dur="750" fill="hold"/>
                                        <p:tgtEl>
                                          <p:spTgt spid="87"/>
                                        </p:tgtEl>
                                      </p:cBhvr>
                                      <p:by x="50000" y="50000"/>
                                    </p:animScale>
                                  </p:childTnLst>
                                </p:cTn>
                              </p:par>
                              <p:par>
                                <p:cTn id="188" presetID="10" presetClass="entr" presetSubtype="0" fill="hold" grpId="0" nodeType="with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fade">
                                      <p:cBhvr>
                                        <p:cTn id="190" dur="500"/>
                                        <p:tgtEl>
                                          <p:spTgt spid="88"/>
                                        </p:tgtEl>
                                      </p:cBhvr>
                                    </p:animEffect>
                                  </p:childTnLst>
                                </p:cTn>
                              </p:par>
                            </p:childTnLst>
                          </p:cTn>
                        </p:par>
                      </p:childTnLst>
                    </p:cTn>
                  </p:par>
                  <p:par>
                    <p:cTn id="191" fill="hold">
                      <p:stCondLst>
                        <p:cond delay="indefinite"/>
                      </p:stCondLst>
                      <p:childTnLst>
                        <p:par>
                          <p:cTn id="192" fill="hold">
                            <p:stCondLst>
                              <p:cond delay="0"/>
                            </p:stCondLst>
                            <p:childTnLst>
                              <p:par>
                                <p:cTn id="193" presetID="53" presetClass="entr" presetSubtype="16" fill="hold" nodeType="clickEffect">
                                  <p:stCondLst>
                                    <p:cond delay="0"/>
                                  </p:stCondLst>
                                  <p:childTnLst>
                                    <p:set>
                                      <p:cBhvr>
                                        <p:cTn id="194" dur="1" fill="hold">
                                          <p:stCondLst>
                                            <p:cond delay="0"/>
                                          </p:stCondLst>
                                        </p:cTn>
                                        <p:tgtEl>
                                          <p:spTgt spid="70"/>
                                        </p:tgtEl>
                                        <p:attrNameLst>
                                          <p:attrName>style.visibility</p:attrName>
                                        </p:attrNameLst>
                                      </p:cBhvr>
                                      <p:to>
                                        <p:strVal val="visible"/>
                                      </p:to>
                                    </p:set>
                                    <p:anim calcmode="lin" valueType="num">
                                      <p:cBhvr>
                                        <p:cTn id="195" dur="250" fill="hold"/>
                                        <p:tgtEl>
                                          <p:spTgt spid="70"/>
                                        </p:tgtEl>
                                        <p:attrNameLst>
                                          <p:attrName>ppt_w</p:attrName>
                                        </p:attrNameLst>
                                      </p:cBhvr>
                                      <p:tavLst>
                                        <p:tav tm="0">
                                          <p:val>
                                            <p:fltVal val="0"/>
                                          </p:val>
                                        </p:tav>
                                        <p:tav tm="100000">
                                          <p:val>
                                            <p:strVal val="#ppt_w"/>
                                          </p:val>
                                        </p:tav>
                                      </p:tavLst>
                                    </p:anim>
                                    <p:anim calcmode="lin" valueType="num">
                                      <p:cBhvr>
                                        <p:cTn id="196" dur="250" fill="hold"/>
                                        <p:tgtEl>
                                          <p:spTgt spid="70"/>
                                        </p:tgtEl>
                                        <p:attrNameLst>
                                          <p:attrName>ppt_h</p:attrName>
                                        </p:attrNameLst>
                                      </p:cBhvr>
                                      <p:tavLst>
                                        <p:tav tm="0">
                                          <p:val>
                                            <p:fltVal val="0"/>
                                          </p:val>
                                        </p:tav>
                                        <p:tav tm="100000">
                                          <p:val>
                                            <p:strVal val="#ppt_h"/>
                                          </p:val>
                                        </p:tav>
                                      </p:tavLst>
                                    </p:anim>
                                    <p:animEffect transition="in" filter="fade">
                                      <p:cBhvr>
                                        <p:cTn id="197" dur="250"/>
                                        <p:tgtEl>
                                          <p:spTgt spid="70"/>
                                        </p:tgtEl>
                                      </p:cBhvr>
                                    </p:animEffect>
                                  </p:childTnLst>
                                </p:cTn>
                              </p:par>
                              <p:par>
                                <p:cTn id="198" presetID="53" presetClass="entr" presetSubtype="16" fill="hold" grpId="0" nodeType="withEffect">
                                  <p:stCondLst>
                                    <p:cond delay="300"/>
                                  </p:stCondLst>
                                  <p:childTnLst>
                                    <p:set>
                                      <p:cBhvr>
                                        <p:cTn id="199" dur="1" fill="hold">
                                          <p:stCondLst>
                                            <p:cond delay="0"/>
                                          </p:stCondLst>
                                        </p:cTn>
                                        <p:tgtEl>
                                          <p:spTgt spid="73"/>
                                        </p:tgtEl>
                                        <p:attrNameLst>
                                          <p:attrName>style.visibility</p:attrName>
                                        </p:attrNameLst>
                                      </p:cBhvr>
                                      <p:to>
                                        <p:strVal val="visible"/>
                                      </p:to>
                                    </p:set>
                                    <p:anim calcmode="lin" valueType="num">
                                      <p:cBhvr>
                                        <p:cTn id="200" dur="250" fill="hold"/>
                                        <p:tgtEl>
                                          <p:spTgt spid="73"/>
                                        </p:tgtEl>
                                        <p:attrNameLst>
                                          <p:attrName>ppt_w</p:attrName>
                                        </p:attrNameLst>
                                      </p:cBhvr>
                                      <p:tavLst>
                                        <p:tav tm="0">
                                          <p:val>
                                            <p:fltVal val="0"/>
                                          </p:val>
                                        </p:tav>
                                        <p:tav tm="100000">
                                          <p:val>
                                            <p:strVal val="#ppt_w"/>
                                          </p:val>
                                        </p:tav>
                                      </p:tavLst>
                                    </p:anim>
                                    <p:anim calcmode="lin" valueType="num">
                                      <p:cBhvr>
                                        <p:cTn id="201" dur="250" fill="hold"/>
                                        <p:tgtEl>
                                          <p:spTgt spid="73"/>
                                        </p:tgtEl>
                                        <p:attrNameLst>
                                          <p:attrName>ppt_h</p:attrName>
                                        </p:attrNameLst>
                                      </p:cBhvr>
                                      <p:tavLst>
                                        <p:tav tm="0">
                                          <p:val>
                                            <p:fltVal val="0"/>
                                          </p:val>
                                        </p:tav>
                                        <p:tav tm="100000">
                                          <p:val>
                                            <p:strVal val="#ppt_h"/>
                                          </p:val>
                                        </p:tav>
                                      </p:tavLst>
                                    </p:anim>
                                    <p:animEffect transition="in" filter="fade">
                                      <p:cBhvr>
                                        <p:cTn id="202" dur="250"/>
                                        <p:tgtEl>
                                          <p:spTgt spid="73"/>
                                        </p:tgtEl>
                                      </p:cBhvr>
                                    </p:animEffect>
                                  </p:childTnLst>
                                </p:cTn>
                              </p:par>
                            </p:childTnLst>
                          </p:cTn>
                        </p:par>
                        <p:par>
                          <p:cTn id="203" fill="hold">
                            <p:stCondLst>
                              <p:cond delay="550"/>
                            </p:stCondLst>
                            <p:childTnLst>
                              <p:par>
                                <p:cTn id="204" presetID="53" presetClass="entr" presetSubtype="16" fill="hold" nodeType="afterEffect">
                                  <p:stCondLst>
                                    <p:cond delay="0"/>
                                  </p:stCondLst>
                                  <p:childTnLst>
                                    <p:set>
                                      <p:cBhvr>
                                        <p:cTn id="205" dur="1" fill="hold">
                                          <p:stCondLst>
                                            <p:cond delay="0"/>
                                          </p:stCondLst>
                                        </p:cTn>
                                        <p:tgtEl>
                                          <p:spTgt spid="76"/>
                                        </p:tgtEl>
                                        <p:attrNameLst>
                                          <p:attrName>style.visibility</p:attrName>
                                        </p:attrNameLst>
                                      </p:cBhvr>
                                      <p:to>
                                        <p:strVal val="visible"/>
                                      </p:to>
                                    </p:set>
                                    <p:anim calcmode="lin" valueType="num">
                                      <p:cBhvr>
                                        <p:cTn id="206" dur="250" fill="hold"/>
                                        <p:tgtEl>
                                          <p:spTgt spid="76"/>
                                        </p:tgtEl>
                                        <p:attrNameLst>
                                          <p:attrName>ppt_w</p:attrName>
                                        </p:attrNameLst>
                                      </p:cBhvr>
                                      <p:tavLst>
                                        <p:tav tm="0">
                                          <p:val>
                                            <p:fltVal val="0"/>
                                          </p:val>
                                        </p:tav>
                                        <p:tav tm="100000">
                                          <p:val>
                                            <p:strVal val="#ppt_w"/>
                                          </p:val>
                                        </p:tav>
                                      </p:tavLst>
                                    </p:anim>
                                    <p:anim calcmode="lin" valueType="num">
                                      <p:cBhvr>
                                        <p:cTn id="207" dur="250" fill="hold"/>
                                        <p:tgtEl>
                                          <p:spTgt spid="76"/>
                                        </p:tgtEl>
                                        <p:attrNameLst>
                                          <p:attrName>ppt_h</p:attrName>
                                        </p:attrNameLst>
                                      </p:cBhvr>
                                      <p:tavLst>
                                        <p:tav tm="0">
                                          <p:val>
                                            <p:fltVal val="0"/>
                                          </p:val>
                                        </p:tav>
                                        <p:tav tm="100000">
                                          <p:val>
                                            <p:strVal val="#ppt_h"/>
                                          </p:val>
                                        </p:tav>
                                      </p:tavLst>
                                    </p:anim>
                                    <p:animEffect transition="in" filter="fade">
                                      <p:cBhvr>
                                        <p:cTn id="208" dur="250"/>
                                        <p:tgtEl>
                                          <p:spTgt spid="76"/>
                                        </p:tgtEl>
                                      </p:cBhvr>
                                    </p:animEffect>
                                  </p:childTnLst>
                                </p:cTn>
                              </p:par>
                              <p:par>
                                <p:cTn id="209" presetID="53" presetClass="entr" presetSubtype="16" fill="hold" nodeType="withEffect">
                                  <p:stCondLst>
                                    <p:cond delay="0"/>
                                  </p:stCondLst>
                                  <p:childTnLst>
                                    <p:set>
                                      <p:cBhvr>
                                        <p:cTn id="210" dur="1" fill="hold">
                                          <p:stCondLst>
                                            <p:cond delay="0"/>
                                          </p:stCondLst>
                                        </p:cTn>
                                        <p:tgtEl>
                                          <p:spTgt spid="28"/>
                                        </p:tgtEl>
                                        <p:attrNameLst>
                                          <p:attrName>style.visibility</p:attrName>
                                        </p:attrNameLst>
                                      </p:cBhvr>
                                      <p:to>
                                        <p:strVal val="visible"/>
                                      </p:to>
                                    </p:set>
                                    <p:anim calcmode="lin" valueType="num">
                                      <p:cBhvr>
                                        <p:cTn id="211" dur="250" fill="hold"/>
                                        <p:tgtEl>
                                          <p:spTgt spid="28"/>
                                        </p:tgtEl>
                                        <p:attrNameLst>
                                          <p:attrName>ppt_w</p:attrName>
                                        </p:attrNameLst>
                                      </p:cBhvr>
                                      <p:tavLst>
                                        <p:tav tm="0">
                                          <p:val>
                                            <p:fltVal val="0"/>
                                          </p:val>
                                        </p:tav>
                                        <p:tav tm="100000">
                                          <p:val>
                                            <p:strVal val="#ppt_w"/>
                                          </p:val>
                                        </p:tav>
                                      </p:tavLst>
                                    </p:anim>
                                    <p:anim calcmode="lin" valueType="num">
                                      <p:cBhvr>
                                        <p:cTn id="212" dur="250" fill="hold"/>
                                        <p:tgtEl>
                                          <p:spTgt spid="28"/>
                                        </p:tgtEl>
                                        <p:attrNameLst>
                                          <p:attrName>ppt_h</p:attrName>
                                        </p:attrNameLst>
                                      </p:cBhvr>
                                      <p:tavLst>
                                        <p:tav tm="0">
                                          <p:val>
                                            <p:fltVal val="0"/>
                                          </p:val>
                                        </p:tav>
                                        <p:tav tm="100000">
                                          <p:val>
                                            <p:strVal val="#ppt_h"/>
                                          </p:val>
                                        </p:tav>
                                      </p:tavLst>
                                    </p:anim>
                                    <p:animEffect transition="in" filter="fade">
                                      <p:cBhvr>
                                        <p:cTn id="213" dur="250"/>
                                        <p:tgtEl>
                                          <p:spTgt spid="28"/>
                                        </p:tgtEl>
                                      </p:cBhvr>
                                    </p:animEffect>
                                  </p:childTnLst>
                                </p:cTn>
                              </p:par>
                            </p:childTnLst>
                          </p:cTn>
                        </p:par>
                        <p:par>
                          <p:cTn id="214" fill="hold">
                            <p:stCondLst>
                              <p:cond delay="800"/>
                            </p:stCondLst>
                            <p:childTnLst>
                              <p:par>
                                <p:cTn id="215" presetID="42" presetClass="exit" presetSubtype="0" fill="hold" nodeType="afterEffect">
                                  <p:stCondLst>
                                    <p:cond delay="0"/>
                                  </p:stCondLst>
                                  <p:childTnLst>
                                    <p:animEffect transition="out" filter="fade">
                                      <p:cBhvr>
                                        <p:cTn id="216" dur="1000"/>
                                        <p:tgtEl>
                                          <p:spTgt spid="87"/>
                                        </p:tgtEl>
                                      </p:cBhvr>
                                    </p:animEffect>
                                    <p:anim calcmode="lin" valueType="num">
                                      <p:cBhvr>
                                        <p:cTn id="217" dur="1000"/>
                                        <p:tgtEl>
                                          <p:spTgt spid="87"/>
                                        </p:tgtEl>
                                        <p:attrNameLst>
                                          <p:attrName>ppt_x</p:attrName>
                                        </p:attrNameLst>
                                      </p:cBhvr>
                                      <p:tavLst>
                                        <p:tav tm="0">
                                          <p:val>
                                            <p:strVal val="ppt_x"/>
                                          </p:val>
                                        </p:tav>
                                        <p:tav tm="100000">
                                          <p:val>
                                            <p:strVal val="ppt_x"/>
                                          </p:val>
                                        </p:tav>
                                      </p:tavLst>
                                    </p:anim>
                                    <p:anim calcmode="lin" valueType="num">
                                      <p:cBhvr>
                                        <p:cTn id="218" dur="1000"/>
                                        <p:tgtEl>
                                          <p:spTgt spid="87"/>
                                        </p:tgtEl>
                                        <p:attrNameLst>
                                          <p:attrName>ppt_y</p:attrName>
                                        </p:attrNameLst>
                                      </p:cBhvr>
                                      <p:tavLst>
                                        <p:tav tm="0">
                                          <p:val>
                                            <p:strVal val="ppt_y"/>
                                          </p:val>
                                        </p:tav>
                                        <p:tav tm="100000">
                                          <p:val>
                                            <p:strVal val="ppt_y+.1"/>
                                          </p:val>
                                        </p:tav>
                                      </p:tavLst>
                                    </p:anim>
                                    <p:set>
                                      <p:cBhvr>
                                        <p:cTn id="219" dur="1" fill="hold">
                                          <p:stCondLst>
                                            <p:cond delay="999"/>
                                          </p:stCondLst>
                                        </p:cTn>
                                        <p:tgtEl>
                                          <p:spTgt spid="87"/>
                                        </p:tgtEl>
                                        <p:attrNameLst>
                                          <p:attrName>style.visibility</p:attrName>
                                        </p:attrNameLst>
                                      </p:cBhvr>
                                      <p:to>
                                        <p:strVal val="hidden"/>
                                      </p:to>
                                    </p:set>
                                  </p:childTnLst>
                                </p:cTn>
                              </p:par>
                              <p:par>
                                <p:cTn id="220" presetID="42" presetClass="exit" presetSubtype="0" fill="hold" grpId="1" nodeType="withEffect">
                                  <p:stCondLst>
                                    <p:cond delay="0"/>
                                  </p:stCondLst>
                                  <p:childTnLst>
                                    <p:animEffect transition="out" filter="fade">
                                      <p:cBhvr>
                                        <p:cTn id="221" dur="1000"/>
                                        <p:tgtEl>
                                          <p:spTgt spid="88"/>
                                        </p:tgtEl>
                                      </p:cBhvr>
                                    </p:animEffect>
                                    <p:anim calcmode="lin" valueType="num">
                                      <p:cBhvr>
                                        <p:cTn id="222" dur="1000"/>
                                        <p:tgtEl>
                                          <p:spTgt spid="88"/>
                                        </p:tgtEl>
                                        <p:attrNameLst>
                                          <p:attrName>ppt_x</p:attrName>
                                        </p:attrNameLst>
                                      </p:cBhvr>
                                      <p:tavLst>
                                        <p:tav tm="0">
                                          <p:val>
                                            <p:strVal val="ppt_x"/>
                                          </p:val>
                                        </p:tav>
                                        <p:tav tm="100000">
                                          <p:val>
                                            <p:strVal val="ppt_x"/>
                                          </p:val>
                                        </p:tav>
                                      </p:tavLst>
                                    </p:anim>
                                    <p:anim calcmode="lin" valueType="num">
                                      <p:cBhvr>
                                        <p:cTn id="223" dur="1000"/>
                                        <p:tgtEl>
                                          <p:spTgt spid="88"/>
                                        </p:tgtEl>
                                        <p:attrNameLst>
                                          <p:attrName>ppt_y</p:attrName>
                                        </p:attrNameLst>
                                      </p:cBhvr>
                                      <p:tavLst>
                                        <p:tav tm="0">
                                          <p:val>
                                            <p:strVal val="ppt_y"/>
                                          </p:val>
                                        </p:tav>
                                        <p:tav tm="100000">
                                          <p:val>
                                            <p:strVal val="ppt_y+.1"/>
                                          </p:val>
                                        </p:tav>
                                      </p:tavLst>
                                    </p:anim>
                                    <p:set>
                                      <p:cBhvr>
                                        <p:cTn id="224" dur="1" fill="hold">
                                          <p:stCondLst>
                                            <p:cond delay="999"/>
                                          </p:stCondLst>
                                        </p:cTn>
                                        <p:tgtEl>
                                          <p:spTgt spid="88"/>
                                        </p:tgtEl>
                                        <p:attrNameLst>
                                          <p:attrName>style.visibility</p:attrName>
                                        </p:attrNameLst>
                                      </p:cBhvr>
                                      <p:to>
                                        <p:strVal val="hidden"/>
                                      </p:to>
                                    </p:set>
                                  </p:childTnLst>
                                </p:cTn>
                              </p:par>
                            </p:childTnLst>
                          </p:cTn>
                        </p:par>
                        <p:par>
                          <p:cTn id="225" fill="hold">
                            <p:stCondLst>
                              <p:cond delay="1800"/>
                            </p:stCondLst>
                            <p:childTnLst>
                              <p:par>
                                <p:cTn id="226" presetID="53" presetClass="entr" presetSubtype="16" fill="hold" nodeType="afterEffect">
                                  <p:stCondLst>
                                    <p:cond delay="500"/>
                                  </p:stCondLst>
                                  <p:childTnLst>
                                    <p:set>
                                      <p:cBhvr>
                                        <p:cTn id="227" dur="1" fill="hold">
                                          <p:stCondLst>
                                            <p:cond delay="0"/>
                                          </p:stCondLst>
                                        </p:cTn>
                                        <p:tgtEl>
                                          <p:spTgt spid="24"/>
                                        </p:tgtEl>
                                        <p:attrNameLst>
                                          <p:attrName>style.visibility</p:attrName>
                                        </p:attrNameLst>
                                      </p:cBhvr>
                                      <p:to>
                                        <p:strVal val="visible"/>
                                      </p:to>
                                    </p:set>
                                    <p:anim calcmode="lin" valueType="num">
                                      <p:cBhvr>
                                        <p:cTn id="228" dur="500" fill="hold"/>
                                        <p:tgtEl>
                                          <p:spTgt spid="24"/>
                                        </p:tgtEl>
                                        <p:attrNameLst>
                                          <p:attrName>ppt_w</p:attrName>
                                        </p:attrNameLst>
                                      </p:cBhvr>
                                      <p:tavLst>
                                        <p:tav tm="0">
                                          <p:val>
                                            <p:fltVal val="0"/>
                                          </p:val>
                                        </p:tav>
                                        <p:tav tm="100000">
                                          <p:val>
                                            <p:strVal val="#ppt_w"/>
                                          </p:val>
                                        </p:tav>
                                      </p:tavLst>
                                    </p:anim>
                                    <p:anim calcmode="lin" valueType="num">
                                      <p:cBhvr>
                                        <p:cTn id="229" dur="500" fill="hold"/>
                                        <p:tgtEl>
                                          <p:spTgt spid="24"/>
                                        </p:tgtEl>
                                        <p:attrNameLst>
                                          <p:attrName>ppt_h</p:attrName>
                                        </p:attrNameLst>
                                      </p:cBhvr>
                                      <p:tavLst>
                                        <p:tav tm="0">
                                          <p:val>
                                            <p:fltVal val="0"/>
                                          </p:val>
                                        </p:tav>
                                        <p:tav tm="100000">
                                          <p:val>
                                            <p:strVal val="#ppt_h"/>
                                          </p:val>
                                        </p:tav>
                                      </p:tavLst>
                                    </p:anim>
                                    <p:animEffect transition="in" filter="fade">
                                      <p:cBhvr>
                                        <p:cTn id="230" dur="500"/>
                                        <p:tgtEl>
                                          <p:spTgt spid="24"/>
                                        </p:tgtEl>
                                      </p:cBhvr>
                                    </p:animEffect>
                                  </p:childTnLst>
                                </p:cTn>
                              </p:par>
                              <p:par>
                                <p:cTn id="231" presetID="53" presetClass="entr" presetSubtype="16" fill="hold" grpId="0" nodeType="withEffect">
                                  <p:stCondLst>
                                    <p:cond delay="0"/>
                                  </p:stCondLst>
                                  <p:childTnLst>
                                    <p:set>
                                      <p:cBhvr>
                                        <p:cTn id="232" dur="1" fill="hold">
                                          <p:stCondLst>
                                            <p:cond delay="0"/>
                                          </p:stCondLst>
                                        </p:cTn>
                                        <p:tgtEl>
                                          <p:spTgt spid="82"/>
                                        </p:tgtEl>
                                        <p:attrNameLst>
                                          <p:attrName>style.visibility</p:attrName>
                                        </p:attrNameLst>
                                      </p:cBhvr>
                                      <p:to>
                                        <p:strVal val="visible"/>
                                      </p:to>
                                    </p:set>
                                    <p:anim calcmode="lin" valueType="num">
                                      <p:cBhvr>
                                        <p:cTn id="233" dur="500" fill="hold"/>
                                        <p:tgtEl>
                                          <p:spTgt spid="82"/>
                                        </p:tgtEl>
                                        <p:attrNameLst>
                                          <p:attrName>ppt_w</p:attrName>
                                        </p:attrNameLst>
                                      </p:cBhvr>
                                      <p:tavLst>
                                        <p:tav tm="0">
                                          <p:val>
                                            <p:fltVal val="0"/>
                                          </p:val>
                                        </p:tav>
                                        <p:tav tm="100000">
                                          <p:val>
                                            <p:strVal val="#ppt_w"/>
                                          </p:val>
                                        </p:tav>
                                      </p:tavLst>
                                    </p:anim>
                                    <p:anim calcmode="lin" valueType="num">
                                      <p:cBhvr>
                                        <p:cTn id="234" dur="500" fill="hold"/>
                                        <p:tgtEl>
                                          <p:spTgt spid="82"/>
                                        </p:tgtEl>
                                        <p:attrNameLst>
                                          <p:attrName>ppt_h</p:attrName>
                                        </p:attrNameLst>
                                      </p:cBhvr>
                                      <p:tavLst>
                                        <p:tav tm="0">
                                          <p:val>
                                            <p:fltVal val="0"/>
                                          </p:val>
                                        </p:tav>
                                        <p:tav tm="100000">
                                          <p:val>
                                            <p:strVal val="#ppt_h"/>
                                          </p:val>
                                        </p:tav>
                                      </p:tavLst>
                                    </p:anim>
                                    <p:animEffect transition="in" filter="fade">
                                      <p:cBhvr>
                                        <p:cTn id="235" dur="500"/>
                                        <p:tgtEl>
                                          <p:spTgt spid="82"/>
                                        </p:tgtEl>
                                      </p:cBhvr>
                                    </p:animEffect>
                                  </p:childTnLst>
                                </p:cTn>
                              </p:par>
                              <p:par>
                                <p:cTn id="236" presetID="53" presetClass="entr" presetSubtype="16" fill="hold" nodeType="withEffect">
                                  <p:stCondLst>
                                    <p:cond delay="0"/>
                                  </p:stCondLst>
                                  <p:childTnLst>
                                    <p:set>
                                      <p:cBhvr>
                                        <p:cTn id="237" dur="1" fill="hold">
                                          <p:stCondLst>
                                            <p:cond delay="0"/>
                                          </p:stCondLst>
                                        </p:cTn>
                                        <p:tgtEl>
                                          <p:spTgt spid="67"/>
                                        </p:tgtEl>
                                        <p:attrNameLst>
                                          <p:attrName>style.visibility</p:attrName>
                                        </p:attrNameLst>
                                      </p:cBhvr>
                                      <p:to>
                                        <p:strVal val="visible"/>
                                      </p:to>
                                    </p:set>
                                    <p:anim calcmode="lin" valueType="num">
                                      <p:cBhvr>
                                        <p:cTn id="238" dur="250" fill="hold"/>
                                        <p:tgtEl>
                                          <p:spTgt spid="67"/>
                                        </p:tgtEl>
                                        <p:attrNameLst>
                                          <p:attrName>ppt_w</p:attrName>
                                        </p:attrNameLst>
                                      </p:cBhvr>
                                      <p:tavLst>
                                        <p:tav tm="0">
                                          <p:val>
                                            <p:fltVal val="0"/>
                                          </p:val>
                                        </p:tav>
                                        <p:tav tm="100000">
                                          <p:val>
                                            <p:strVal val="#ppt_w"/>
                                          </p:val>
                                        </p:tav>
                                      </p:tavLst>
                                    </p:anim>
                                    <p:anim calcmode="lin" valueType="num">
                                      <p:cBhvr>
                                        <p:cTn id="239" dur="250" fill="hold"/>
                                        <p:tgtEl>
                                          <p:spTgt spid="67"/>
                                        </p:tgtEl>
                                        <p:attrNameLst>
                                          <p:attrName>ppt_h</p:attrName>
                                        </p:attrNameLst>
                                      </p:cBhvr>
                                      <p:tavLst>
                                        <p:tav tm="0">
                                          <p:val>
                                            <p:fltVal val="0"/>
                                          </p:val>
                                        </p:tav>
                                        <p:tav tm="100000">
                                          <p:val>
                                            <p:strVal val="#ppt_h"/>
                                          </p:val>
                                        </p:tav>
                                      </p:tavLst>
                                    </p:anim>
                                    <p:animEffect transition="in" filter="fade">
                                      <p:cBhvr>
                                        <p:cTn id="240" dur="250"/>
                                        <p:tgtEl>
                                          <p:spTgt spid="67"/>
                                        </p:tgtEl>
                                      </p:cBhvr>
                                    </p:animEffect>
                                  </p:childTnLst>
                                </p:cTn>
                              </p:par>
                              <p:par>
                                <p:cTn id="241" presetID="53" presetClass="entr" presetSubtype="16" fill="hold" nodeType="withEffect">
                                  <p:stCondLst>
                                    <p:cond delay="0"/>
                                  </p:stCondLst>
                                  <p:childTnLst>
                                    <p:set>
                                      <p:cBhvr>
                                        <p:cTn id="242" dur="1" fill="hold">
                                          <p:stCondLst>
                                            <p:cond delay="0"/>
                                          </p:stCondLst>
                                        </p:cTn>
                                        <p:tgtEl>
                                          <p:spTgt spid="68"/>
                                        </p:tgtEl>
                                        <p:attrNameLst>
                                          <p:attrName>style.visibility</p:attrName>
                                        </p:attrNameLst>
                                      </p:cBhvr>
                                      <p:to>
                                        <p:strVal val="visible"/>
                                      </p:to>
                                    </p:set>
                                    <p:anim calcmode="lin" valueType="num">
                                      <p:cBhvr>
                                        <p:cTn id="243" dur="250" fill="hold"/>
                                        <p:tgtEl>
                                          <p:spTgt spid="68"/>
                                        </p:tgtEl>
                                        <p:attrNameLst>
                                          <p:attrName>ppt_w</p:attrName>
                                        </p:attrNameLst>
                                      </p:cBhvr>
                                      <p:tavLst>
                                        <p:tav tm="0">
                                          <p:val>
                                            <p:fltVal val="0"/>
                                          </p:val>
                                        </p:tav>
                                        <p:tav tm="100000">
                                          <p:val>
                                            <p:strVal val="#ppt_w"/>
                                          </p:val>
                                        </p:tav>
                                      </p:tavLst>
                                    </p:anim>
                                    <p:anim calcmode="lin" valueType="num">
                                      <p:cBhvr>
                                        <p:cTn id="244" dur="250" fill="hold"/>
                                        <p:tgtEl>
                                          <p:spTgt spid="68"/>
                                        </p:tgtEl>
                                        <p:attrNameLst>
                                          <p:attrName>ppt_h</p:attrName>
                                        </p:attrNameLst>
                                      </p:cBhvr>
                                      <p:tavLst>
                                        <p:tav tm="0">
                                          <p:val>
                                            <p:fltVal val="0"/>
                                          </p:val>
                                        </p:tav>
                                        <p:tav tm="100000">
                                          <p:val>
                                            <p:strVal val="#ppt_h"/>
                                          </p:val>
                                        </p:tav>
                                      </p:tavLst>
                                    </p:anim>
                                    <p:animEffect transition="in" filter="fade">
                                      <p:cBhvr>
                                        <p:cTn id="245" dur="250"/>
                                        <p:tgtEl>
                                          <p:spTgt spid="68"/>
                                        </p:tgtEl>
                                      </p:cBhvr>
                                    </p:animEffect>
                                  </p:childTnLst>
                                </p:cTn>
                              </p:par>
                              <p:par>
                                <p:cTn id="246" presetID="22" presetClass="entr" presetSubtype="1" fill="hold" nodeType="withEffect">
                                  <p:stCondLst>
                                    <p:cond delay="0"/>
                                  </p:stCondLst>
                                  <p:childTnLst>
                                    <p:set>
                                      <p:cBhvr>
                                        <p:cTn id="247" dur="1" fill="hold">
                                          <p:stCondLst>
                                            <p:cond delay="0"/>
                                          </p:stCondLst>
                                        </p:cTn>
                                        <p:tgtEl>
                                          <p:spTgt spid="26"/>
                                        </p:tgtEl>
                                        <p:attrNameLst>
                                          <p:attrName>style.visibility</p:attrName>
                                        </p:attrNameLst>
                                      </p:cBhvr>
                                      <p:to>
                                        <p:strVal val="visible"/>
                                      </p:to>
                                    </p:set>
                                    <p:animEffect transition="in" filter="wipe(up)">
                                      <p:cBhvr>
                                        <p:cTn id="248" dur="250"/>
                                        <p:tgtEl>
                                          <p:spTgt spid="26"/>
                                        </p:tgtEl>
                                      </p:cBhvr>
                                    </p:animEffect>
                                  </p:childTnLst>
                                </p:cTn>
                              </p:par>
                            </p:childTnLst>
                          </p:cTn>
                        </p:par>
                        <p:par>
                          <p:cTn id="249" fill="hold">
                            <p:stCondLst>
                              <p:cond delay="2800"/>
                            </p:stCondLst>
                            <p:childTnLst>
                              <p:par>
                                <p:cTn id="250" presetID="10" presetClass="exit" presetSubtype="0" fill="hold" nodeType="afterEffect">
                                  <p:stCondLst>
                                    <p:cond delay="250"/>
                                  </p:stCondLst>
                                  <p:childTnLst>
                                    <p:animEffect transition="out" filter="fade">
                                      <p:cBhvr>
                                        <p:cTn id="251" dur="250"/>
                                        <p:tgtEl>
                                          <p:spTgt spid="70"/>
                                        </p:tgtEl>
                                      </p:cBhvr>
                                    </p:animEffect>
                                    <p:set>
                                      <p:cBhvr>
                                        <p:cTn id="252" dur="1" fill="hold">
                                          <p:stCondLst>
                                            <p:cond delay="249"/>
                                          </p:stCondLst>
                                        </p:cTn>
                                        <p:tgtEl>
                                          <p:spTgt spid="70"/>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250"/>
                                        <p:tgtEl>
                                          <p:spTgt spid="73"/>
                                        </p:tgtEl>
                                      </p:cBhvr>
                                    </p:animEffect>
                                    <p:set>
                                      <p:cBhvr>
                                        <p:cTn id="255" dur="1" fill="hold">
                                          <p:stCondLst>
                                            <p:cond delay="249"/>
                                          </p:stCondLst>
                                        </p:cTn>
                                        <p:tgtEl>
                                          <p:spTgt spid="73"/>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250"/>
                                        <p:tgtEl>
                                          <p:spTgt spid="26"/>
                                        </p:tgtEl>
                                      </p:cBhvr>
                                    </p:animEffect>
                                    <p:set>
                                      <p:cBhvr>
                                        <p:cTn id="258" dur="1" fill="hold">
                                          <p:stCondLst>
                                            <p:cond delay="249"/>
                                          </p:stCondLst>
                                        </p:cTn>
                                        <p:tgtEl>
                                          <p:spTgt spid="26"/>
                                        </p:tgtEl>
                                        <p:attrNameLst>
                                          <p:attrName>style.visibility</p:attrName>
                                        </p:attrNameLst>
                                      </p:cBhvr>
                                      <p:to>
                                        <p:strVal val="hidden"/>
                                      </p:to>
                                    </p:set>
                                  </p:childTnLst>
                                </p:cTn>
                              </p:par>
                              <p:par>
                                <p:cTn id="259" presetID="22" presetClass="entr" presetSubtype="2" fill="hold" nodeType="withEffect">
                                  <p:stCondLst>
                                    <p:cond delay="0"/>
                                  </p:stCondLst>
                                  <p:childTnLst>
                                    <p:set>
                                      <p:cBhvr>
                                        <p:cTn id="260" dur="1" fill="hold">
                                          <p:stCondLst>
                                            <p:cond delay="0"/>
                                          </p:stCondLst>
                                        </p:cTn>
                                        <p:tgtEl>
                                          <p:spTgt spid="30"/>
                                        </p:tgtEl>
                                        <p:attrNameLst>
                                          <p:attrName>style.visibility</p:attrName>
                                        </p:attrNameLst>
                                      </p:cBhvr>
                                      <p:to>
                                        <p:strVal val="visible"/>
                                      </p:to>
                                    </p:set>
                                    <p:animEffect transition="in" filter="wipe(right)">
                                      <p:cBhvr>
                                        <p:cTn id="261" dur="250"/>
                                        <p:tgtEl>
                                          <p:spTgt spid="30"/>
                                        </p:tgtEl>
                                      </p:cBhvr>
                                    </p:animEffect>
                                  </p:childTnLst>
                                </p:cTn>
                              </p:par>
                            </p:childTnLst>
                          </p:cTn>
                        </p:par>
                        <p:par>
                          <p:cTn id="262" fill="hold">
                            <p:stCondLst>
                              <p:cond delay="3300"/>
                            </p:stCondLst>
                            <p:childTnLst>
                              <p:par>
                                <p:cTn id="263" presetID="6" presetClass="emph" presetSubtype="0" fill="hold" nodeType="afterEffect">
                                  <p:stCondLst>
                                    <p:cond delay="250"/>
                                  </p:stCondLst>
                                  <p:childTnLst>
                                    <p:animScale>
                                      <p:cBhvr>
                                        <p:cTn id="264" dur="750" fill="hold"/>
                                        <p:tgtEl>
                                          <p:spTgt spid="70"/>
                                        </p:tgtEl>
                                      </p:cBhvr>
                                      <p:by x="150000" y="150000"/>
                                    </p:animScale>
                                  </p:childTnLst>
                                </p:cTn>
                              </p:par>
                              <p:par>
                                <p:cTn id="265" presetID="6" presetClass="emph" presetSubtype="0" fill="hold" nodeType="withEffect">
                                  <p:stCondLst>
                                    <p:cond delay="0"/>
                                  </p:stCondLst>
                                  <p:childTnLst>
                                    <p:animScale>
                                      <p:cBhvr>
                                        <p:cTn id="266" dur="750" fill="hold"/>
                                        <p:tgtEl>
                                          <p:spTgt spid="76"/>
                                        </p:tgtEl>
                                      </p:cBhvr>
                                      <p:by x="150000" y="150000"/>
                                    </p:animScale>
                                  </p:childTnLst>
                                </p:cTn>
                              </p:par>
                              <p:par>
                                <p:cTn id="267" presetID="6" presetClass="emph" presetSubtype="0" fill="hold" nodeType="withEffect">
                                  <p:stCondLst>
                                    <p:cond delay="0"/>
                                  </p:stCondLst>
                                  <p:childTnLst>
                                    <p:animScale>
                                      <p:cBhvr>
                                        <p:cTn id="268" dur="75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34" grpId="0"/>
      <p:bldP spid="44" grpId="0"/>
      <p:bldP spid="49" grpId="0"/>
      <p:bldP spid="49" grpId="1"/>
      <p:bldP spid="73" grpId="0"/>
      <p:bldP spid="73" grpId="1"/>
      <p:bldP spid="80" grpId="0"/>
      <p:bldP spid="80" grpId="1"/>
      <p:bldP spid="81" grpId="0"/>
      <p:bldP spid="82" grpId="0"/>
      <p:bldP spid="88" grpId="0"/>
      <p:bldP spid="88" grpId="1"/>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90" y="1059995"/>
            <a:ext cx="7344816" cy="848566"/>
          </a:xfrm>
          <a:prstGeom prst="rect">
            <a:avLst/>
          </a:prstGeom>
        </p:spPr>
        <p:txBody>
          <a:bodyPr wrap="square">
            <a:spAutoFit/>
          </a:bodyPr>
          <a:lstStyle/>
          <a:p>
            <a:pPr>
              <a:lnSpc>
                <a:spcPct val="150000"/>
              </a:lnSpc>
              <a:buClr>
                <a:schemeClr val="accent6">
                  <a:lumMod val="75000"/>
                </a:schemeClr>
              </a:buClr>
              <a:defRPr/>
            </a:pPr>
            <a:r>
              <a:rPr lang="fr-FR" sz="3600" dirty="0">
                <a:solidFill>
                  <a:schemeClr val="tx1">
                    <a:lumMod val="75000"/>
                    <a:lumOff val="25000"/>
                  </a:schemeClr>
                </a:solidFill>
                <a:effectLst>
                  <a:outerShdw blurRad="38100" dist="38100" dir="2700000" algn="tl">
                    <a:srgbClr val="000000">
                      <a:alpha val="43137"/>
                    </a:srgbClr>
                  </a:outerShdw>
                </a:effectLst>
                <a:latin typeface="Bell MT" pitchFamily="18" charset="0"/>
              </a:rPr>
              <a:t>a</a:t>
            </a:r>
            <a:r>
              <a:rPr lang="fr-FR" sz="3600" dirty="0" smtClean="0">
                <a:solidFill>
                  <a:schemeClr val="tx1">
                    <a:lumMod val="75000"/>
                    <a:lumOff val="25000"/>
                  </a:schemeClr>
                </a:solidFill>
                <a:effectLst>
                  <a:outerShdw blurRad="38100" dist="38100" dir="2700000" algn="tl">
                    <a:srgbClr val="000000">
                      <a:alpha val="43137"/>
                    </a:srgbClr>
                  </a:outerShdw>
                </a:effectLst>
                <a:latin typeface="Bell MT" pitchFamily="18" charset="0"/>
              </a:rPr>
              <a:t>ppels d’offres</a:t>
            </a:r>
            <a:endParaRPr lang="fr-FR" sz="3600" b="1" dirty="0">
              <a:solidFill>
                <a:schemeClr val="tx1">
                  <a:lumMod val="75000"/>
                  <a:lumOff val="25000"/>
                </a:schemeClr>
              </a:solidFill>
              <a:effectLst>
                <a:outerShdw blurRad="38100" dist="38100" dir="2700000" algn="tl">
                  <a:srgbClr val="000000">
                    <a:alpha val="43137"/>
                  </a:srgbClr>
                </a:outerShdw>
              </a:effectLst>
              <a:latin typeface="Bell MT" pitchFamily="18" charset="0"/>
            </a:endParaRPr>
          </a:p>
        </p:txBody>
      </p:sp>
      <p:sp>
        <p:nvSpPr>
          <p:cNvPr id="104" name="Rectangle 103"/>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5" name="Groupe 104"/>
          <p:cNvGrpSpPr/>
          <p:nvPr/>
        </p:nvGrpSpPr>
        <p:grpSpPr>
          <a:xfrm>
            <a:off x="107504" y="44624"/>
            <a:ext cx="8856984" cy="692696"/>
            <a:chOff x="107504" y="44624"/>
            <a:chExt cx="8856984" cy="692696"/>
          </a:xfrm>
        </p:grpSpPr>
        <p:sp>
          <p:nvSpPr>
            <p:cNvPr id="106" name="Rectangle à coins arrondis 105"/>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à coins arrondis 106"/>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à coins arrondis 107"/>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à coins arrondis 108"/>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à coins arrondis 109"/>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12"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13"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14"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15"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16" name="ZoneTexte 115"/>
          <p:cNvSpPr txBox="1"/>
          <p:nvPr/>
        </p:nvSpPr>
        <p:spPr>
          <a:xfrm>
            <a:off x="4004643" y="764704"/>
            <a:ext cx="4959845" cy="461665"/>
          </a:xfrm>
          <a:prstGeom prst="rect">
            <a:avLst/>
          </a:prstGeom>
          <a:noFill/>
        </p:spPr>
        <p:txBody>
          <a:bodyPr wrap="square" rtlCol="0">
            <a:spAutoFit/>
          </a:bodyPr>
          <a:lstStyle/>
          <a:p>
            <a:pPr algn="r"/>
            <a:r>
              <a:rPr lang="fr-FR" sz="2400" b="1" dirty="0" smtClean="0">
                <a:latin typeface="Garamond" pitchFamily="18" charset="0"/>
              </a:rPr>
              <a:t>Motivations </a:t>
            </a:r>
            <a:endParaRPr lang="fr-FR" sz="2400" b="1" dirty="0">
              <a:latin typeface="Garamond" pitchFamily="18" charset="0"/>
            </a:endParaRPr>
          </a:p>
        </p:txBody>
      </p:sp>
      <p:pic>
        <p:nvPicPr>
          <p:cNvPr id="117" name="Imag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4474" y="2708920"/>
            <a:ext cx="1124744" cy="1124744"/>
          </a:xfrm>
          <a:prstGeom prst="roundRect">
            <a:avLst>
              <a:gd name="adj" fmla="val 8594"/>
            </a:avLst>
          </a:prstGeom>
          <a:solidFill>
            <a:srgbClr val="FFFFFF">
              <a:shade val="85000"/>
            </a:srgbClr>
          </a:solidFill>
          <a:ln>
            <a:solidFill>
              <a:schemeClr val="bg1">
                <a:lumMod val="85000"/>
              </a:schemeClr>
            </a:solidFill>
          </a:ln>
          <a:effectLst>
            <a:reflection blurRad="12700" stA="38000" endPos="28000" dist="5000" dir="5400000" sy="-100000" algn="bl" rotWithShape="0"/>
          </a:effectLst>
        </p:spPr>
      </p:pic>
      <p:sp>
        <p:nvSpPr>
          <p:cNvPr id="124" name="Flèche droite 123"/>
          <p:cNvSpPr/>
          <p:nvPr/>
        </p:nvSpPr>
        <p:spPr>
          <a:xfrm>
            <a:off x="4217084" y="3803184"/>
            <a:ext cx="912329" cy="511398"/>
          </a:xfrm>
          <a:prstGeom prst="rightArrow">
            <a:avLst>
              <a:gd name="adj1" fmla="val 44232"/>
              <a:gd name="adj2"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rotWithShape="1">
          <a:blip r:embed="rId4" cstate="print">
            <a:extLst>
              <a:ext uri="{28A0092B-C50C-407E-A947-70E740481C1C}">
                <a14:useLocalDpi xmlns:a14="http://schemas.microsoft.com/office/drawing/2010/main" val="0"/>
              </a:ext>
            </a:extLst>
          </a:blip>
          <a:srcRect l="7661" t="23984" r="8640" b="21270"/>
          <a:stretch/>
        </p:blipFill>
        <p:spPr>
          <a:xfrm>
            <a:off x="4269875" y="3284984"/>
            <a:ext cx="734173" cy="480208"/>
          </a:xfrm>
          <a:prstGeom prst="rect">
            <a:avLst/>
          </a:prstGeom>
        </p:spPr>
      </p:pic>
      <p:sp>
        <p:nvSpPr>
          <p:cNvPr id="128" name="ZoneTexte 127"/>
          <p:cNvSpPr txBox="1"/>
          <p:nvPr/>
        </p:nvSpPr>
        <p:spPr>
          <a:xfrm>
            <a:off x="2321101" y="2113692"/>
            <a:ext cx="5448965" cy="523220"/>
          </a:xfrm>
          <a:prstGeom prst="rect">
            <a:avLst/>
          </a:prstGeom>
          <a:noFill/>
        </p:spPr>
        <p:txBody>
          <a:bodyPr wrap="square" rtlCol="0">
            <a:spAutoFit/>
          </a:bodyPr>
          <a:lstStyle/>
          <a:p>
            <a:pPr algn="ctr"/>
            <a:r>
              <a:rPr lang="fr-FR" sz="2800" dirty="0" smtClean="0">
                <a:latin typeface="Bell MT" pitchFamily="18" charset="0"/>
              </a:rPr>
              <a:t>Mauvaise utilisation des ressources</a:t>
            </a:r>
            <a:endParaRPr lang="fr-FR" sz="2800" dirty="0">
              <a:latin typeface="Bell MT" pitchFamily="18" charset="0"/>
            </a:endParaRPr>
          </a:p>
        </p:txBody>
      </p:sp>
      <p:pic>
        <p:nvPicPr>
          <p:cNvPr id="129" name="Image 1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672" y="2040238"/>
            <a:ext cx="812698" cy="812698"/>
          </a:xfrm>
          <a:prstGeom prst="rect">
            <a:avLst/>
          </a:prstGeom>
        </p:spPr>
      </p:pic>
      <p:sp>
        <p:nvSpPr>
          <p:cNvPr id="130" name="ZoneTexte 129"/>
          <p:cNvSpPr txBox="1"/>
          <p:nvPr/>
        </p:nvSpPr>
        <p:spPr>
          <a:xfrm>
            <a:off x="3991000" y="2946430"/>
            <a:ext cx="1661120" cy="338554"/>
          </a:xfrm>
          <a:prstGeom prst="rect">
            <a:avLst/>
          </a:prstGeom>
          <a:noFill/>
        </p:spPr>
        <p:txBody>
          <a:bodyPr wrap="square" rtlCol="0">
            <a:spAutoFit/>
          </a:bodyPr>
          <a:lstStyle/>
          <a:p>
            <a:r>
              <a:rPr lang="fr-FR" sz="1600" dirty="0" smtClean="0">
                <a:latin typeface="Bell MT" pitchFamily="18" charset="0"/>
              </a:rPr>
              <a:t>Appels d’offres</a:t>
            </a:r>
            <a:endParaRPr lang="fr-FR" sz="1600" dirty="0">
              <a:latin typeface="Bell MT" pitchFamily="18" charset="0"/>
            </a:endParaRPr>
          </a:p>
        </p:txBody>
      </p:sp>
      <p:pic>
        <p:nvPicPr>
          <p:cNvPr id="132" name="Image 1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3344" y="3095382"/>
            <a:ext cx="1219200" cy="1219200"/>
          </a:xfrm>
          <a:prstGeom prst="rect">
            <a:avLst/>
          </a:prstGeom>
        </p:spPr>
      </p:pic>
      <p:sp>
        <p:nvSpPr>
          <p:cNvPr id="133" name="ZoneTexte 132"/>
          <p:cNvSpPr txBox="1"/>
          <p:nvPr/>
        </p:nvSpPr>
        <p:spPr>
          <a:xfrm>
            <a:off x="1211645" y="4149080"/>
            <a:ext cx="1588976" cy="338554"/>
          </a:xfrm>
          <a:prstGeom prst="rect">
            <a:avLst/>
          </a:prstGeom>
          <a:noFill/>
        </p:spPr>
        <p:txBody>
          <a:bodyPr wrap="square" rtlCol="0">
            <a:spAutoFit/>
          </a:bodyPr>
          <a:lstStyle/>
          <a:p>
            <a:r>
              <a:rPr lang="fr-FR" sz="1600" dirty="0" smtClean="0">
                <a:latin typeface="Bell MT" pitchFamily="18" charset="0"/>
              </a:rPr>
              <a:t>administrateur</a:t>
            </a:r>
            <a:endParaRPr lang="fr-FR" sz="1600" dirty="0">
              <a:latin typeface="Bell MT" pitchFamily="18" charset="0"/>
            </a:endParaRPr>
          </a:p>
        </p:txBody>
      </p:sp>
      <p:pic>
        <p:nvPicPr>
          <p:cNvPr id="38" name="Imag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269" y="3061682"/>
            <a:ext cx="859160" cy="859160"/>
          </a:xfrm>
          <a:prstGeom prst="rect">
            <a:avLst/>
          </a:prstGeom>
        </p:spPr>
      </p:pic>
      <p:pic>
        <p:nvPicPr>
          <p:cNvPr id="39" name="Imag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269" y="3620108"/>
            <a:ext cx="859160" cy="859160"/>
          </a:xfrm>
          <a:prstGeom prst="rect">
            <a:avLst/>
          </a:prstGeom>
        </p:spPr>
      </p:pic>
      <p:pic>
        <p:nvPicPr>
          <p:cNvPr id="40" name="Imag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7181" y="3361928"/>
            <a:ext cx="859160" cy="859160"/>
          </a:xfrm>
          <a:prstGeom prst="rect">
            <a:avLst/>
          </a:prstGeom>
        </p:spPr>
      </p:pic>
      <p:pic>
        <p:nvPicPr>
          <p:cNvPr id="41" name="Imag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1077" y="3361928"/>
            <a:ext cx="859160" cy="859160"/>
          </a:xfrm>
          <a:prstGeom prst="rect">
            <a:avLst/>
          </a:prstGeom>
        </p:spPr>
      </p:pic>
      <p:sp>
        <p:nvSpPr>
          <p:cNvPr id="42" name="ZoneTexte 41"/>
          <p:cNvSpPr txBox="1"/>
          <p:nvPr/>
        </p:nvSpPr>
        <p:spPr>
          <a:xfrm>
            <a:off x="6967349" y="4149080"/>
            <a:ext cx="1301080" cy="338554"/>
          </a:xfrm>
          <a:prstGeom prst="rect">
            <a:avLst/>
          </a:prstGeom>
          <a:noFill/>
        </p:spPr>
        <p:txBody>
          <a:bodyPr wrap="square" rtlCol="0">
            <a:spAutoFit/>
          </a:bodyPr>
          <a:lstStyle/>
          <a:p>
            <a:r>
              <a:rPr lang="fr-FR" sz="1600" dirty="0" smtClean="0">
                <a:latin typeface="Bell MT" pitchFamily="18" charset="0"/>
              </a:rPr>
              <a:t>Fournisseurs </a:t>
            </a:r>
            <a:endParaRPr lang="fr-FR" sz="1600" dirty="0">
              <a:latin typeface="Bell MT" pitchFamily="18" charset="0"/>
            </a:endParaRPr>
          </a:p>
        </p:txBody>
      </p:sp>
      <p:pic>
        <p:nvPicPr>
          <p:cNvPr id="2" name="Imag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77113" y="4797152"/>
            <a:ext cx="1039188" cy="1039188"/>
          </a:xfrm>
          <a:prstGeom prst="rect">
            <a:avLst/>
          </a:prstGeom>
        </p:spPr>
      </p:pic>
      <p:cxnSp>
        <p:nvCxnSpPr>
          <p:cNvPr id="5" name="Connecteur en arc 4"/>
          <p:cNvCxnSpPr/>
          <p:nvPr/>
        </p:nvCxnSpPr>
        <p:spPr>
          <a:xfrm rot="5400000">
            <a:off x="4405054" y="2587492"/>
            <a:ext cx="93494" cy="3317713"/>
          </a:xfrm>
          <a:prstGeom prst="curvedConnector3">
            <a:avLst>
              <a:gd name="adj1" fmla="val 738877"/>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246193">
            <a:off x="4225327" y="4436961"/>
            <a:ext cx="706864" cy="706864"/>
          </a:xfrm>
          <a:prstGeom prst="rect">
            <a:avLst/>
          </a:prstGeom>
        </p:spPr>
      </p:pic>
      <p:sp>
        <p:nvSpPr>
          <p:cNvPr id="49" name="ZoneTexte 48"/>
          <p:cNvSpPr txBox="1"/>
          <p:nvPr/>
        </p:nvSpPr>
        <p:spPr>
          <a:xfrm>
            <a:off x="3371885" y="5085184"/>
            <a:ext cx="2424251" cy="338554"/>
          </a:xfrm>
          <a:prstGeom prst="rect">
            <a:avLst/>
          </a:prstGeom>
          <a:noFill/>
        </p:spPr>
        <p:txBody>
          <a:bodyPr wrap="square" rtlCol="0">
            <a:spAutoFit/>
          </a:bodyPr>
          <a:lstStyle/>
          <a:p>
            <a:r>
              <a:rPr lang="fr-FR" sz="1600" dirty="0" smtClean="0">
                <a:latin typeface="Bell MT" pitchFamily="18" charset="0"/>
              </a:rPr>
              <a:t>Demandes d’informations</a:t>
            </a:r>
            <a:endParaRPr lang="fr-FR" sz="1600" dirty="0">
              <a:latin typeface="Bell MT" pitchFamily="18" charset="0"/>
            </a:endParaRPr>
          </a:p>
        </p:txBody>
      </p:sp>
      <p:sp>
        <p:nvSpPr>
          <p:cNvPr id="50" name="ZoneTexte 49"/>
          <p:cNvSpPr txBox="1"/>
          <p:nvPr/>
        </p:nvSpPr>
        <p:spPr>
          <a:xfrm>
            <a:off x="5964173" y="5738971"/>
            <a:ext cx="2424251" cy="584775"/>
          </a:xfrm>
          <a:prstGeom prst="rect">
            <a:avLst/>
          </a:prstGeom>
          <a:noFill/>
        </p:spPr>
        <p:txBody>
          <a:bodyPr wrap="square" rtlCol="0">
            <a:spAutoFit/>
          </a:bodyPr>
          <a:lstStyle/>
          <a:p>
            <a:r>
              <a:rPr lang="fr-FR" sz="1600" dirty="0" smtClean="0">
                <a:latin typeface="Bell MT" pitchFamily="18" charset="0"/>
              </a:rPr>
              <a:t>Détails appels d’offres</a:t>
            </a:r>
          </a:p>
          <a:p>
            <a:r>
              <a:rPr lang="fr-FR" sz="1600" dirty="0" smtClean="0">
                <a:latin typeface="Bell MT" pitchFamily="18" charset="0"/>
              </a:rPr>
              <a:t>État candidature</a:t>
            </a:r>
          </a:p>
        </p:txBody>
      </p:sp>
      <p:sp>
        <p:nvSpPr>
          <p:cNvPr id="55" name="ZoneTexte 54"/>
          <p:cNvSpPr txBox="1"/>
          <p:nvPr/>
        </p:nvSpPr>
        <p:spPr>
          <a:xfrm>
            <a:off x="3991000" y="6165304"/>
            <a:ext cx="1301080" cy="338554"/>
          </a:xfrm>
          <a:prstGeom prst="rect">
            <a:avLst/>
          </a:prstGeom>
          <a:noFill/>
        </p:spPr>
        <p:txBody>
          <a:bodyPr wrap="square" rtlCol="0">
            <a:spAutoFit/>
          </a:bodyPr>
          <a:lstStyle/>
          <a:p>
            <a:r>
              <a:rPr lang="fr-FR" sz="1600" dirty="0" smtClean="0">
                <a:latin typeface="Bell MT" pitchFamily="18" charset="0"/>
              </a:rPr>
              <a:t>Portail web</a:t>
            </a:r>
            <a:endParaRPr lang="fr-FR" sz="1600" dirty="0">
              <a:latin typeface="Bell MT" pitchFamily="18" charset="0"/>
            </a:endParaRPr>
          </a:p>
        </p:txBody>
      </p:sp>
      <p:cxnSp>
        <p:nvCxnSpPr>
          <p:cNvPr id="12" name="Connecteur en angle 11"/>
          <p:cNvCxnSpPr>
            <a:stCxn id="132" idx="2"/>
            <a:endCxn id="39" idx="2"/>
          </p:cNvCxnSpPr>
          <p:nvPr/>
        </p:nvCxnSpPr>
        <p:spPr>
          <a:xfrm rot="16200000" flipH="1">
            <a:off x="4597053" y="2510472"/>
            <a:ext cx="164686" cy="3772905"/>
          </a:xfrm>
          <a:prstGeom prst="bentConnector3">
            <a:avLst>
              <a:gd name="adj1" fmla="val 946292"/>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6851" y="5013176"/>
            <a:ext cx="1363216" cy="1363216"/>
          </a:xfrm>
          <a:prstGeom prst="rect">
            <a:avLst/>
          </a:prstGeom>
        </p:spPr>
      </p:pic>
      <p:sp>
        <p:nvSpPr>
          <p:cNvPr id="61" name="ZoneTexte 60"/>
          <p:cNvSpPr txBox="1"/>
          <p:nvPr/>
        </p:nvSpPr>
        <p:spPr>
          <a:xfrm>
            <a:off x="6588223" y="4674622"/>
            <a:ext cx="1548383" cy="584775"/>
          </a:xfrm>
          <a:prstGeom prst="rect">
            <a:avLst/>
          </a:prstGeom>
          <a:noFill/>
        </p:spPr>
        <p:txBody>
          <a:bodyPr wrap="square" rtlCol="0">
            <a:spAutoFit/>
          </a:bodyPr>
          <a:lstStyle/>
          <a:p>
            <a:r>
              <a:rPr lang="fr-FR" sz="1600" b="1" dirty="0" smtClean="0">
                <a:solidFill>
                  <a:srgbClr val="0070C0"/>
                </a:solidFill>
                <a:latin typeface="Bell MT" pitchFamily="18" charset="0"/>
              </a:rPr>
              <a:t>Informations appels d’offres</a:t>
            </a:r>
            <a:endParaRPr lang="fr-FR" sz="1600" b="1" dirty="0">
              <a:solidFill>
                <a:srgbClr val="0070C0"/>
              </a:solidFill>
              <a:latin typeface="Bell MT" pitchFamily="18" charset="0"/>
            </a:endParaRPr>
          </a:p>
        </p:txBody>
      </p:sp>
      <p:sp>
        <p:nvSpPr>
          <p:cNvPr id="62" name="ZoneTexte 61"/>
          <p:cNvSpPr txBox="1"/>
          <p:nvPr/>
        </p:nvSpPr>
        <p:spPr>
          <a:xfrm>
            <a:off x="1367433" y="4731971"/>
            <a:ext cx="1548383" cy="338554"/>
          </a:xfrm>
          <a:prstGeom prst="rect">
            <a:avLst/>
          </a:prstGeom>
          <a:noFill/>
        </p:spPr>
        <p:txBody>
          <a:bodyPr wrap="square" rtlCol="0">
            <a:spAutoFit/>
          </a:bodyPr>
          <a:lstStyle/>
          <a:p>
            <a:r>
              <a:rPr lang="fr-FR" sz="1600" b="1" dirty="0" smtClean="0">
                <a:solidFill>
                  <a:srgbClr val="0070C0"/>
                </a:solidFill>
                <a:latin typeface="Bell MT" pitchFamily="18" charset="0"/>
              </a:rPr>
              <a:t>Candidatures </a:t>
            </a:r>
            <a:endParaRPr lang="fr-FR" sz="1600" b="1" dirty="0">
              <a:solidFill>
                <a:srgbClr val="0070C0"/>
              </a:solidFill>
              <a:latin typeface="Bell MT" pitchFamily="18" charset="0"/>
            </a:endParaRPr>
          </a:p>
        </p:txBody>
      </p:sp>
      <p:sp>
        <p:nvSpPr>
          <p:cNvPr id="43" name="ZoneTexte 42"/>
          <p:cNvSpPr txBox="1"/>
          <p:nvPr/>
        </p:nvSpPr>
        <p:spPr>
          <a:xfrm>
            <a:off x="3635896" y="1268760"/>
            <a:ext cx="5040560" cy="646331"/>
          </a:xfrm>
          <a:prstGeom prst="rect">
            <a:avLst/>
          </a:prstGeom>
          <a:noFill/>
        </p:spPr>
        <p:txBody>
          <a:bodyPr wrap="square" rtlCol="0">
            <a:spAutoFit/>
          </a:bodyPr>
          <a:lstStyle/>
          <a:p>
            <a:r>
              <a:rPr lang="fr-FR" sz="3600" b="1" dirty="0" smtClean="0">
                <a:solidFill>
                  <a:srgbClr val="00B0F0"/>
                </a:solidFill>
                <a:latin typeface="Bell MT" pitchFamily="18" charset="0"/>
              </a:rPr>
              <a:t>+portail web</a:t>
            </a:r>
            <a:endParaRPr lang="fr-FR" sz="3600" b="1" dirty="0">
              <a:solidFill>
                <a:srgbClr val="00B0F0"/>
              </a:solidFill>
              <a:latin typeface="Bell MT" pitchFamily="18" charset="0"/>
            </a:endParaRPr>
          </a:p>
        </p:txBody>
      </p:sp>
    </p:spTree>
    <p:extLst>
      <p:ext uri="{BB962C8B-B14F-4D97-AF65-F5344CB8AC3E}">
        <p14:creationId xmlns:p14="http://schemas.microsoft.com/office/powerpoint/2010/main" val="350688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wipe(down)">
                                      <p:cBhvr>
                                        <p:cTn id="7" dur="500"/>
                                        <p:tgtEl>
                                          <p:spTgt spid="12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 calcmode="lin" valueType="num">
                                      <p:cBhvr additive="base">
                                        <p:cTn id="10" dur="750" fill="hold"/>
                                        <p:tgtEl>
                                          <p:spTgt spid="128"/>
                                        </p:tgtEl>
                                        <p:attrNameLst>
                                          <p:attrName>ppt_x</p:attrName>
                                        </p:attrNameLst>
                                      </p:cBhvr>
                                      <p:tavLst>
                                        <p:tav tm="0">
                                          <p:val>
                                            <p:strVal val="#ppt_x"/>
                                          </p:val>
                                        </p:tav>
                                        <p:tav tm="100000">
                                          <p:val>
                                            <p:strVal val="#ppt_x"/>
                                          </p:val>
                                        </p:tav>
                                      </p:tavLst>
                                    </p:anim>
                                    <p:anim calcmode="lin" valueType="num">
                                      <p:cBhvr additive="base">
                                        <p:cTn id="11" dur="75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p:cTn id="16" dur="250" fill="hold"/>
                                        <p:tgtEl>
                                          <p:spTgt spid="117"/>
                                        </p:tgtEl>
                                        <p:attrNameLst>
                                          <p:attrName>ppt_w</p:attrName>
                                        </p:attrNameLst>
                                      </p:cBhvr>
                                      <p:tavLst>
                                        <p:tav tm="0">
                                          <p:val>
                                            <p:fltVal val="0"/>
                                          </p:val>
                                        </p:tav>
                                        <p:tav tm="100000">
                                          <p:val>
                                            <p:strVal val="#ppt_w"/>
                                          </p:val>
                                        </p:tav>
                                      </p:tavLst>
                                    </p:anim>
                                    <p:anim calcmode="lin" valueType="num">
                                      <p:cBhvr>
                                        <p:cTn id="17" dur="250" fill="hold"/>
                                        <p:tgtEl>
                                          <p:spTgt spid="117"/>
                                        </p:tgtEl>
                                        <p:attrNameLst>
                                          <p:attrName>ppt_h</p:attrName>
                                        </p:attrNameLst>
                                      </p:cBhvr>
                                      <p:tavLst>
                                        <p:tav tm="0">
                                          <p:val>
                                            <p:fltVal val="0"/>
                                          </p:val>
                                        </p:tav>
                                        <p:tav tm="100000">
                                          <p:val>
                                            <p:strVal val="#ppt_h"/>
                                          </p:val>
                                        </p:tav>
                                      </p:tavLst>
                                    </p:anim>
                                    <p:animEffect transition="in" filter="fade">
                                      <p:cBhvr>
                                        <p:cTn id="18" dur="250"/>
                                        <p:tgtEl>
                                          <p:spTgt spid="117"/>
                                        </p:tgtEl>
                                      </p:cBhvr>
                                    </p:animEffect>
                                  </p:childTnLst>
                                </p:cTn>
                              </p:par>
                              <p:par>
                                <p:cTn id="19" presetID="53" presetClass="entr" presetSubtype="16" fill="hold" nodeType="with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p:cTn id="21" dur="250" fill="hold"/>
                                        <p:tgtEl>
                                          <p:spTgt spid="132"/>
                                        </p:tgtEl>
                                        <p:attrNameLst>
                                          <p:attrName>ppt_w</p:attrName>
                                        </p:attrNameLst>
                                      </p:cBhvr>
                                      <p:tavLst>
                                        <p:tav tm="0">
                                          <p:val>
                                            <p:fltVal val="0"/>
                                          </p:val>
                                        </p:tav>
                                        <p:tav tm="100000">
                                          <p:val>
                                            <p:strVal val="#ppt_w"/>
                                          </p:val>
                                        </p:tav>
                                      </p:tavLst>
                                    </p:anim>
                                    <p:anim calcmode="lin" valueType="num">
                                      <p:cBhvr>
                                        <p:cTn id="22" dur="250" fill="hold"/>
                                        <p:tgtEl>
                                          <p:spTgt spid="132"/>
                                        </p:tgtEl>
                                        <p:attrNameLst>
                                          <p:attrName>ppt_h</p:attrName>
                                        </p:attrNameLst>
                                      </p:cBhvr>
                                      <p:tavLst>
                                        <p:tav tm="0">
                                          <p:val>
                                            <p:fltVal val="0"/>
                                          </p:val>
                                        </p:tav>
                                        <p:tav tm="100000">
                                          <p:val>
                                            <p:strVal val="#ppt_h"/>
                                          </p:val>
                                        </p:tav>
                                      </p:tavLst>
                                    </p:anim>
                                    <p:animEffect transition="in" filter="fade">
                                      <p:cBhvr>
                                        <p:cTn id="23" dur="250"/>
                                        <p:tgtEl>
                                          <p:spTgt spid="13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3"/>
                                        </p:tgtEl>
                                        <p:attrNameLst>
                                          <p:attrName>style.visibility</p:attrName>
                                        </p:attrNameLst>
                                      </p:cBhvr>
                                      <p:to>
                                        <p:strVal val="visible"/>
                                      </p:to>
                                    </p:set>
                                    <p:anim calcmode="lin" valueType="num">
                                      <p:cBhvr>
                                        <p:cTn id="26" dur="250" fill="hold"/>
                                        <p:tgtEl>
                                          <p:spTgt spid="133"/>
                                        </p:tgtEl>
                                        <p:attrNameLst>
                                          <p:attrName>ppt_w</p:attrName>
                                        </p:attrNameLst>
                                      </p:cBhvr>
                                      <p:tavLst>
                                        <p:tav tm="0">
                                          <p:val>
                                            <p:fltVal val="0"/>
                                          </p:val>
                                        </p:tav>
                                        <p:tav tm="100000">
                                          <p:val>
                                            <p:strVal val="#ppt_w"/>
                                          </p:val>
                                        </p:tav>
                                      </p:tavLst>
                                    </p:anim>
                                    <p:anim calcmode="lin" valueType="num">
                                      <p:cBhvr>
                                        <p:cTn id="27" dur="250" fill="hold"/>
                                        <p:tgtEl>
                                          <p:spTgt spid="133"/>
                                        </p:tgtEl>
                                        <p:attrNameLst>
                                          <p:attrName>ppt_h</p:attrName>
                                        </p:attrNameLst>
                                      </p:cBhvr>
                                      <p:tavLst>
                                        <p:tav tm="0">
                                          <p:val>
                                            <p:fltVal val="0"/>
                                          </p:val>
                                        </p:tav>
                                        <p:tav tm="100000">
                                          <p:val>
                                            <p:strVal val="#ppt_h"/>
                                          </p:val>
                                        </p:tav>
                                      </p:tavLst>
                                    </p:anim>
                                    <p:animEffect transition="in" filter="fade">
                                      <p:cBhvr>
                                        <p:cTn id="28" dur="250"/>
                                        <p:tgtEl>
                                          <p:spTgt spid="133"/>
                                        </p:tgtEl>
                                      </p:cBhvr>
                                    </p:animEffect>
                                  </p:childTnLst>
                                </p:cTn>
                              </p:par>
                            </p:childTnLst>
                          </p:cTn>
                        </p:par>
                        <p:par>
                          <p:cTn id="29" fill="hold">
                            <p:stCondLst>
                              <p:cond delay="250"/>
                            </p:stCondLst>
                            <p:childTnLst>
                              <p:par>
                                <p:cTn id="30" presetID="22" presetClass="entr" presetSubtype="8"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wipe(left)">
                                      <p:cBhvr>
                                        <p:cTn id="32" dur="250"/>
                                        <p:tgtEl>
                                          <p:spTgt spid="124"/>
                                        </p:tgtEl>
                                      </p:cBhvr>
                                    </p:animEffect>
                                  </p:childTnLst>
                                </p:cTn>
                              </p:par>
                              <p:par>
                                <p:cTn id="33" presetID="22" presetClass="entr" presetSubtype="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250"/>
                                        <p:tgtEl>
                                          <p:spTgt spid="6"/>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30"/>
                                        </p:tgtEl>
                                        <p:attrNameLst>
                                          <p:attrName>style.visibility</p:attrName>
                                        </p:attrNameLst>
                                      </p:cBhvr>
                                      <p:to>
                                        <p:strVal val="visible"/>
                                      </p:to>
                                    </p:se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250" fill="hold"/>
                                        <p:tgtEl>
                                          <p:spTgt spid="38"/>
                                        </p:tgtEl>
                                        <p:attrNameLst>
                                          <p:attrName>ppt_w</p:attrName>
                                        </p:attrNameLst>
                                      </p:cBhvr>
                                      <p:tavLst>
                                        <p:tav tm="0">
                                          <p:val>
                                            <p:fltVal val="0"/>
                                          </p:val>
                                        </p:tav>
                                        <p:tav tm="100000">
                                          <p:val>
                                            <p:strVal val="#ppt_w"/>
                                          </p:val>
                                        </p:tav>
                                      </p:tavLst>
                                    </p:anim>
                                    <p:anim calcmode="lin" valueType="num">
                                      <p:cBhvr>
                                        <p:cTn id="42" dur="250" fill="hold"/>
                                        <p:tgtEl>
                                          <p:spTgt spid="38"/>
                                        </p:tgtEl>
                                        <p:attrNameLst>
                                          <p:attrName>ppt_h</p:attrName>
                                        </p:attrNameLst>
                                      </p:cBhvr>
                                      <p:tavLst>
                                        <p:tav tm="0">
                                          <p:val>
                                            <p:fltVal val="0"/>
                                          </p:val>
                                        </p:tav>
                                        <p:tav tm="100000">
                                          <p:val>
                                            <p:strVal val="#ppt_h"/>
                                          </p:val>
                                        </p:tav>
                                      </p:tavLst>
                                    </p:anim>
                                    <p:animEffect transition="in" filter="fade">
                                      <p:cBhvr>
                                        <p:cTn id="43" dur="250"/>
                                        <p:tgtEl>
                                          <p:spTgt spid="38"/>
                                        </p:tgtEl>
                                      </p:cBhvr>
                                    </p:animEffect>
                                  </p:childTnLst>
                                </p:cTn>
                              </p:par>
                              <p:par>
                                <p:cTn id="44" presetID="53" presetClass="entr" presetSubtype="16"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250" fill="hold"/>
                                        <p:tgtEl>
                                          <p:spTgt spid="39"/>
                                        </p:tgtEl>
                                        <p:attrNameLst>
                                          <p:attrName>ppt_w</p:attrName>
                                        </p:attrNameLst>
                                      </p:cBhvr>
                                      <p:tavLst>
                                        <p:tav tm="0">
                                          <p:val>
                                            <p:fltVal val="0"/>
                                          </p:val>
                                        </p:tav>
                                        <p:tav tm="100000">
                                          <p:val>
                                            <p:strVal val="#ppt_w"/>
                                          </p:val>
                                        </p:tav>
                                      </p:tavLst>
                                    </p:anim>
                                    <p:anim calcmode="lin" valueType="num">
                                      <p:cBhvr>
                                        <p:cTn id="47" dur="250" fill="hold"/>
                                        <p:tgtEl>
                                          <p:spTgt spid="39"/>
                                        </p:tgtEl>
                                        <p:attrNameLst>
                                          <p:attrName>ppt_h</p:attrName>
                                        </p:attrNameLst>
                                      </p:cBhvr>
                                      <p:tavLst>
                                        <p:tav tm="0">
                                          <p:val>
                                            <p:fltVal val="0"/>
                                          </p:val>
                                        </p:tav>
                                        <p:tav tm="100000">
                                          <p:val>
                                            <p:strVal val="#ppt_h"/>
                                          </p:val>
                                        </p:tav>
                                      </p:tavLst>
                                    </p:anim>
                                    <p:animEffect transition="in" filter="fade">
                                      <p:cBhvr>
                                        <p:cTn id="48" dur="250"/>
                                        <p:tgtEl>
                                          <p:spTgt spid="39"/>
                                        </p:tgtEl>
                                      </p:cBhvr>
                                    </p:animEffect>
                                  </p:childTnLst>
                                </p:cTn>
                              </p:par>
                            </p:childTnLst>
                          </p:cTn>
                        </p:par>
                        <p:par>
                          <p:cTn id="49" fill="hold">
                            <p:stCondLst>
                              <p:cond delay="750"/>
                            </p:stCondLst>
                            <p:childTnLst>
                              <p:par>
                                <p:cTn id="50" presetID="53" presetClass="entr" presetSubtype="16"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250" fill="hold"/>
                                        <p:tgtEl>
                                          <p:spTgt spid="40"/>
                                        </p:tgtEl>
                                        <p:attrNameLst>
                                          <p:attrName>ppt_w</p:attrName>
                                        </p:attrNameLst>
                                      </p:cBhvr>
                                      <p:tavLst>
                                        <p:tav tm="0">
                                          <p:val>
                                            <p:fltVal val="0"/>
                                          </p:val>
                                        </p:tav>
                                        <p:tav tm="100000">
                                          <p:val>
                                            <p:strVal val="#ppt_w"/>
                                          </p:val>
                                        </p:tav>
                                      </p:tavLst>
                                    </p:anim>
                                    <p:anim calcmode="lin" valueType="num">
                                      <p:cBhvr>
                                        <p:cTn id="53" dur="250" fill="hold"/>
                                        <p:tgtEl>
                                          <p:spTgt spid="40"/>
                                        </p:tgtEl>
                                        <p:attrNameLst>
                                          <p:attrName>ppt_h</p:attrName>
                                        </p:attrNameLst>
                                      </p:cBhvr>
                                      <p:tavLst>
                                        <p:tav tm="0">
                                          <p:val>
                                            <p:fltVal val="0"/>
                                          </p:val>
                                        </p:tav>
                                        <p:tav tm="100000">
                                          <p:val>
                                            <p:strVal val="#ppt_h"/>
                                          </p:val>
                                        </p:tav>
                                      </p:tavLst>
                                    </p:anim>
                                    <p:animEffect transition="in" filter="fade">
                                      <p:cBhvr>
                                        <p:cTn id="54" dur="250"/>
                                        <p:tgtEl>
                                          <p:spTgt spid="40"/>
                                        </p:tgtEl>
                                      </p:cBhvr>
                                    </p:animEffect>
                                  </p:childTnLst>
                                </p:cTn>
                              </p:par>
                            </p:childTnLst>
                          </p:cTn>
                        </p:par>
                        <p:par>
                          <p:cTn id="55" fill="hold">
                            <p:stCondLst>
                              <p:cond delay="1000"/>
                            </p:stCondLst>
                            <p:childTnLst>
                              <p:par>
                                <p:cTn id="56" presetID="53" presetClass="entr" presetSubtype="16"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p:cTn id="63" dur="250" fill="hold"/>
                                        <p:tgtEl>
                                          <p:spTgt spid="42"/>
                                        </p:tgtEl>
                                        <p:attrNameLst>
                                          <p:attrName>ppt_w</p:attrName>
                                        </p:attrNameLst>
                                      </p:cBhvr>
                                      <p:tavLst>
                                        <p:tav tm="0">
                                          <p:val>
                                            <p:fltVal val="0"/>
                                          </p:val>
                                        </p:tav>
                                        <p:tav tm="100000">
                                          <p:val>
                                            <p:strVal val="#ppt_w"/>
                                          </p:val>
                                        </p:tav>
                                      </p:tavLst>
                                    </p:anim>
                                    <p:anim calcmode="lin" valueType="num">
                                      <p:cBhvr>
                                        <p:cTn id="64" dur="250" fill="hold"/>
                                        <p:tgtEl>
                                          <p:spTgt spid="42"/>
                                        </p:tgtEl>
                                        <p:attrNameLst>
                                          <p:attrName>ppt_h</p:attrName>
                                        </p:attrNameLst>
                                      </p:cBhvr>
                                      <p:tavLst>
                                        <p:tav tm="0">
                                          <p:val>
                                            <p:fltVal val="0"/>
                                          </p:val>
                                        </p:tav>
                                        <p:tav tm="100000">
                                          <p:val>
                                            <p:strVal val="#ppt_h"/>
                                          </p:val>
                                        </p:tav>
                                      </p:tavLst>
                                    </p:anim>
                                    <p:animEffect transition="in" filter="fade">
                                      <p:cBhvr>
                                        <p:cTn id="65" dur="250"/>
                                        <p:tgtEl>
                                          <p:spTgt spid="42"/>
                                        </p:tgtEl>
                                      </p:cBhvr>
                                    </p:animEffect>
                                  </p:childTnLst>
                                </p:cTn>
                              </p:par>
                            </p:childTnLst>
                          </p:cTn>
                        </p:par>
                        <p:par>
                          <p:cTn id="66" fill="hold">
                            <p:stCondLst>
                              <p:cond delay="1500"/>
                            </p:stCondLst>
                            <p:childTnLst>
                              <p:par>
                                <p:cTn id="67" presetID="6" presetClass="emph" presetSubtype="0" fill="hold" nodeType="afterEffect">
                                  <p:stCondLst>
                                    <p:cond delay="250"/>
                                  </p:stCondLst>
                                  <p:childTnLst>
                                    <p:animScale>
                                      <p:cBhvr>
                                        <p:cTn id="68" dur="500" fill="hold"/>
                                        <p:tgtEl>
                                          <p:spTgt spid="41"/>
                                        </p:tgtEl>
                                      </p:cBhvr>
                                      <p:by x="150000" y="150000"/>
                                    </p:animScale>
                                  </p:childTnLst>
                                </p:cTn>
                              </p:par>
                              <p:par>
                                <p:cTn id="69" presetID="22" presetClass="entr" presetSubtype="2"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right)">
                                      <p:cBhvr>
                                        <p:cTn id="71" dur="500"/>
                                        <p:tgtEl>
                                          <p:spTgt spid="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53" presetClass="entr" presetSubtype="16" fill="hold"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fltVal val="0"/>
                                          </p:val>
                                        </p:tav>
                                        <p:tav tm="100000">
                                          <p:val>
                                            <p:strVal val="#ppt_h"/>
                                          </p:val>
                                        </p:tav>
                                      </p:tavLst>
                                    </p:anim>
                                    <p:animEffect transition="in" filter="fade">
                                      <p:cBhvr>
                                        <p:cTn id="82" dur="500"/>
                                        <p:tgtEl>
                                          <p:spTgt spid="2"/>
                                        </p:tgtEl>
                                      </p:cBhvr>
                                    </p:animEffect>
                                  </p:childTnLst>
                                </p:cTn>
                              </p:par>
                              <p:par>
                                <p:cTn id="83" presetID="6" presetClass="emph" presetSubtype="0" fill="hold" nodeType="withEffect">
                                  <p:stCondLst>
                                    <p:cond delay="300"/>
                                  </p:stCondLst>
                                  <p:childTnLst>
                                    <p:animScale>
                                      <p:cBhvr>
                                        <p:cTn id="84" dur="500" fill="hold"/>
                                        <p:tgtEl>
                                          <p:spTgt spid="2"/>
                                        </p:tgtEl>
                                      </p:cBhvr>
                                      <p:by x="150000" y="150000"/>
                                    </p:animScale>
                                  </p:childTnLst>
                                </p:cTn>
                              </p:par>
                              <p:par>
                                <p:cTn id="85" presetID="22" presetClass="entr" presetSubtype="8" fill="hold" nodeType="withEffect">
                                  <p:stCondLst>
                                    <p:cond delay="300"/>
                                  </p:stCondLst>
                                  <p:childTnLst>
                                    <p:set>
                                      <p:cBhvr>
                                        <p:cTn id="86" dur="1" fill="hold">
                                          <p:stCondLst>
                                            <p:cond delay="0"/>
                                          </p:stCondLst>
                                        </p:cTn>
                                        <p:tgtEl>
                                          <p:spTgt spid="5"/>
                                        </p:tgtEl>
                                        <p:attrNameLst>
                                          <p:attrName>style.visibility</p:attrName>
                                        </p:attrNameLst>
                                      </p:cBhvr>
                                      <p:to>
                                        <p:strVal val="visible"/>
                                      </p:to>
                                    </p:set>
                                    <p:animEffect transition="in" filter="wipe(left)">
                                      <p:cBhvr>
                                        <p:cTn id="87" dur="500"/>
                                        <p:tgtEl>
                                          <p:spTgt spid="5"/>
                                        </p:tgtEl>
                                      </p:cBhvr>
                                    </p:animEffect>
                                  </p:childTnLst>
                                </p:cTn>
                              </p:par>
                              <p:par>
                                <p:cTn id="88" presetID="6" presetClass="emph" presetSubtype="0" fill="hold" nodeType="withEffect">
                                  <p:stCondLst>
                                    <p:cond delay="600"/>
                                  </p:stCondLst>
                                  <p:childTnLst>
                                    <p:animScale>
                                      <p:cBhvr>
                                        <p:cTn id="89" dur="750" fill="hold"/>
                                        <p:tgtEl>
                                          <p:spTgt spid="2"/>
                                        </p:tgtEl>
                                      </p:cBhvr>
                                      <p:by x="50000" y="50000"/>
                                    </p:animScale>
                                  </p:childTnLst>
                                </p:cTn>
                              </p:par>
                              <p:par>
                                <p:cTn id="90" presetID="10" presetClass="entr" presetSubtype="0" fill="hold" grpId="0" nodeType="withEffect">
                                  <p:stCondLst>
                                    <p:cond delay="30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par>
                          <p:cTn id="93" fill="hold">
                            <p:stCondLst>
                              <p:cond delay="2850"/>
                            </p:stCondLst>
                            <p:childTnLst>
                              <p:par>
                                <p:cTn id="94" presetID="42" presetClass="exit" presetSubtype="0" fill="hold" nodeType="afterEffect">
                                  <p:stCondLst>
                                    <p:cond delay="250"/>
                                  </p:stCondLst>
                                  <p:childTnLst>
                                    <p:animEffect transition="out" filter="fade">
                                      <p:cBhvr>
                                        <p:cTn id="95" dur="1000"/>
                                        <p:tgtEl>
                                          <p:spTgt spid="5"/>
                                        </p:tgtEl>
                                      </p:cBhvr>
                                    </p:animEffect>
                                    <p:anim calcmode="lin" valueType="num">
                                      <p:cBhvr>
                                        <p:cTn id="96" dur="1000"/>
                                        <p:tgtEl>
                                          <p:spTgt spid="5"/>
                                        </p:tgtEl>
                                        <p:attrNameLst>
                                          <p:attrName>ppt_x</p:attrName>
                                        </p:attrNameLst>
                                      </p:cBhvr>
                                      <p:tavLst>
                                        <p:tav tm="0">
                                          <p:val>
                                            <p:strVal val="ppt_x"/>
                                          </p:val>
                                        </p:tav>
                                        <p:tav tm="100000">
                                          <p:val>
                                            <p:strVal val="ppt_x"/>
                                          </p:val>
                                        </p:tav>
                                      </p:tavLst>
                                    </p:anim>
                                    <p:anim calcmode="lin" valueType="num">
                                      <p:cBhvr>
                                        <p:cTn id="97" dur="1000"/>
                                        <p:tgtEl>
                                          <p:spTgt spid="5"/>
                                        </p:tgtEl>
                                        <p:attrNameLst>
                                          <p:attrName>ppt_y</p:attrName>
                                        </p:attrNameLst>
                                      </p:cBhvr>
                                      <p:tavLst>
                                        <p:tav tm="0">
                                          <p:val>
                                            <p:strVal val="ppt_y"/>
                                          </p:val>
                                        </p:tav>
                                        <p:tav tm="100000">
                                          <p:val>
                                            <p:strVal val="ppt_y+.1"/>
                                          </p:val>
                                        </p:tav>
                                      </p:tavLst>
                                    </p:anim>
                                    <p:set>
                                      <p:cBhvr>
                                        <p:cTn id="98" dur="1" fill="hold">
                                          <p:stCondLst>
                                            <p:cond delay="999"/>
                                          </p:stCondLst>
                                        </p:cTn>
                                        <p:tgtEl>
                                          <p:spTgt spid="5"/>
                                        </p:tgtEl>
                                        <p:attrNameLst>
                                          <p:attrName>style.visibility</p:attrName>
                                        </p:attrNameLst>
                                      </p:cBhvr>
                                      <p:to>
                                        <p:strVal val="hidden"/>
                                      </p:to>
                                    </p:set>
                                  </p:childTnLst>
                                </p:cTn>
                              </p:par>
                              <p:par>
                                <p:cTn id="99" presetID="42" presetClass="exit" presetSubtype="0" fill="hold" grpId="1" nodeType="withEffect">
                                  <p:stCondLst>
                                    <p:cond delay="0"/>
                                  </p:stCondLst>
                                  <p:childTnLst>
                                    <p:animEffect transition="out" filter="fade">
                                      <p:cBhvr>
                                        <p:cTn id="100" dur="1000"/>
                                        <p:tgtEl>
                                          <p:spTgt spid="49"/>
                                        </p:tgtEl>
                                      </p:cBhvr>
                                    </p:animEffect>
                                    <p:anim calcmode="lin" valueType="num">
                                      <p:cBhvr>
                                        <p:cTn id="101" dur="1000"/>
                                        <p:tgtEl>
                                          <p:spTgt spid="49"/>
                                        </p:tgtEl>
                                        <p:attrNameLst>
                                          <p:attrName>ppt_x</p:attrName>
                                        </p:attrNameLst>
                                      </p:cBhvr>
                                      <p:tavLst>
                                        <p:tav tm="0">
                                          <p:val>
                                            <p:strVal val="ppt_x"/>
                                          </p:val>
                                        </p:tav>
                                        <p:tav tm="100000">
                                          <p:val>
                                            <p:strVal val="ppt_x"/>
                                          </p:val>
                                        </p:tav>
                                      </p:tavLst>
                                    </p:anim>
                                    <p:anim calcmode="lin" valueType="num">
                                      <p:cBhvr>
                                        <p:cTn id="102" dur="1000"/>
                                        <p:tgtEl>
                                          <p:spTgt spid="49"/>
                                        </p:tgtEl>
                                        <p:attrNameLst>
                                          <p:attrName>ppt_y</p:attrName>
                                        </p:attrNameLst>
                                      </p:cBhvr>
                                      <p:tavLst>
                                        <p:tav tm="0">
                                          <p:val>
                                            <p:strVal val="ppt_y"/>
                                          </p:val>
                                        </p:tav>
                                        <p:tav tm="100000">
                                          <p:val>
                                            <p:strVal val="ppt_y+.1"/>
                                          </p:val>
                                        </p:tav>
                                      </p:tavLst>
                                    </p:anim>
                                    <p:set>
                                      <p:cBhvr>
                                        <p:cTn id="103" dur="1" fill="hold">
                                          <p:stCondLst>
                                            <p:cond delay="999"/>
                                          </p:stCondLst>
                                        </p:cTn>
                                        <p:tgtEl>
                                          <p:spTgt spid="49"/>
                                        </p:tgtEl>
                                        <p:attrNameLst>
                                          <p:attrName>style.visibility</p:attrName>
                                        </p:attrNameLst>
                                      </p:cBhvr>
                                      <p:to>
                                        <p:strVal val="hidden"/>
                                      </p:to>
                                    </p:set>
                                  </p:childTnLst>
                                </p:cTn>
                              </p:par>
                              <p:par>
                                <p:cTn id="104" presetID="42" presetClass="exit" presetSubtype="0" fill="hold" nodeType="withEffect">
                                  <p:stCondLst>
                                    <p:cond delay="0"/>
                                  </p:stCondLst>
                                  <p:childTnLst>
                                    <p:animEffect transition="out" filter="fade">
                                      <p:cBhvr>
                                        <p:cTn id="105" dur="1000"/>
                                        <p:tgtEl>
                                          <p:spTgt spid="9"/>
                                        </p:tgtEl>
                                      </p:cBhvr>
                                    </p:animEffect>
                                    <p:anim calcmode="lin" valueType="num">
                                      <p:cBhvr>
                                        <p:cTn id="106" dur="1000"/>
                                        <p:tgtEl>
                                          <p:spTgt spid="9"/>
                                        </p:tgtEl>
                                        <p:attrNameLst>
                                          <p:attrName>ppt_x</p:attrName>
                                        </p:attrNameLst>
                                      </p:cBhvr>
                                      <p:tavLst>
                                        <p:tav tm="0">
                                          <p:val>
                                            <p:strVal val="ppt_x"/>
                                          </p:val>
                                        </p:tav>
                                        <p:tav tm="100000">
                                          <p:val>
                                            <p:strVal val="ppt_x"/>
                                          </p:val>
                                        </p:tav>
                                      </p:tavLst>
                                    </p:anim>
                                    <p:anim calcmode="lin" valueType="num">
                                      <p:cBhvr>
                                        <p:cTn id="107" dur="1000"/>
                                        <p:tgtEl>
                                          <p:spTgt spid="9"/>
                                        </p:tgtEl>
                                        <p:attrNameLst>
                                          <p:attrName>ppt_y</p:attrName>
                                        </p:attrNameLst>
                                      </p:cBhvr>
                                      <p:tavLst>
                                        <p:tav tm="0">
                                          <p:val>
                                            <p:strVal val="ppt_y"/>
                                          </p:val>
                                        </p:tav>
                                        <p:tav tm="100000">
                                          <p:val>
                                            <p:strVal val="ppt_y+.1"/>
                                          </p:val>
                                        </p:tav>
                                      </p:tavLst>
                                    </p:anim>
                                    <p:set>
                                      <p:cBhvr>
                                        <p:cTn id="108" dur="1" fill="hold">
                                          <p:stCondLst>
                                            <p:cond delay="999"/>
                                          </p:stCondLst>
                                        </p:cTn>
                                        <p:tgtEl>
                                          <p:spTgt spid="9"/>
                                        </p:tgtEl>
                                        <p:attrNameLst>
                                          <p:attrName>style.visibility</p:attrName>
                                        </p:attrNameLst>
                                      </p:cBhvr>
                                      <p:to>
                                        <p:strVal val="hidden"/>
                                      </p:to>
                                    </p:set>
                                  </p:childTnLst>
                                </p:cTn>
                              </p:par>
                              <p:par>
                                <p:cTn id="109" presetID="42" presetClass="exit" presetSubtype="0" fill="hold" nodeType="withEffect">
                                  <p:stCondLst>
                                    <p:cond delay="0"/>
                                  </p:stCondLst>
                                  <p:childTnLst>
                                    <p:animEffect transition="out" filter="fade">
                                      <p:cBhvr>
                                        <p:cTn id="110" dur="1000"/>
                                        <p:tgtEl>
                                          <p:spTgt spid="2"/>
                                        </p:tgtEl>
                                      </p:cBhvr>
                                    </p:animEffect>
                                    <p:anim calcmode="lin" valueType="num">
                                      <p:cBhvr>
                                        <p:cTn id="111" dur="1000"/>
                                        <p:tgtEl>
                                          <p:spTgt spid="2"/>
                                        </p:tgtEl>
                                        <p:attrNameLst>
                                          <p:attrName>ppt_x</p:attrName>
                                        </p:attrNameLst>
                                      </p:cBhvr>
                                      <p:tavLst>
                                        <p:tav tm="0">
                                          <p:val>
                                            <p:strVal val="ppt_x"/>
                                          </p:val>
                                        </p:tav>
                                        <p:tav tm="100000">
                                          <p:val>
                                            <p:strVal val="ppt_x"/>
                                          </p:val>
                                        </p:tav>
                                      </p:tavLst>
                                    </p:anim>
                                    <p:anim calcmode="lin" valueType="num">
                                      <p:cBhvr>
                                        <p:cTn id="112" dur="1000"/>
                                        <p:tgtEl>
                                          <p:spTgt spid="2"/>
                                        </p:tgtEl>
                                        <p:attrNameLst>
                                          <p:attrName>ppt_y</p:attrName>
                                        </p:attrNameLst>
                                      </p:cBhvr>
                                      <p:tavLst>
                                        <p:tav tm="0">
                                          <p:val>
                                            <p:strVal val="ppt_y"/>
                                          </p:val>
                                        </p:tav>
                                        <p:tav tm="100000">
                                          <p:val>
                                            <p:strVal val="ppt_y+.1"/>
                                          </p:val>
                                        </p:tav>
                                      </p:tavLst>
                                    </p:anim>
                                    <p:set>
                                      <p:cBhvr>
                                        <p:cTn id="113" dur="1" fill="hold">
                                          <p:stCondLst>
                                            <p:cond delay="999"/>
                                          </p:stCondLst>
                                        </p:cTn>
                                        <p:tgtEl>
                                          <p:spTgt spid="2"/>
                                        </p:tgtEl>
                                        <p:attrNameLst>
                                          <p:attrName>style.visibility</p:attrName>
                                        </p:attrNameLst>
                                      </p:cBhvr>
                                      <p:to>
                                        <p:strVal val="hidden"/>
                                      </p:to>
                                    </p:set>
                                  </p:childTnLst>
                                </p:cTn>
                              </p:par>
                              <p:par>
                                <p:cTn id="114" presetID="42" presetClass="exit" presetSubtype="0" fill="hold" grpId="1" nodeType="withEffect">
                                  <p:stCondLst>
                                    <p:cond delay="0"/>
                                  </p:stCondLst>
                                  <p:childTnLst>
                                    <p:animEffect transition="out" filter="fade">
                                      <p:cBhvr>
                                        <p:cTn id="115" dur="1000"/>
                                        <p:tgtEl>
                                          <p:spTgt spid="50"/>
                                        </p:tgtEl>
                                      </p:cBhvr>
                                    </p:animEffect>
                                    <p:anim calcmode="lin" valueType="num">
                                      <p:cBhvr>
                                        <p:cTn id="116" dur="1000"/>
                                        <p:tgtEl>
                                          <p:spTgt spid="50"/>
                                        </p:tgtEl>
                                        <p:attrNameLst>
                                          <p:attrName>ppt_x</p:attrName>
                                        </p:attrNameLst>
                                      </p:cBhvr>
                                      <p:tavLst>
                                        <p:tav tm="0">
                                          <p:val>
                                            <p:strVal val="ppt_x"/>
                                          </p:val>
                                        </p:tav>
                                        <p:tav tm="100000">
                                          <p:val>
                                            <p:strVal val="ppt_x"/>
                                          </p:val>
                                        </p:tav>
                                      </p:tavLst>
                                    </p:anim>
                                    <p:anim calcmode="lin" valueType="num">
                                      <p:cBhvr>
                                        <p:cTn id="117" dur="1000"/>
                                        <p:tgtEl>
                                          <p:spTgt spid="50"/>
                                        </p:tgtEl>
                                        <p:attrNameLst>
                                          <p:attrName>ppt_y</p:attrName>
                                        </p:attrNameLst>
                                      </p:cBhvr>
                                      <p:tavLst>
                                        <p:tav tm="0">
                                          <p:val>
                                            <p:strVal val="ppt_y"/>
                                          </p:val>
                                        </p:tav>
                                        <p:tav tm="100000">
                                          <p:val>
                                            <p:strVal val="ppt_y+.1"/>
                                          </p:val>
                                        </p:tav>
                                      </p:tavLst>
                                    </p:anim>
                                    <p:set>
                                      <p:cBhvr>
                                        <p:cTn id="118" dur="1" fill="hold">
                                          <p:stCondLst>
                                            <p:cond delay="999"/>
                                          </p:stCondLst>
                                        </p:cTn>
                                        <p:tgtEl>
                                          <p:spTgt spid="50"/>
                                        </p:tgtEl>
                                        <p:attrNameLst>
                                          <p:attrName>style.visibility</p:attrName>
                                        </p:attrNameLst>
                                      </p:cBhvr>
                                      <p:to>
                                        <p:strVal val="hidden"/>
                                      </p:to>
                                    </p:set>
                                  </p:childTnLst>
                                </p:cTn>
                              </p:par>
                            </p:childTnLst>
                          </p:cTn>
                        </p:par>
                        <p:par>
                          <p:cTn id="119" fill="hold">
                            <p:stCondLst>
                              <p:cond delay="4100"/>
                            </p:stCondLst>
                            <p:childTnLst>
                              <p:par>
                                <p:cTn id="120" presetID="53" presetClass="entr" presetSubtype="16" fill="hold" nodeType="after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p:cTn id="122" dur="500" fill="hold"/>
                                        <p:tgtEl>
                                          <p:spTgt spid="10"/>
                                        </p:tgtEl>
                                        <p:attrNameLst>
                                          <p:attrName>ppt_w</p:attrName>
                                        </p:attrNameLst>
                                      </p:cBhvr>
                                      <p:tavLst>
                                        <p:tav tm="0">
                                          <p:val>
                                            <p:fltVal val="0"/>
                                          </p:val>
                                        </p:tav>
                                        <p:tav tm="100000">
                                          <p:val>
                                            <p:strVal val="#ppt_w"/>
                                          </p:val>
                                        </p:tav>
                                      </p:tavLst>
                                    </p:anim>
                                    <p:anim calcmode="lin" valueType="num">
                                      <p:cBhvr>
                                        <p:cTn id="123" dur="500" fill="hold"/>
                                        <p:tgtEl>
                                          <p:spTgt spid="10"/>
                                        </p:tgtEl>
                                        <p:attrNameLst>
                                          <p:attrName>ppt_h</p:attrName>
                                        </p:attrNameLst>
                                      </p:cBhvr>
                                      <p:tavLst>
                                        <p:tav tm="0">
                                          <p:val>
                                            <p:fltVal val="0"/>
                                          </p:val>
                                        </p:tav>
                                        <p:tav tm="100000">
                                          <p:val>
                                            <p:strVal val="#ppt_h"/>
                                          </p:val>
                                        </p:tav>
                                      </p:tavLst>
                                    </p:anim>
                                    <p:animEffect transition="in" filter="fade">
                                      <p:cBhvr>
                                        <p:cTn id="124" dur="500"/>
                                        <p:tgtEl>
                                          <p:spTgt spid="1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left)">
                                      <p:cBhvr>
                                        <p:cTn id="127" dur="500"/>
                                        <p:tgtEl>
                                          <p:spTgt spid="43"/>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250" fill="hold"/>
                                        <p:tgtEl>
                                          <p:spTgt spid="55"/>
                                        </p:tgtEl>
                                        <p:attrNameLst>
                                          <p:attrName>ppt_w</p:attrName>
                                        </p:attrNameLst>
                                      </p:cBhvr>
                                      <p:tavLst>
                                        <p:tav tm="0">
                                          <p:val>
                                            <p:fltVal val="0"/>
                                          </p:val>
                                        </p:tav>
                                        <p:tav tm="100000">
                                          <p:val>
                                            <p:strVal val="#ppt_w"/>
                                          </p:val>
                                        </p:tav>
                                      </p:tavLst>
                                    </p:anim>
                                    <p:anim calcmode="lin" valueType="num">
                                      <p:cBhvr>
                                        <p:cTn id="131" dur="250" fill="hold"/>
                                        <p:tgtEl>
                                          <p:spTgt spid="55"/>
                                        </p:tgtEl>
                                        <p:attrNameLst>
                                          <p:attrName>ppt_h</p:attrName>
                                        </p:attrNameLst>
                                      </p:cBhvr>
                                      <p:tavLst>
                                        <p:tav tm="0">
                                          <p:val>
                                            <p:fltVal val="0"/>
                                          </p:val>
                                        </p:tav>
                                        <p:tav tm="100000">
                                          <p:val>
                                            <p:strVal val="#ppt_h"/>
                                          </p:val>
                                        </p:tav>
                                      </p:tavLst>
                                    </p:anim>
                                    <p:animEffect transition="in" filter="fade">
                                      <p:cBhvr>
                                        <p:cTn id="132" dur="250"/>
                                        <p:tgtEl>
                                          <p:spTgt spid="55"/>
                                        </p:tgtEl>
                                      </p:cBhvr>
                                    </p:animEffect>
                                  </p:childTnLst>
                                </p:cTn>
                              </p:par>
                            </p:childTnLst>
                          </p:cTn>
                        </p:par>
                        <p:par>
                          <p:cTn id="133" fill="hold">
                            <p:stCondLst>
                              <p:cond delay="4600"/>
                            </p:stCondLst>
                            <p:childTnLst>
                              <p:par>
                                <p:cTn id="134" presetID="22" presetClass="entr" presetSubtype="8" fill="hold" nodeType="afterEffect">
                                  <p:stCondLst>
                                    <p:cond delay="250"/>
                                  </p:stCondLst>
                                  <p:childTnLst>
                                    <p:set>
                                      <p:cBhvr>
                                        <p:cTn id="135" dur="1" fill="hold">
                                          <p:stCondLst>
                                            <p:cond delay="0"/>
                                          </p:stCondLst>
                                        </p:cTn>
                                        <p:tgtEl>
                                          <p:spTgt spid="12"/>
                                        </p:tgtEl>
                                        <p:attrNameLst>
                                          <p:attrName>style.visibility</p:attrName>
                                        </p:attrNameLst>
                                      </p:cBhvr>
                                      <p:to>
                                        <p:strVal val="visible"/>
                                      </p:to>
                                    </p:set>
                                    <p:animEffect transition="in" filter="wipe(left)">
                                      <p:cBhvr>
                                        <p:cTn id="136" dur="500"/>
                                        <p:tgtEl>
                                          <p:spTgt spid="12"/>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p:cTn id="139" dur="250" fill="hold"/>
                                        <p:tgtEl>
                                          <p:spTgt spid="61"/>
                                        </p:tgtEl>
                                        <p:attrNameLst>
                                          <p:attrName>ppt_w</p:attrName>
                                        </p:attrNameLst>
                                      </p:cBhvr>
                                      <p:tavLst>
                                        <p:tav tm="0">
                                          <p:val>
                                            <p:fltVal val="0"/>
                                          </p:val>
                                        </p:tav>
                                        <p:tav tm="100000">
                                          <p:val>
                                            <p:strVal val="#ppt_w"/>
                                          </p:val>
                                        </p:tav>
                                      </p:tavLst>
                                    </p:anim>
                                    <p:anim calcmode="lin" valueType="num">
                                      <p:cBhvr>
                                        <p:cTn id="140" dur="250" fill="hold"/>
                                        <p:tgtEl>
                                          <p:spTgt spid="61"/>
                                        </p:tgtEl>
                                        <p:attrNameLst>
                                          <p:attrName>ppt_h</p:attrName>
                                        </p:attrNameLst>
                                      </p:cBhvr>
                                      <p:tavLst>
                                        <p:tav tm="0">
                                          <p:val>
                                            <p:fltVal val="0"/>
                                          </p:val>
                                        </p:tav>
                                        <p:tav tm="100000">
                                          <p:val>
                                            <p:strVal val="#ppt_h"/>
                                          </p:val>
                                        </p:tav>
                                      </p:tavLst>
                                    </p:anim>
                                    <p:animEffect transition="in" filter="fade">
                                      <p:cBhvr>
                                        <p:cTn id="141" dur="250"/>
                                        <p:tgtEl>
                                          <p:spTgt spid="61"/>
                                        </p:tgtEl>
                                      </p:cBhvr>
                                    </p:animEffect>
                                  </p:childTnLst>
                                </p:cTn>
                              </p:par>
                            </p:childTnLst>
                          </p:cTn>
                        </p:par>
                        <p:par>
                          <p:cTn id="142" fill="hold">
                            <p:stCondLst>
                              <p:cond delay="5350"/>
                            </p:stCondLst>
                            <p:childTnLst>
                              <p:par>
                                <p:cTn id="143" presetID="22" presetClass="entr" presetSubtype="2" fill="hold" nodeType="afterEffect">
                                  <p:stCondLst>
                                    <p:cond delay="250"/>
                                  </p:stCondLst>
                                  <p:childTnLst>
                                    <p:set>
                                      <p:cBhvr>
                                        <p:cTn id="144" dur="1" fill="hold">
                                          <p:stCondLst>
                                            <p:cond delay="0"/>
                                          </p:stCondLst>
                                        </p:cTn>
                                        <p:tgtEl>
                                          <p:spTgt spid="12"/>
                                        </p:tgtEl>
                                        <p:attrNameLst>
                                          <p:attrName>style.visibility</p:attrName>
                                        </p:attrNameLst>
                                      </p:cBhvr>
                                      <p:to>
                                        <p:strVal val="visible"/>
                                      </p:to>
                                    </p:set>
                                    <p:animEffect transition="in" filter="wipe(right)">
                                      <p:cBhvr>
                                        <p:cTn id="145" dur="500"/>
                                        <p:tgtEl>
                                          <p:spTgt spid="12"/>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anim calcmode="lin" valueType="num">
                                      <p:cBhvr>
                                        <p:cTn id="148" dur="250" fill="hold"/>
                                        <p:tgtEl>
                                          <p:spTgt spid="62"/>
                                        </p:tgtEl>
                                        <p:attrNameLst>
                                          <p:attrName>ppt_w</p:attrName>
                                        </p:attrNameLst>
                                      </p:cBhvr>
                                      <p:tavLst>
                                        <p:tav tm="0">
                                          <p:val>
                                            <p:fltVal val="0"/>
                                          </p:val>
                                        </p:tav>
                                        <p:tav tm="100000">
                                          <p:val>
                                            <p:strVal val="#ppt_w"/>
                                          </p:val>
                                        </p:tav>
                                      </p:tavLst>
                                    </p:anim>
                                    <p:anim calcmode="lin" valueType="num">
                                      <p:cBhvr>
                                        <p:cTn id="149" dur="250" fill="hold"/>
                                        <p:tgtEl>
                                          <p:spTgt spid="62"/>
                                        </p:tgtEl>
                                        <p:attrNameLst>
                                          <p:attrName>ppt_h</p:attrName>
                                        </p:attrNameLst>
                                      </p:cBhvr>
                                      <p:tavLst>
                                        <p:tav tm="0">
                                          <p:val>
                                            <p:fltVal val="0"/>
                                          </p:val>
                                        </p:tav>
                                        <p:tav tm="100000">
                                          <p:val>
                                            <p:strVal val="#ppt_h"/>
                                          </p:val>
                                        </p:tav>
                                      </p:tavLst>
                                    </p:anim>
                                    <p:animEffect transition="in" filter="fade">
                                      <p:cBhvr>
                                        <p:cTn id="150"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8" grpId="0"/>
      <p:bldP spid="130" grpId="0"/>
      <p:bldP spid="133" grpId="0"/>
      <p:bldP spid="42" grpId="0"/>
      <p:bldP spid="49" grpId="0"/>
      <p:bldP spid="49" grpId="1"/>
      <p:bldP spid="50" grpId="0"/>
      <p:bldP spid="50" grpId="1"/>
      <p:bldP spid="55" grpId="0"/>
      <p:bldP spid="61" grpId="0"/>
      <p:bldP spid="6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11"/>
          <p:cNvGrpSpPr>
            <a:grpSpLocks/>
          </p:cNvGrpSpPr>
          <p:nvPr/>
        </p:nvGrpSpPr>
        <p:grpSpPr bwMode="auto">
          <a:xfrm>
            <a:off x="3010637" y="2578020"/>
            <a:ext cx="1633371" cy="1901062"/>
            <a:chOff x="2064" y="1008"/>
            <a:chExt cx="722" cy="872"/>
          </a:xfrm>
        </p:grpSpPr>
        <p:sp>
          <p:nvSpPr>
            <p:cNvPr id="4" name="Ellipse 12"/>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5" name="Groupe 13"/>
            <p:cNvGrpSpPr>
              <a:grpSpLocks/>
            </p:cNvGrpSpPr>
            <p:nvPr/>
          </p:nvGrpSpPr>
          <p:grpSpPr bwMode="auto">
            <a:xfrm>
              <a:off x="2086" y="1031"/>
              <a:ext cx="680" cy="849"/>
              <a:chOff x="3975" y="1593"/>
              <a:chExt cx="931" cy="1163"/>
            </a:xfrm>
          </p:grpSpPr>
          <p:pic>
            <p:nvPicPr>
              <p:cNvPr id="18" name="Image 1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19" name="Ellipse 15"/>
              <p:cNvSpPr>
                <a:spLocks noChangeArrowheads="1"/>
              </p:cNvSpPr>
              <p:nvPr/>
            </p:nvSpPr>
            <p:spPr bwMode="gray">
              <a:xfrm>
                <a:off x="3975" y="1593"/>
                <a:ext cx="931" cy="937"/>
              </a:xfrm>
              <a:prstGeom prst="ellipse">
                <a:avLst/>
              </a:prstGeom>
              <a:solidFill>
                <a:schemeClr val="accent5">
                  <a:lumMod val="75000"/>
                  <a:alpha val="50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20" name="Image 16" descr="light_shadow1"/>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e 17"/>
              <p:cNvGrpSpPr>
                <a:grpSpLocks/>
              </p:cNvGrpSpPr>
              <p:nvPr/>
            </p:nvGrpSpPr>
            <p:grpSpPr bwMode="auto">
              <a:xfrm rot="-3733502" flipH="1" flipV="1">
                <a:off x="4256" y="2247"/>
                <a:ext cx="820" cy="198"/>
                <a:chOff x="2532" y="1051"/>
                <a:chExt cx="893" cy="246"/>
              </a:xfrm>
            </p:grpSpPr>
            <p:grpSp>
              <p:nvGrpSpPr>
                <p:cNvPr id="22" name="Groupe 18"/>
                <p:cNvGrpSpPr>
                  <a:grpSpLocks/>
                </p:cNvGrpSpPr>
                <p:nvPr/>
              </p:nvGrpSpPr>
              <p:grpSpPr bwMode="auto">
                <a:xfrm>
                  <a:off x="2532" y="1051"/>
                  <a:ext cx="743" cy="185"/>
                  <a:chOff x="1565" y="2568"/>
                  <a:chExt cx="1118" cy="279"/>
                </a:xfrm>
              </p:grpSpPr>
              <p:sp>
                <p:nvSpPr>
                  <p:cNvPr id="28" name="Forme automatique 19"/>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Forme automatique 20"/>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Forme automatique 21"/>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Forme automatique 22"/>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23" name="Groupe 23"/>
                <p:cNvGrpSpPr>
                  <a:grpSpLocks/>
                </p:cNvGrpSpPr>
                <p:nvPr/>
              </p:nvGrpSpPr>
              <p:grpSpPr bwMode="auto">
                <a:xfrm rot="1353540">
                  <a:off x="2682" y="1111"/>
                  <a:ext cx="743" cy="186"/>
                  <a:chOff x="1565" y="2568"/>
                  <a:chExt cx="1118" cy="279"/>
                </a:xfrm>
              </p:grpSpPr>
              <p:sp>
                <p:nvSpPr>
                  <p:cNvPr id="24" name="Forme automatique 24"/>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Forme automatique 25"/>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Forme automatique 26"/>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Forme automatique 27"/>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grpSp>
        <p:grpSp>
          <p:nvGrpSpPr>
            <p:cNvPr id="6" name="Groupe 28"/>
            <p:cNvGrpSpPr>
              <a:grpSpLocks/>
            </p:cNvGrpSpPr>
            <p:nvPr/>
          </p:nvGrpSpPr>
          <p:grpSpPr bwMode="auto">
            <a:xfrm rot="-3733502" flipH="1" flipV="1">
              <a:off x="2362" y="1505"/>
              <a:ext cx="527" cy="128"/>
              <a:chOff x="2532" y="1051"/>
              <a:chExt cx="893" cy="246"/>
            </a:xfrm>
          </p:grpSpPr>
          <p:grpSp>
            <p:nvGrpSpPr>
              <p:cNvPr id="8" name="Groupe 29"/>
              <p:cNvGrpSpPr>
                <a:grpSpLocks/>
              </p:cNvGrpSpPr>
              <p:nvPr/>
            </p:nvGrpSpPr>
            <p:grpSpPr bwMode="auto">
              <a:xfrm>
                <a:off x="2532" y="1051"/>
                <a:ext cx="743" cy="185"/>
                <a:chOff x="1565" y="2568"/>
                <a:chExt cx="1118" cy="279"/>
              </a:xfrm>
            </p:grpSpPr>
            <p:sp>
              <p:nvSpPr>
                <p:cNvPr id="14" name="Forme automatique 30"/>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Forme automatique 31"/>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Forme automatique 32"/>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Forme automatique 33"/>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9" name="Groupe 34"/>
              <p:cNvGrpSpPr>
                <a:grpSpLocks/>
              </p:cNvGrpSpPr>
              <p:nvPr/>
            </p:nvGrpSpPr>
            <p:grpSpPr bwMode="auto">
              <a:xfrm rot="1353540">
                <a:off x="2682" y="1111"/>
                <a:ext cx="743" cy="186"/>
                <a:chOff x="1565" y="2568"/>
                <a:chExt cx="1118" cy="279"/>
              </a:xfrm>
            </p:grpSpPr>
            <p:sp>
              <p:nvSpPr>
                <p:cNvPr id="10" name="Forme automatique 35"/>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Forme automatique 36"/>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Forme automatique 37"/>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Forme automatique 38"/>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sp>
          <p:nvSpPr>
            <p:cNvPr id="7" name="Rectangle 39"/>
            <p:cNvSpPr>
              <a:spLocks noChangeArrowheads="1"/>
            </p:cNvSpPr>
            <p:nvPr/>
          </p:nvSpPr>
          <p:spPr bwMode="gray">
            <a:xfrm>
              <a:off x="2214" y="1272"/>
              <a:ext cx="436" cy="169"/>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algn="ctr"/>
              <a:r>
                <a:rPr lang="en-US" b="1" dirty="0" err="1" smtClean="0">
                  <a:solidFill>
                    <a:schemeClr val="bg1"/>
                  </a:solidFill>
                </a:rPr>
                <a:t>Refonte</a:t>
              </a:r>
              <a:r>
                <a:rPr lang="en-US" b="1" dirty="0" smtClean="0">
                  <a:solidFill>
                    <a:schemeClr val="bg1"/>
                  </a:solidFill>
                </a:rPr>
                <a:t> </a:t>
              </a:r>
              <a:endParaRPr lang="en-US" b="1" dirty="0">
                <a:solidFill>
                  <a:schemeClr val="bg1"/>
                </a:solidFill>
              </a:endParaRPr>
            </a:p>
          </p:txBody>
        </p:sp>
      </p:grpSp>
      <p:grpSp>
        <p:nvGrpSpPr>
          <p:cNvPr id="32" name="Groupe 40"/>
          <p:cNvGrpSpPr>
            <a:grpSpLocks/>
          </p:cNvGrpSpPr>
          <p:nvPr/>
        </p:nvGrpSpPr>
        <p:grpSpPr bwMode="auto">
          <a:xfrm>
            <a:off x="3910941" y="3903018"/>
            <a:ext cx="1669171" cy="1974254"/>
            <a:chOff x="2064" y="1008"/>
            <a:chExt cx="722" cy="872"/>
          </a:xfrm>
        </p:grpSpPr>
        <p:sp>
          <p:nvSpPr>
            <p:cNvPr id="33" name="Ellipse 41"/>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4" name="Groupe 42"/>
            <p:cNvGrpSpPr>
              <a:grpSpLocks/>
            </p:cNvGrpSpPr>
            <p:nvPr/>
          </p:nvGrpSpPr>
          <p:grpSpPr bwMode="auto">
            <a:xfrm>
              <a:off x="2086" y="1031"/>
              <a:ext cx="680" cy="849"/>
              <a:chOff x="3975" y="1593"/>
              <a:chExt cx="931" cy="1163"/>
            </a:xfrm>
          </p:grpSpPr>
          <p:pic>
            <p:nvPicPr>
              <p:cNvPr id="47" name="Image 43"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48" name="Ellipse 44"/>
              <p:cNvSpPr>
                <a:spLocks noChangeArrowheads="1"/>
              </p:cNvSpPr>
              <p:nvPr/>
            </p:nvSpPr>
            <p:spPr bwMode="gray">
              <a:xfrm>
                <a:off x="3975" y="1593"/>
                <a:ext cx="931" cy="937"/>
              </a:xfrm>
              <a:prstGeom prst="ellipse">
                <a:avLst/>
              </a:prstGeom>
              <a:solidFill>
                <a:schemeClr val="accent5">
                  <a:lumMod val="50000"/>
                  <a:alpha val="50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49" name="Image 45" descr="light_shadow1"/>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e 46"/>
              <p:cNvGrpSpPr>
                <a:grpSpLocks/>
              </p:cNvGrpSpPr>
              <p:nvPr/>
            </p:nvGrpSpPr>
            <p:grpSpPr bwMode="auto">
              <a:xfrm rot="-3733502" flipH="1" flipV="1">
                <a:off x="4256" y="2247"/>
                <a:ext cx="820" cy="198"/>
                <a:chOff x="2532" y="1051"/>
                <a:chExt cx="893" cy="246"/>
              </a:xfrm>
            </p:grpSpPr>
            <p:grpSp>
              <p:nvGrpSpPr>
                <p:cNvPr id="51" name="Groupe 47"/>
                <p:cNvGrpSpPr>
                  <a:grpSpLocks/>
                </p:cNvGrpSpPr>
                <p:nvPr/>
              </p:nvGrpSpPr>
              <p:grpSpPr bwMode="auto">
                <a:xfrm>
                  <a:off x="2532" y="1051"/>
                  <a:ext cx="743" cy="185"/>
                  <a:chOff x="1565" y="2568"/>
                  <a:chExt cx="1118" cy="279"/>
                </a:xfrm>
              </p:grpSpPr>
              <p:sp>
                <p:nvSpPr>
                  <p:cNvPr id="57" name="Forme automatique 48"/>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 name="Forme automatique 49"/>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 name="Forme automatique 50"/>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 name="Forme automatique 51"/>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52" name="Groupe 52"/>
                <p:cNvGrpSpPr>
                  <a:grpSpLocks/>
                </p:cNvGrpSpPr>
                <p:nvPr/>
              </p:nvGrpSpPr>
              <p:grpSpPr bwMode="auto">
                <a:xfrm rot="1353540">
                  <a:off x="2682" y="1111"/>
                  <a:ext cx="743" cy="186"/>
                  <a:chOff x="1565" y="2568"/>
                  <a:chExt cx="1118" cy="279"/>
                </a:xfrm>
              </p:grpSpPr>
              <p:sp>
                <p:nvSpPr>
                  <p:cNvPr id="53" name="Forme automatique 53"/>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 name="Forme automatique 54"/>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5" name="Forme automatique 55"/>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6" name="Forme automatique 56"/>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grpSp>
        <p:grpSp>
          <p:nvGrpSpPr>
            <p:cNvPr id="35" name="Groupe 57"/>
            <p:cNvGrpSpPr>
              <a:grpSpLocks/>
            </p:cNvGrpSpPr>
            <p:nvPr/>
          </p:nvGrpSpPr>
          <p:grpSpPr bwMode="auto">
            <a:xfrm rot="-3733502" flipH="1" flipV="1">
              <a:off x="2362" y="1505"/>
              <a:ext cx="527" cy="128"/>
              <a:chOff x="2532" y="1051"/>
              <a:chExt cx="893" cy="246"/>
            </a:xfrm>
          </p:grpSpPr>
          <p:grpSp>
            <p:nvGrpSpPr>
              <p:cNvPr id="37" name="Groupe 58"/>
              <p:cNvGrpSpPr>
                <a:grpSpLocks/>
              </p:cNvGrpSpPr>
              <p:nvPr/>
            </p:nvGrpSpPr>
            <p:grpSpPr bwMode="auto">
              <a:xfrm>
                <a:off x="2532" y="1051"/>
                <a:ext cx="743" cy="185"/>
                <a:chOff x="1565" y="2568"/>
                <a:chExt cx="1118" cy="279"/>
              </a:xfrm>
            </p:grpSpPr>
            <p:sp>
              <p:nvSpPr>
                <p:cNvPr id="43" name="Forme automatique 59"/>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4" name="Forme automatique 60"/>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 name="Forme automatique 61"/>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6" name="Forme automatique 62"/>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38" name="Groupe 63"/>
              <p:cNvGrpSpPr>
                <a:grpSpLocks/>
              </p:cNvGrpSpPr>
              <p:nvPr/>
            </p:nvGrpSpPr>
            <p:grpSpPr bwMode="auto">
              <a:xfrm rot="1353540">
                <a:off x="2682" y="1111"/>
                <a:ext cx="743" cy="186"/>
                <a:chOff x="1565" y="2568"/>
                <a:chExt cx="1118" cy="279"/>
              </a:xfrm>
            </p:grpSpPr>
            <p:sp>
              <p:nvSpPr>
                <p:cNvPr id="39" name="Forme automatique 64"/>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 name="Forme automatique 65"/>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Forme automatique 66"/>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Forme automatique 67"/>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sp>
          <p:nvSpPr>
            <p:cNvPr id="36" name="Rectangle 68"/>
            <p:cNvSpPr>
              <a:spLocks noChangeArrowheads="1"/>
            </p:cNvSpPr>
            <p:nvPr/>
          </p:nvSpPr>
          <p:spPr bwMode="gray">
            <a:xfrm>
              <a:off x="2182" y="1282"/>
              <a:ext cx="479" cy="177"/>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algn="ctr"/>
              <a:r>
                <a:rPr lang="en-US" sz="2000" b="1" dirty="0" err="1" smtClean="0">
                  <a:solidFill>
                    <a:srgbClr val="000000"/>
                  </a:solidFill>
                </a:rPr>
                <a:t>Sécurité</a:t>
              </a:r>
              <a:r>
                <a:rPr lang="en-US" sz="2000" b="1" dirty="0" smtClean="0">
                  <a:solidFill>
                    <a:srgbClr val="000000"/>
                  </a:solidFill>
                </a:rPr>
                <a:t> </a:t>
              </a:r>
              <a:endParaRPr lang="en-US" sz="2000" b="1" dirty="0">
                <a:solidFill>
                  <a:srgbClr val="000000"/>
                </a:solidFill>
              </a:endParaRPr>
            </a:p>
          </p:txBody>
        </p:sp>
      </p:grpSp>
      <p:grpSp>
        <p:nvGrpSpPr>
          <p:cNvPr id="61" name="Groupe 127"/>
          <p:cNvGrpSpPr>
            <a:grpSpLocks/>
          </p:cNvGrpSpPr>
          <p:nvPr/>
        </p:nvGrpSpPr>
        <p:grpSpPr bwMode="auto">
          <a:xfrm>
            <a:off x="4716016" y="2581867"/>
            <a:ext cx="1616446" cy="1825207"/>
            <a:chOff x="2064" y="1008"/>
            <a:chExt cx="722" cy="872"/>
          </a:xfrm>
        </p:grpSpPr>
        <p:sp>
          <p:nvSpPr>
            <p:cNvPr id="62" name="Ellipse 128"/>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63" name="Groupe 129"/>
            <p:cNvGrpSpPr>
              <a:grpSpLocks/>
            </p:cNvGrpSpPr>
            <p:nvPr/>
          </p:nvGrpSpPr>
          <p:grpSpPr bwMode="auto">
            <a:xfrm>
              <a:off x="2086" y="1031"/>
              <a:ext cx="680" cy="849"/>
              <a:chOff x="3975" y="1593"/>
              <a:chExt cx="931" cy="1163"/>
            </a:xfrm>
          </p:grpSpPr>
          <p:pic>
            <p:nvPicPr>
              <p:cNvPr id="76" name="Image 130"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77" name="Ellipse 131"/>
              <p:cNvSpPr>
                <a:spLocks noChangeArrowheads="1"/>
              </p:cNvSpPr>
              <p:nvPr/>
            </p:nvSpPr>
            <p:spPr bwMode="gray">
              <a:xfrm>
                <a:off x="3975" y="1593"/>
                <a:ext cx="931" cy="937"/>
              </a:xfrm>
              <a:prstGeom prst="ellipse">
                <a:avLst/>
              </a:prstGeom>
              <a:solidFill>
                <a:schemeClr val="accent5">
                  <a:lumMod val="40000"/>
                  <a:lumOff val="60000"/>
                  <a:alpha val="50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78" name="Image 132" descr="light_shadow1"/>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e 133"/>
              <p:cNvGrpSpPr>
                <a:grpSpLocks/>
              </p:cNvGrpSpPr>
              <p:nvPr/>
            </p:nvGrpSpPr>
            <p:grpSpPr bwMode="auto">
              <a:xfrm rot="-3733502" flipH="1" flipV="1">
                <a:off x="4256" y="2247"/>
                <a:ext cx="820" cy="198"/>
                <a:chOff x="2532" y="1051"/>
                <a:chExt cx="893" cy="246"/>
              </a:xfrm>
            </p:grpSpPr>
            <p:grpSp>
              <p:nvGrpSpPr>
                <p:cNvPr id="80" name="Groupe 134"/>
                <p:cNvGrpSpPr>
                  <a:grpSpLocks/>
                </p:cNvGrpSpPr>
                <p:nvPr/>
              </p:nvGrpSpPr>
              <p:grpSpPr bwMode="auto">
                <a:xfrm>
                  <a:off x="2532" y="1051"/>
                  <a:ext cx="743" cy="185"/>
                  <a:chOff x="1565" y="2568"/>
                  <a:chExt cx="1118" cy="279"/>
                </a:xfrm>
              </p:grpSpPr>
              <p:sp>
                <p:nvSpPr>
                  <p:cNvPr id="86" name="Forme automatiqu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 name="Forme automatiqu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 name="Forme automatiqu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9" name="Forme automatiqu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81" name="Groupe 139"/>
                <p:cNvGrpSpPr>
                  <a:grpSpLocks/>
                </p:cNvGrpSpPr>
                <p:nvPr/>
              </p:nvGrpSpPr>
              <p:grpSpPr bwMode="auto">
                <a:xfrm rot="1353540">
                  <a:off x="2682" y="1111"/>
                  <a:ext cx="743" cy="186"/>
                  <a:chOff x="1565" y="2568"/>
                  <a:chExt cx="1118" cy="279"/>
                </a:xfrm>
              </p:grpSpPr>
              <p:sp>
                <p:nvSpPr>
                  <p:cNvPr id="82" name="Forme automatiqu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 name="Forme automatiqu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 name="Forme automatiqu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 name="Forme automatiqu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grpSp>
        <p:grpSp>
          <p:nvGrpSpPr>
            <p:cNvPr id="64" name="Groupe 63"/>
            <p:cNvGrpSpPr>
              <a:grpSpLocks/>
            </p:cNvGrpSpPr>
            <p:nvPr/>
          </p:nvGrpSpPr>
          <p:grpSpPr bwMode="auto">
            <a:xfrm rot="-3733502" flipH="1" flipV="1">
              <a:off x="2362" y="1505"/>
              <a:ext cx="527" cy="128"/>
              <a:chOff x="2532" y="1051"/>
              <a:chExt cx="893" cy="246"/>
            </a:xfrm>
          </p:grpSpPr>
          <p:grpSp>
            <p:nvGrpSpPr>
              <p:cNvPr id="66" name="Groupe 145"/>
              <p:cNvGrpSpPr>
                <a:grpSpLocks/>
              </p:cNvGrpSpPr>
              <p:nvPr/>
            </p:nvGrpSpPr>
            <p:grpSpPr bwMode="auto">
              <a:xfrm>
                <a:off x="2532" y="1051"/>
                <a:ext cx="743" cy="185"/>
                <a:chOff x="1565" y="2568"/>
                <a:chExt cx="1118" cy="279"/>
              </a:xfrm>
            </p:grpSpPr>
            <p:sp>
              <p:nvSpPr>
                <p:cNvPr id="72" name="Forme automatiqu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 name="Forme automatiqu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 name="Forme automatiqu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 name="Forme automatiqu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67" name="Groupe 150"/>
              <p:cNvGrpSpPr>
                <a:grpSpLocks/>
              </p:cNvGrpSpPr>
              <p:nvPr/>
            </p:nvGrpSpPr>
            <p:grpSpPr bwMode="auto">
              <a:xfrm rot="1353540">
                <a:off x="2682" y="1111"/>
                <a:ext cx="743" cy="186"/>
                <a:chOff x="1565" y="2568"/>
                <a:chExt cx="1118" cy="279"/>
              </a:xfrm>
            </p:grpSpPr>
            <p:sp>
              <p:nvSpPr>
                <p:cNvPr id="68" name="Forme automatiqu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9" name="Forme automatiqu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0" name="Forme automatiqu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 name="Forme automatiqu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sp>
          <p:nvSpPr>
            <p:cNvPr id="65" name="Rectangle 155"/>
            <p:cNvSpPr>
              <a:spLocks noChangeArrowheads="1"/>
            </p:cNvSpPr>
            <p:nvPr/>
          </p:nvSpPr>
          <p:spPr bwMode="gray">
            <a:xfrm>
              <a:off x="2147" y="1284"/>
              <a:ext cx="578" cy="170"/>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algn="ctr"/>
              <a:r>
                <a:rPr lang="en-US" b="1" dirty="0" err="1" smtClean="0">
                  <a:solidFill>
                    <a:srgbClr val="000000"/>
                  </a:solidFill>
                </a:rPr>
                <a:t>Intégration</a:t>
              </a:r>
              <a:r>
                <a:rPr lang="en-US" b="1" dirty="0" smtClean="0">
                  <a:solidFill>
                    <a:srgbClr val="000000"/>
                  </a:solidFill>
                </a:rPr>
                <a:t> </a:t>
              </a:r>
              <a:endParaRPr lang="en-US" b="1" dirty="0">
                <a:solidFill>
                  <a:srgbClr val="000000"/>
                </a:solidFill>
              </a:endParaRPr>
            </a:p>
          </p:txBody>
        </p:sp>
      </p:grpSp>
      <p:sp>
        <p:nvSpPr>
          <p:cNvPr id="90" name="Forme automatique 172"/>
          <p:cNvSpPr>
            <a:spLocks/>
          </p:cNvSpPr>
          <p:nvPr/>
        </p:nvSpPr>
        <p:spPr bwMode="auto">
          <a:xfrm>
            <a:off x="6732240" y="2750890"/>
            <a:ext cx="2232249" cy="298092"/>
          </a:xfrm>
          <a:prstGeom prst="accentCallout2">
            <a:avLst>
              <a:gd name="adj1" fmla="val 31167"/>
              <a:gd name="adj2" fmla="val -5046"/>
              <a:gd name="adj3" fmla="val 31167"/>
              <a:gd name="adj4" fmla="val -26194"/>
              <a:gd name="adj5" fmla="val 104854"/>
              <a:gd name="adj6" fmla="val -35046"/>
            </a:avLst>
          </a:prstGeom>
          <a:noFill/>
          <a:ln w="9525">
            <a:solidFill>
              <a:schemeClr val="folHlink"/>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r>
              <a:rPr lang="en-US" b="1" dirty="0" smtClean="0">
                <a:latin typeface="Bell MT" pitchFamily="18" charset="0"/>
              </a:rPr>
              <a:t>Exporter les nouveaux services de </a:t>
            </a:r>
            <a:r>
              <a:rPr lang="en-US" b="1" dirty="0" err="1" smtClean="0">
                <a:latin typeface="Bell MT" pitchFamily="18" charset="0"/>
              </a:rPr>
              <a:t>gestion</a:t>
            </a:r>
            <a:r>
              <a:rPr lang="en-US" b="1" dirty="0" smtClean="0">
                <a:latin typeface="Bell MT" pitchFamily="18" charset="0"/>
              </a:rPr>
              <a:t> </a:t>
            </a:r>
            <a:r>
              <a:rPr lang="en-US" b="1" dirty="0" err="1" smtClean="0">
                <a:latin typeface="Bell MT" pitchFamily="18" charset="0"/>
              </a:rPr>
              <a:t>sur</a:t>
            </a:r>
            <a:r>
              <a:rPr lang="en-US" b="1" dirty="0" smtClean="0">
                <a:latin typeface="Bell MT" pitchFamily="18" charset="0"/>
              </a:rPr>
              <a:t> le </a:t>
            </a:r>
            <a:r>
              <a:rPr lang="en-US" b="1" dirty="0" err="1" smtClean="0">
                <a:latin typeface="Bell MT" pitchFamily="18" charset="0"/>
              </a:rPr>
              <a:t>portail</a:t>
            </a:r>
            <a:endParaRPr lang="en-US" b="1" dirty="0">
              <a:latin typeface="Bell MT" pitchFamily="18" charset="0"/>
            </a:endParaRPr>
          </a:p>
        </p:txBody>
      </p:sp>
      <p:sp>
        <p:nvSpPr>
          <p:cNvPr id="91" name="Forme automatique 174"/>
          <p:cNvSpPr>
            <a:spLocks/>
          </p:cNvSpPr>
          <p:nvPr/>
        </p:nvSpPr>
        <p:spPr bwMode="auto">
          <a:xfrm>
            <a:off x="556994" y="2747963"/>
            <a:ext cx="2070790" cy="434975"/>
          </a:xfrm>
          <a:prstGeom prst="accentCallout2">
            <a:avLst>
              <a:gd name="adj1" fmla="val 43796"/>
              <a:gd name="adj2" fmla="val 104782"/>
              <a:gd name="adj3" fmla="val 43796"/>
              <a:gd name="adj4" fmla="val 114843"/>
              <a:gd name="adj5" fmla="val 118250"/>
              <a:gd name="adj6" fmla="val 125000"/>
            </a:avLst>
          </a:prstGeom>
          <a:noFill/>
          <a:ln w="9525">
            <a:solidFill>
              <a:schemeClr val="tx2"/>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rtl="0" eaLnBrk="0" hangingPunct="0"/>
            <a:r>
              <a:rPr lang="en-US" b="1" dirty="0" err="1" smtClean="0">
                <a:solidFill>
                  <a:srgbClr val="000000"/>
                </a:solidFill>
                <a:latin typeface="Bell MT" pitchFamily="18" charset="0"/>
              </a:rPr>
              <a:t>Mettre</a:t>
            </a:r>
            <a:r>
              <a:rPr lang="en-US" b="1" dirty="0" smtClean="0">
                <a:solidFill>
                  <a:srgbClr val="000000"/>
                </a:solidFill>
                <a:latin typeface="Bell MT" pitchFamily="18" charset="0"/>
              </a:rPr>
              <a:t> en place </a:t>
            </a:r>
            <a:r>
              <a:rPr lang="en-US" b="1" dirty="0" err="1" smtClean="0">
                <a:solidFill>
                  <a:srgbClr val="000000"/>
                </a:solidFill>
                <a:latin typeface="Bell MT" pitchFamily="18" charset="0"/>
              </a:rPr>
              <a:t>une</a:t>
            </a:r>
            <a:r>
              <a:rPr lang="en-US" b="1" dirty="0" smtClean="0">
                <a:solidFill>
                  <a:srgbClr val="000000"/>
                </a:solidFill>
                <a:latin typeface="Bell MT" pitchFamily="18" charset="0"/>
              </a:rPr>
              <a:t> nouvelle </a:t>
            </a:r>
            <a:r>
              <a:rPr lang="en-US" b="1" dirty="0" err="1" smtClean="0">
                <a:solidFill>
                  <a:srgbClr val="000000"/>
                </a:solidFill>
                <a:latin typeface="Bell MT" pitchFamily="18" charset="0"/>
              </a:rPr>
              <a:t>procédure</a:t>
            </a:r>
            <a:r>
              <a:rPr lang="en-US" b="1" dirty="0" smtClean="0">
                <a:solidFill>
                  <a:srgbClr val="000000"/>
                </a:solidFill>
                <a:latin typeface="Bell MT" pitchFamily="18" charset="0"/>
              </a:rPr>
              <a:t> de </a:t>
            </a:r>
            <a:r>
              <a:rPr lang="en-US" b="1" dirty="0" err="1" smtClean="0">
                <a:solidFill>
                  <a:srgbClr val="000000"/>
                </a:solidFill>
                <a:latin typeface="Bell MT" pitchFamily="18" charset="0"/>
              </a:rPr>
              <a:t>gestion</a:t>
            </a:r>
            <a:endParaRPr lang="en-US" b="1" dirty="0" smtClean="0">
              <a:solidFill>
                <a:srgbClr val="000000"/>
              </a:solidFill>
              <a:latin typeface="Bell MT" pitchFamily="18" charset="0"/>
            </a:endParaRPr>
          </a:p>
          <a:p>
            <a:pPr algn="l" rtl="0" eaLnBrk="0" hangingPunct="0"/>
            <a:endParaRPr lang="en-US" sz="1400" dirty="0">
              <a:solidFill>
                <a:srgbClr val="000000"/>
              </a:solidFill>
            </a:endParaRPr>
          </a:p>
        </p:txBody>
      </p:sp>
      <p:sp>
        <p:nvSpPr>
          <p:cNvPr id="92" name="Forme automatique 175"/>
          <p:cNvSpPr>
            <a:spLocks/>
          </p:cNvSpPr>
          <p:nvPr/>
        </p:nvSpPr>
        <p:spPr bwMode="auto">
          <a:xfrm>
            <a:off x="1224210" y="5340251"/>
            <a:ext cx="2339678"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rtl="0" eaLnBrk="0" hangingPunct="0"/>
            <a:r>
              <a:rPr lang="en-US" b="1" dirty="0" err="1" smtClean="0">
                <a:solidFill>
                  <a:srgbClr val="000000"/>
                </a:solidFill>
                <a:latin typeface="Bell MT" pitchFamily="18" charset="0"/>
              </a:rPr>
              <a:t>Gérer</a:t>
            </a:r>
            <a:r>
              <a:rPr lang="en-US" b="1" dirty="0" smtClean="0">
                <a:solidFill>
                  <a:srgbClr val="000000"/>
                </a:solidFill>
                <a:latin typeface="Bell MT" pitchFamily="18" charset="0"/>
              </a:rPr>
              <a:t> et </a:t>
            </a:r>
            <a:r>
              <a:rPr lang="en-US" b="1" dirty="0" err="1" smtClean="0">
                <a:solidFill>
                  <a:srgbClr val="000000"/>
                </a:solidFill>
                <a:latin typeface="Bell MT" pitchFamily="18" charset="0"/>
              </a:rPr>
              <a:t>sécuriser</a:t>
            </a:r>
            <a:r>
              <a:rPr lang="en-US" b="1" dirty="0" smtClean="0">
                <a:solidFill>
                  <a:srgbClr val="000000"/>
                </a:solidFill>
                <a:latin typeface="Bell MT" pitchFamily="18" charset="0"/>
              </a:rPr>
              <a:t> les documents </a:t>
            </a:r>
            <a:r>
              <a:rPr lang="en-US" b="1" dirty="0" err="1" smtClean="0">
                <a:solidFill>
                  <a:srgbClr val="000000"/>
                </a:solidFill>
                <a:latin typeface="Bell MT" pitchFamily="18" charset="0"/>
              </a:rPr>
              <a:t>d’appels</a:t>
            </a:r>
            <a:r>
              <a:rPr lang="en-US" b="1" dirty="0" smtClean="0">
                <a:solidFill>
                  <a:srgbClr val="000000"/>
                </a:solidFill>
                <a:latin typeface="Bell MT" pitchFamily="18" charset="0"/>
              </a:rPr>
              <a:t> </a:t>
            </a:r>
            <a:r>
              <a:rPr lang="en-US" b="1" dirty="0" err="1" smtClean="0">
                <a:solidFill>
                  <a:srgbClr val="000000"/>
                </a:solidFill>
                <a:latin typeface="Bell MT" pitchFamily="18" charset="0"/>
              </a:rPr>
              <a:t>d’offres</a:t>
            </a:r>
            <a:endParaRPr lang="en-US" b="1" dirty="0">
              <a:solidFill>
                <a:srgbClr val="000000"/>
              </a:solidFill>
              <a:latin typeface="Bell MT" pitchFamily="18" charset="0"/>
            </a:endParaRPr>
          </a:p>
        </p:txBody>
      </p:sp>
      <p:sp>
        <p:nvSpPr>
          <p:cNvPr id="93" name="Rectangle 92"/>
          <p:cNvSpPr/>
          <p:nvPr/>
        </p:nvSpPr>
        <p:spPr>
          <a:xfrm>
            <a:off x="0" y="794321"/>
            <a:ext cx="9144000" cy="440759"/>
          </a:xfrm>
          <a:prstGeom prst="rect">
            <a:avLst/>
          </a:prstGeom>
          <a:solidFill>
            <a:schemeClr val="bg1">
              <a:lumMod val="95000"/>
            </a:schemeClr>
          </a:solidFill>
          <a:ln>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4" name="Groupe 93"/>
          <p:cNvGrpSpPr/>
          <p:nvPr/>
        </p:nvGrpSpPr>
        <p:grpSpPr>
          <a:xfrm>
            <a:off x="107504" y="44624"/>
            <a:ext cx="8856984" cy="692696"/>
            <a:chOff x="107504" y="44624"/>
            <a:chExt cx="8856984" cy="692696"/>
          </a:xfrm>
        </p:grpSpPr>
        <p:sp>
          <p:nvSpPr>
            <p:cNvPr id="95" name="Rectangle à coins arrondis 94"/>
            <p:cNvSpPr/>
            <p:nvPr/>
          </p:nvSpPr>
          <p:spPr>
            <a:xfrm>
              <a:off x="1979712" y="44624"/>
              <a:ext cx="1800200"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à coins arrondis 95"/>
            <p:cNvSpPr/>
            <p:nvPr/>
          </p:nvSpPr>
          <p:spPr>
            <a:xfrm>
              <a:off x="3851920"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à coins arrondis 96"/>
            <p:cNvSpPr/>
            <p:nvPr/>
          </p:nvSpPr>
          <p:spPr>
            <a:xfrm>
              <a:off x="5580112"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à coins arrondis 97"/>
            <p:cNvSpPr/>
            <p:nvPr/>
          </p:nvSpPr>
          <p:spPr>
            <a:xfrm>
              <a:off x="7308304" y="44624"/>
              <a:ext cx="1656184" cy="692696"/>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à coins arrondis 98"/>
            <p:cNvSpPr/>
            <p:nvPr/>
          </p:nvSpPr>
          <p:spPr>
            <a:xfrm>
              <a:off x="107504" y="44624"/>
              <a:ext cx="1800200" cy="69269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Text Box 24"/>
            <p:cNvSpPr txBox="1">
              <a:spLocks noChangeArrowheads="1"/>
            </p:cNvSpPr>
            <p:nvPr/>
          </p:nvSpPr>
          <p:spPr bwMode="auto">
            <a:xfrm>
              <a:off x="323391" y="157138"/>
              <a:ext cx="1368425" cy="463550"/>
            </a:xfrm>
            <a:prstGeom prst="rect">
              <a:avLst/>
            </a:prstGeom>
            <a:noFill/>
            <a:ln w="9525" algn="ctr">
              <a:noFill/>
              <a:miter lim="800000"/>
              <a:headEnd/>
              <a:tailEnd/>
            </a:ln>
          </p:spPr>
          <p:txBody>
            <a:bodyPr lIns="92075" tIns="46038" rIns="92075" bIns="46038">
              <a:spAutoFit/>
            </a:bodyPr>
            <a:lstStyle/>
            <a:p>
              <a:pPr algn="ctr" eaLnBrk="0" hangingPunct="0"/>
              <a:r>
                <a:rPr lang="fr-FR" sz="1200" b="1" dirty="0">
                  <a:latin typeface="Century Schoolbook" pitchFamily="18" charset="0"/>
                </a:rPr>
                <a:t>CONTEXTE GÉNÉRAL</a:t>
              </a:r>
            </a:p>
          </p:txBody>
        </p:sp>
        <p:sp>
          <p:nvSpPr>
            <p:cNvPr id="101" name="Text Box 24"/>
            <p:cNvSpPr txBox="1">
              <a:spLocks noChangeArrowheads="1"/>
            </p:cNvSpPr>
            <p:nvPr/>
          </p:nvSpPr>
          <p:spPr bwMode="auto">
            <a:xfrm>
              <a:off x="2052142" y="116632"/>
              <a:ext cx="1655762" cy="463550"/>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a:solidFill>
                    <a:schemeClr val="bg1">
                      <a:lumMod val="65000"/>
                    </a:schemeClr>
                  </a:solidFill>
                  <a:latin typeface="Century Schoolbook" pitchFamily="18" charset="0"/>
                </a:rPr>
                <a:t>ETUDE FONCTIONNELLE</a:t>
              </a:r>
            </a:p>
          </p:txBody>
        </p:sp>
        <p:sp>
          <p:nvSpPr>
            <p:cNvPr id="102" name="Text Box 24"/>
            <p:cNvSpPr txBox="1">
              <a:spLocks noChangeArrowheads="1"/>
            </p:cNvSpPr>
            <p:nvPr/>
          </p:nvSpPr>
          <p:spPr bwMode="auto">
            <a:xfrm>
              <a:off x="3852342"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CONCEPTION</a:t>
              </a:r>
              <a:endParaRPr lang="fr-FR" sz="1200" dirty="0">
                <a:solidFill>
                  <a:schemeClr val="bg1">
                    <a:lumMod val="65000"/>
                  </a:schemeClr>
                </a:solidFill>
                <a:latin typeface="Century Schoolbook" pitchFamily="18" charset="0"/>
              </a:endParaRPr>
            </a:p>
          </p:txBody>
        </p:sp>
        <p:sp>
          <p:nvSpPr>
            <p:cNvPr id="103" name="Text Box 24"/>
            <p:cNvSpPr txBox="1">
              <a:spLocks noChangeArrowheads="1"/>
            </p:cNvSpPr>
            <p:nvPr/>
          </p:nvSpPr>
          <p:spPr bwMode="auto">
            <a:xfrm>
              <a:off x="5580534" y="260649"/>
              <a:ext cx="1655762" cy="277641"/>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Mise en œuvre </a:t>
              </a:r>
              <a:endParaRPr lang="fr-FR" sz="1200" dirty="0">
                <a:solidFill>
                  <a:schemeClr val="bg1">
                    <a:lumMod val="65000"/>
                  </a:schemeClr>
                </a:solidFill>
                <a:latin typeface="Century Schoolbook" pitchFamily="18" charset="0"/>
              </a:endParaRPr>
            </a:p>
          </p:txBody>
        </p:sp>
        <p:sp>
          <p:nvSpPr>
            <p:cNvPr id="104" name="Text Box 24"/>
            <p:cNvSpPr txBox="1">
              <a:spLocks noChangeArrowheads="1"/>
            </p:cNvSpPr>
            <p:nvPr/>
          </p:nvSpPr>
          <p:spPr bwMode="auto">
            <a:xfrm>
              <a:off x="7308726" y="116633"/>
              <a:ext cx="1655762" cy="462307"/>
            </a:xfrm>
            <a:prstGeom prst="rect">
              <a:avLst/>
            </a:prstGeom>
            <a:noFill/>
            <a:ln w="9525" algn="ctr">
              <a:noFill/>
              <a:miter lim="800000"/>
              <a:headEnd/>
              <a:tailEnd/>
            </a:ln>
          </p:spPr>
          <p:txBody>
            <a:bodyPr lIns="92075" tIns="46038" rIns="92075" bIns="46038">
              <a:spAutoFit/>
            </a:bodyPr>
            <a:lstStyle/>
            <a:p>
              <a:pPr algn="ctr" eaLnBrk="0" hangingPunct="0">
                <a:defRPr/>
              </a:pPr>
              <a:r>
                <a:rPr lang="fr-FR" sz="1200" dirty="0" smtClean="0">
                  <a:solidFill>
                    <a:schemeClr val="bg1">
                      <a:lumMod val="65000"/>
                    </a:schemeClr>
                  </a:solidFill>
                  <a:latin typeface="Century Schoolbook" pitchFamily="18" charset="0"/>
                </a:rPr>
                <a:t>CONCLUSION et PERSPECTIVES</a:t>
              </a:r>
              <a:endParaRPr lang="fr-FR" sz="1200" dirty="0">
                <a:solidFill>
                  <a:schemeClr val="bg1">
                    <a:lumMod val="65000"/>
                  </a:schemeClr>
                </a:solidFill>
                <a:latin typeface="Century Schoolbook" pitchFamily="18" charset="0"/>
              </a:endParaRPr>
            </a:p>
          </p:txBody>
        </p:sp>
      </p:grpSp>
      <p:sp>
        <p:nvSpPr>
          <p:cNvPr id="105" name="ZoneTexte 104"/>
          <p:cNvSpPr txBox="1"/>
          <p:nvPr/>
        </p:nvSpPr>
        <p:spPr>
          <a:xfrm>
            <a:off x="3131841" y="807095"/>
            <a:ext cx="5832648" cy="461665"/>
          </a:xfrm>
          <a:prstGeom prst="rect">
            <a:avLst/>
          </a:prstGeom>
          <a:noFill/>
        </p:spPr>
        <p:txBody>
          <a:bodyPr wrap="square" rtlCol="0">
            <a:spAutoFit/>
          </a:bodyPr>
          <a:lstStyle/>
          <a:p>
            <a:pPr algn="r"/>
            <a:r>
              <a:rPr lang="fr-FR" sz="2400" b="1" dirty="0" smtClean="0">
                <a:latin typeface="Garamond" pitchFamily="18" charset="0"/>
              </a:rPr>
              <a:t>Objectifs du projet</a:t>
            </a:r>
            <a:endParaRPr lang="fr-FR" sz="2400" b="1" dirty="0">
              <a:latin typeface="Garamond" pitchFamily="18" charset="0"/>
            </a:endParaRPr>
          </a:p>
        </p:txBody>
      </p:sp>
    </p:spTree>
    <p:extLst>
      <p:ext uri="{BB962C8B-B14F-4D97-AF65-F5344CB8AC3E}">
        <p14:creationId xmlns:p14="http://schemas.microsoft.com/office/powerpoint/2010/main" val="429478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anim calcmode="lin" valueType="num">
                                      <p:cBhvr>
                                        <p:cTn id="13" dur="1000" fill="hold"/>
                                        <p:tgtEl>
                                          <p:spTgt spid="91"/>
                                        </p:tgtEl>
                                        <p:attrNameLst>
                                          <p:attrName>ppt_x</p:attrName>
                                        </p:attrNameLst>
                                      </p:cBhvr>
                                      <p:tavLst>
                                        <p:tav tm="0">
                                          <p:val>
                                            <p:strVal val="#ppt_x"/>
                                          </p:val>
                                        </p:tav>
                                        <p:tav tm="100000">
                                          <p:val>
                                            <p:strVal val="#ppt_x"/>
                                          </p:val>
                                        </p:tav>
                                      </p:tavLst>
                                    </p:anim>
                                    <p:anim calcmode="lin" valueType="num">
                                      <p:cBhvr>
                                        <p:cTn id="1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fade">
                                      <p:cBhvr>
                                        <p:cTn id="24" dur="1000"/>
                                        <p:tgtEl>
                                          <p:spTgt spid="92"/>
                                        </p:tgtEl>
                                      </p:cBhvr>
                                    </p:animEffect>
                                    <p:anim calcmode="lin" valueType="num">
                                      <p:cBhvr>
                                        <p:cTn id="25" dur="1000" fill="hold"/>
                                        <p:tgtEl>
                                          <p:spTgt spid="92"/>
                                        </p:tgtEl>
                                        <p:attrNameLst>
                                          <p:attrName>ppt_x</p:attrName>
                                        </p:attrNameLst>
                                      </p:cBhvr>
                                      <p:tavLst>
                                        <p:tav tm="0">
                                          <p:val>
                                            <p:strVal val="#ppt_x"/>
                                          </p:val>
                                        </p:tav>
                                        <p:tav tm="100000">
                                          <p:val>
                                            <p:strVal val="#ppt_x"/>
                                          </p:val>
                                        </p:tav>
                                      </p:tavLst>
                                    </p:anim>
                                    <p:anim calcmode="lin" valueType="num">
                                      <p:cBhvr>
                                        <p:cTn id="26"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1000"/>
                                        <p:tgtEl>
                                          <p:spTgt spid="61"/>
                                        </p:tgtEl>
                                      </p:cBhvr>
                                    </p:animEffect>
                                    <p:anim calcmode="lin" valueType="num">
                                      <p:cBhvr>
                                        <p:cTn id="32" dur="1000" fill="hold"/>
                                        <p:tgtEl>
                                          <p:spTgt spid="61"/>
                                        </p:tgtEl>
                                        <p:attrNameLst>
                                          <p:attrName>ppt_x</p:attrName>
                                        </p:attrNameLst>
                                      </p:cBhvr>
                                      <p:tavLst>
                                        <p:tav tm="0">
                                          <p:val>
                                            <p:strVal val="#ppt_x"/>
                                          </p:val>
                                        </p:tav>
                                        <p:tav tm="100000">
                                          <p:val>
                                            <p:strVal val="#ppt_x"/>
                                          </p:val>
                                        </p:tav>
                                      </p:tavLst>
                                    </p:anim>
                                    <p:anim calcmode="lin" valueType="num">
                                      <p:cBhvr>
                                        <p:cTn id="33" dur="1000" fill="hold"/>
                                        <p:tgtEl>
                                          <p:spTgt spid="6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1000"/>
                                        <p:tgtEl>
                                          <p:spTgt spid="90"/>
                                        </p:tgtEl>
                                      </p:cBhvr>
                                    </p:animEffect>
                                    <p:anim calcmode="lin" valueType="num">
                                      <p:cBhvr>
                                        <p:cTn id="37" dur="1000" fill="hold"/>
                                        <p:tgtEl>
                                          <p:spTgt spid="90"/>
                                        </p:tgtEl>
                                        <p:attrNameLst>
                                          <p:attrName>ppt_x</p:attrName>
                                        </p:attrNameLst>
                                      </p:cBhvr>
                                      <p:tavLst>
                                        <p:tav tm="0">
                                          <p:val>
                                            <p:strVal val="#ppt_x"/>
                                          </p:val>
                                        </p:tav>
                                        <p:tav tm="100000">
                                          <p:val>
                                            <p:strVal val="#ppt_x"/>
                                          </p:val>
                                        </p:tav>
                                      </p:tavLst>
                                    </p:anim>
                                    <p:anim calcmode="lin" valueType="num">
                                      <p:cBhvr>
                                        <p:cTn id="38"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2214</Words>
  <Application>Microsoft Office PowerPoint</Application>
  <PresentationFormat>Affichage à l'écran (4:3)</PresentationFormat>
  <Paragraphs>390</Paragraphs>
  <Slides>26</Slides>
  <Notes>20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محبة الاسلام</dc:creator>
  <cp:lastModifiedBy>محبة الاسلام</cp:lastModifiedBy>
  <cp:revision>112</cp:revision>
  <dcterms:created xsi:type="dcterms:W3CDTF">2012-06-10T17:48:33Z</dcterms:created>
  <dcterms:modified xsi:type="dcterms:W3CDTF">2012-06-18T21:55:57Z</dcterms:modified>
</cp:coreProperties>
</file>