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NAME:B.KESAV</a:t>
            </a:r>
          </a:p>
          <a:p>
            <a:r>
              <a:rPr lang="en-US" sz="2400" dirty="0"/>
              <a:t>REGISTER NO 212402370</a:t>
            </a:r>
          </a:p>
          <a:p>
            <a:r>
              <a:rPr lang="en-US" sz="2400" dirty="0"/>
              <a:t> NMID: 1301212402370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COLLEGE/ UNIVERSITY</a:t>
            </a:r>
            <a:r>
              <a:rPr lang="en-IN" sz="2400" dirty="0"/>
              <a:t>:A.M.JAIN COLLEGE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7E467F1-689A-835F-7529-E24D1E20F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690968"/>
            <a:ext cx="6400800" cy="46128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96F1D37-4CFF-B912-89A0-A9AF29121567}"/>
              </a:ext>
            </a:extLst>
          </p:cNvPr>
          <p:cNvSpPr txBox="1"/>
          <p:nvPr/>
        </p:nvSpPr>
        <p:spPr>
          <a:xfrm>
            <a:off x="1066800" y="1276947"/>
            <a:ext cx="678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PORTFIFO LINK: https://saidaikesav-svg.github.io/Portfolio/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56C415-DCBF-B06B-34A6-5FC4DB24AAA7}"/>
              </a:ext>
            </a:extLst>
          </p:cNvPr>
          <p:cNvSpPr txBox="1"/>
          <p:nvPr/>
        </p:nvSpPr>
        <p:spPr>
          <a:xfrm>
            <a:off x="1743076" y="2133600"/>
            <a:ext cx="747712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personal portfolio project effectively showcases my skills, creativity, and professional experience in a visually engaging and user-friendly manner. With a clean layout, responsive design, and interactive features like smooth scrolling and a mobile-friendly menu, it serves as a powerful digital identity. By highlighting key strengths and a featured project, it not only builds personal branding but also opens doors to career opportunities, collaborations, and client engagements.</a:t>
            </a:r>
            <a:endParaRPr lang="en-IN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800" y="1905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490419" y="2636867"/>
            <a:ext cx="520065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GB" sz="4250" spc="5" dirty="0"/>
              <a:t>STUDENT PORTFLIO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8ED261-2C74-CB5A-0024-120FCCAD23EE}"/>
              </a:ext>
            </a:extLst>
          </p:cNvPr>
          <p:cNvSpPr txBox="1"/>
          <p:nvPr/>
        </p:nvSpPr>
        <p:spPr>
          <a:xfrm>
            <a:off x="1219200" y="1695450"/>
            <a:ext cx="7239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 today's competitive digital landscape, individuals often struggle to effectively showcase their skills, work, and personal brand online. Without a personal portfolio, it's difficult to stand out to potential employers, collaborators, or clients. The lack of a centralized, visually appealing, and professional platform limits career opportunities and personal branding</a:t>
            </a:r>
            <a:endParaRPr lang="en-IN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51F4E2-55AC-C565-FE28-AA5EC669232B}"/>
              </a:ext>
            </a:extLst>
          </p:cNvPr>
          <p:cNvSpPr txBox="1"/>
          <p:nvPr/>
        </p:nvSpPr>
        <p:spPr>
          <a:xfrm>
            <a:off x="533400" y="2122394"/>
            <a:ext cx="9993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This project is a personal portfolio website developed using HTML, CSS, and JavaScript. The portfolio introduces me, displays my </a:t>
            </a:r>
            <a:r>
              <a:rPr lang="en-GB" b="1" dirty="0" err="1"/>
              <a:t>academicachievements,certificates,education</a:t>
            </a:r>
            <a:r>
              <a:rPr lang="en-GB" b="1" dirty="0"/>
              <a:t> </a:t>
            </a:r>
            <a:r>
              <a:rPr lang="en-GB" b="1" dirty="0" err="1"/>
              <a:t>background,and</a:t>
            </a:r>
            <a:r>
              <a:rPr lang="en-GB" b="1" dirty="0"/>
              <a:t> provides direct communication through a contact form. The design is made visually appealing with background GIF animations, </a:t>
            </a:r>
            <a:r>
              <a:rPr lang="en-GB" b="1" dirty="0" err="1"/>
              <a:t>smoothnavigation,and</a:t>
            </a:r>
            <a:r>
              <a:rPr lang="en-GB" b="1" dirty="0"/>
              <a:t> </a:t>
            </a:r>
            <a:r>
              <a:rPr lang="en-GB" b="1" dirty="0" err="1"/>
              <a:t>interactivecertificate</a:t>
            </a:r>
            <a:r>
              <a:rPr lang="en-GB" b="1" dirty="0"/>
              <a:t> pop ups.</a:t>
            </a:r>
            <a:endParaRPr lang="en-IN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B570C6-0067-FF37-0088-9A394AC82C13}"/>
              </a:ext>
            </a:extLst>
          </p:cNvPr>
          <p:cNvSpPr txBox="1"/>
          <p:nvPr/>
        </p:nvSpPr>
        <p:spPr>
          <a:xfrm>
            <a:off x="1295400" y="2362200"/>
            <a:ext cx="63246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 </a:t>
            </a:r>
            <a:r>
              <a:rPr lang="en-GB" b="1" dirty="0" err="1"/>
              <a:t>Recruitersand</a:t>
            </a:r>
            <a:r>
              <a:rPr lang="en-GB" b="1" dirty="0"/>
              <a:t> hiring </a:t>
            </a:r>
            <a:r>
              <a:rPr lang="en-GB" b="1" dirty="0" err="1"/>
              <a:t>managerslooking</a:t>
            </a:r>
            <a:r>
              <a:rPr lang="en-GB" b="1" dirty="0"/>
              <a:t> </a:t>
            </a:r>
          </a:p>
          <a:p>
            <a:r>
              <a:rPr lang="en-GB" b="1" dirty="0"/>
              <a:t>to </a:t>
            </a:r>
            <a:r>
              <a:rPr lang="en-GB" b="1" dirty="0" err="1"/>
              <a:t>assesstechnicaland</a:t>
            </a:r>
            <a:r>
              <a:rPr lang="en-GB" b="1" dirty="0"/>
              <a:t> creative skills </a:t>
            </a:r>
          </a:p>
          <a:p>
            <a:r>
              <a:rPr lang="en-GB" b="1" dirty="0"/>
              <a:t>Clients or businesses interested in </a:t>
            </a:r>
          </a:p>
          <a:p>
            <a:r>
              <a:rPr lang="en-GB" b="1" dirty="0"/>
              <a:t>digital</a:t>
            </a:r>
          </a:p>
          <a:p>
            <a:r>
              <a:rPr lang="en-GB" b="1" dirty="0"/>
              <a:t> marketing, </a:t>
            </a:r>
            <a:r>
              <a:rPr lang="en-GB" b="1" dirty="0" err="1"/>
              <a:t>automation,or</a:t>
            </a:r>
            <a:r>
              <a:rPr lang="en-GB" b="1" dirty="0"/>
              <a:t> </a:t>
            </a:r>
            <a:r>
              <a:rPr lang="en-GB" b="1" dirty="0" err="1"/>
              <a:t>webdevelopment</a:t>
            </a:r>
            <a:r>
              <a:rPr lang="en-GB" b="1" dirty="0"/>
              <a:t> </a:t>
            </a:r>
          </a:p>
          <a:p>
            <a:r>
              <a:rPr lang="en-GB" b="1" dirty="0"/>
              <a:t>services</a:t>
            </a:r>
          </a:p>
          <a:p>
            <a:r>
              <a:rPr lang="en-GB" b="1" dirty="0"/>
              <a:t> Collaborators or peers in tech/startups </a:t>
            </a:r>
          </a:p>
          <a:p>
            <a:r>
              <a:rPr lang="en-GB" b="1" dirty="0"/>
              <a:t>seeking partnerships</a:t>
            </a:r>
          </a:p>
          <a:p>
            <a:r>
              <a:rPr lang="en-GB" b="1" dirty="0"/>
              <a:t> General audience interested in learning </a:t>
            </a:r>
          </a:p>
          <a:p>
            <a:r>
              <a:rPr lang="en-GB" b="1" dirty="0"/>
              <a:t>more about my</a:t>
            </a:r>
          </a:p>
          <a:p>
            <a:r>
              <a:rPr lang="en-GB" b="1" dirty="0"/>
              <a:t> </a:t>
            </a:r>
            <a:r>
              <a:rPr lang="en-GB" b="1" dirty="0" err="1"/>
              <a:t>workand</a:t>
            </a:r>
            <a:r>
              <a:rPr lang="en-GB" b="1" dirty="0"/>
              <a:t> skills.</a:t>
            </a:r>
            <a:endParaRPr lang="en-IN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56C5F7-3C92-7F16-4581-49BBFA01AA4B}"/>
              </a:ext>
            </a:extLst>
          </p:cNvPr>
          <p:cNvSpPr txBox="1"/>
          <p:nvPr/>
        </p:nvSpPr>
        <p:spPr>
          <a:xfrm>
            <a:off x="3276600" y="1893234"/>
            <a:ext cx="586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 err="1"/>
              <a:t>HTML→forwebpagestructure</a:t>
            </a:r>
            <a:r>
              <a:rPr lang="en-IN" b="1" dirty="0"/>
              <a:t> </a:t>
            </a:r>
            <a:r>
              <a:rPr lang="en-IN" b="1" dirty="0" err="1"/>
              <a:t>CSS→forstyling</a:t>
            </a:r>
            <a:r>
              <a:rPr lang="en-IN" b="1" dirty="0"/>
              <a:t> layout and animations JavaScript→ for interactivity  certificate popup navigation </a:t>
            </a:r>
            <a:r>
              <a:rPr lang="en-IN" b="1" dirty="0" err="1"/>
              <a:t>BrowserCodeEditor→Chrome</a:t>
            </a:r>
            <a:r>
              <a:rPr lang="en-IN" b="1" dirty="0"/>
              <a:t> </a:t>
            </a:r>
            <a:r>
              <a:rPr lang="en-IN" b="1" dirty="0" err="1"/>
              <a:t>VSCode</a:t>
            </a:r>
            <a:r>
              <a:rPr lang="en-IN" b="1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CEED8-2430-5A83-BABB-42B7B7C64F86}"/>
              </a:ext>
            </a:extLst>
          </p:cNvPr>
          <p:cNvSpPr txBox="1"/>
          <p:nvPr/>
        </p:nvSpPr>
        <p:spPr>
          <a:xfrm>
            <a:off x="838200" y="21336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The portfolio is divided into clear </a:t>
            </a:r>
            <a:r>
              <a:rPr lang="en-IN" b="1" dirty="0" err="1"/>
              <a:t>sectionswith</a:t>
            </a:r>
            <a:r>
              <a:rPr lang="en-IN" b="1" dirty="0"/>
              <a:t> a navigation bar  Home About </a:t>
            </a:r>
            <a:r>
              <a:rPr lang="en-IN" b="1" dirty="0" err="1"/>
              <a:t>Me→Profilepictureintroduction</a:t>
            </a:r>
            <a:r>
              <a:rPr lang="en-IN" b="1" dirty="0"/>
              <a:t> </a:t>
            </a:r>
            <a:r>
              <a:rPr lang="en-IN" b="1" dirty="0" err="1"/>
              <a:t>andshort</a:t>
            </a:r>
            <a:r>
              <a:rPr lang="en-IN" b="1" dirty="0"/>
              <a:t> bio </a:t>
            </a:r>
            <a:r>
              <a:rPr lang="en-IN" b="1" dirty="0" err="1"/>
              <a:t>Education→Myacademicbackgroundandcoursedetails</a:t>
            </a:r>
            <a:r>
              <a:rPr lang="en-IN" b="1" dirty="0"/>
              <a:t> Contact →</a:t>
            </a:r>
            <a:r>
              <a:rPr lang="en-IN" b="1" dirty="0" err="1"/>
              <a:t>Emailformforvisitors</a:t>
            </a:r>
            <a:r>
              <a:rPr lang="en-IN" b="1" dirty="0"/>
              <a:t> </a:t>
            </a:r>
            <a:r>
              <a:rPr lang="en-IN" b="1" dirty="0" err="1"/>
              <a:t>toreach</a:t>
            </a:r>
            <a:r>
              <a:rPr lang="en-IN" b="1" dirty="0"/>
              <a:t> 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F43D22-30EE-EF49-BFA3-EC71F7737E76}"/>
              </a:ext>
            </a:extLst>
          </p:cNvPr>
          <p:cNvSpPr txBox="1"/>
          <p:nvPr/>
        </p:nvSpPr>
        <p:spPr>
          <a:xfrm>
            <a:off x="914400" y="1905000"/>
            <a:ext cx="9067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●</a:t>
            </a:r>
            <a:r>
              <a:rPr lang="en-IN" b="1" dirty="0" err="1"/>
              <a:t>ResponsiveDesign</a:t>
            </a:r>
            <a:r>
              <a:rPr lang="en-IN" b="1" dirty="0"/>
              <a:t>–</a:t>
            </a:r>
            <a:r>
              <a:rPr lang="en-IN" b="1" dirty="0" err="1"/>
              <a:t>Worksseamlesslyacrossdesktops</a:t>
            </a:r>
            <a:r>
              <a:rPr lang="en-IN" b="1" dirty="0"/>
              <a:t> tablets and smartphones </a:t>
            </a:r>
          </a:p>
          <a:p>
            <a:r>
              <a:rPr lang="en-IN" b="1" dirty="0"/>
              <a:t>● </a:t>
            </a:r>
            <a:r>
              <a:rPr lang="en-IN" b="1" dirty="0" err="1"/>
              <a:t>SmoothScrolling</a:t>
            </a:r>
            <a:r>
              <a:rPr lang="en-IN" b="1" dirty="0"/>
              <a:t>–</a:t>
            </a:r>
            <a:r>
              <a:rPr lang="en-IN" b="1" dirty="0" err="1"/>
              <a:t>EnhancedUXfornavigatingbetween</a:t>
            </a:r>
            <a:r>
              <a:rPr lang="en-IN" b="1" dirty="0"/>
              <a:t> sections kor </a:t>
            </a:r>
          </a:p>
          <a:p>
            <a:r>
              <a:rPr lang="en-IN" b="1" dirty="0"/>
              <a:t>● Call-to-Action Buttons–</a:t>
            </a:r>
            <a:r>
              <a:rPr lang="en-IN" b="1" dirty="0" err="1"/>
              <a:t>Encourageusers</a:t>
            </a:r>
            <a:r>
              <a:rPr lang="en-IN" b="1" dirty="0"/>
              <a:t> to explore </a:t>
            </a:r>
            <a:r>
              <a:rPr lang="en-IN" b="1" dirty="0" err="1"/>
              <a:t>wor</a:t>
            </a:r>
            <a:r>
              <a:rPr lang="en-IN" b="1" dirty="0"/>
              <a:t> contact. </a:t>
            </a:r>
          </a:p>
          <a:p>
            <a:r>
              <a:rPr lang="en-IN" b="1" dirty="0"/>
              <a:t>●interactive "Career Finder" Project– Showcases a real-world solution. </a:t>
            </a:r>
          </a:p>
          <a:p>
            <a:r>
              <a:rPr lang="en-IN" b="1" dirty="0"/>
              <a:t>●Contact Form– Collects messages from visitors </a:t>
            </a:r>
          </a:p>
          <a:p>
            <a:r>
              <a:rPr lang="en-IN" b="1" dirty="0"/>
              <a:t>●Scroll-based Back-to-Top Button– Improves navigation experience 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372</TotalTime>
  <Words>471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STUDENT PORTFLIO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sreekanth sreekanth</cp:lastModifiedBy>
  <cp:revision>25</cp:revision>
  <dcterms:created xsi:type="dcterms:W3CDTF">2024-03-29T15:07:22Z</dcterms:created>
  <dcterms:modified xsi:type="dcterms:W3CDTF">2025-09-11T11:16:36Z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