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3" r:id="rId6"/>
    <p:sldId id="261" r:id="rId7"/>
    <p:sldId id="264" r:id="rId8"/>
    <p:sldId id="262" r:id="rId9"/>
    <p:sldId id="259" r:id="rId10"/>
  </p:sldIdLst>
  <p:sldSz cx="12192000" cy="6858000"/>
  <p:notesSz cx="6858000" cy="9144000"/>
  <p:embeddedFontLst>
    <p:embeddedFont>
      <p:font typeface="Lato Black" panose="020F0502020204030203" pitchFamily="34" charset="0"/>
      <p:bold r:id="rId12"/>
      <p:boldItalic r:id="rId13"/>
    </p:embeddedFont>
    <p:embeddedFont>
      <p:font typeface="Libre Baskerville" panose="02000000000000000000" pitchFamily="2" charset="0"/>
      <p:regular r:id="rId14"/>
      <p:bold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nFQsu0qTBRZ+C47HNp0tuHCNko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een Kumar" initials="pK" lastIdx="1" clrIdx="0">
    <p:extLst>
      <p:ext uri="{19B8F6BF-5375-455C-9EA6-DF929625EA0E}">
        <p15:presenceInfo xmlns:p15="http://schemas.microsoft.com/office/powerpoint/2012/main" userId="02f47824709839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358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58717"/>
          <a:stretch/>
        </p:blipFill>
        <p:spPr>
          <a:xfrm>
            <a:off x="1185" y="-399862"/>
            <a:ext cx="12190815" cy="27635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133264" y="1932808"/>
            <a:ext cx="8315553" cy="218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br>
              <a:rPr lang="en-IN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4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ANALYSIS</a:t>
            </a:r>
          </a:p>
          <a:p>
            <a:pPr lvl="0" algn="ctr"/>
            <a:r>
              <a:rPr lang="en-IN" sz="4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CRYPTO CURRENCY DATA </a:t>
            </a:r>
            <a:endParaRPr lang="en-IN" sz="40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764EA9-E3B5-CA38-08B7-17AECC58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6" y="5127178"/>
            <a:ext cx="5258382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SHAIK CHINNA SAIDA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54376" y="1494844"/>
            <a:ext cx="1084763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chemeClr val="dk1"/>
              </a:buClr>
              <a:buSzPts val="1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SHAIK CHINNA SAIDA, a recent post graduate with a MBA in finance ,  Vishwa Vishwani Business School</a:t>
            </a:r>
            <a:r>
              <a:rPr lang="en-US" sz="1800" dirty="0"/>
              <a:t>.</a:t>
            </a:r>
            <a:endParaRPr lang="en-IN" sz="18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35188" y="416553"/>
            <a:ext cx="609946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4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Lato Black"/>
              </a:rPr>
              <a:t>About me</a:t>
            </a:r>
            <a:endParaRPr sz="4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4DB11-159A-5FCA-DCCC-2F9137531C80}"/>
              </a:ext>
            </a:extLst>
          </p:cNvPr>
          <p:cNvSpPr txBox="1"/>
          <p:nvPr/>
        </p:nvSpPr>
        <p:spPr>
          <a:xfrm>
            <a:off x="335188" y="2770112"/>
            <a:ext cx="52334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Data Analyst?</a:t>
            </a:r>
          </a:p>
          <a:p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4115-9CD4-2B84-C0DA-442979E755B8}"/>
              </a:ext>
            </a:extLst>
          </p:cNvPr>
          <p:cNvSpPr txBox="1"/>
          <p:nvPr/>
        </p:nvSpPr>
        <p:spPr>
          <a:xfrm>
            <a:off x="754375" y="3791164"/>
            <a:ext cx="10434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choose Data Analyst because Almost every industry is been relies on data driven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 Data analyst are in top drivel roles with strong career paths leading to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 , business analytics Analyst manager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 sits between Business Teams and Technical Teams.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491706"/>
            <a:ext cx="10515600" cy="71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FF0000"/>
              </a:buClr>
              <a:buSzPts val="4400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 Currency </a:t>
            </a:r>
            <a:r>
              <a:rPr lang="da-D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Analysis</a:t>
            </a:r>
            <a:endParaRPr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6B3FD-FDC1-0E48-CCF6-590FCD7E5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912" y="1486013"/>
            <a:ext cx="11100816" cy="408268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how crypto currency has been provided details of the different types of crypto currency showing their values in different time periods.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helps understand the how the crypto currency has been changed from one period of time to another.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3858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columns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numerical columns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Bitcoin, Ripple , Gold , Solana.</a:t>
            </a:r>
          </a:p>
          <a:p>
            <a:pPr algn="just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columns contain missing values in this data set.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2CBCEC-609C-1880-0090-8B2795CC882C}"/>
              </a:ext>
            </a:extLst>
          </p:cNvPr>
          <p:cNvSpPr txBox="1"/>
          <p:nvPr/>
        </p:nvSpPr>
        <p:spPr>
          <a:xfrm>
            <a:off x="344424" y="356616"/>
            <a:ext cx="6739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38043-470C-8611-A7A2-625F771C6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8" y="1347018"/>
            <a:ext cx="11887201" cy="417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9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3FBB1A-F6FA-183E-A62C-CC0814B1BA53}"/>
              </a:ext>
            </a:extLst>
          </p:cNvPr>
          <p:cNvSpPr txBox="1"/>
          <p:nvPr/>
        </p:nvSpPr>
        <p:spPr>
          <a:xfrm>
            <a:off x="397764" y="411659"/>
            <a:ext cx="11265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F4BCE-B919-0030-F3E3-2D8E92EE9CC8}"/>
              </a:ext>
            </a:extLst>
          </p:cNvPr>
          <p:cNvSpPr txBox="1"/>
          <p:nvPr/>
        </p:nvSpPr>
        <p:spPr>
          <a:xfrm>
            <a:off x="567813" y="1330895"/>
            <a:ext cx="106893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/>
              <a:t>Does Bitcoin price influence the movement of other cryptocurrencies?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/>
              <a:t>Analyze correlations between Bitcoin and other cryptos (Ethereum, Ripple, Cardano, etc.).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/>
              <a:t>Do higher trading volumes lead to higher cryptocurrency prices?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/>
              <a:t>Compare volume (if available) with price trends to check market demand impact.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/>
              <a:t>Are cryptocurrency prices seasonal (monthly/yearly trends)?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/>
              <a:t>Identify whether prices follow seasonal or cyclical behavior.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/>
              <a:t>Does Gold act as a hedge against crypto price fluctuations?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/>
              <a:t>Compare correlation between Gold and major cryptocurrencies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/>
              <a:t>Do crypto market crashes affect all coins equally?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/>
              <a:t>Analyze price drops during market downturns across multiple cryptocurrencies.</a:t>
            </a:r>
          </a:p>
        </p:txBody>
      </p:sp>
    </p:spTree>
    <p:extLst>
      <p:ext uri="{BB962C8B-B14F-4D97-AF65-F5344CB8AC3E}">
        <p14:creationId xmlns:p14="http://schemas.microsoft.com/office/powerpoint/2010/main" val="372911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A8A01A-A6A5-557B-4D26-338E0E39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32" y="365125"/>
            <a:ext cx="10515600" cy="9667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EE6A5D-980C-0A8C-5827-9EFFA0EBAB65}"/>
              </a:ext>
            </a:extLst>
          </p:cNvPr>
          <p:cNvSpPr txBox="1"/>
          <p:nvPr/>
        </p:nvSpPr>
        <p:spPr>
          <a:xfrm>
            <a:off x="591232" y="1582454"/>
            <a:ext cx="112579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Dynamics</a:t>
            </a:r>
          </a:p>
          <a:p>
            <a:r>
              <a:rPr lang="en-US" sz="1800" dirty="0">
                <a:latin typeface="+mn-lt"/>
              </a:rPr>
              <a:t>Bitcoin leads market trends; altcoins often follow.</a:t>
            </a:r>
          </a:p>
          <a:p>
            <a:pPr algn="just"/>
            <a:r>
              <a:rPr lang="en-US" sz="1800" dirty="0">
                <a:latin typeface="+mn-lt"/>
              </a:rPr>
              <a:t>Trading volume spikes usually precede price volatility</a:t>
            </a:r>
            <a:r>
              <a:rPr lang="en-US" sz="2400" dirty="0"/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 Behavior</a:t>
            </a:r>
          </a:p>
          <a:p>
            <a:r>
              <a:rPr lang="en-US" sz="1800" dirty="0">
                <a:latin typeface="+mn-lt"/>
              </a:rPr>
              <a:t>Fear &amp; greed cycles strongly influence buying/selling.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Adoption &amp; Utility</a:t>
            </a:r>
          </a:p>
          <a:p>
            <a:r>
              <a:rPr lang="en-US" sz="1800" dirty="0">
                <a:latin typeface="+mn-lt"/>
              </a:rPr>
              <a:t>High transaction fees drive users toward cheaper alternatives</a:t>
            </a:r>
            <a:r>
              <a:rPr lang="en-US" sz="1800" dirty="0"/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&amp; Volatility</a:t>
            </a:r>
          </a:p>
          <a:p>
            <a:r>
              <a:rPr lang="en-US" sz="1800" dirty="0">
                <a:latin typeface="+mn-lt"/>
              </a:rPr>
              <a:t>New tokens face extreme price swings.</a:t>
            </a:r>
          </a:p>
          <a:p>
            <a:r>
              <a:rPr lang="en-US" sz="1800" dirty="0">
                <a:latin typeface="+mn-lt"/>
              </a:rPr>
              <a:t>Regulatory news causes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6248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C65F-089E-5CDF-17BA-3958554D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85" y="574060"/>
            <a:ext cx="9110472" cy="805307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0D2564-D164-58AE-40AC-54347DB15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6383" y="1643991"/>
            <a:ext cx="10044737" cy="28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+mn-lt"/>
              </a:rPr>
              <a:t>Smart investment strategies driven by data and market signals.</a:t>
            </a:r>
          </a:p>
          <a:p>
            <a:r>
              <a:rPr lang="en-US" sz="2400" dirty="0">
                <a:latin typeface="+mn-lt"/>
              </a:rPr>
              <a:t>Balancing risk with long-term holding for sustainable returns.</a:t>
            </a:r>
          </a:p>
          <a:p>
            <a:r>
              <a:rPr lang="en-US" sz="2400" dirty="0">
                <a:latin typeface="+mn-lt"/>
              </a:rPr>
              <a:t>Leveraging technology for trading, security, and transparency.</a:t>
            </a:r>
          </a:p>
          <a:p>
            <a:r>
              <a:rPr lang="en-US" sz="2400" dirty="0">
                <a:latin typeface="+mn-lt"/>
              </a:rPr>
              <a:t>Building confidence through regulations, utility, and trust.</a:t>
            </a:r>
          </a:p>
          <a:p>
            <a:r>
              <a:rPr lang="en-US" sz="2400" dirty="0">
                <a:latin typeface="+mn-lt"/>
              </a:rPr>
              <a:t>Adapting to global trends, innovation, and shifting investor sentiment.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4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68E8-E2D9-8CFC-1310-8F442C37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68" y="-22718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6D2B5-06E2-AF9C-3912-F3A2B9235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569593"/>
            <a:ext cx="10515600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C5467B-A396-748A-9870-851570E48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68" y="924404"/>
            <a:ext cx="9522159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Integration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Blockchain upgrades for scalability, faster transactions, and lower fees.</a:t>
            </a:r>
          </a:p>
          <a:p>
            <a:r>
              <a:rPr lang="en-US" sz="2000" dirty="0"/>
              <a:t>AI-driven trading bots and predictive analytics for smarter investments.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Investor Experience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Customized portfolio recommendations based on risk appetite and goals.</a:t>
            </a:r>
          </a:p>
          <a:p>
            <a:r>
              <a:rPr lang="en-US" sz="2000" dirty="0"/>
              <a:t>Virtual reality (VR) and metaverse platforms integrating crypto payments.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&amp; Green Practices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Rising demand for eco-friendly cryptocurrencies with lower energy usage.</a:t>
            </a:r>
          </a:p>
          <a:p>
            <a:r>
              <a:rPr lang="en-US" sz="2000" dirty="0"/>
              <a:t>Shift toward proof-of-stake (</a:t>
            </a:r>
            <a:r>
              <a:rPr lang="en-US" sz="2000" dirty="0" err="1"/>
              <a:t>PoS</a:t>
            </a:r>
            <a:r>
              <a:rPr lang="en-US" sz="2000" dirty="0"/>
              <a:t>) and carbon-neutral blockchain solutions</a:t>
            </a:r>
            <a:r>
              <a:rPr lang="en-US" sz="1800" dirty="0"/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Regulation Focus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Stronger KYC/AML compliance for safer transactions.</a:t>
            </a:r>
          </a:p>
          <a:p>
            <a:r>
              <a:rPr lang="en-US" sz="2000" dirty="0"/>
              <a:t>Global regulatory frameworks to build investor trust and market stability</a:t>
            </a:r>
            <a:r>
              <a:rPr lang="en-US" sz="1800" dirty="0"/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Adoption &amp; Financial Inclusion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Wider acceptance of crypto in e-commerce and cross-border payments.</a:t>
            </a:r>
          </a:p>
          <a:p>
            <a:r>
              <a:rPr lang="en-US" sz="2000" dirty="0"/>
              <a:t>Financial inclusion for unbanked populations through decentralized finance (DeFi).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5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4465642" cy="1181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0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THANK YOU</a:t>
            </a:r>
            <a:endParaRPr sz="40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543</Words>
  <Application>Microsoft Office PowerPoint</Application>
  <PresentationFormat>Widescreen</PresentationFormat>
  <Paragraphs>71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Wingdings</vt:lpstr>
      <vt:lpstr>Times New Roman</vt:lpstr>
      <vt:lpstr>Calibri</vt:lpstr>
      <vt:lpstr>Lato Black</vt:lpstr>
      <vt:lpstr>Arial</vt:lpstr>
      <vt:lpstr>Libre Baskerville</vt:lpstr>
      <vt:lpstr>Office Theme</vt:lpstr>
      <vt:lpstr>Presented By :  SHAIK CHINNA SAIDA</vt:lpstr>
      <vt:lpstr>PowerPoint Presentation</vt:lpstr>
      <vt:lpstr>Crypto Currency Dataset Analysis</vt:lpstr>
      <vt:lpstr>PowerPoint Presentation</vt:lpstr>
      <vt:lpstr>PowerPoint Presentation</vt:lpstr>
      <vt:lpstr>Insights</vt:lpstr>
      <vt:lpstr>Conclusion</vt:lpstr>
      <vt:lpstr>Future Scope: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Shaik Saida</cp:lastModifiedBy>
  <cp:revision>23</cp:revision>
  <dcterms:created xsi:type="dcterms:W3CDTF">2021-02-16T05:19:01Z</dcterms:created>
  <dcterms:modified xsi:type="dcterms:W3CDTF">2025-09-05T09:16:05Z</dcterms:modified>
</cp:coreProperties>
</file>