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71" r:id="rId4"/>
  </p:sldMasterIdLst>
  <p:notesMasterIdLst>
    <p:notesMasterId r:id="rId37"/>
  </p:notesMasterIdLst>
  <p:handoutMasterIdLst>
    <p:handoutMasterId r:id="rId38"/>
  </p:handoutMasterIdLst>
  <p:sldIdLst>
    <p:sldId id="344" r:id="rId5"/>
    <p:sldId id="415" r:id="rId6"/>
    <p:sldId id="416" r:id="rId7"/>
    <p:sldId id="421" r:id="rId8"/>
    <p:sldId id="422" r:id="rId9"/>
    <p:sldId id="418" r:id="rId10"/>
    <p:sldId id="423" r:id="rId11"/>
    <p:sldId id="363" r:id="rId12"/>
    <p:sldId id="387" r:id="rId13"/>
    <p:sldId id="389" r:id="rId14"/>
    <p:sldId id="390" r:id="rId15"/>
    <p:sldId id="412" r:id="rId16"/>
    <p:sldId id="392" r:id="rId17"/>
    <p:sldId id="393" r:id="rId18"/>
    <p:sldId id="394" r:id="rId19"/>
    <p:sldId id="395" r:id="rId20"/>
    <p:sldId id="396" r:id="rId21"/>
    <p:sldId id="397" r:id="rId22"/>
    <p:sldId id="413" r:id="rId23"/>
    <p:sldId id="399" r:id="rId24"/>
    <p:sldId id="400" r:id="rId25"/>
    <p:sldId id="401" r:id="rId26"/>
    <p:sldId id="402" r:id="rId27"/>
    <p:sldId id="403" r:id="rId28"/>
    <p:sldId id="406" r:id="rId29"/>
    <p:sldId id="407" r:id="rId30"/>
    <p:sldId id="408" r:id="rId31"/>
    <p:sldId id="409" r:id="rId32"/>
    <p:sldId id="410" r:id="rId33"/>
    <p:sldId id="425" r:id="rId34"/>
    <p:sldId id="424" r:id="rId35"/>
    <p:sldId id="346" r:id="rId36"/>
  </p:sldIdLst>
  <p:sldSz cx="12192000" cy="6858000"/>
  <p:notesSz cx="6858000" cy="9144000"/>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077E8-9C2B-473E-965A-B1F3CA10355E}" v="1" dt="2025-08-29T07:14:56.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aida" userId="a9fbb8cc9d342808" providerId="LiveId" clId="{7F77CD0B-4B4E-459C-9B7C-B2C1510EB38A}"/>
    <pc:docChg chg="custSel modSld">
      <pc:chgData name="Shaik Saida" userId="a9fbb8cc9d342808" providerId="LiveId" clId="{7F77CD0B-4B4E-459C-9B7C-B2C1510EB38A}" dt="2025-08-29T07:21:44.806" v="139" actId="1076"/>
      <pc:docMkLst>
        <pc:docMk/>
      </pc:docMkLst>
      <pc:sldChg chg="modSp">
        <pc:chgData name="Shaik Saida" userId="a9fbb8cc9d342808" providerId="LiveId" clId="{7F77CD0B-4B4E-459C-9B7C-B2C1510EB38A}" dt="2025-08-29T07:14:56.206" v="0"/>
        <pc:sldMkLst>
          <pc:docMk/>
          <pc:sldMk cId="1161850659" sldId="346"/>
        </pc:sldMkLst>
        <pc:picChg chg="mod">
          <ac:chgData name="Shaik Saida" userId="a9fbb8cc9d342808" providerId="LiveId" clId="{7F77CD0B-4B4E-459C-9B7C-B2C1510EB38A}" dt="2025-08-29T07:14:56.206" v="0"/>
          <ac:picMkLst>
            <pc:docMk/>
            <pc:sldMk cId="1161850659" sldId="346"/>
            <ac:picMk id="17" creationId="{458050D6-BB16-749A-BAA7-169788F613DB}"/>
          </ac:picMkLst>
        </pc:picChg>
        <pc:picChg chg="mod">
          <ac:chgData name="Shaik Saida" userId="a9fbb8cc9d342808" providerId="LiveId" clId="{7F77CD0B-4B4E-459C-9B7C-B2C1510EB38A}" dt="2025-08-29T07:14:56.206" v="0"/>
          <ac:picMkLst>
            <pc:docMk/>
            <pc:sldMk cId="1161850659" sldId="346"/>
            <ac:picMk id="21" creationId="{2C7EA39A-E549-45DD-6DE2-1B73B1321E62}"/>
          </ac:picMkLst>
        </pc:picChg>
      </pc:sldChg>
      <pc:sldChg chg="modSp mod">
        <pc:chgData name="Shaik Saida" userId="a9fbb8cc9d342808" providerId="LiveId" clId="{7F77CD0B-4B4E-459C-9B7C-B2C1510EB38A}" dt="2025-08-29T07:17:27.058" v="20" actId="1036"/>
        <pc:sldMkLst>
          <pc:docMk/>
          <pc:sldMk cId="1928009467" sldId="387"/>
        </pc:sldMkLst>
        <pc:picChg chg="mod">
          <ac:chgData name="Shaik Saida" userId="a9fbb8cc9d342808" providerId="LiveId" clId="{7F77CD0B-4B4E-459C-9B7C-B2C1510EB38A}" dt="2025-08-29T07:17:18.862" v="18" actId="1076"/>
          <ac:picMkLst>
            <pc:docMk/>
            <pc:sldMk cId="1928009467" sldId="387"/>
            <ac:picMk id="4" creationId="{10AD924C-E709-AF36-1709-2EC34FDE24D6}"/>
          </ac:picMkLst>
        </pc:picChg>
        <pc:picChg chg="mod">
          <ac:chgData name="Shaik Saida" userId="a9fbb8cc9d342808" providerId="LiveId" clId="{7F77CD0B-4B4E-459C-9B7C-B2C1510EB38A}" dt="2025-08-29T07:17:27.058" v="20" actId="1036"/>
          <ac:picMkLst>
            <pc:docMk/>
            <pc:sldMk cId="1928009467" sldId="387"/>
            <ac:picMk id="6" creationId="{6B98392A-0268-40A4-C55D-6E78699D0A27}"/>
          </ac:picMkLst>
        </pc:picChg>
      </pc:sldChg>
      <pc:sldChg chg="modSp mod">
        <pc:chgData name="Shaik Saida" userId="a9fbb8cc9d342808" providerId="LiveId" clId="{7F77CD0B-4B4E-459C-9B7C-B2C1510EB38A}" dt="2025-08-29T07:18:00.029" v="24" actId="1076"/>
        <pc:sldMkLst>
          <pc:docMk/>
          <pc:sldMk cId="769881571" sldId="389"/>
        </pc:sldMkLst>
        <pc:spChg chg="mod">
          <ac:chgData name="Shaik Saida" userId="a9fbb8cc9d342808" providerId="LiveId" clId="{7F77CD0B-4B4E-459C-9B7C-B2C1510EB38A}" dt="2025-08-29T07:17:46.682" v="22" actId="1076"/>
          <ac:spMkLst>
            <pc:docMk/>
            <pc:sldMk cId="769881571" sldId="389"/>
            <ac:spMk id="2" creationId="{800BCA03-1B75-D727-B202-AF136F1A580B}"/>
          </ac:spMkLst>
        </pc:spChg>
        <pc:picChg chg="mod">
          <ac:chgData name="Shaik Saida" userId="a9fbb8cc9d342808" providerId="LiveId" clId="{7F77CD0B-4B4E-459C-9B7C-B2C1510EB38A}" dt="2025-08-29T07:18:00.029" v="24" actId="1076"/>
          <ac:picMkLst>
            <pc:docMk/>
            <pc:sldMk cId="769881571" sldId="389"/>
            <ac:picMk id="7" creationId="{044564BC-44A8-B672-CA2C-204C598FB7F2}"/>
          </ac:picMkLst>
        </pc:picChg>
        <pc:picChg chg="mod">
          <ac:chgData name="Shaik Saida" userId="a9fbb8cc9d342808" providerId="LiveId" clId="{7F77CD0B-4B4E-459C-9B7C-B2C1510EB38A}" dt="2025-08-29T07:17:55.205" v="23" actId="1076"/>
          <ac:picMkLst>
            <pc:docMk/>
            <pc:sldMk cId="769881571" sldId="389"/>
            <ac:picMk id="8" creationId="{25166C1A-11E8-39B0-1DE0-579C59BB4995}"/>
          </ac:picMkLst>
        </pc:picChg>
      </pc:sldChg>
      <pc:sldChg chg="delSp modSp mod">
        <pc:chgData name="Shaik Saida" userId="a9fbb8cc9d342808" providerId="LiveId" clId="{7F77CD0B-4B4E-459C-9B7C-B2C1510EB38A}" dt="2025-08-29T07:18:27.577" v="26" actId="21"/>
        <pc:sldMkLst>
          <pc:docMk/>
          <pc:sldMk cId="3326908982" sldId="390"/>
        </pc:sldMkLst>
        <pc:picChg chg="del mod">
          <ac:chgData name="Shaik Saida" userId="a9fbb8cc9d342808" providerId="LiveId" clId="{7F77CD0B-4B4E-459C-9B7C-B2C1510EB38A}" dt="2025-08-29T07:18:27.577" v="26" actId="21"/>
          <ac:picMkLst>
            <pc:docMk/>
            <pc:sldMk cId="3326908982" sldId="390"/>
            <ac:picMk id="5" creationId="{AD3F5EF6-725D-4C8D-385A-FC3E6A994B93}"/>
          </ac:picMkLst>
        </pc:picChg>
      </pc:sldChg>
      <pc:sldChg chg="modSp mod">
        <pc:chgData name="Shaik Saida" userId="a9fbb8cc9d342808" providerId="LiveId" clId="{7F77CD0B-4B4E-459C-9B7C-B2C1510EB38A}" dt="2025-08-29T07:19:30.548" v="68" actId="1076"/>
        <pc:sldMkLst>
          <pc:docMk/>
          <pc:sldMk cId="56931026" sldId="392"/>
        </pc:sldMkLst>
        <pc:spChg chg="mod">
          <ac:chgData name="Shaik Saida" userId="a9fbb8cc9d342808" providerId="LiveId" clId="{7F77CD0B-4B4E-459C-9B7C-B2C1510EB38A}" dt="2025-08-29T07:19:30.548" v="68" actId="1076"/>
          <ac:spMkLst>
            <pc:docMk/>
            <pc:sldMk cId="56931026" sldId="392"/>
            <ac:spMk id="2" creationId="{E98EDECC-2A62-A259-8635-F5FFE66DD78D}"/>
          </ac:spMkLst>
        </pc:spChg>
        <pc:picChg chg="mod">
          <ac:chgData name="Shaik Saida" userId="a9fbb8cc9d342808" providerId="LiveId" clId="{7F77CD0B-4B4E-459C-9B7C-B2C1510EB38A}" dt="2025-08-29T07:19:14.110" v="66" actId="1076"/>
          <ac:picMkLst>
            <pc:docMk/>
            <pc:sldMk cId="56931026" sldId="392"/>
            <ac:picMk id="4" creationId="{24339E48-617C-30DD-930C-2EDE7C9BFCFB}"/>
          </ac:picMkLst>
        </pc:picChg>
        <pc:picChg chg="mod">
          <ac:chgData name="Shaik Saida" userId="a9fbb8cc9d342808" providerId="LiveId" clId="{7F77CD0B-4B4E-459C-9B7C-B2C1510EB38A}" dt="2025-08-29T07:19:22.603" v="67" actId="1076"/>
          <ac:picMkLst>
            <pc:docMk/>
            <pc:sldMk cId="56931026" sldId="392"/>
            <ac:picMk id="5" creationId="{E32BC5C0-7271-45FE-AC7B-2B974CF985A9}"/>
          </ac:picMkLst>
        </pc:picChg>
      </pc:sldChg>
      <pc:sldChg chg="modSp mod">
        <pc:chgData name="Shaik Saida" userId="a9fbb8cc9d342808" providerId="LiveId" clId="{7F77CD0B-4B4E-459C-9B7C-B2C1510EB38A}" dt="2025-08-29T07:19:43.026" v="70" actId="1076"/>
        <pc:sldMkLst>
          <pc:docMk/>
          <pc:sldMk cId="2096041564" sldId="393"/>
        </pc:sldMkLst>
        <pc:spChg chg="mod">
          <ac:chgData name="Shaik Saida" userId="a9fbb8cc9d342808" providerId="LiveId" clId="{7F77CD0B-4B4E-459C-9B7C-B2C1510EB38A}" dt="2025-08-29T07:14:56.206" v="0"/>
          <ac:spMkLst>
            <pc:docMk/>
            <pc:sldMk cId="2096041564" sldId="393"/>
            <ac:spMk id="2" creationId="{6C4DD26D-C0C1-F0D2-6D62-8B69E342C090}"/>
          </ac:spMkLst>
        </pc:spChg>
        <pc:picChg chg="mod">
          <ac:chgData name="Shaik Saida" userId="a9fbb8cc9d342808" providerId="LiveId" clId="{7F77CD0B-4B4E-459C-9B7C-B2C1510EB38A}" dt="2025-08-29T07:19:39.643" v="69" actId="1076"/>
          <ac:picMkLst>
            <pc:docMk/>
            <pc:sldMk cId="2096041564" sldId="393"/>
            <ac:picMk id="4" creationId="{A92859E8-66C0-5417-C940-813BFA0DA20A}"/>
          </ac:picMkLst>
        </pc:picChg>
        <pc:picChg chg="mod">
          <ac:chgData name="Shaik Saida" userId="a9fbb8cc9d342808" providerId="LiveId" clId="{7F77CD0B-4B4E-459C-9B7C-B2C1510EB38A}" dt="2025-08-29T07:19:43.026" v="70" actId="1076"/>
          <ac:picMkLst>
            <pc:docMk/>
            <pc:sldMk cId="2096041564" sldId="393"/>
            <ac:picMk id="5" creationId="{CBAC7A38-D0EF-F668-3992-F260D9211E20}"/>
          </ac:picMkLst>
        </pc:picChg>
      </pc:sldChg>
      <pc:sldChg chg="modSp mod">
        <pc:chgData name="Shaik Saida" userId="a9fbb8cc9d342808" providerId="LiveId" clId="{7F77CD0B-4B4E-459C-9B7C-B2C1510EB38A}" dt="2025-08-29T07:19:57.345" v="71" actId="1076"/>
        <pc:sldMkLst>
          <pc:docMk/>
          <pc:sldMk cId="2269880627" sldId="394"/>
        </pc:sldMkLst>
        <pc:spChg chg="mod">
          <ac:chgData name="Shaik Saida" userId="a9fbb8cc9d342808" providerId="LiveId" clId="{7F77CD0B-4B4E-459C-9B7C-B2C1510EB38A}" dt="2025-08-29T07:14:56.206" v="0"/>
          <ac:spMkLst>
            <pc:docMk/>
            <pc:sldMk cId="2269880627" sldId="394"/>
            <ac:spMk id="2" creationId="{49E7891F-498D-14EC-3F06-24041678A9B5}"/>
          </ac:spMkLst>
        </pc:spChg>
        <pc:picChg chg="mod">
          <ac:chgData name="Shaik Saida" userId="a9fbb8cc9d342808" providerId="LiveId" clId="{7F77CD0B-4B4E-459C-9B7C-B2C1510EB38A}" dt="2025-08-29T07:19:57.345" v="71" actId="1076"/>
          <ac:picMkLst>
            <pc:docMk/>
            <pc:sldMk cId="2269880627" sldId="394"/>
            <ac:picMk id="5" creationId="{393303C6-F4B1-1C96-5035-5E1E69C2DAAA}"/>
          </ac:picMkLst>
        </pc:picChg>
      </pc:sldChg>
      <pc:sldChg chg="modSp mod">
        <pc:chgData name="Shaik Saida" userId="a9fbb8cc9d342808" providerId="LiveId" clId="{7F77CD0B-4B4E-459C-9B7C-B2C1510EB38A}" dt="2025-08-29T07:20:03.602" v="72" actId="1036"/>
        <pc:sldMkLst>
          <pc:docMk/>
          <pc:sldMk cId="400652858" sldId="395"/>
        </pc:sldMkLst>
        <pc:spChg chg="mod">
          <ac:chgData name="Shaik Saida" userId="a9fbb8cc9d342808" providerId="LiveId" clId="{7F77CD0B-4B4E-459C-9B7C-B2C1510EB38A}" dt="2025-08-29T07:14:56.206" v="0"/>
          <ac:spMkLst>
            <pc:docMk/>
            <pc:sldMk cId="400652858" sldId="395"/>
            <ac:spMk id="2" creationId="{BCEDE800-9646-0496-C31C-9F07AA7803DE}"/>
          </ac:spMkLst>
        </pc:spChg>
        <pc:picChg chg="mod">
          <ac:chgData name="Shaik Saida" userId="a9fbb8cc9d342808" providerId="LiveId" clId="{7F77CD0B-4B4E-459C-9B7C-B2C1510EB38A}" dt="2025-08-29T07:20:03.602" v="72" actId="1036"/>
          <ac:picMkLst>
            <pc:docMk/>
            <pc:sldMk cId="400652858" sldId="395"/>
            <ac:picMk id="5" creationId="{52765733-8C1A-9A4E-BFAE-6065A6102534}"/>
          </ac:picMkLst>
        </pc:picChg>
      </pc:sldChg>
      <pc:sldChg chg="modSp">
        <pc:chgData name="Shaik Saida" userId="a9fbb8cc9d342808" providerId="LiveId" clId="{7F77CD0B-4B4E-459C-9B7C-B2C1510EB38A}" dt="2025-08-29T07:14:56.206" v="0"/>
        <pc:sldMkLst>
          <pc:docMk/>
          <pc:sldMk cId="2925063171" sldId="396"/>
        </pc:sldMkLst>
        <pc:spChg chg="mod">
          <ac:chgData name="Shaik Saida" userId="a9fbb8cc9d342808" providerId="LiveId" clId="{7F77CD0B-4B4E-459C-9B7C-B2C1510EB38A}" dt="2025-08-29T07:14:56.206" v="0"/>
          <ac:spMkLst>
            <pc:docMk/>
            <pc:sldMk cId="2925063171" sldId="396"/>
            <ac:spMk id="2" creationId="{1C028B2F-31CE-8FF8-3483-CF9FF326ED8D}"/>
          </ac:spMkLst>
        </pc:spChg>
      </pc:sldChg>
      <pc:sldChg chg="modSp">
        <pc:chgData name="Shaik Saida" userId="a9fbb8cc9d342808" providerId="LiveId" clId="{7F77CD0B-4B4E-459C-9B7C-B2C1510EB38A}" dt="2025-08-29T07:14:56.206" v="0"/>
        <pc:sldMkLst>
          <pc:docMk/>
          <pc:sldMk cId="126062560" sldId="397"/>
        </pc:sldMkLst>
        <pc:spChg chg="mod">
          <ac:chgData name="Shaik Saida" userId="a9fbb8cc9d342808" providerId="LiveId" clId="{7F77CD0B-4B4E-459C-9B7C-B2C1510EB38A}" dt="2025-08-29T07:14:56.206" v="0"/>
          <ac:spMkLst>
            <pc:docMk/>
            <pc:sldMk cId="126062560" sldId="397"/>
            <ac:spMk id="2" creationId="{92E6470A-74C1-8A28-A341-7C3C5B86E872}"/>
          </ac:spMkLst>
        </pc:spChg>
      </pc:sldChg>
      <pc:sldChg chg="modSp">
        <pc:chgData name="Shaik Saida" userId="a9fbb8cc9d342808" providerId="LiveId" clId="{7F77CD0B-4B4E-459C-9B7C-B2C1510EB38A}" dt="2025-08-29T07:14:56.206" v="0"/>
        <pc:sldMkLst>
          <pc:docMk/>
          <pc:sldMk cId="1019556210" sldId="399"/>
        </pc:sldMkLst>
        <pc:spChg chg="mod">
          <ac:chgData name="Shaik Saida" userId="a9fbb8cc9d342808" providerId="LiveId" clId="{7F77CD0B-4B4E-459C-9B7C-B2C1510EB38A}" dt="2025-08-29T07:14:56.206" v="0"/>
          <ac:spMkLst>
            <pc:docMk/>
            <pc:sldMk cId="1019556210" sldId="399"/>
            <ac:spMk id="2" creationId="{B2FD4995-364F-8361-12E0-6777A8ECD88C}"/>
          </ac:spMkLst>
        </pc:spChg>
      </pc:sldChg>
      <pc:sldChg chg="modSp mod">
        <pc:chgData name="Shaik Saida" userId="a9fbb8cc9d342808" providerId="LiveId" clId="{7F77CD0B-4B4E-459C-9B7C-B2C1510EB38A}" dt="2025-08-29T07:20:45.025" v="126" actId="14100"/>
        <pc:sldMkLst>
          <pc:docMk/>
          <pc:sldMk cId="4285083451" sldId="401"/>
        </pc:sldMkLst>
        <pc:picChg chg="mod">
          <ac:chgData name="Shaik Saida" userId="a9fbb8cc9d342808" providerId="LiveId" clId="{7F77CD0B-4B4E-459C-9B7C-B2C1510EB38A}" dt="2025-08-29T07:20:45.025" v="126" actId="14100"/>
          <ac:picMkLst>
            <pc:docMk/>
            <pc:sldMk cId="4285083451" sldId="401"/>
            <ac:picMk id="4" creationId="{4DE4FAA1-6F58-ABFF-0733-3B6E3C8430DD}"/>
          </ac:picMkLst>
        </pc:picChg>
      </pc:sldChg>
      <pc:sldChg chg="modSp mod">
        <pc:chgData name="Shaik Saida" userId="a9fbb8cc9d342808" providerId="LiveId" clId="{7F77CD0B-4B4E-459C-9B7C-B2C1510EB38A}" dt="2025-08-29T07:21:10.020" v="133" actId="1035"/>
        <pc:sldMkLst>
          <pc:docMk/>
          <pc:sldMk cId="1505993760" sldId="403"/>
        </pc:sldMkLst>
        <pc:picChg chg="mod">
          <ac:chgData name="Shaik Saida" userId="a9fbb8cc9d342808" providerId="LiveId" clId="{7F77CD0B-4B4E-459C-9B7C-B2C1510EB38A}" dt="2025-08-29T07:21:03.881" v="127" actId="1076"/>
          <ac:picMkLst>
            <pc:docMk/>
            <pc:sldMk cId="1505993760" sldId="403"/>
            <ac:picMk id="4" creationId="{E12132D4-ECF7-4776-3120-840562450242}"/>
          </ac:picMkLst>
        </pc:picChg>
        <pc:picChg chg="mod">
          <ac:chgData name="Shaik Saida" userId="a9fbb8cc9d342808" providerId="LiveId" clId="{7F77CD0B-4B4E-459C-9B7C-B2C1510EB38A}" dt="2025-08-29T07:21:10.020" v="133" actId="1035"/>
          <ac:picMkLst>
            <pc:docMk/>
            <pc:sldMk cId="1505993760" sldId="403"/>
            <ac:picMk id="5" creationId="{6BFF50C2-F292-D400-A840-B117E1B7A3D2}"/>
          </ac:picMkLst>
        </pc:picChg>
      </pc:sldChg>
      <pc:sldChg chg="modSp mod">
        <pc:chgData name="Shaik Saida" userId="a9fbb8cc9d342808" providerId="LiveId" clId="{7F77CD0B-4B4E-459C-9B7C-B2C1510EB38A}" dt="2025-08-29T07:21:21.495" v="136" actId="1036"/>
        <pc:sldMkLst>
          <pc:docMk/>
          <pc:sldMk cId="1702971257" sldId="406"/>
        </pc:sldMkLst>
        <pc:picChg chg="mod">
          <ac:chgData name="Shaik Saida" userId="a9fbb8cc9d342808" providerId="LiveId" clId="{7F77CD0B-4B4E-459C-9B7C-B2C1510EB38A}" dt="2025-08-29T07:21:17.661" v="134" actId="1076"/>
          <ac:picMkLst>
            <pc:docMk/>
            <pc:sldMk cId="1702971257" sldId="406"/>
            <ac:picMk id="4" creationId="{2C288D70-C2F2-9C6D-5891-B56A7B1DFF36}"/>
          </ac:picMkLst>
        </pc:picChg>
        <pc:picChg chg="mod">
          <ac:chgData name="Shaik Saida" userId="a9fbb8cc9d342808" providerId="LiveId" clId="{7F77CD0B-4B4E-459C-9B7C-B2C1510EB38A}" dt="2025-08-29T07:21:21.495" v="136" actId="1036"/>
          <ac:picMkLst>
            <pc:docMk/>
            <pc:sldMk cId="1702971257" sldId="406"/>
            <ac:picMk id="5" creationId="{A5DEF5B8-F9EF-DD73-F4F8-7B9B25286F9B}"/>
          </ac:picMkLst>
        </pc:picChg>
      </pc:sldChg>
      <pc:sldChg chg="modSp mod">
        <pc:chgData name="Shaik Saida" userId="a9fbb8cc9d342808" providerId="LiveId" clId="{7F77CD0B-4B4E-459C-9B7C-B2C1510EB38A}" dt="2025-08-29T07:21:30.576" v="138" actId="1076"/>
        <pc:sldMkLst>
          <pc:docMk/>
          <pc:sldMk cId="372578337" sldId="407"/>
        </pc:sldMkLst>
        <pc:picChg chg="mod">
          <ac:chgData name="Shaik Saida" userId="a9fbb8cc9d342808" providerId="LiveId" clId="{7F77CD0B-4B4E-459C-9B7C-B2C1510EB38A}" dt="2025-08-29T07:21:27.388" v="137" actId="1076"/>
          <ac:picMkLst>
            <pc:docMk/>
            <pc:sldMk cId="372578337" sldId="407"/>
            <ac:picMk id="9" creationId="{D06159D9-56AD-2ACC-675E-0A5B144C911A}"/>
          </ac:picMkLst>
        </pc:picChg>
        <pc:picChg chg="mod">
          <ac:chgData name="Shaik Saida" userId="a9fbb8cc9d342808" providerId="LiveId" clId="{7F77CD0B-4B4E-459C-9B7C-B2C1510EB38A}" dt="2025-08-29T07:21:30.576" v="138" actId="1076"/>
          <ac:picMkLst>
            <pc:docMk/>
            <pc:sldMk cId="372578337" sldId="407"/>
            <ac:picMk id="10" creationId="{DB507576-AF6A-925D-213B-B4427ABC311B}"/>
          </ac:picMkLst>
        </pc:picChg>
      </pc:sldChg>
      <pc:sldChg chg="modSp">
        <pc:chgData name="Shaik Saida" userId="a9fbb8cc9d342808" providerId="LiveId" clId="{7F77CD0B-4B4E-459C-9B7C-B2C1510EB38A}" dt="2025-08-29T07:14:56.206" v="0"/>
        <pc:sldMkLst>
          <pc:docMk/>
          <pc:sldMk cId="1042463552" sldId="408"/>
        </pc:sldMkLst>
        <pc:spChg chg="mod">
          <ac:chgData name="Shaik Saida" userId="a9fbb8cc9d342808" providerId="LiveId" clId="{7F77CD0B-4B4E-459C-9B7C-B2C1510EB38A}" dt="2025-08-29T07:14:56.206" v="0"/>
          <ac:spMkLst>
            <pc:docMk/>
            <pc:sldMk cId="1042463552" sldId="408"/>
            <ac:spMk id="2" creationId="{5BC6782A-0314-F598-A3AC-C20E593B8740}"/>
          </ac:spMkLst>
        </pc:spChg>
      </pc:sldChg>
      <pc:sldChg chg="modSp mod">
        <pc:chgData name="Shaik Saida" userId="a9fbb8cc9d342808" providerId="LiveId" clId="{7F77CD0B-4B4E-459C-9B7C-B2C1510EB38A}" dt="2025-08-29T07:14:56.365" v="1" actId="27636"/>
        <pc:sldMkLst>
          <pc:docMk/>
          <pc:sldMk cId="3710516547" sldId="409"/>
        </pc:sldMkLst>
        <pc:spChg chg="mod">
          <ac:chgData name="Shaik Saida" userId="a9fbb8cc9d342808" providerId="LiveId" clId="{7F77CD0B-4B4E-459C-9B7C-B2C1510EB38A}" dt="2025-08-29T07:14:56.365" v="1" actId="27636"/>
          <ac:spMkLst>
            <pc:docMk/>
            <pc:sldMk cId="3710516547" sldId="409"/>
            <ac:spMk id="2" creationId="{998D818C-A10B-87AB-DB5D-42CD4606F648}"/>
          </ac:spMkLst>
        </pc:spChg>
      </pc:sldChg>
      <pc:sldChg chg="modSp">
        <pc:chgData name="Shaik Saida" userId="a9fbb8cc9d342808" providerId="LiveId" clId="{7F77CD0B-4B4E-459C-9B7C-B2C1510EB38A}" dt="2025-08-29T07:14:56.206" v="0"/>
        <pc:sldMkLst>
          <pc:docMk/>
          <pc:sldMk cId="3741246470" sldId="410"/>
        </pc:sldMkLst>
        <pc:spChg chg="mod">
          <ac:chgData name="Shaik Saida" userId="a9fbb8cc9d342808" providerId="LiveId" clId="{7F77CD0B-4B4E-459C-9B7C-B2C1510EB38A}" dt="2025-08-29T07:14:56.206" v="0"/>
          <ac:spMkLst>
            <pc:docMk/>
            <pc:sldMk cId="3741246470" sldId="410"/>
            <ac:spMk id="2" creationId="{A213574C-35E5-B9EB-E937-431254BE57A3}"/>
          </ac:spMkLst>
        </pc:spChg>
      </pc:sldChg>
      <pc:sldChg chg="modSp mod">
        <pc:chgData name="Shaik Saida" userId="a9fbb8cc9d342808" providerId="LiveId" clId="{7F77CD0B-4B4E-459C-9B7C-B2C1510EB38A}" dt="2025-08-29T07:19:00.893" v="65" actId="14100"/>
        <pc:sldMkLst>
          <pc:docMk/>
          <pc:sldMk cId="4084988293" sldId="412"/>
        </pc:sldMkLst>
        <pc:picChg chg="mod">
          <ac:chgData name="Shaik Saida" userId="a9fbb8cc9d342808" providerId="LiveId" clId="{7F77CD0B-4B4E-459C-9B7C-B2C1510EB38A}" dt="2025-08-29T07:19:00.893" v="65" actId="14100"/>
          <ac:picMkLst>
            <pc:docMk/>
            <pc:sldMk cId="4084988293" sldId="412"/>
            <ac:picMk id="7" creationId="{29FC1837-6B73-66B2-E98A-6B2E3889B267}"/>
          </ac:picMkLst>
        </pc:picChg>
      </pc:sldChg>
      <pc:sldChg chg="modSp">
        <pc:chgData name="Shaik Saida" userId="a9fbb8cc9d342808" providerId="LiveId" clId="{7F77CD0B-4B4E-459C-9B7C-B2C1510EB38A}" dt="2025-08-29T07:14:56.206" v="0"/>
        <pc:sldMkLst>
          <pc:docMk/>
          <pc:sldMk cId="1936032978" sldId="413"/>
        </pc:sldMkLst>
        <pc:spChg chg="mod">
          <ac:chgData name="Shaik Saida" userId="a9fbb8cc9d342808" providerId="LiveId" clId="{7F77CD0B-4B4E-459C-9B7C-B2C1510EB38A}" dt="2025-08-29T07:14:56.206" v="0"/>
          <ac:spMkLst>
            <pc:docMk/>
            <pc:sldMk cId="1936032978" sldId="413"/>
            <ac:spMk id="2" creationId="{391B836C-72A0-1575-1660-D17227BE5BCC}"/>
          </ac:spMkLst>
        </pc:spChg>
      </pc:sldChg>
      <pc:sldChg chg="modSp mod">
        <pc:chgData name="Shaik Saida" userId="a9fbb8cc9d342808" providerId="LiveId" clId="{7F77CD0B-4B4E-459C-9B7C-B2C1510EB38A}" dt="2025-08-29T07:15:28.293" v="3" actId="1076"/>
        <pc:sldMkLst>
          <pc:docMk/>
          <pc:sldMk cId="206835360" sldId="415"/>
        </pc:sldMkLst>
        <pc:spChg chg="mod">
          <ac:chgData name="Shaik Saida" userId="a9fbb8cc9d342808" providerId="LiveId" clId="{7F77CD0B-4B4E-459C-9B7C-B2C1510EB38A}" dt="2025-08-29T07:15:28.293" v="3" actId="1076"/>
          <ac:spMkLst>
            <pc:docMk/>
            <pc:sldMk cId="206835360" sldId="415"/>
            <ac:spMk id="2" creationId="{FFFEA119-8EFD-8F24-7A54-5168E96C3B20}"/>
          </ac:spMkLst>
        </pc:spChg>
        <pc:spChg chg="mod">
          <ac:chgData name="Shaik Saida" userId="a9fbb8cc9d342808" providerId="LiveId" clId="{7F77CD0B-4B4E-459C-9B7C-B2C1510EB38A}" dt="2025-08-29T07:15:15.396" v="2" actId="1076"/>
          <ac:spMkLst>
            <pc:docMk/>
            <pc:sldMk cId="206835360" sldId="415"/>
            <ac:spMk id="3" creationId="{EE8298AF-F307-A444-34EC-B6C575FC8FEE}"/>
          </ac:spMkLst>
        </pc:spChg>
      </pc:sldChg>
      <pc:sldChg chg="modSp mod">
        <pc:chgData name="Shaik Saida" userId="a9fbb8cc9d342808" providerId="LiveId" clId="{7F77CD0B-4B4E-459C-9B7C-B2C1510EB38A}" dt="2025-08-29T07:15:40.853" v="4" actId="1076"/>
        <pc:sldMkLst>
          <pc:docMk/>
          <pc:sldMk cId="2221894556" sldId="416"/>
        </pc:sldMkLst>
        <pc:spChg chg="mod">
          <ac:chgData name="Shaik Saida" userId="a9fbb8cc9d342808" providerId="LiveId" clId="{7F77CD0B-4B4E-459C-9B7C-B2C1510EB38A}" dt="2025-08-29T07:15:40.853" v="4" actId="1076"/>
          <ac:spMkLst>
            <pc:docMk/>
            <pc:sldMk cId="2221894556" sldId="416"/>
            <ac:spMk id="3" creationId="{A0500098-1C08-0209-339A-65D8F54CE77D}"/>
          </ac:spMkLst>
        </pc:spChg>
      </pc:sldChg>
      <pc:sldChg chg="modSp mod">
        <pc:chgData name="Shaik Saida" userId="a9fbb8cc9d342808" providerId="LiveId" clId="{7F77CD0B-4B4E-459C-9B7C-B2C1510EB38A}" dt="2025-08-29T07:17:00.086" v="16" actId="1076"/>
        <pc:sldMkLst>
          <pc:docMk/>
          <pc:sldMk cId="3246529905" sldId="418"/>
        </pc:sldMkLst>
        <pc:spChg chg="mod">
          <ac:chgData name="Shaik Saida" userId="a9fbb8cc9d342808" providerId="LiveId" clId="{7F77CD0B-4B4E-459C-9B7C-B2C1510EB38A}" dt="2025-08-29T07:17:00.086" v="16" actId="1076"/>
          <ac:spMkLst>
            <pc:docMk/>
            <pc:sldMk cId="3246529905" sldId="418"/>
            <ac:spMk id="2" creationId="{29D4192A-80F9-6B49-1131-5660D8058717}"/>
          </ac:spMkLst>
        </pc:spChg>
        <pc:picChg chg="mod">
          <ac:chgData name="Shaik Saida" userId="a9fbb8cc9d342808" providerId="LiveId" clId="{7F77CD0B-4B4E-459C-9B7C-B2C1510EB38A}" dt="2025-08-29T07:16:52.675" v="15" actId="1076"/>
          <ac:picMkLst>
            <pc:docMk/>
            <pc:sldMk cId="3246529905" sldId="418"/>
            <ac:picMk id="4" creationId="{058943E6-E4FE-4971-3FD7-96098C627474}"/>
          </ac:picMkLst>
        </pc:picChg>
      </pc:sldChg>
      <pc:sldChg chg="modSp mod">
        <pc:chgData name="Shaik Saida" userId="a9fbb8cc9d342808" providerId="LiveId" clId="{7F77CD0B-4B4E-459C-9B7C-B2C1510EB38A}" dt="2025-08-29T07:16:04.041" v="8" actId="1076"/>
        <pc:sldMkLst>
          <pc:docMk/>
          <pc:sldMk cId="2400287683" sldId="421"/>
        </pc:sldMkLst>
        <pc:spChg chg="mod">
          <ac:chgData name="Shaik Saida" userId="a9fbb8cc9d342808" providerId="LiveId" clId="{7F77CD0B-4B4E-459C-9B7C-B2C1510EB38A}" dt="2025-08-29T07:15:53.199" v="6" actId="1076"/>
          <ac:spMkLst>
            <pc:docMk/>
            <pc:sldMk cId="2400287683" sldId="421"/>
            <ac:spMk id="14" creationId="{6B38A865-9163-D39C-8765-67075AFE8748}"/>
          </ac:spMkLst>
        </pc:spChg>
        <pc:spChg chg="mod">
          <ac:chgData name="Shaik Saida" userId="a9fbb8cc9d342808" providerId="LiveId" clId="{7F77CD0B-4B4E-459C-9B7C-B2C1510EB38A}" dt="2025-08-29T07:16:04.041" v="8" actId="1076"/>
          <ac:spMkLst>
            <pc:docMk/>
            <pc:sldMk cId="2400287683" sldId="421"/>
            <ac:spMk id="15" creationId="{A09D6A72-B0AD-56C3-6702-16E4279A9834}"/>
          </ac:spMkLst>
        </pc:spChg>
        <pc:picChg chg="mod">
          <ac:chgData name="Shaik Saida" userId="a9fbb8cc9d342808" providerId="LiveId" clId="{7F77CD0B-4B4E-459C-9B7C-B2C1510EB38A}" dt="2025-08-29T07:15:47.940" v="5" actId="1076"/>
          <ac:picMkLst>
            <pc:docMk/>
            <pc:sldMk cId="2400287683" sldId="421"/>
            <ac:picMk id="10" creationId="{8302CD4C-F166-0095-F242-DFA28E14B2BD}"/>
          </ac:picMkLst>
        </pc:picChg>
        <pc:picChg chg="mod">
          <ac:chgData name="Shaik Saida" userId="a9fbb8cc9d342808" providerId="LiveId" clId="{7F77CD0B-4B4E-459C-9B7C-B2C1510EB38A}" dt="2025-08-29T07:15:58.299" v="7" actId="1076"/>
          <ac:picMkLst>
            <pc:docMk/>
            <pc:sldMk cId="2400287683" sldId="421"/>
            <ac:picMk id="11" creationId="{4D9CDF00-4A44-A326-B376-7D2207ACD367}"/>
          </ac:picMkLst>
        </pc:picChg>
      </pc:sldChg>
      <pc:sldChg chg="modSp mod">
        <pc:chgData name="Shaik Saida" userId="a9fbb8cc9d342808" providerId="LiveId" clId="{7F77CD0B-4B4E-459C-9B7C-B2C1510EB38A}" dt="2025-08-29T07:16:32.292" v="12" actId="1076"/>
        <pc:sldMkLst>
          <pc:docMk/>
          <pc:sldMk cId="3700605192" sldId="422"/>
        </pc:sldMkLst>
        <pc:spChg chg="mod">
          <ac:chgData name="Shaik Saida" userId="a9fbb8cc9d342808" providerId="LiveId" clId="{7F77CD0B-4B4E-459C-9B7C-B2C1510EB38A}" dt="2025-08-29T07:16:20.221" v="10" actId="1076"/>
          <ac:spMkLst>
            <pc:docMk/>
            <pc:sldMk cId="3700605192" sldId="422"/>
            <ac:spMk id="5" creationId="{9D78C936-F749-7708-62CF-222BFFA5113F}"/>
          </ac:spMkLst>
        </pc:spChg>
        <pc:spChg chg="mod">
          <ac:chgData name="Shaik Saida" userId="a9fbb8cc9d342808" providerId="LiveId" clId="{7F77CD0B-4B4E-459C-9B7C-B2C1510EB38A}" dt="2025-08-29T07:16:32.292" v="12" actId="1076"/>
          <ac:spMkLst>
            <pc:docMk/>
            <pc:sldMk cId="3700605192" sldId="422"/>
            <ac:spMk id="7" creationId="{51C2B9E7-7D61-16AD-804E-A4F055984D40}"/>
          </ac:spMkLst>
        </pc:spChg>
        <pc:picChg chg="mod">
          <ac:chgData name="Shaik Saida" userId="a9fbb8cc9d342808" providerId="LiveId" clId="{7F77CD0B-4B4E-459C-9B7C-B2C1510EB38A}" dt="2025-08-29T07:16:09.474" v="9" actId="1076"/>
          <ac:picMkLst>
            <pc:docMk/>
            <pc:sldMk cId="3700605192" sldId="422"/>
            <ac:picMk id="2" creationId="{8A17B2E6-6073-CB5E-6696-BD5378D6C005}"/>
          </ac:picMkLst>
        </pc:picChg>
        <pc:picChg chg="mod">
          <ac:chgData name="Shaik Saida" userId="a9fbb8cc9d342808" providerId="LiveId" clId="{7F77CD0B-4B4E-459C-9B7C-B2C1510EB38A}" dt="2025-08-29T07:16:26.791" v="11" actId="1076"/>
          <ac:picMkLst>
            <pc:docMk/>
            <pc:sldMk cId="3700605192" sldId="422"/>
            <ac:picMk id="3" creationId="{707CD580-6535-3260-AEFF-391735FEE1F7}"/>
          </ac:picMkLst>
        </pc:picChg>
      </pc:sldChg>
      <pc:sldChg chg="modSp mod">
        <pc:chgData name="Shaik Saida" userId="a9fbb8cc9d342808" providerId="LiveId" clId="{7F77CD0B-4B4E-459C-9B7C-B2C1510EB38A}" dt="2025-08-29T07:17:08.592" v="17" actId="1076"/>
        <pc:sldMkLst>
          <pc:docMk/>
          <pc:sldMk cId="4212676520" sldId="423"/>
        </pc:sldMkLst>
        <pc:spChg chg="mod">
          <ac:chgData name="Shaik Saida" userId="a9fbb8cc9d342808" providerId="LiveId" clId="{7F77CD0B-4B4E-459C-9B7C-B2C1510EB38A}" dt="2025-08-29T07:17:08.592" v="17" actId="1076"/>
          <ac:spMkLst>
            <pc:docMk/>
            <pc:sldMk cId="4212676520" sldId="423"/>
            <ac:spMk id="3" creationId="{F6E6DCE4-196A-80D6-87A4-A7C6CEA3E016}"/>
          </ac:spMkLst>
        </pc:spChg>
      </pc:sldChg>
      <pc:sldChg chg="modSp mod">
        <pc:chgData name="Shaik Saida" userId="a9fbb8cc9d342808" providerId="LiveId" clId="{7F77CD0B-4B4E-459C-9B7C-B2C1510EB38A}" dt="2025-08-29T07:21:44.806" v="139" actId="1076"/>
        <pc:sldMkLst>
          <pc:docMk/>
          <pc:sldMk cId="2053646702" sldId="424"/>
        </pc:sldMkLst>
        <pc:spChg chg="mod">
          <ac:chgData name="Shaik Saida" userId="a9fbb8cc9d342808" providerId="LiveId" clId="{7F77CD0B-4B4E-459C-9B7C-B2C1510EB38A}" dt="2025-08-29T07:21:44.806" v="139" actId="1076"/>
          <ac:spMkLst>
            <pc:docMk/>
            <pc:sldMk cId="2053646702" sldId="424"/>
            <ac:spMk id="3" creationId="{6A1DA8E9-8A4C-7E56-084F-E8185786980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9/4/2025</a:t>
            </a:fld>
            <a:endParaRPr lang="en-US"/>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Header</a:t>
            </a:r>
            <a:endParaRPr lang="en-US"/>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zh-CN" altLang="en-US"/>
          </a:p>
          <a:p>
            <a:pPr lvl="1"/>
            <a:r>
              <a:rPr lang="en-US" altLang="zh-CN"/>
              <a:t>Second</a:t>
            </a:r>
            <a:r>
              <a:rPr lang="zh-CN" altLang="en-US"/>
              <a:t> </a:t>
            </a:r>
            <a:r>
              <a:rPr lang="en-US" altLang="zh-CN"/>
              <a:t>level</a:t>
            </a:r>
            <a:endParaRPr lang="zh-CN" altLang="en-US"/>
          </a:p>
          <a:p>
            <a:pPr lvl="2"/>
            <a:r>
              <a:rPr lang="en-US" altLang="zh-CN"/>
              <a:t>Third</a:t>
            </a:r>
            <a:r>
              <a:rPr lang="zh-CN" altLang="en-US"/>
              <a:t> </a:t>
            </a:r>
            <a:r>
              <a:rPr lang="en-US" altLang="zh-CN"/>
              <a:t>level</a:t>
            </a:r>
            <a:endParaRPr lang="zh-CN" altLang="en-US"/>
          </a:p>
          <a:p>
            <a:pPr lvl="3"/>
            <a:r>
              <a:rPr lang="en-US" altLang="zh-CN"/>
              <a:t>Fourth level</a:t>
            </a:r>
            <a:endParaRPr lang="zh-CN" altLang="en-US"/>
          </a:p>
          <a:p>
            <a:pPr lvl="4"/>
            <a:r>
              <a:rPr lang="en-US" altLang="zh-CN"/>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9/4/2025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7</a:t>
            </a:fld>
            <a:endParaRPr lang="zh-CN" altLang="en-US"/>
          </a:p>
        </p:txBody>
      </p:sp>
    </p:spTree>
    <p:extLst>
      <p:ext uri="{BB962C8B-B14F-4D97-AF65-F5344CB8AC3E}">
        <p14:creationId xmlns:p14="http://schemas.microsoft.com/office/powerpoint/2010/main" val="42384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1297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55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17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20210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4626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15118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01378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00158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Photo 2">
    <p:bg>
      <p:bgPr>
        <a:solidFill>
          <a:schemeClr val="tx2"/>
        </a:solidFill>
        <a:effectLst/>
      </p:bgPr>
    </p:bg>
    <p:spTree>
      <p:nvGrpSpPr>
        <p:cNvPr id="1" name=""/>
        <p:cNvGrpSpPr/>
        <p:nvPr/>
      </p:nvGrpSpPr>
      <p:grpSpPr>
        <a:xfrm>
          <a:off x="0" y="0"/>
          <a:ext cx="0" cy="0"/>
          <a:chOff x="0" y="0"/>
          <a:chExt cx="0" cy="0"/>
        </a:xfrm>
      </p:grpSpPr>
      <p:sp>
        <p:nvSpPr>
          <p:cNvPr id="24" name="TextBox 14">
            <a:extLst>
              <a:ext uri="{FF2B5EF4-FFF2-40B4-BE49-F238E27FC236}">
                <a16:creationId xmlns:a16="http://schemas.microsoft.com/office/drawing/2014/main" id="{DE6CD9B1-3C13-91D7-0B35-7210DDF15012}"/>
              </a:ext>
              <a:ext uri="{C183D7F6-B498-43B3-948B-1728B52AA6E4}">
                <adec:decorative xmlns:adec="http://schemas.microsoft.com/office/drawing/2017/decorative" val="1"/>
              </a:ext>
            </a:extLst>
          </p:cNvPr>
          <p:cNvSpPr txBox="1"/>
          <p:nvPr userDrawn="1"/>
        </p:nvSpPr>
        <p:spPr>
          <a:xfrm flipH="1">
            <a:off x="10575273" y="3608134"/>
            <a:ext cx="1153853" cy="2619992"/>
          </a:xfrm>
          <a:prstGeom prst="rect">
            <a:avLst/>
          </a:prstGeom>
          <a:solidFill>
            <a:schemeClr val="accent3">
              <a:lumMod val="90000"/>
            </a:schemeClr>
          </a:solidFill>
        </p:spPr>
        <p:txBody>
          <a:bodyPr lIns="33867" tIns="33867" rIns="33867" bIns="33867" rtlCol="0" anchor="ctr"/>
          <a:lstStyle/>
          <a:p>
            <a:pPr algn="ctr">
              <a:lnSpc>
                <a:spcPts val="1759"/>
              </a:lnSpc>
            </a:pPr>
            <a:endParaRPr sz="800"/>
          </a:p>
        </p:txBody>
      </p:sp>
      <p:sp>
        <p:nvSpPr>
          <p:cNvPr id="15" name="Freeform: Shape 14">
            <a:extLst>
              <a:ext uri="{FF2B5EF4-FFF2-40B4-BE49-F238E27FC236}">
                <a16:creationId xmlns:a16="http://schemas.microsoft.com/office/drawing/2014/main" id="{3877E0A5-0331-62CB-180E-E34D972B9ABE}"/>
              </a:ext>
              <a:ext uri="{C183D7F6-B498-43B3-948B-1728B52AA6E4}">
                <adec:decorative xmlns:adec="http://schemas.microsoft.com/office/drawing/2017/decorative" val="1"/>
              </a:ext>
            </a:extLst>
          </p:cNvPr>
          <p:cNvSpPr/>
          <p:nvPr userDrawn="1"/>
        </p:nvSpPr>
        <p:spPr>
          <a:xfrm rot="16200000">
            <a:off x="10575273" y="2459359"/>
            <a:ext cx="1153853" cy="1153853"/>
          </a:xfrm>
          <a:custGeom>
            <a:avLst/>
            <a:gdLst>
              <a:gd name="connsiteX0" fmla="*/ 0 w 677557"/>
              <a:gd name="connsiteY0" fmla="*/ 0 h 677557"/>
              <a:gd name="connsiteX1" fmla="*/ 677557 w 677557"/>
              <a:gd name="connsiteY1" fmla="*/ 0 h 677557"/>
              <a:gd name="connsiteX2" fmla="*/ 0 w 677557"/>
              <a:gd name="connsiteY2" fmla="*/ 677557 h 677557"/>
            </a:gdLst>
            <a:ahLst/>
            <a:cxnLst>
              <a:cxn ang="0">
                <a:pos x="connsiteX0" y="connsiteY0"/>
              </a:cxn>
              <a:cxn ang="0">
                <a:pos x="connsiteX1" y="connsiteY1"/>
              </a:cxn>
              <a:cxn ang="0">
                <a:pos x="connsiteX2" y="connsiteY2"/>
              </a:cxn>
            </a:cxnLst>
            <a:rect l="l" t="t" r="r" b="b"/>
            <a:pathLst>
              <a:path w="677557" h="677557">
                <a:moveTo>
                  <a:pt x="0" y="0"/>
                </a:moveTo>
                <a:lnTo>
                  <a:pt x="677557" y="0"/>
                </a:lnTo>
                <a:cubicBezTo>
                  <a:pt x="677557" y="374204"/>
                  <a:pt x="374204" y="677557"/>
                  <a:pt x="0" y="677557"/>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Freeform: Shape 16">
            <a:extLst>
              <a:ext uri="{FF2B5EF4-FFF2-40B4-BE49-F238E27FC236}">
                <a16:creationId xmlns:a16="http://schemas.microsoft.com/office/drawing/2014/main" id="{A28D47C3-6DEC-ACF5-0DD4-112B3DBDC5A1}"/>
              </a:ext>
              <a:ext uri="{C183D7F6-B498-43B3-948B-1728B52AA6E4}">
                <adec:decorative xmlns:adec="http://schemas.microsoft.com/office/drawing/2017/decorative" val="1"/>
              </a:ext>
            </a:extLst>
          </p:cNvPr>
          <p:cNvSpPr/>
          <p:nvPr userDrawn="1"/>
        </p:nvSpPr>
        <p:spPr>
          <a:xfrm>
            <a:off x="0" y="-7990"/>
            <a:ext cx="715963" cy="810083"/>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Right Triangle 15">
            <a:extLst>
              <a:ext uri="{FF2B5EF4-FFF2-40B4-BE49-F238E27FC236}">
                <a16:creationId xmlns:a16="http://schemas.microsoft.com/office/drawing/2014/main" id="{F16C5736-7338-CB71-59DF-910D5C4F2309}"/>
              </a:ext>
              <a:ext uri="{C183D7F6-B498-43B3-948B-1728B52AA6E4}">
                <adec:decorative xmlns:adec="http://schemas.microsoft.com/office/drawing/2017/decorative" val="1"/>
              </a:ext>
            </a:extLst>
          </p:cNvPr>
          <p:cNvSpPr/>
          <p:nvPr userDrawn="1"/>
        </p:nvSpPr>
        <p:spPr>
          <a:xfrm rot="10800000">
            <a:off x="9665022" y="787177"/>
            <a:ext cx="910251" cy="910251"/>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4">
            <a:extLst>
              <a:ext uri="{FF2B5EF4-FFF2-40B4-BE49-F238E27FC236}">
                <a16:creationId xmlns:a16="http://schemas.microsoft.com/office/drawing/2014/main" id="{279ECC79-3B65-3DCB-5284-DA9AB0B5EE65}"/>
              </a:ext>
              <a:ext uri="{C183D7F6-B498-43B3-948B-1728B52AA6E4}">
                <adec:decorative xmlns:adec="http://schemas.microsoft.com/office/drawing/2017/decorative" val="1"/>
              </a:ext>
            </a:extLst>
          </p:cNvPr>
          <p:cNvSpPr txBox="1"/>
          <p:nvPr userDrawn="1"/>
        </p:nvSpPr>
        <p:spPr>
          <a:xfrm flipH="1">
            <a:off x="7008523" y="787177"/>
            <a:ext cx="1351722" cy="910252"/>
          </a:xfrm>
          <a:prstGeom prst="rect">
            <a:avLst/>
          </a:prstGeom>
          <a:solidFill>
            <a:schemeClr val="accent3"/>
          </a:solidFill>
        </p:spPr>
        <p:txBody>
          <a:bodyPr lIns="33867" tIns="33867" rIns="33867" bIns="33867" rtlCol="0" anchor="ctr"/>
          <a:lstStyle/>
          <a:p>
            <a:pPr algn="ctr">
              <a:lnSpc>
                <a:spcPts val="1759"/>
              </a:lnSpc>
            </a:pPr>
            <a:endParaRPr sz="800"/>
          </a:p>
        </p:txBody>
      </p:sp>
      <p:sp>
        <p:nvSpPr>
          <p:cNvPr id="14" name="Right Triangle 15">
            <a:extLst>
              <a:ext uri="{FF2B5EF4-FFF2-40B4-BE49-F238E27FC236}">
                <a16:creationId xmlns:a16="http://schemas.microsoft.com/office/drawing/2014/main" id="{734F53B5-B93F-DC84-C12D-B6CB414D6B08}"/>
              </a:ext>
              <a:ext uri="{C183D7F6-B498-43B3-948B-1728B52AA6E4}">
                <adec:decorative xmlns:adec="http://schemas.microsoft.com/office/drawing/2017/decorative" val="1"/>
              </a:ext>
            </a:extLst>
          </p:cNvPr>
          <p:cNvSpPr/>
          <p:nvPr userDrawn="1"/>
        </p:nvSpPr>
        <p:spPr>
          <a:xfrm rot="10800000">
            <a:off x="7008525" y="5417794"/>
            <a:ext cx="910251" cy="910251"/>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833CD137-451F-ADC5-EAAA-9B11E1A2C88C}"/>
              </a:ext>
              <a:ext uri="{C183D7F6-B498-43B3-948B-1728B52AA6E4}">
                <adec:decorative xmlns:adec="http://schemas.microsoft.com/office/drawing/2017/decorative" val="1"/>
              </a:ext>
            </a:extLst>
          </p:cNvPr>
          <p:cNvSpPr/>
          <p:nvPr userDrawn="1"/>
        </p:nvSpPr>
        <p:spPr>
          <a:xfrm>
            <a:off x="8360245" y="786125"/>
            <a:ext cx="910253" cy="910253"/>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462867" y="624839"/>
            <a:ext cx="5328920" cy="3979951"/>
          </a:xfrm>
          <a:prstGeom prst="rect">
            <a:avLst/>
          </a:prstGeom>
        </p:spPr>
        <p:txBody>
          <a:bodyPr anchor="b">
            <a:normAutofit/>
          </a:bodyPr>
          <a:lstStyle>
            <a:lvl1pPr algn="l">
              <a:defRPr sz="5400">
                <a:solidFill>
                  <a:schemeClr val="accent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62867" y="4731335"/>
            <a:ext cx="5328919" cy="1184585"/>
          </a:xfrm>
          <a:prstGeom prst="rect">
            <a:avLst/>
          </a:prstGeom>
        </p:spPr>
        <p:txBody>
          <a:bodyPr anchor="t">
            <a:normAutofit/>
          </a:bodyPr>
          <a:lstStyle>
            <a:lvl1pPr marL="0" indent="0" algn="l">
              <a:buNone/>
              <a:tabLst>
                <a:tab pos="628650" algn="l"/>
              </a:tabLst>
              <a:defRPr sz="24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4">
            <a:extLst>
              <a:ext uri="{FF2B5EF4-FFF2-40B4-BE49-F238E27FC236}">
                <a16:creationId xmlns:a16="http://schemas.microsoft.com/office/drawing/2014/main" id="{47976631-804A-BD0F-F7AD-6B27B01A59F8}"/>
              </a:ext>
            </a:extLst>
          </p:cNvPr>
          <p:cNvSpPr>
            <a:spLocks noGrp="1"/>
          </p:cNvSpPr>
          <p:nvPr>
            <p:ph type="body" sz="quarter" idx="27" hasCustomPrompt="1"/>
          </p:nvPr>
        </p:nvSpPr>
        <p:spPr>
          <a:xfrm>
            <a:off x="462867" y="6024833"/>
            <a:ext cx="2401888" cy="303213"/>
          </a:xfrm>
        </p:spPr>
        <p:txBody>
          <a:bodyPr>
            <a:normAutofit/>
          </a:bodyPr>
          <a:lstStyle>
            <a:lvl1pPr algn="l">
              <a:defRPr sz="1600">
                <a:solidFill>
                  <a:schemeClr val="bg1"/>
                </a:solidFill>
              </a:defRPr>
            </a:lvl1pPr>
          </a:lstStyle>
          <a:p>
            <a:pPr lvl="0"/>
            <a:r>
              <a:rPr lang="en-US" altLang="zh-CN"/>
              <a:t>Presenter Name</a:t>
            </a:r>
            <a:endParaRPr lang="zh-CN" altLang="en-US"/>
          </a:p>
        </p:txBody>
      </p:sp>
      <p:sp>
        <p:nvSpPr>
          <p:cNvPr id="11" name="Picture Placeholder 10">
            <a:extLst>
              <a:ext uri="{FF2B5EF4-FFF2-40B4-BE49-F238E27FC236}">
                <a16:creationId xmlns:a16="http://schemas.microsoft.com/office/drawing/2014/main" id="{B24A208E-BD69-BB12-21B8-DA405B501FA8}"/>
              </a:ext>
              <a:ext uri="{C183D7F6-B498-43B3-948B-1728B52AA6E4}">
                <adec:decorative xmlns:adec="http://schemas.microsoft.com/office/drawing/2017/decorative" val="0"/>
              </a:ext>
            </a:extLst>
          </p:cNvPr>
          <p:cNvSpPr>
            <a:spLocks noGrp="1"/>
          </p:cNvSpPr>
          <p:nvPr>
            <p:ph type="pic" sz="quarter" idx="13"/>
          </p:nvPr>
        </p:nvSpPr>
        <p:spPr>
          <a:xfrm>
            <a:off x="7008523" y="1696135"/>
            <a:ext cx="3568330" cy="3721659"/>
          </a:xfrm>
          <a:prstGeom prst="rect">
            <a:avLst/>
          </a:prstGeom>
          <a:noFill/>
        </p:spPr>
        <p:txBody>
          <a:bodyPr/>
          <a:lstStyle/>
          <a:p>
            <a:endParaRPr lang="en-US"/>
          </a:p>
        </p:txBody>
      </p:sp>
      <p:sp>
        <p:nvSpPr>
          <p:cNvPr id="26" name="Picture Placeholder">
            <a:extLst>
              <a:ext uri="{FF2B5EF4-FFF2-40B4-BE49-F238E27FC236}">
                <a16:creationId xmlns:a16="http://schemas.microsoft.com/office/drawing/2014/main" id="{906F6FE7-7F47-E595-A1C0-07AD40CD4CF0}"/>
              </a:ext>
              <a:ext uri="{C183D7F6-B498-43B3-948B-1728B52AA6E4}">
                <adec:decorative xmlns:adec="http://schemas.microsoft.com/office/drawing/2017/decorative" val="0"/>
              </a:ext>
            </a:extLst>
          </p:cNvPr>
          <p:cNvSpPr>
            <a:spLocks noGrp="1"/>
          </p:cNvSpPr>
          <p:nvPr>
            <p:ph type="pic" sz="quarter" idx="21"/>
          </p:nvPr>
        </p:nvSpPr>
        <p:spPr>
          <a:xfrm>
            <a:off x="9682517" y="4186590"/>
            <a:ext cx="2046616" cy="2046616"/>
          </a:xfrm>
          <a:prstGeom prst="ellipse">
            <a:avLst/>
          </a:prstGeom>
          <a:noFill/>
        </p:spPr>
        <p:txBody>
          <a:bodyPr/>
          <a:lstStyle/>
          <a:p>
            <a:endParaRPr lang="zh-CN" altLang="en-US"/>
          </a:p>
        </p:txBody>
      </p:sp>
      <p:sp>
        <p:nvSpPr>
          <p:cNvPr id="4" name="Date Placeholder 3">
            <a:extLst>
              <a:ext uri="{FF2B5EF4-FFF2-40B4-BE49-F238E27FC236}">
                <a16:creationId xmlns:a16="http://schemas.microsoft.com/office/drawing/2014/main" id="{AED57422-AA76-28CC-A312-829FF90355D3}"/>
              </a:ext>
            </a:extLst>
          </p:cNvPr>
          <p:cNvSpPr>
            <a:spLocks noGrp="1"/>
          </p:cNvSpPr>
          <p:nvPr>
            <p:ph type="dt" sz="half" idx="22"/>
          </p:nvPr>
        </p:nvSpPr>
        <p:spPr>
          <a:xfrm>
            <a:off x="657225" y="6400800"/>
            <a:ext cx="2743200" cy="266700"/>
          </a:xfrm>
          <a:prstGeom prst="rect">
            <a:avLst/>
          </a:prstGeom>
        </p:spPr>
        <p:txBody>
          <a:bodyPr/>
          <a:lstStyle>
            <a:lvl1pPr>
              <a:defRPr>
                <a:solidFill>
                  <a:schemeClr val="bg1"/>
                </a:solidFill>
              </a:defRPr>
            </a:lvl1pPr>
          </a:lstStyle>
          <a:p>
            <a:r>
              <a:rPr lang="en-US" altLang="zh-CN"/>
              <a:t>03/12/2025</a:t>
            </a:r>
          </a:p>
        </p:txBody>
      </p:sp>
      <p:sp>
        <p:nvSpPr>
          <p:cNvPr id="5" name="Footer Placeholder 4">
            <a:extLst>
              <a:ext uri="{FF2B5EF4-FFF2-40B4-BE49-F238E27FC236}">
                <a16:creationId xmlns:a16="http://schemas.microsoft.com/office/drawing/2014/main" id="{B84E990E-C531-8B14-201F-17A7ECA8B9F8}"/>
              </a:ext>
            </a:extLst>
          </p:cNvPr>
          <p:cNvSpPr>
            <a:spLocks noGrp="1"/>
          </p:cNvSpPr>
          <p:nvPr>
            <p:ph type="ftr" sz="quarter" idx="23"/>
          </p:nvPr>
        </p:nvSpPr>
        <p:spPr>
          <a:xfrm>
            <a:off x="3800475" y="6400800"/>
            <a:ext cx="3657600" cy="266700"/>
          </a:xfrm>
        </p:spPr>
        <p:txBody>
          <a:bodyPr/>
          <a:lstStyle>
            <a:lvl1pPr>
              <a:defRPr>
                <a:solidFill>
                  <a:schemeClr val="bg1"/>
                </a:solidFill>
              </a:defRPr>
            </a:lvl1pPr>
          </a:lstStyle>
          <a:p>
            <a:r>
              <a:rPr lang="en-US"/>
              <a:t>Sample Footer Text</a:t>
            </a:r>
          </a:p>
        </p:txBody>
      </p:sp>
      <p:sp>
        <p:nvSpPr>
          <p:cNvPr id="6" name="Slide Number Placeholder 5">
            <a:extLst>
              <a:ext uri="{FF2B5EF4-FFF2-40B4-BE49-F238E27FC236}">
                <a16:creationId xmlns:a16="http://schemas.microsoft.com/office/drawing/2014/main" id="{3E47C8B8-A43B-EAD6-9ADB-9E71EDF0ED97}"/>
              </a:ext>
            </a:extLst>
          </p:cNvPr>
          <p:cNvSpPr>
            <a:spLocks noGrp="1"/>
          </p:cNvSpPr>
          <p:nvPr>
            <p:ph type="sldNum" sz="half" idx="24"/>
          </p:nvPr>
        </p:nvSpPr>
        <p:spPr>
          <a:xfrm>
            <a:off x="7858125" y="6400800"/>
            <a:ext cx="3657600" cy="266700"/>
          </a:xfrm>
          <a:prstGeom prst="rect">
            <a:avLst/>
          </a:prstGeom>
        </p:spPr>
        <p:txBody>
          <a:bodyPr/>
          <a:lstStyle>
            <a:lvl1pPr>
              <a:defRPr>
                <a:solidFill>
                  <a:schemeClr val="bg1"/>
                </a:solidFill>
              </a:defRPr>
            </a:lvl1p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6280835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Photo 15">
    <p:spTree>
      <p:nvGrpSpPr>
        <p:cNvPr id="1" name=""/>
        <p:cNvGrpSpPr/>
        <p:nvPr/>
      </p:nvGrpSpPr>
      <p:grpSpPr>
        <a:xfrm>
          <a:off x="0" y="0"/>
          <a:ext cx="0" cy="0"/>
          <a:chOff x="0" y="0"/>
          <a:chExt cx="0" cy="0"/>
        </a:xfrm>
      </p:grpSpPr>
      <p:sp>
        <p:nvSpPr>
          <p:cNvPr id="12" name="Freeform: Shape">
            <a:extLst>
              <a:ext uri="{FF2B5EF4-FFF2-40B4-BE49-F238E27FC236}">
                <a16:creationId xmlns:a16="http://schemas.microsoft.com/office/drawing/2014/main" id="{E67800C3-F461-45C5-0F4A-6A8EC03AFE1A}"/>
              </a:ext>
              <a:ext uri="{C183D7F6-B498-43B3-948B-1728B52AA6E4}">
                <adec:decorative xmlns:adec="http://schemas.microsoft.com/office/drawing/2017/decorative" val="1"/>
              </a:ext>
            </a:extLst>
          </p:cNvPr>
          <p:cNvSpPr/>
          <p:nvPr/>
        </p:nvSpPr>
        <p:spPr>
          <a:xfrm rot="5400000">
            <a:off x="10066903" y="4732903"/>
            <a:ext cx="138614" cy="4111578"/>
          </a:xfrm>
          <a:custGeom>
            <a:avLst/>
            <a:gdLst>
              <a:gd name="connsiteX0" fmla="*/ 0 w 138614"/>
              <a:gd name="connsiteY0" fmla="*/ 4111578 h 4111578"/>
              <a:gd name="connsiteX1" fmla="*/ 0 w 138614"/>
              <a:gd name="connsiteY1" fmla="*/ 0 h 4111578"/>
              <a:gd name="connsiteX2" fmla="*/ 138614 w 138614"/>
              <a:gd name="connsiteY2" fmla="*/ 0 h 4111578"/>
              <a:gd name="connsiteX3" fmla="*/ 138614 w 138614"/>
              <a:gd name="connsiteY3" fmla="*/ 4111578 h 4111578"/>
            </a:gdLst>
            <a:ahLst/>
            <a:cxnLst>
              <a:cxn ang="0">
                <a:pos x="connsiteX0" y="connsiteY0"/>
              </a:cxn>
              <a:cxn ang="0">
                <a:pos x="connsiteX1" y="connsiteY1"/>
              </a:cxn>
              <a:cxn ang="0">
                <a:pos x="connsiteX2" y="connsiteY2"/>
              </a:cxn>
              <a:cxn ang="0">
                <a:pos x="connsiteX3" y="connsiteY3"/>
              </a:cxn>
            </a:cxnLst>
            <a:rect l="l" t="t" r="r" b="b"/>
            <a:pathLst>
              <a:path w="138614" h="4111578">
                <a:moveTo>
                  <a:pt x="0" y="4111578"/>
                </a:moveTo>
                <a:lnTo>
                  <a:pt x="0" y="0"/>
                </a:lnTo>
                <a:lnTo>
                  <a:pt x="138614" y="0"/>
                </a:lnTo>
                <a:lnTo>
                  <a:pt x="138614" y="4111578"/>
                </a:lnTo>
                <a:close/>
              </a:path>
            </a:pathLst>
          </a:custGeom>
          <a:solidFill>
            <a:schemeClr val="accent3"/>
          </a:solidFill>
          <a:ln cap="sq">
            <a:noFill/>
            <a:prstDash val="solid"/>
            <a:miter/>
          </a:ln>
        </p:spPr>
        <p:txBody>
          <a:bodyPr wrap="square">
            <a:noAutofit/>
          </a:bodyPr>
          <a:lstStyle/>
          <a:p>
            <a:endParaRPr lang="zh-CN" altLang="en-US" sz="800"/>
          </a:p>
        </p:txBody>
      </p:sp>
      <p:sp>
        <p:nvSpPr>
          <p:cNvPr id="13" name="Freeform: Shape">
            <a:extLst>
              <a:ext uri="{FF2B5EF4-FFF2-40B4-BE49-F238E27FC236}">
                <a16:creationId xmlns:a16="http://schemas.microsoft.com/office/drawing/2014/main" id="{3085DB2A-D67F-C3FD-C664-B70FEA66E2BD}"/>
              </a:ext>
              <a:ext uri="{C183D7F6-B498-43B3-948B-1728B52AA6E4}">
                <adec:decorative xmlns:adec="http://schemas.microsoft.com/office/drawing/2017/decorative" val="1"/>
              </a:ext>
            </a:extLst>
          </p:cNvPr>
          <p:cNvSpPr/>
          <p:nvPr/>
        </p:nvSpPr>
        <p:spPr>
          <a:xfrm rot="5400000">
            <a:off x="5098006" y="1621381"/>
            <a:ext cx="138615" cy="10334624"/>
          </a:xfrm>
          <a:custGeom>
            <a:avLst/>
            <a:gdLst>
              <a:gd name="connsiteX0" fmla="*/ 0 w 138615"/>
              <a:gd name="connsiteY0" fmla="*/ 10334624 h 10334624"/>
              <a:gd name="connsiteX1" fmla="*/ 0 w 138615"/>
              <a:gd name="connsiteY1" fmla="*/ 0 h 10334624"/>
              <a:gd name="connsiteX2" fmla="*/ 138615 w 138615"/>
              <a:gd name="connsiteY2" fmla="*/ 0 h 10334624"/>
              <a:gd name="connsiteX3" fmla="*/ 138615 w 138615"/>
              <a:gd name="connsiteY3" fmla="*/ 10334624 h 10334624"/>
            </a:gdLst>
            <a:ahLst/>
            <a:cxnLst>
              <a:cxn ang="0">
                <a:pos x="connsiteX0" y="connsiteY0"/>
              </a:cxn>
              <a:cxn ang="0">
                <a:pos x="connsiteX1" y="connsiteY1"/>
              </a:cxn>
              <a:cxn ang="0">
                <a:pos x="connsiteX2" y="connsiteY2"/>
              </a:cxn>
              <a:cxn ang="0">
                <a:pos x="connsiteX3" y="connsiteY3"/>
              </a:cxn>
            </a:cxnLst>
            <a:rect l="l" t="t" r="r" b="b"/>
            <a:pathLst>
              <a:path w="138615" h="10334624">
                <a:moveTo>
                  <a:pt x="0" y="10334624"/>
                </a:moveTo>
                <a:lnTo>
                  <a:pt x="0" y="0"/>
                </a:lnTo>
                <a:lnTo>
                  <a:pt x="138615" y="0"/>
                </a:lnTo>
                <a:lnTo>
                  <a:pt x="138615" y="10334624"/>
                </a:lnTo>
                <a:close/>
              </a:path>
            </a:pathLst>
          </a:custGeom>
          <a:solidFill>
            <a:schemeClr val="accent1"/>
          </a:solidFill>
          <a:ln cap="sq">
            <a:noFill/>
            <a:prstDash val="solid"/>
            <a:miter/>
          </a:ln>
        </p:spPr>
        <p:txBody>
          <a:bodyPr wrap="square">
            <a:noAutofit/>
          </a:bodyPr>
          <a:lstStyle/>
          <a:p>
            <a:endParaRPr lang="zh-CN" altLang="en-US" sz="80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a:prstGeom prst="rect">
            <a:avLst/>
          </a:prstGeom>
        </p:spPr>
        <p:txBody>
          <a:bodyPr anchor="ct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a:prstGeom prst="rect">
            <a:avLst/>
          </a:prstGeom>
        </p:spPr>
        <p:txBody>
          <a:bodyPr/>
          <a:lstStyle/>
          <a:p>
            <a:endParaRPr lang="en-US"/>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290520" y="2081048"/>
            <a:ext cx="4023360" cy="391861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7C70573E-67AD-B86C-5E43-00CBB09DA8D2}"/>
              </a:ext>
            </a:extLst>
          </p:cNvPr>
          <p:cNvSpPr>
            <a:spLocks noGrp="1"/>
          </p:cNvSpPr>
          <p:nvPr>
            <p:ph type="dt" sz="half" idx="15"/>
          </p:nvPr>
        </p:nvSpPr>
        <p:spPr>
          <a:xfrm>
            <a:off x="657225" y="6400800"/>
            <a:ext cx="2743200" cy="266700"/>
          </a:xfrm>
          <a:prstGeom prst="rect">
            <a:avLst/>
          </a:prstGeom>
        </p:spPr>
        <p:txBody>
          <a:bodyPr/>
          <a:lstStyle/>
          <a:p>
            <a:r>
              <a:rPr lang="en-US" altLang="zh-CN"/>
              <a:t>03/12/2025</a:t>
            </a:r>
          </a:p>
        </p:txBody>
      </p:sp>
      <p:sp>
        <p:nvSpPr>
          <p:cNvPr id="4" name="Footer Placeholder 3">
            <a:extLst>
              <a:ext uri="{FF2B5EF4-FFF2-40B4-BE49-F238E27FC236}">
                <a16:creationId xmlns:a16="http://schemas.microsoft.com/office/drawing/2014/main" id="{7DFB447B-C0E6-AC38-79AB-C5E44EC87F3F}"/>
              </a:ext>
            </a:extLst>
          </p:cNvPr>
          <p:cNvSpPr>
            <a:spLocks noGrp="1"/>
          </p:cNvSpPr>
          <p:nvPr>
            <p:ph type="ftr" sz="quarter" idx="16"/>
          </p:nvPr>
        </p:nvSpPr>
        <p:spPr>
          <a:xfrm>
            <a:off x="3800475" y="6400800"/>
            <a:ext cx="3657600" cy="266700"/>
          </a:xfrm>
        </p:spPr>
        <p:txBody>
          <a:bodyPr/>
          <a:lstStyle/>
          <a:p>
            <a:r>
              <a:rPr lang="en-US"/>
              <a:t>Sample Footer Text</a:t>
            </a:r>
          </a:p>
        </p:txBody>
      </p:sp>
      <p:sp>
        <p:nvSpPr>
          <p:cNvPr id="9" name="Slide Number Placeholder 8">
            <a:extLst>
              <a:ext uri="{FF2B5EF4-FFF2-40B4-BE49-F238E27FC236}">
                <a16:creationId xmlns:a16="http://schemas.microsoft.com/office/drawing/2014/main" id="{551E633A-C0E6-C3E6-25FE-F662A31AF441}"/>
              </a:ext>
            </a:extLst>
          </p:cNvPr>
          <p:cNvSpPr>
            <a:spLocks noGrp="1"/>
          </p:cNvSpPr>
          <p:nvPr>
            <p:ph type="sldNum" sz="half" idx="17"/>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608958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tx2"/>
        </a:solidFill>
        <a:effectLst/>
      </p:bgPr>
    </p:bg>
    <p:spTree>
      <p:nvGrpSpPr>
        <p:cNvPr id="1" name=""/>
        <p:cNvGrpSpPr/>
        <p:nvPr/>
      </p:nvGrpSpPr>
      <p:grpSpPr>
        <a:xfrm>
          <a:off x="0" y="0"/>
          <a:ext cx="0" cy="0"/>
          <a:chOff x="0" y="0"/>
          <a:chExt cx="0" cy="0"/>
        </a:xfrm>
      </p:grpSpPr>
      <p:sp>
        <p:nvSpPr>
          <p:cNvPr id="13" name="Freeform: Shape 16">
            <a:extLst>
              <a:ext uri="{FF2B5EF4-FFF2-40B4-BE49-F238E27FC236}">
                <a16:creationId xmlns:a16="http://schemas.microsoft.com/office/drawing/2014/main" id="{DBD62705-983A-14CC-F765-E2115262412E}"/>
              </a:ext>
              <a:ext uri="{C183D7F6-B498-43B3-948B-1728B52AA6E4}">
                <adec:decorative xmlns:adec="http://schemas.microsoft.com/office/drawing/2017/decorative" val="1"/>
              </a:ext>
            </a:extLst>
          </p:cNvPr>
          <p:cNvSpPr/>
          <p:nvPr userDrawn="1"/>
        </p:nvSpPr>
        <p:spPr>
          <a:xfrm>
            <a:off x="0" y="-7990"/>
            <a:ext cx="1005378" cy="1137544"/>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TextBox 14">
            <a:extLst>
              <a:ext uri="{FF2B5EF4-FFF2-40B4-BE49-F238E27FC236}">
                <a16:creationId xmlns:a16="http://schemas.microsoft.com/office/drawing/2014/main" id="{69EED095-8267-F4C6-9C79-D62BFC155081}"/>
              </a:ext>
              <a:ext uri="{C183D7F6-B498-43B3-948B-1728B52AA6E4}">
                <adec:decorative xmlns:adec="http://schemas.microsoft.com/office/drawing/2017/decorative" val="1"/>
              </a:ext>
            </a:extLst>
          </p:cNvPr>
          <p:cNvSpPr txBox="1"/>
          <p:nvPr userDrawn="1"/>
        </p:nvSpPr>
        <p:spPr>
          <a:xfrm flipH="1">
            <a:off x="10361865" y="3608134"/>
            <a:ext cx="1153853" cy="2619992"/>
          </a:xfrm>
          <a:prstGeom prst="rect">
            <a:avLst/>
          </a:prstGeom>
          <a:solidFill>
            <a:schemeClr val="accent3">
              <a:lumMod val="90000"/>
            </a:schemeClr>
          </a:solidFill>
        </p:spPr>
        <p:txBody>
          <a:bodyPr lIns="33867" tIns="33867" rIns="33867" bIns="33867" rtlCol="0" anchor="ctr"/>
          <a:lstStyle/>
          <a:p>
            <a:pPr algn="ctr">
              <a:lnSpc>
                <a:spcPts val="1759"/>
              </a:lnSpc>
            </a:pPr>
            <a:endParaRPr sz="800"/>
          </a:p>
        </p:txBody>
      </p:sp>
      <p:sp>
        <p:nvSpPr>
          <p:cNvPr id="11" name="Right Triangle 15">
            <a:extLst>
              <a:ext uri="{FF2B5EF4-FFF2-40B4-BE49-F238E27FC236}">
                <a16:creationId xmlns:a16="http://schemas.microsoft.com/office/drawing/2014/main" id="{42AB2D0A-60AC-AFE2-AE5D-AFAFC10533A0}"/>
              </a:ext>
              <a:ext uri="{C183D7F6-B498-43B3-948B-1728B52AA6E4}">
                <adec:decorative xmlns:adec="http://schemas.microsoft.com/office/drawing/2017/decorative" val="1"/>
              </a:ext>
            </a:extLst>
          </p:cNvPr>
          <p:cNvSpPr/>
          <p:nvPr userDrawn="1"/>
        </p:nvSpPr>
        <p:spPr>
          <a:xfrm rot="10800000">
            <a:off x="9451622" y="787177"/>
            <a:ext cx="910251" cy="910251"/>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4">
            <a:extLst>
              <a:ext uri="{FF2B5EF4-FFF2-40B4-BE49-F238E27FC236}">
                <a16:creationId xmlns:a16="http://schemas.microsoft.com/office/drawing/2014/main" id="{B98444C3-D6D7-80F9-87F6-A5E4BF19B21E}"/>
              </a:ext>
              <a:ext uri="{C183D7F6-B498-43B3-948B-1728B52AA6E4}">
                <adec:decorative xmlns:adec="http://schemas.microsoft.com/office/drawing/2017/decorative" val="1"/>
              </a:ext>
            </a:extLst>
          </p:cNvPr>
          <p:cNvSpPr txBox="1"/>
          <p:nvPr userDrawn="1"/>
        </p:nvSpPr>
        <p:spPr>
          <a:xfrm flipH="1">
            <a:off x="6788390" y="787177"/>
            <a:ext cx="1351722" cy="910252"/>
          </a:xfrm>
          <a:prstGeom prst="rect">
            <a:avLst/>
          </a:prstGeom>
          <a:solidFill>
            <a:schemeClr val="accent3"/>
          </a:solidFill>
        </p:spPr>
        <p:txBody>
          <a:bodyPr lIns="33867" tIns="33867" rIns="33867" bIns="33867" rtlCol="0" anchor="ctr"/>
          <a:lstStyle/>
          <a:p>
            <a:pPr algn="ctr">
              <a:lnSpc>
                <a:spcPts val="1759"/>
              </a:lnSpc>
            </a:pPr>
            <a:endParaRPr sz="800"/>
          </a:p>
        </p:txBody>
      </p:sp>
      <p:sp>
        <p:nvSpPr>
          <p:cNvPr id="17" name="Right Triangle 15">
            <a:extLst>
              <a:ext uri="{FF2B5EF4-FFF2-40B4-BE49-F238E27FC236}">
                <a16:creationId xmlns:a16="http://schemas.microsoft.com/office/drawing/2014/main" id="{7F938093-107D-D5AE-8D23-BD736C247316}"/>
              </a:ext>
              <a:ext uri="{C183D7F6-B498-43B3-948B-1728B52AA6E4}">
                <adec:decorative xmlns:adec="http://schemas.microsoft.com/office/drawing/2017/decorative" val="1"/>
              </a:ext>
            </a:extLst>
          </p:cNvPr>
          <p:cNvSpPr/>
          <p:nvPr userDrawn="1"/>
        </p:nvSpPr>
        <p:spPr>
          <a:xfrm rot="10800000">
            <a:off x="6788392" y="5417794"/>
            <a:ext cx="910251" cy="910251"/>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Shape 17">
            <a:extLst>
              <a:ext uri="{FF2B5EF4-FFF2-40B4-BE49-F238E27FC236}">
                <a16:creationId xmlns:a16="http://schemas.microsoft.com/office/drawing/2014/main" id="{38F9CEFA-8BDB-5E3F-DF4E-6D45B6CA1679}"/>
              </a:ext>
              <a:ext uri="{C183D7F6-B498-43B3-948B-1728B52AA6E4}">
                <adec:decorative xmlns:adec="http://schemas.microsoft.com/office/drawing/2017/decorative" val="1"/>
              </a:ext>
            </a:extLst>
          </p:cNvPr>
          <p:cNvSpPr/>
          <p:nvPr userDrawn="1"/>
        </p:nvSpPr>
        <p:spPr>
          <a:xfrm rot="16200000">
            <a:off x="10361872" y="2459359"/>
            <a:ext cx="1153853" cy="1153853"/>
          </a:xfrm>
          <a:custGeom>
            <a:avLst/>
            <a:gdLst>
              <a:gd name="connsiteX0" fmla="*/ 0 w 677557"/>
              <a:gd name="connsiteY0" fmla="*/ 0 h 677557"/>
              <a:gd name="connsiteX1" fmla="*/ 677557 w 677557"/>
              <a:gd name="connsiteY1" fmla="*/ 0 h 677557"/>
              <a:gd name="connsiteX2" fmla="*/ 0 w 677557"/>
              <a:gd name="connsiteY2" fmla="*/ 677557 h 677557"/>
            </a:gdLst>
            <a:ahLst/>
            <a:cxnLst>
              <a:cxn ang="0">
                <a:pos x="connsiteX0" y="connsiteY0"/>
              </a:cxn>
              <a:cxn ang="0">
                <a:pos x="connsiteX1" y="connsiteY1"/>
              </a:cxn>
              <a:cxn ang="0">
                <a:pos x="connsiteX2" y="connsiteY2"/>
              </a:cxn>
            </a:cxnLst>
            <a:rect l="l" t="t" r="r" b="b"/>
            <a:pathLst>
              <a:path w="677557" h="677557">
                <a:moveTo>
                  <a:pt x="0" y="0"/>
                </a:moveTo>
                <a:lnTo>
                  <a:pt x="677557" y="0"/>
                </a:lnTo>
                <a:cubicBezTo>
                  <a:pt x="677557" y="374204"/>
                  <a:pt x="374204" y="677557"/>
                  <a:pt x="0" y="677557"/>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Oval 19">
            <a:extLst>
              <a:ext uri="{FF2B5EF4-FFF2-40B4-BE49-F238E27FC236}">
                <a16:creationId xmlns:a16="http://schemas.microsoft.com/office/drawing/2014/main" id="{9862FF71-CBEF-707D-20E1-88AB7C2DBB90}"/>
              </a:ext>
              <a:ext uri="{C183D7F6-B498-43B3-948B-1728B52AA6E4}">
                <adec:decorative xmlns:adec="http://schemas.microsoft.com/office/drawing/2017/decorative" val="1"/>
              </a:ext>
            </a:extLst>
          </p:cNvPr>
          <p:cNvSpPr/>
          <p:nvPr userDrawn="1"/>
        </p:nvSpPr>
        <p:spPr>
          <a:xfrm>
            <a:off x="8140112" y="786125"/>
            <a:ext cx="910253" cy="910253"/>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itle 1">
            <a:extLst>
              <a:ext uri="{FF2B5EF4-FFF2-40B4-BE49-F238E27FC236}">
                <a16:creationId xmlns:a16="http://schemas.microsoft.com/office/drawing/2014/main" id="{971F2E7A-C836-861D-3F94-F226FD288A61}"/>
              </a:ext>
            </a:extLst>
          </p:cNvPr>
          <p:cNvSpPr>
            <a:spLocks noGrp="1"/>
          </p:cNvSpPr>
          <p:nvPr>
            <p:ph type="ctrTitle" hasCustomPrompt="1"/>
          </p:nvPr>
        </p:nvSpPr>
        <p:spPr>
          <a:xfrm>
            <a:off x="716386" y="1202309"/>
            <a:ext cx="4760493" cy="4630616"/>
          </a:xfrm>
          <a:prstGeom prst="rect">
            <a:avLst/>
          </a:prstGeom>
        </p:spPr>
        <p:txBody>
          <a:bodyPr anchor="ctr">
            <a:normAutofit/>
          </a:bodyPr>
          <a:lstStyle>
            <a:lvl1pPr algn="ctr">
              <a:defRPr sz="5400">
                <a:solidFill>
                  <a:schemeClr val="accent2"/>
                </a:solidFill>
              </a:defRPr>
            </a:lvl1pPr>
          </a:lstStyle>
          <a:p>
            <a:r>
              <a:rPr lang="en-US"/>
              <a:t>Click to edit Master title style</a:t>
            </a:r>
          </a:p>
        </p:txBody>
      </p:sp>
      <p:sp>
        <p:nvSpPr>
          <p:cNvPr id="8" name="Picture Placeholder 10">
            <a:extLst>
              <a:ext uri="{FF2B5EF4-FFF2-40B4-BE49-F238E27FC236}">
                <a16:creationId xmlns:a16="http://schemas.microsoft.com/office/drawing/2014/main" id="{6E23298B-A91E-E04B-9676-F31A7919BEB6}"/>
              </a:ext>
              <a:ext uri="{C183D7F6-B498-43B3-948B-1728B52AA6E4}">
                <adec:decorative xmlns:adec="http://schemas.microsoft.com/office/drawing/2017/decorative" val="0"/>
              </a:ext>
            </a:extLst>
          </p:cNvPr>
          <p:cNvSpPr>
            <a:spLocks noGrp="1"/>
          </p:cNvSpPr>
          <p:nvPr>
            <p:ph type="pic" sz="quarter" idx="13"/>
          </p:nvPr>
        </p:nvSpPr>
        <p:spPr>
          <a:xfrm>
            <a:off x="6788391" y="1696135"/>
            <a:ext cx="3573482" cy="3721659"/>
          </a:xfrm>
          <a:prstGeom prst="rect">
            <a:avLst/>
          </a:prstGeom>
          <a:noFill/>
        </p:spPr>
        <p:txBody>
          <a:bodyPr/>
          <a:lstStyle/>
          <a:p>
            <a:endParaRPr lang="en-US"/>
          </a:p>
        </p:txBody>
      </p:sp>
      <p:sp>
        <p:nvSpPr>
          <p:cNvPr id="9" name="Picture Placeholder">
            <a:extLst>
              <a:ext uri="{FF2B5EF4-FFF2-40B4-BE49-F238E27FC236}">
                <a16:creationId xmlns:a16="http://schemas.microsoft.com/office/drawing/2014/main" id="{1608D06A-1ACC-5A25-F2AE-8656AB8F67BA}"/>
              </a:ext>
              <a:ext uri="{C183D7F6-B498-43B3-948B-1728B52AA6E4}">
                <adec:decorative xmlns:adec="http://schemas.microsoft.com/office/drawing/2017/decorative" val="0"/>
              </a:ext>
            </a:extLst>
          </p:cNvPr>
          <p:cNvSpPr>
            <a:spLocks noGrp="1"/>
          </p:cNvSpPr>
          <p:nvPr>
            <p:ph type="pic" sz="quarter" idx="21"/>
          </p:nvPr>
        </p:nvSpPr>
        <p:spPr>
          <a:xfrm>
            <a:off x="9469109" y="4186590"/>
            <a:ext cx="2046616" cy="2046616"/>
          </a:xfrm>
          <a:prstGeom prst="ellipse">
            <a:avLst/>
          </a:prstGeom>
          <a:noFill/>
        </p:spPr>
        <p:txBody>
          <a:bodyPr/>
          <a:lstStyle/>
          <a:p>
            <a:endParaRPr lang="zh-CN" altLang="en-US"/>
          </a:p>
        </p:txBody>
      </p:sp>
      <p:sp>
        <p:nvSpPr>
          <p:cNvPr id="3" name="Date Placeholder 2">
            <a:extLst>
              <a:ext uri="{FF2B5EF4-FFF2-40B4-BE49-F238E27FC236}">
                <a16:creationId xmlns:a16="http://schemas.microsoft.com/office/drawing/2014/main" id="{3C5A681D-3C93-73D8-C44D-068177A5510A}"/>
              </a:ext>
            </a:extLst>
          </p:cNvPr>
          <p:cNvSpPr>
            <a:spLocks noGrp="1"/>
          </p:cNvSpPr>
          <p:nvPr>
            <p:ph type="dt" sz="half" idx="22"/>
          </p:nvPr>
        </p:nvSpPr>
        <p:spPr>
          <a:xfrm>
            <a:off x="657225" y="6400800"/>
            <a:ext cx="2743200" cy="266700"/>
          </a:xfrm>
          <a:prstGeom prst="rect">
            <a:avLst/>
          </a:prstGeom>
        </p:spPr>
        <p:txBody>
          <a:bodyPr/>
          <a:lstStyle>
            <a:lvl1pPr>
              <a:defRPr>
                <a:solidFill>
                  <a:schemeClr val="bg1"/>
                </a:solidFill>
              </a:defRPr>
            </a:lvl1pPr>
          </a:lstStyle>
          <a:p>
            <a:r>
              <a:rPr lang="en-US" altLang="zh-CN"/>
              <a:t>03/12/2025</a:t>
            </a:r>
          </a:p>
        </p:txBody>
      </p:sp>
      <p:sp>
        <p:nvSpPr>
          <p:cNvPr id="4" name="Footer Placeholder 3">
            <a:extLst>
              <a:ext uri="{FF2B5EF4-FFF2-40B4-BE49-F238E27FC236}">
                <a16:creationId xmlns:a16="http://schemas.microsoft.com/office/drawing/2014/main" id="{0B15792B-2860-44AE-F92D-EB55FD49567F}"/>
              </a:ext>
            </a:extLst>
          </p:cNvPr>
          <p:cNvSpPr>
            <a:spLocks noGrp="1"/>
          </p:cNvSpPr>
          <p:nvPr>
            <p:ph type="ftr" sz="quarter" idx="23"/>
          </p:nvPr>
        </p:nvSpPr>
        <p:spPr>
          <a:xfrm>
            <a:off x="3800475" y="6400800"/>
            <a:ext cx="3657600" cy="266700"/>
          </a:xfrm>
        </p:spPr>
        <p:txBody>
          <a:bodyPr/>
          <a:lstStyle>
            <a:lvl1pPr>
              <a:defRPr>
                <a:solidFill>
                  <a:schemeClr val="bg1"/>
                </a:solidFill>
              </a:defRPr>
            </a:lvl1pPr>
          </a:lstStyle>
          <a:p>
            <a:r>
              <a:rPr lang="en-US"/>
              <a:t>Sample Footer Text</a:t>
            </a:r>
          </a:p>
        </p:txBody>
      </p:sp>
      <p:sp>
        <p:nvSpPr>
          <p:cNvPr id="5" name="Slide Number Placeholder 4">
            <a:extLst>
              <a:ext uri="{FF2B5EF4-FFF2-40B4-BE49-F238E27FC236}">
                <a16:creationId xmlns:a16="http://schemas.microsoft.com/office/drawing/2014/main" id="{80547D2B-3752-F97F-78CC-2A55CA546B0E}"/>
              </a:ext>
            </a:extLst>
          </p:cNvPr>
          <p:cNvSpPr>
            <a:spLocks noGrp="1"/>
          </p:cNvSpPr>
          <p:nvPr>
            <p:ph type="sldNum" sz="half" idx="24"/>
          </p:nvPr>
        </p:nvSpPr>
        <p:spPr>
          <a:xfrm>
            <a:off x="7858125" y="6400800"/>
            <a:ext cx="3657600" cy="266700"/>
          </a:xfrm>
          <a:prstGeom prst="rect">
            <a:avLst/>
          </a:prstGeom>
        </p:spPr>
        <p:txBody>
          <a:bodyPr/>
          <a:lstStyle>
            <a:lvl1pPr>
              <a:defRPr>
                <a:solidFill>
                  <a:schemeClr val="bg1"/>
                </a:solidFill>
              </a:defRPr>
            </a:lvl1p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40282729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50066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7 items ">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5E82FC51-1DCE-FEF0-0E76-4A5CF7292889}"/>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8" name="Freeform: Shape 6">
            <a:extLst>
              <a:ext uri="{FF2B5EF4-FFF2-40B4-BE49-F238E27FC236}">
                <a16:creationId xmlns:a16="http://schemas.microsoft.com/office/drawing/2014/main" id="{A9FFABEB-FB9A-B26B-2F46-59C0E669A0AB}"/>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0" name="Freeform: Shape">
            <a:extLst>
              <a:ext uri="{FF2B5EF4-FFF2-40B4-BE49-F238E27FC236}">
                <a16:creationId xmlns:a16="http://schemas.microsoft.com/office/drawing/2014/main" id="{ABB04F56-D4FC-37BC-4A8D-8EAFC7B95959}"/>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Title 1">
            <a:extLst>
              <a:ext uri="{FF2B5EF4-FFF2-40B4-BE49-F238E27FC236}">
                <a16:creationId xmlns:a16="http://schemas.microsoft.com/office/drawing/2014/main" id="{08B6BC41-003F-5073-8A9F-46389F55C717}"/>
              </a:ext>
            </a:extLst>
          </p:cNvPr>
          <p:cNvSpPr>
            <a:spLocks noGrp="1"/>
          </p:cNvSpPr>
          <p:nvPr>
            <p:ph type="title" hasCustomPrompt="1"/>
          </p:nvPr>
        </p:nvSpPr>
        <p:spPr>
          <a:xfrm>
            <a:off x="4960165" y="299828"/>
            <a:ext cx="6757536" cy="1651082"/>
          </a:xfrm>
          <a:prstGeom prst="rect">
            <a:avLst/>
          </a:prstGeom>
        </p:spPr>
        <p:txBody>
          <a:bodyPr anchor="ctr">
            <a:noAutofit/>
          </a:bodyPr>
          <a:lstStyle>
            <a:lvl1pPr>
              <a:defRPr sz="3600"/>
            </a:lvl1pPr>
          </a:lstStyle>
          <a:p>
            <a:r>
              <a:rPr lang="en-US" altLang="zh-CN"/>
              <a:t>Click to edit Master title style</a:t>
            </a:r>
            <a:endParaRPr lang="en-US"/>
          </a:p>
        </p:txBody>
      </p:sp>
      <p:sp>
        <p:nvSpPr>
          <p:cNvPr id="27" name="Picture Placeholder 26">
            <a:extLst>
              <a:ext uri="{FF2B5EF4-FFF2-40B4-BE49-F238E27FC236}">
                <a16:creationId xmlns:a16="http://schemas.microsoft.com/office/drawing/2014/main" id="{3B80D779-0EDD-E20A-FF16-90A0493BA3B7}"/>
              </a:ext>
            </a:extLst>
          </p:cNvPr>
          <p:cNvSpPr>
            <a:spLocks noGrp="1"/>
          </p:cNvSpPr>
          <p:nvPr>
            <p:ph type="pic" sz="quarter" idx="17"/>
          </p:nvPr>
        </p:nvSpPr>
        <p:spPr>
          <a:xfrm>
            <a:off x="844000" y="831780"/>
            <a:ext cx="3765550" cy="5194300"/>
          </a:xfrm>
          <a:prstGeom prst="rect">
            <a:avLst/>
          </a:prstGeom>
        </p:spPr>
        <p:txBody>
          <a:bodyPr/>
          <a:lstStyle/>
          <a:p>
            <a:endParaRPr lang="zh-CN" altLang="en-US"/>
          </a:p>
        </p:txBody>
      </p:sp>
      <p:sp>
        <p:nvSpPr>
          <p:cNvPr id="33" name="Text Placeholder 31">
            <a:extLst>
              <a:ext uri="{FF2B5EF4-FFF2-40B4-BE49-F238E27FC236}">
                <a16:creationId xmlns:a16="http://schemas.microsoft.com/office/drawing/2014/main" id="{3471DD26-72BA-4DE6-809B-57A97061187F}"/>
              </a:ext>
            </a:extLst>
          </p:cNvPr>
          <p:cNvSpPr>
            <a:spLocks noGrp="1"/>
          </p:cNvSpPr>
          <p:nvPr>
            <p:ph type="body" sz="quarter" idx="19" hasCustomPrompt="1"/>
          </p:nvPr>
        </p:nvSpPr>
        <p:spPr>
          <a:xfrm>
            <a:off x="4960165" y="2090366"/>
            <a:ext cx="373835" cy="927100"/>
          </a:xfrm>
          <a:prstGeom prst="rect">
            <a:avLst/>
          </a:prstGeom>
        </p:spPr>
        <p:txBody>
          <a:bodyPr/>
          <a:lstStyle>
            <a:lvl1pPr marL="0" indent="0">
              <a:buNone/>
              <a:defRPr b="1">
                <a:latin typeface="+mj-lt"/>
              </a:defRPr>
            </a:lvl1pPr>
          </a:lstStyle>
          <a:p>
            <a:pPr lvl="0"/>
            <a:r>
              <a:rPr lang="en-US" altLang="zh-CN"/>
              <a:t>01</a:t>
            </a:r>
            <a:endParaRPr lang="zh-CN" altLang="en-US"/>
          </a:p>
        </p:txBody>
      </p:sp>
      <p:sp>
        <p:nvSpPr>
          <p:cNvPr id="32" name="Text Placeholder 31">
            <a:extLst>
              <a:ext uri="{FF2B5EF4-FFF2-40B4-BE49-F238E27FC236}">
                <a16:creationId xmlns:a16="http://schemas.microsoft.com/office/drawing/2014/main" id="{B4F1D455-2D31-F487-D32A-8C3DD7AC1688}"/>
              </a:ext>
            </a:extLst>
          </p:cNvPr>
          <p:cNvSpPr>
            <a:spLocks noGrp="1"/>
          </p:cNvSpPr>
          <p:nvPr>
            <p:ph type="body" sz="quarter" idx="18"/>
          </p:nvPr>
        </p:nvSpPr>
        <p:spPr>
          <a:xfrm>
            <a:off x="5383983" y="2090365"/>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41" name="Text Placeholder 31">
            <a:extLst>
              <a:ext uri="{FF2B5EF4-FFF2-40B4-BE49-F238E27FC236}">
                <a16:creationId xmlns:a16="http://schemas.microsoft.com/office/drawing/2014/main" id="{444E9B0D-660E-5E81-039C-B1C066D8DBE2}"/>
              </a:ext>
            </a:extLst>
          </p:cNvPr>
          <p:cNvSpPr>
            <a:spLocks noGrp="1"/>
          </p:cNvSpPr>
          <p:nvPr>
            <p:ph type="body" sz="quarter" idx="21" hasCustomPrompt="1"/>
          </p:nvPr>
        </p:nvSpPr>
        <p:spPr>
          <a:xfrm>
            <a:off x="4960165" y="3156925"/>
            <a:ext cx="373835" cy="927100"/>
          </a:xfrm>
          <a:prstGeom prst="rect">
            <a:avLst/>
          </a:prstGeom>
        </p:spPr>
        <p:txBody>
          <a:bodyPr/>
          <a:lstStyle>
            <a:lvl1pPr marL="0" indent="0">
              <a:buNone/>
              <a:defRPr b="1">
                <a:latin typeface="+mj-lt"/>
              </a:defRPr>
            </a:lvl1pPr>
          </a:lstStyle>
          <a:p>
            <a:pPr lvl="0"/>
            <a:r>
              <a:rPr lang="en-US" altLang="zh-CN"/>
              <a:t>02</a:t>
            </a:r>
            <a:endParaRPr lang="zh-CN" altLang="en-US"/>
          </a:p>
        </p:txBody>
      </p:sp>
      <p:sp>
        <p:nvSpPr>
          <p:cNvPr id="40" name="Text Placeholder 31">
            <a:extLst>
              <a:ext uri="{FF2B5EF4-FFF2-40B4-BE49-F238E27FC236}">
                <a16:creationId xmlns:a16="http://schemas.microsoft.com/office/drawing/2014/main" id="{743383F4-76CB-515E-5F19-CEAB4FBE6612}"/>
              </a:ext>
            </a:extLst>
          </p:cNvPr>
          <p:cNvSpPr>
            <a:spLocks noGrp="1"/>
          </p:cNvSpPr>
          <p:nvPr>
            <p:ph type="body" sz="quarter" idx="20"/>
          </p:nvPr>
        </p:nvSpPr>
        <p:spPr>
          <a:xfrm>
            <a:off x="5383983" y="3156924"/>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43" name="Text Placeholder 31">
            <a:extLst>
              <a:ext uri="{FF2B5EF4-FFF2-40B4-BE49-F238E27FC236}">
                <a16:creationId xmlns:a16="http://schemas.microsoft.com/office/drawing/2014/main" id="{9450BF16-B771-DE2A-3166-A829A9F04535}"/>
              </a:ext>
            </a:extLst>
          </p:cNvPr>
          <p:cNvSpPr>
            <a:spLocks noGrp="1"/>
          </p:cNvSpPr>
          <p:nvPr>
            <p:ph type="body" sz="quarter" idx="23" hasCustomPrompt="1"/>
          </p:nvPr>
        </p:nvSpPr>
        <p:spPr>
          <a:xfrm>
            <a:off x="4960165" y="4223484"/>
            <a:ext cx="373835" cy="927100"/>
          </a:xfrm>
          <a:prstGeom prst="rect">
            <a:avLst/>
          </a:prstGeom>
        </p:spPr>
        <p:txBody>
          <a:bodyPr/>
          <a:lstStyle>
            <a:lvl1pPr marL="0" indent="0">
              <a:buNone/>
              <a:defRPr b="1">
                <a:latin typeface="+mj-lt"/>
              </a:defRPr>
            </a:lvl1pPr>
          </a:lstStyle>
          <a:p>
            <a:pPr lvl="0"/>
            <a:r>
              <a:rPr lang="en-US" altLang="zh-CN"/>
              <a:t>03</a:t>
            </a:r>
            <a:endParaRPr lang="zh-CN" altLang="en-US"/>
          </a:p>
        </p:txBody>
      </p:sp>
      <p:sp>
        <p:nvSpPr>
          <p:cNvPr id="42" name="Text Placeholder 31">
            <a:extLst>
              <a:ext uri="{FF2B5EF4-FFF2-40B4-BE49-F238E27FC236}">
                <a16:creationId xmlns:a16="http://schemas.microsoft.com/office/drawing/2014/main" id="{929A263F-5BBB-02F3-E7F5-8E5341C5F917}"/>
              </a:ext>
            </a:extLst>
          </p:cNvPr>
          <p:cNvSpPr>
            <a:spLocks noGrp="1"/>
          </p:cNvSpPr>
          <p:nvPr>
            <p:ph type="body" sz="quarter" idx="22"/>
          </p:nvPr>
        </p:nvSpPr>
        <p:spPr>
          <a:xfrm>
            <a:off x="5383983" y="4223483"/>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47" name="Text Placeholder 31">
            <a:extLst>
              <a:ext uri="{FF2B5EF4-FFF2-40B4-BE49-F238E27FC236}">
                <a16:creationId xmlns:a16="http://schemas.microsoft.com/office/drawing/2014/main" id="{353D6AB3-9721-494D-7B10-3A2133411479}"/>
              </a:ext>
            </a:extLst>
          </p:cNvPr>
          <p:cNvSpPr>
            <a:spLocks noGrp="1"/>
          </p:cNvSpPr>
          <p:nvPr>
            <p:ph type="body" sz="quarter" idx="25" hasCustomPrompt="1"/>
          </p:nvPr>
        </p:nvSpPr>
        <p:spPr>
          <a:xfrm>
            <a:off x="4960165" y="5286341"/>
            <a:ext cx="373835" cy="927100"/>
          </a:xfrm>
          <a:prstGeom prst="rect">
            <a:avLst/>
          </a:prstGeom>
        </p:spPr>
        <p:txBody>
          <a:bodyPr/>
          <a:lstStyle>
            <a:lvl1pPr marL="0" indent="0">
              <a:buNone/>
              <a:defRPr b="1">
                <a:latin typeface="+mj-lt"/>
              </a:defRPr>
            </a:lvl1pPr>
          </a:lstStyle>
          <a:p>
            <a:pPr lvl="0"/>
            <a:r>
              <a:rPr lang="en-US" altLang="zh-CN"/>
              <a:t>04</a:t>
            </a:r>
            <a:endParaRPr lang="zh-CN" altLang="en-US"/>
          </a:p>
        </p:txBody>
      </p:sp>
      <p:sp>
        <p:nvSpPr>
          <p:cNvPr id="46" name="Text Placeholder 31">
            <a:extLst>
              <a:ext uri="{FF2B5EF4-FFF2-40B4-BE49-F238E27FC236}">
                <a16:creationId xmlns:a16="http://schemas.microsoft.com/office/drawing/2014/main" id="{39663CA6-B6B3-52D5-500D-DC9A4FFC78BB}"/>
              </a:ext>
            </a:extLst>
          </p:cNvPr>
          <p:cNvSpPr>
            <a:spLocks noGrp="1"/>
          </p:cNvSpPr>
          <p:nvPr>
            <p:ph type="body" sz="quarter" idx="24"/>
          </p:nvPr>
        </p:nvSpPr>
        <p:spPr>
          <a:xfrm>
            <a:off x="5383983" y="5286340"/>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49" name="Text Placeholder 31">
            <a:extLst>
              <a:ext uri="{FF2B5EF4-FFF2-40B4-BE49-F238E27FC236}">
                <a16:creationId xmlns:a16="http://schemas.microsoft.com/office/drawing/2014/main" id="{7DE93FA1-D65F-0D07-E2D1-7947FC057A9D}"/>
              </a:ext>
            </a:extLst>
          </p:cNvPr>
          <p:cNvSpPr>
            <a:spLocks noGrp="1"/>
          </p:cNvSpPr>
          <p:nvPr>
            <p:ph type="body" sz="quarter" idx="27" hasCustomPrompt="1"/>
          </p:nvPr>
        </p:nvSpPr>
        <p:spPr>
          <a:xfrm>
            <a:off x="8568815" y="2090366"/>
            <a:ext cx="373835" cy="927100"/>
          </a:xfrm>
          <a:prstGeom prst="rect">
            <a:avLst/>
          </a:prstGeom>
        </p:spPr>
        <p:txBody>
          <a:bodyPr/>
          <a:lstStyle>
            <a:lvl1pPr marL="0" indent="0">
              <a:buNone/>
              <a:defRPr b="1">
                <a:latin typeface="+mj-lt"/>
              </a:defRPr>
            </a:lvl1pPr>
          </a:lstStyle>
          <a:p>
            <a:pPr lvl="0"/>
            <a:r>
              <a:rPr lang="en-US" altLang="zh-CN"/>
              <a:t>05</a:t>
            </a:r>
            <a:endParaRPr lang="zh-CN" altLang="en-US"/>
          </a:p>
        </p:txBody>
      </p:sp>
      <p:sp>
        <p:nvSpPr>
          <p:cNvPr id="48" name="Text Placeholder 31">
            <a:extLst>
              <a:ext uri="{FF2B5EF4-FFF2-40B4-BE49-F238E27FC236}">
                <a16:creationId xmlns:a16="http://schemas.microsoft.com/office/drawing/2014/main" id="{F8BE6A83-0A68-659D-7198-FAA093242E86}"/>
              </a:ext>
            </a:extLst>
          </p:cNvPr>
          <p:cNvSpPr>
            <a:spLocks noGrp="1"/>
          </p:cNvSpPr>
          <p:nvPr>
            <p:ph type="body" sz="quarter" idx="26"/>
          </p:nvPr>
        </p:nvSpPr>
        <p:spPr>
          <a:xfrm>
            <a:off x="8992633" y="2090365"/>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51" name="Text Placeholder 31">
            <a:extLst>
              <a:ext uri="{FF2B5EF4-FFF2-40B4-BE49-F238E27FC236}">
                <a16:creationId xmlns:a16="http://schemas.microsoft.com/office/drawing/2014/main" id="{39254CDD-A36B-00EE-565C-1E798195EF81}"/>
              </a:ext>
            </a:extLst>
          </p:cNvPr>
          <p:cNvSpPr>
            <a:spLocks noGrp="1"/>
          </p:cNvSpPr>
          <p:nvPr>
            <p:ph type="body" sz="quarter" idx="29" hasCustomPrompt="1"/>
          </p:nvPr>
        </p:nvSpPr>
        <p:spPr>
          <a:xfrm>
            <a:off x="8568815" y="3156925"/>
            <a:ext cx="373835" cy="927100"/>
          </a:xfrm>
          <a:prstGeom prst="rect">
            <a:avLst/>
          </a:prstGeom>
        </p:spPr>
        <p:txBody>
          <a:bodyPr/>
          <a:lstStyle>
            <a:lvl1pPr marL="0" indent="0">
              <a:buNone/>
              <a:defRPr b="1">
                <a:latin typeface="+mj-lt"/>
              </a:defRPr>
            </a:lvl1pPr>
          </a:lstStyle>
          <a:p>
            <a:pPr lvl="0"/>
            <a:r>
              <a:rPr lang="en-US" altLang="zh-CN"/>
              <a:t>06</a:t>
            </a:r>
            <a:endParaRPr lang="zh-CN" altLang="en-US"/>
          </a:p>
        </p:txBody>
      </p:sp>
      <p:sp>
        <p:nvSpPr>
          <p:cNvPr id="50" name="Text Placeholder 31">
            <a:extLst>
              <a:ext uri="{FF2B5EF4-FFF2-40B4-BE49-F238E27FC236}">
                <a16:creationId xmlns:a16="http://schemas.microsoft.com/office/drawing/2014/main" id="{6EF46F87-B099-5D0E-1157-89F5B9E2E727}"/>
              </a:ext>
            </a:extLst>
          </p:cNvPr>
          <p:cNvSpPr>
            <a:spLocks noGrp="1"/>
          </p:cNvSpPr>
          <p:nvPr>
            <p:ph type="body" sz="quarter" idx="28"/>
          </p:nvPr>
        </p:nvSpPr>
        <p:spPr>
          <a:xfrm>
            <a:off x="8992633" y="3156924"/>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53" name="Text Placeholder 31">
            <a:extLst>
              <a:ext uri="{FF2B5EF4-FFF2-40B4-BE49-F238E27FC236}">
                <a16:creationId xmlns:a16="http://schemas.microsoft.com/office/drawing/2014/main" id="{6AE05A6C-4664-CBD3-1CA4-6E8DE994AEBB}"/>
              </a:ext>
            </a:extLst>
          </p:cNvPr>
          <p:cNvSpPr>
            <a:spLocks noGrp="1"/>
          </p:cNvSpPr>
          <p:nvPr>
            <p:ph type="body" sz="quarter" idx="31" hasCustomPrompt="1"/>
          </p:nvPr>
        </p:nvSpPr>
        <p:spPr>
          <a:xfrm>
            <a:off x="8568815" y="4223484"/>
            <a:ext cx="373835" cy="927100"/>
          </a:xfrm>
          <a:prstGeom prst="rect">
            <a:avLst/>
          </a:prstGeom>
        </p:spPr>
        <p:txBody>
          <a:bodyPr/>
          <a:lstStyle>
            <a:lvl1pPr marL="0" indent="0">
              <a:buNone/>
              <a:defRPr b="1">
                <a:latin typeface="+mj-lt"/>
              </a:defRPr>
            </a:lvl1pPr>
          </a:lstStyle>
          <a:p>
            <a:pPr lvl="0"/>
            <a:r>
              <a:rPr lang="en-US" altLang="zh-CN"/>
              <a:t>07</a:t>
            </a:r>
            <a:endParaRPr lang="zh-CN" altLang="en-US"/>
          </a:p>
        </p:txBody>
      </p:sp>
      <p:sp>
        <p:nvSpPr>
          <p:cNvPr id="52" name="Text Placeholder 31">
            <a:extLst>
              <a:ext uri="{FF2B5EF4-FFF2-40B4-BE49-F238E27FC236}">
                <a16:creationId xmlns:a16="http://schemas.microsoft.com/office/drawing/2014/main" id="{1F752960-111B-A2A5-D0AE-30A754086C08}"/>
              </a:ext>
            </a:extLst>
          </p:cNvPr>
          <p:cNvSpPr>
            <a:spLocks noGrp="1"/>
          </p:cNvSpPr>
          <p:nvPr>
            <p:ph type="body" sz="quarter" idx="30"/>
          </p:nvPr>
        </p:nvSpPr>
        <p:spPr>
          <a:xfrm>
            <a:off x="8992633" y="4223483"/>
            <a:ext cx="2693217" cy="927100"/>
          </a:xfrm>
          <a:prstGeom prst="rect">
            <a:avLst/>
          </a:prstGeom>
        </p:spPr>
        <p:txBody>
          <a:bodyPr/>
          <a:lstStyle>
            <a:lvl1pPr marL="0" indent="0">
              <a:buNone/>
              <a:defRPr b="1">
                <a:latin typeface="+mj-lt"/>
              </a:defRPr>
            </a:lvl1pPr>
          </a:lstStyle>
          <a:p>
            <a:pPr lvl="0"/>
            <a:r>
              <a:rPr lang="en-US"/>
              <a:t>Click to edit Master text styles</a:t>
            </a:r>
          </a:p>
        </p:txBody>
      </p:sp>
      <p:sp>
        <p:nvSpPr>
          <p:cNvPr id="6" name="Date Placeholder 5">
            <a:extLst>
              <a:ext uri="{FF2B5EF4-FFF2-40B4-BE49-F238E27FC236}">
                <a16:creationId xmlns:a16="http://schemas.microsoft.com/office/drawing/2014/main" id="{D498B023-288E-5EC9-1940-4036A38EE817}"/>
              </a:ext>
            </a:extLst>
          </p:cNvPr>
          <p:cNvSpPr>
            <a:spLocks noGrp="1"/>
          </p:cNvSpPr>
          <p:nvPr>
            <p:ph type="dt" sz="half" idx="14"/>
          </p:nvPr>
        </p:nvSpPr>
        <p:spPr>
          <a:xfrm>
            <a:off x="657225" y="6400800"/>
            <a:ext cx="2743200" cy="266700"/>
          </a:xfrm>
          <a:prstGeom prst="rect">
            <a:avLst/>
          </a:prstGeom>
        </p:spPr>
        <p:txBody>
          <a:bodyPr/>
          <a:lstStyle/>
          <a:p>
            <a:r>
              <a:rPr lang="en-US" altLang="zh-CN"/>
              <a:t>03/12/2025</a:t>
            </a:r>
          </a:p>
        </p:txBody>
      </p:sp>
      <p:sp>
        <p:nvSpPr>
          <p:cNvPr id="11" name="Footer Placeholder 10">
            <a:extLst>
              <a:ext uri="{FF2B5EF4-FFF2-40B4-BE49-F238E27FC236}">
                <a16:creationId xmlns:a16="http://schemas.microsoft.com/office/drawing/2014/main" id="{7C0F29BF-C8A7-F7F6-BD42-795E1AC69409}"/>
              </a:ext>
            </a:extLst>
          </p:cNvPr>
          <p:cNvSpPr>
            <a:spLocks noGrp="1"/>
          </p:cNvSpPr>
          <p:nvPr>
            <p:ph type="ftr" sz="quarter" idx="15"/>
          </p:nvPr>
        </p:nvSpPr>
        <p:spPr>
          <a:xfrm>
            <a:off x="3800475" y="6400800"/>
            <a:ext cx="3657600" cy="266700"/>
          </a:xfrm>
        </p:spPr>
        <p:txBody>
          <a:bodyPr/>
          <a:lstStyle/>
          <a:p>
            <a:r>
              <a:rPr lang="en-US"/>
              <a:t>Sample Footer Text</a:t>
            </a:r>
          </a:p>
        </p:txBody>
      </p:sp>
      <p:sp>
        <p:nvSpPr>
          <p:cNvPr id="12" name="Slide Number Placeholder 11">
            <a:extLst>
              <a:ext uri="{FF2B5EF4-FFF2-40B4-BE49-F238E27FC236}">
                <a16:creationId xmlns:a16="http://schemas.microsoft.com/office/drawing/2014/main" id="{7A477470-5251-95E3-E518-826E94FB61D2}"/>
              </a:ext>
            </a:extLst>
          </p:cNvPr>
          <p:cNvSpPr>
            <a:spLocks noGrp="1"/>
          </p:cNvSpPr>
          <p:nvPr>
            <p:ph type="sldNum" sz="half" idx="16"/>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037700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1">
    <p:bg>
      <p:bgPr>
        <a:solidFill>
          <a:schemeClr val="tx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4CF8F0-0086-A532-B3E4-168E346604B2}"/>
              </a:ext>
            </a:extLst>
          </p:cNvPr>
          <p:cNvSpPr>
            <a:spLocks noGrp="1"/>
          </p:cNvSpPr>
          <p:nvPr>
            <p:ph type="title" hasCustomPrompt="1"/>
          </p:nvPr>
        </p:nvSpPr>
        <p:spPr>
          <a:xfrm>
            <a:off x="6324600" y="624838"/>
            <a:ext cx="4953001" cy="4052821"/>
          </a:xfrm>
          <a:prstGeom prst="rect">
            <a:avLst/>
          </a:prstGeom>
        </p:spPr>
        <p:txBody>
          <a:bodyPr anchor="b" anchorCtr="0">
            <a:noAutofit/>
          </a:bodyPr>
          <a:lstStyle>
            <a:lvl1pPr>
              <a:defRPr sz="5400">
                <a:solidFill>
                  <a:schemeClr val="accent2"/>
                </a:solidFill>
              </a:defRPr>
            </a:lvl1pPr>
          </a:lstStyle>
          <a:p>
            <a:r>
              <a:rPr lang="en-US" altLang="zh-CN"/>
              <a:t>Click to edit Master title style</a:t>
            </a:r>
            <a:endParaRPr lang="zh-CN" altLang="en-US"/>
          </a:p>
        </p:txBody>
      </p:sp>
      <p:sp>
        <p:nvSpPr>
          <p:cNvPr id="11" name="Subtitle 2">
            <a:extLst>
              <a:ext uri="{FF2B5EF4-FFF2-40B4-BE49-F238E27FC236}">
                <a16:creationId xmlns:a16="http://schemas.microsoft.com/office/drawing/2014/main" id="{EFBD0E3D-9C53-6464-1D1B-030AAA02833D}"/>
              </a:ext>
            </a:extLst>
          </p:cNvPr>
          <p:cNvSpPr>
            <a:spLocks noGrp="1"/>
          </p:cNvSpPr>
          <p:nvPr>
            <p:ph type="subTitle" idx="1" hasCustomPrompt="1"/>
          </p:nvPr>
        </p:nvSpPr>
        <p:spPr>
          <a:xfrm>
            <a:off x="6324600" y="4874612"/>
            <a:ext cx="4953001" cy="1271654"/>
          </a:xfrm>
          <a:prstGeom prst="rect">
            <a:avLst/>
          </a:prstGeom>
        </p:spPr>
        <p:txBody>
          <a:bodyPr>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10" name="Chart Placeholder">
            <a:extLst>
              <a:ext uri="{FF2B5EF4-FFF2-40B4-BE49-F238E27FC236}">
                <a16:creationId xmlns:a16="http://schemas.microsoft.com/office/drawing/2014/main" id="{9E5BF179-C4FB-6849-327F-FA6680541C1E}"/>
              </a:ext>
              <a:ext uri="{C183D7F6-B498-43B3-948B-1728B52AA6E4}">
                <adec:decorative xmlns:adec="http://schemas.microsoft.com/office/drawing/2017/decorative" val="0"/>
              </a:ext>
            </a:extLst>
          </p:cNvPr>
          <p:cNvSpPr>
            <a:spLocks noGrp="1"/>
          </p:cNvSpPr>
          <p:nvPr>
            <p:ph type="pic" sz="quarter" idx="20"/>
          </p:nvPr>
        </p:nvSpPr>
        <p:spPr>
          <a:xfrm>
            <a:off x="914399" y="1304924"/>
            <a:ext cx="2265982" cy="2263334"/>
          </a:xfrm>
          <a:custGeom>
            <a:avLst/>
            <a:gdLst>
              <a:gd name="connsiteX0" fmla="*/ 0 w 2265982"/>
              <a:gd name="connsiteY0" fmla="*/ 0 h 2263334"/>
              <a:gd name="connsiteX1" fmla="*/ 2265363 w 2265982"/>
              <a:gd name="connsiteY1" fmla="*/ 0 h 2263334"/>
              <a:gd name="connsiteX2" fmla="*/ 2265363 w 2265982"/>
              <a:gd name="connsiteY2" fmla="*/ 1601 h 2263334"/>
              <a:gd name="connsiteX3" fmla="*/ 2265982 w 2265982"/>
              <a:gd name="connsiteY3" fmla="*/ 1601 h 2263334"/>
              <a:gd name="connsiteX4" fmla="*/ 2265982 w 2265982"/>
              <a:gd name="connsiteY4" fmla="*/ 2263334 h 2263334"/>
              <a:gd name="connsiteX5" fmla="*/ 0 w 2265982"/>
              <a:gd name="connsiteY5" fmla="*/ 2263334 h 2263334"/>
              <a:gd name="connsiteX6" fmla="*/ 0 w 2265982"/>
              <a:gd name="connsiteY6" fmla="*/ 2239963 h 2263334"/>
              <a:gd name="connsiteX7" fmla="*/ 0 w 2265982"/>
              <a:gd name="connsiteY7" fmla="*/ 1601 h 226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5982" h="2263334">
                <a:moveTo>
                  <a:pt x="0" y="0"/>
                </a:moveTo>
                <a:lnTo>
                  <a:pt x="2265363" y="0"/>
                </a:lnTo>
                <a:lnTo>
                  <a:pt x="2265363" y="1601"/>
                </a:lnTo>
                <a:lnTo>
                  <a:pt x="2265982" y="1601"/>
                </a:lnTo>
                <a:lnTo>
                  <a:pt x="2265982" y="2263334"/>
                </a:lnTo>
                <a:lnTo>
                  <a:pt x="0" y="2263334"/>
                </a:lnTo>
                <a:lnTo>
                  <a:pt x="0" y="2239963"/>
                </a:lnTo>
                <a:lnTo>
                  <a:pt x="0" y="1601"/>
                </a:lnTo>
                <a:close/>
              </a:path>
            </a:pathLst>
          </a:custGeom>
          <a:noFill/>
        </p:spPr>
        <p:txBody>
          <a:bodyPr wrap="square">
            <a:noAutofit/>
          </a:bodyPr>
          <a:lstStyle>
            <a:lvl1pPr>
              <a:defRPr>
                <a:solidFill>
                  <a:schemeClr val="bg1"/>
                </a:solidFill>
              </a:defRPr>
            </a:lvl1pPr>
          </a:lstStyle>
          <a:p>
            <a:endParaRPr lang="zh-CN" altLang="en-US"/>
          </a:p>
        </p:txBody>
      </p:sp>
      <p:sp>
        <p:nvSpPr>
          <p:cNvPr id="7" name="Chart Placeholder">
            <a:extLst>
              <a:ext uri="{FF2B5EF4-FFF2-40B4-BE49-F238E27FC236}">
                <a16:creationId xmlns:a16="http://schemas.microsoft.com/office/drawing/2014/main" id="{B48038FB-11B4-9D9D-128D-B64489D61DB1}"/>
              </a:ext>
              <a:ext uri="{C183D7F6-B498-43B3-948B-1728B52AA6E4}">
                <adec:decorative xmlns:adec="http://schemas.microsoft.com/office/drawing/2017/decorative" val="0"/>
              </a:ext>
            </a:extLst>
          </p:cNvPr>
          <p:cNvSpPr>
            <a:spLocks noGrp="1"/>
          </p:cNvSpPr>
          <p:nvPr>
            <p:ph type="pic" sz="quarter" idx="19"/>
          </p:nvPr>
        </p:nvSpPr>
        <p:spPr>
          <a:xfrm>
            <a:off x="3179763" y="2274585"/>
            <a:ext cx="2695883" cy="3413678"/>
          </a:xfrm>
          <a:custGeom>
            <a:avLst/>
            <a:gdLst>
              <a:gd name="connsiteX0" fmla="*/ 1083 w 2695883"/>
              <a:gd name="connsiteY0" fmla="*/ 0 h 3413678"/>
              <a:gd name="connsiteX1" fmla="*/ 2695883 w 2695883"/>
              <a:gd name="connsiteY1" fmla="*/ 0 h 3413678"/>
              <a:gd name="connsiteX2" fmla="*/ 2695883 w 2695883"/>
              <a:gd name="connsiteY2" fmla="*/ 3413678 h 3413678"/>
              <a:gd name="connsiteX3" fmla="*/ 1083 w 2695883"/>
              <a:gd name="connsiteY3" fmla="*/ 3413678 h 3413678"/>
              <a:gd name="connsiteX4" fmla="*/ 1083 w 2695883"/>
              <a:gd name="connsiteY4" fmla="*/ 3402315 h 3413678"/>
              <a:gd name="connsiteX5" fmla="*/ 0 w 2695883"/>
              <a:gd name="connsiteY5" fmla="*/ 3402315 h 3413678"/>
              <a:gd name="connsiteX6" fmla="*/ 0 w 2695883"/>
              <a:gd name="connsiteY6" fmla="*/ 303 h 3413678"/>
              <a:gd name="connsiteX7" fmla="*/ 1083 w 2695883"/>
              <a:gd name="connsiteY7" fmla="*/ 303 h 34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5883" h="3413678">
                <a:moveTo>
                  <a:pt x="1083" y="0"/>
                </a:moveTo>
                <a:lnTo>
                  <a:pt x="2695883" y="0"/>
                </a:lnTo>
                <a:lnTo>
                  <a:pt x="2695883" y="3413678"/>
                </a:lnTo>
                <a:lnTo>
                  <a:pt x="1083" y="3413678"/>
                </a:lnTo>
                <a:lnTo>
                  <a:pt x="1083" y="3402315"/>
                </a:lnTo>
                <a:lnTo>
                  <a:pt x="0" y="3402315"/>
                </a:lnTo>
                <a:lnTo>
                  <a:pt x="0" y="303"/>
                </a:lnTo>
                <a:lnTo>
                  <a:pt x="1083" y="303"/>
                </a:lnTo>
                <a:close/>
              </a:path>
            </a:pathLst>
          </a:custGeom>
          <a:noFill/>
        </p:spPr>
        <p:txBody>
          <a:bodyPr wrap="square">
            <a:noAutofit/>
          </a:bodyPr>
          <a:lstStyle>
            <a:lvl1pPr>
              <a:defRPr>
                <a:solidFill>
                  <a:schemeClr val="bg1"/>
                </a:solidFill>
              </a:defRPr>
            </a:lvl1pPr>
          </a:lstStyle>
          <a:p>
            <a:endParaRPr lang="zh-CN" altLang="en-US"/>
          </a:p>
        </p:txBody>
      </p:sp>
      <p:sp>
        <p:nvSpPr>
          <p:cNvPr id="2" name="Date Placeholder 1">
            <a:extLst>
              <a:ext uri="{FF2B5EF4-FFF2-40B4-BE49-F238E27FC236}">
                <a16:creationId xmlns:a16="http://schemas.microsoft.com/office/drawing/2014/main" id="{E55B6BD4-BA63-7549-0A90-CED396DDBBAD}"/>
              </a:ext>
            </a:extLst>
          </p:cNvPr>
          <p:cNvSpPr>
            <a:spLocks noGrp="1"/>
          </p:cNvSpPr>
          <p:nvPr>
            <p:ph type="dt" sz="half" idx="21"/>
          </p:nvPr>
        </p:nvSpPr>
        <p:spPr>
          <a:xfrm>
            <a:off x="657225" y="6400800"/>
            <a:ext cx="2743200" cy="266700"/>
          </a:xfrm>
          <a:prstGeom prst="rect">
            <a:avLst/>
          </a:prstGeom>
        </p:spPr>
        <p:txBody>
          <a:bodyPr/>
          <a:lstStyle>
            <a:lvl1pPr>
              <a:defRPr>
                <a:solidFill>
                  <a:schemeClr val="bg1"/>
                </a:solidFill>
              </a:defRPr>
            </a:lvl1pPr>
          </a:lstStyle>
          <a:p>
            <a:r>
              <a:rPr lang="en-US" altLang="zh-CN"/>
              <a:t>03/12/2025</a:t>
            </a:r>
          </a:p>
        </p:txBody>
      </p:sp>
      <p:sp>
        <p:nvSpPr>
          <p:cNvPr id="8" name="Footer Placeholder 7">
            <a:extLst>
              <a:ext uri="{FF2B5EF4-FFF2-40B4-BE49-F238E27FC236}">
                <a16:creationId xmlns:a16="http://schemas.microsoft.com/office/drawing/2014/main" id="{621353F3-66AE-39A0-ADBB-1F9FFCF73319}"/>
              </a:ext>
            </a:extLst>
          </p:cNvPr>
          <p:cNvSpPr>
            <a:spLocks noGrp="1"/>
          </p:cNvSpPr>
          <p:nvPr>
            <p:ph type="ftr" sz="quarter" idx="22"/>
          </p:nvPr>
        </p:nvSpPr>
        <p:spPr>
          <a:xfrm>
            <a:off x="3800475" y="6400800"/>
            <a:ext cx="3657600" cy="266700"/>
          </a:xfrm>
        </p:spPr>
        <p:txBody>
          <a:bodyPr/>
          <a:lstStyle>
            <a:lvl1pPr>
              <a:defRPr>
                <a:solidFill>
                  <a:schemeClr val="bg1"/>
                </a:solidFill>
              </a:defRPr>
            </a:lvl1pPr>
          </a:lstStyle>
          <a:p>
            <a:r>
              <a:rPr lang="en-US"/>
              <a:t>Sample Footer Text</a:t>
            </a:r>
          </a:p>
        </p:txBody>
      </p:sp>
      <p:sp>
        <p:nvSpPr>
          <p:cNvPr id="9" name="Slide Number Placeholder 8">
            <a:extLst>
              <a:ext uri="{FF2B5EF4-FFF2-40B4-BE49-F238E27FC236}">
                <a16:creationId xmlns:a16="http://schemas.microsoft.com/office/drawing/2014/main" id="{8275C48F-B696-0D4B-1C6A-A4FCC57E326A}"/>
              </a:ext>
            </a:extLst>
          </p:cNvPr>
          <p:cNvSpPr>
            <a:spLocks noGrp="1"/>
          </p:cNvSpPr>
          <p:nvPr>
            <p:ph type="sldNum" sz="half" idx="23"/>
          </p:nvPr>
        </p:nvSpPr>
        <p:spPr>
          <a:xfrm>
            <a:off x="7858125" y="6400800"/>
            <a:ext cx="3657600" cy="266700"/>
          </a:xfrm>
          <a:prstGeom prst="rect">
            <a:avLst/>
          </a:prstGeom>
        </p:spPr>
        <p:txBody>
          <a:bodyPr/>
          <a:lstStyle>
            <a:lvl1pPr>
              <a:defRPr>
                <a:solidFill>
                  <a:schemeClr val="bg1"/>
                </a:solidFill>
              </a:defRPr>
            </a:lvl1pPr>
          </a:lstStyle>
          <a:p>
            <a:fld id="{BDE41EC4-32D3-40A1-A827-5D3F99F173AD}" type="slidenum">
              <a:rPr lang="en-US" altLang="zh-CN" smtClean="0"/>
              <a:pPr/>
              <a:t>‹#›</a:t>
            </a:fld>
            <a:endParaRPr lang="en-US" altLang="zh-CN"/>
          </a:p>
        </p:txBody>
      </p:sp>
      <p:sp>
        <p:nvSpPr>
          <p:cNvPr id="4" name="Right Triangle 15">
            <a:extLst>
              <a:ext uri="{FF2B5EF4-FFF2-40B4-BE49-F238E27FC236}">
                <a16:creationId xmlns:a16="http://schemas.microsoft.com/office/drawing/2014/main" id="{F9484684-FDCF-ADA4-B5C4-4C78E689CB80}"/>
              </a:ext>
              <a:ext uri="{C183D7F6-B498-43B3-948B-1728B52AA6E4}">
                <adec:decorative xmlns:adec="http://schemas.microsoft.com/office/drawing/2017/decorative" val="1"/>
              </a:ext>
            </a:extLst>
          </p:cNvPr>
          <p:cNvSpPr/>
          <p:nvPr userDrawn="1"/>
        </p:nvSpPr>
        <p:spPr>
          <a:xfrm rot="10800000" flipH="1">
            <a:off x="914399" y="3568258"/>
            <a:ext cx="910251" cy="910251"/>
          </a:xfrm>
          <a:prstGeom prst="r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D3EFC802-7E67-480F-CBBA-23E6550DD258}"/>
              </a:ext>
              <a:ext uri="{C183D7F6-B498-43B3-948B-1728B52AA6E4}">
                <adec:decorative xmlns:adec="http://schemas.microsoft.com/office/drawing/2017/decorative" val="1"/>
              </a:ext>
            </a:extLst>
          </p:cNvPr>
          <p:cNvSpPr/>
          <p:nvPr/>
        </p:nvSpPr>
        <p:spPr>
          <a:xfrm>
            <a:off x="4835986" y="1234925"/>
            <a:ext cx="1039660" cy="103966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18">
            <a:extLst>
              <a:ext uri="{FF2B5EF4-FFF2-40B4-BE49-F238E27FC236}">
                <a16:creationId xmlns:a16="http://schemas.microsoft.com/office/drawing/2014/main" id="{718388CB-EA5B-4EAE-EC9A-3161865EC763}"/>
              </a:ext>
              <a:ext uri="{C183D7F6-B498-43B3-948B-1728B52AA6E4}">
                <adec:decorative xmlns:adec="http://schemas.microsoft.com/office/drawing/2017/decorative" val="1"/>
              </a:ext>
            </a:extLst>
          </p:cNvPr>
          <p:cNvSpPr/>
          <p:nvPr userDrawn="1"/>
        </p:nvSpPr>
        <p:spPr>
          <a:xfrm rot="10800000">
            <a:off x="2181685" y="4677660"/>
            <a:ext cx="1010603" cy="1010603"/>
          </a:xfrm>
          <a:custGeom>
            <a:avLst/>
            <a:gdLst>
              <a:gd name="connsiteX0" fmla="*/ 0 w 677557"/>
              <a:gd name="connsiteY0" fmla="*/ 0 h 677557"/>
              <a:gd name="connsiteX1" fmla="*/ 677557 w 677557"/>
              <a:gd name="connsiteY1" fmla="*/ 0 h 677557"/>
              <a:gd name="connsiteX2" fmla="*/ 0 w 677557"/>
              <a:gd name="connsiteY2" fmla="*/ 677557 h 677557"/>
            </a:gdLst>
            <a:ahLst/>
            <a:cxnLst>
              <a:cxn ang="0">
                <a:pos x="connsiteX0" y="connsiteY0"/>
              </a:cxn>
              <a:cxn ang="0">
                <a:pos x="connsiteX1" y="connsiteY1"/>
              </a:cxn>
              <a:cxn ang="0">
                <a:pos x="connsiteX2" y="connsiteY2"/>
              </a:cxn>
            </a:cxnLst>
            <a:rect l="l" t="t" r="r" b="b"/>
            <a:pathLst>
              <a:path w="677557" h="677557">
                <a:moveTo>
                  <a:pt x="0" y="0"/>
                </a:moveTo>
                <a:lnTo>
                  <a:pt x="677557" y="0"/>
                </a:lnTo>
                <a:cubicBezTo>
                  <a:pt x="677557" y="374204"/>
                  <a:pt x="374204" y="677557"/>
                  <a:pt x="0" y="677557"/>
                </a:cubicBez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Freeform: Shape 16">
            <a:extLst>
              <a:ext uri="{FF2B5EF4-FFF2-40B4-BE49-F238E27FC236}">
                <a16:creationId xmlns:a16="http://schemas.microsoft.com/office/drawing/2014/main" id="{5FF290D8-6A99-00F4-D406-4C60D6226623}"/>
              </a:ext>
              <a:ext uri="{C183D7F6-B498-43B3-948B-1728B52AA6E4}">
                <adec:decorative xmlns:adec="http://schemas.microsoft.com/office/drawing/2017/decorative" val="1"/>
              </a:ext>
            </a:extLst>
          </p:cNvPr>
          <p:cNvSpPr/>
          <p:nvPr userDrawn="1"/>
        </p:nvSpPr>
        <p:spPr>
          <a:xfrm flipH="1">
            <a:off x="11399226" y="-7990"/>
            <a:ext cx="792773" cy="896990"/>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7367092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B453C3FD-42F8-C547-D479-8C51B2EA62A5}"/>
              </a:ext>
              <a:ext uri="{C183D7F6-B498-43B3-948B-1728B52AA6E4}">
                <adec:decorative xmlns:adec="http://schemas.microsoft.com/office/drawing/2017/decorative" val="1"/>
              </a:ext>
            </a:extLst>
          </p:cNvPr>
          <p:cNvSpPr/>
          <p:nvPr/>
        </p:nvSpPr>
        <p:spPr>
          <a:xfrm rot="16200000" flipH="1">
            <a:off x="15203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4" name="Freeform: Shape 7">
            <a:extLst>
              <a:ext uri="{FF2B5EF4-FFF2-40B4-BE49-F238E27FC236}">
                <a16:creationId xmlns:a16="http://schemas.microsoft.com/office/drawing/2014/main" id="{A6A060C8-CA5E-1392-37A6-A26307E416B2}"/>
              </a:ext>
              <a:ext uri="{C183D7F6-B498-43B3-948B-1728B52AA6E4}">
                <adec:decorative xmlns:adec="http://schemas.microsoft.com/office/drawing/2017/decorative" val="1"/>
              </a:ext>
            </a:extLst>
          </p:cNvPr>
          <p:cNvSpPr/>
          <p:nvPr/>
        </p:nvSpPr>
        <p:spPr>
          <a:xfrm rot="16200000" flipH="1">
            <a:off x="1047378"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5" name="Freeform: Shape">
            <a:extLst>
              <a:ext uri="{FF2B5EF4-FFF2-40B4-BE49-F238E27FC236}">
                <a16:creationId xmlns:a16="http://schemas.microsoft.com/office/drawing/2014/main" id="{32678DBD-9675-9CA4-5C8A-C435E3DA8E58}"/>
              </a:ext>
              <a:ext uri="{C183D7F6-B498-43B3-948B-1728B52AA6E4}">
                <adec:decorative xmlns:adec="http://schemas.microsoft.com/office/drawing/2017/decorative" val="1"/>
              </a:ext>
            </a:extLst>
          </p:cNvPr>
          <p:cNvSpPr/>
          <p:nvPr userDrawn="1"/>
        </p:nvSpPr>
        <p:spPr>
          <a:xfrm flipH="1">
            <a:off x="11639547"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Picture Placeholder 10">
            <a:extLst>
              <a:ext uri="{FF2B5EF4-FFF2-40B4-BE49-F238E27FC236}">
                <a16:creationId xmlns:a16="http://schemas.microsoft.com/office/drawing/2014/main" id="{97F4E59F-41B9-03A1-F2DD-0C7DB2BEF829}"/>
              </a:ext>
              <a:ext uri="{C183D7F6-B498-43B3-948B-1728B52AA6E4}">
                <adec:decorative xmlns:adec="http://schemas.microsoft.com/office/drawing/2017/decorative" val="1"/>
              </a:ext>
            </a:extLst>
          </p:cNvPr>
          <p:cNvSpPr>
            <a:spLocks noGrp="1"/>
          </p:cNvSpPr>
          <p:nvPr>
            <p:ph type="pic" sz="quarter" idx="18"/>
          </p:nvPr>
        </p:nvSpPr>
        <p:spPr>
          <a:xfrm>
            <a:off x="1094557" y="831919"/>
            <a:ext cx="3765549" cy="5194161"/>
          </a:xfrm>
          <a:prstGeom prst="rect">
            <a:avLst/>
          </a:prstGeom>
        </p:spPr>
        <p:txBody>
          <a:bodyPr/>
          <a:lstStyle/>
          <a:p>
            <a:endParaRPr lang="en-US"/>
          </a:p>
        </p:txBody>
      </p:sp>
      <p:sp>
        <p:nvSpPr>
          <p:cNvPr id="20" name="Title 1">
            <a:extLst>
              <a:ext uri="{FF2B5EF4-FFF2-40B4-BE49-F238E27FC236}">
                <a16:creationId xmlns:a16="http://schemas.microsoft.com/office/drawing/2014/main" id="{2B4D8D73-B2A1-85B1-40A3-2864721B8F42}"/>
              </a:ext>
            </a:extLst>
          </p:cNvPr>
          <p:cNvSpPr>
            <a:spLocks noGrp="1"/>
          </p:cNvSpPr>
          <p:nvPr>
            <p:ph type="title"/>
          </p:nvPr>
        </p:nvSpPr>
        <p:spPr>
          <a:xfrm>
            <a:off x="5678770" y="831918"/>
            <a:ext cx="5312223" cy="2488107"/>
          </a:xfrm>
          <a:prstGeom prst="rect">
            <a:avLst/>
          </a:prstGeom>
        </p:spPr>
        <p:txBody>
          <a:bodyPr anchor="b"/>
          <a:lstStyle/>
          <a:p>
            <a:r>
              <a:rPr lang="en-US"/>
              <a:t>Click to edit Master title style</a:t>
            </a:r>
          </a:p>
        </p:txBody>
      </p:sp>
      <p:sp>
        <p:nvSpPr>
          <p:cNvPr id="19" name="Content Placeholder 7">
            <a:extLst>
              <a:ext uri="{FF2B5EF4-FFF2-40B4-BE49-F238E27FC236}">
                <a16:creationId xmlns:a16="http://schemas.microsoft.com/office/drawing/2014/main" id="{D17A4530-54D8-D4D1-C239-DA8BDA6F3A9C}"/>
              </a:ext>
            </a:extLst>
          </p:cNvPr>
          <p:cNvSpPr>
            <a:spLocks noGrp="1"/>
          </p:cNvSpPr>
          <p:nvPr>
            <p:ph sz="quarter" idx="19"/>
          </p:nvPr>
        </p:nvSpPr>
        <p:spPr>
          <a:xfrm>
            <a:off x="5678770" y="3495902"/>
            <a:ext cx="5312223" cy="253017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65D32E-52BC-B951-2E0B-DD987AB6C899}"/>
              </a:ext>
            </a:extLst>
          </p:cNvPr>
          <p:cNvSpPr>
            <a:spLocks noGrp="1"/>
          </p:cNvSpPr>
          <p:nvPr>
            <p:ph type="dt" sz="half" idx="15"/>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2949DB8F-D326-6803-47D6-0C383F5355D9}"/>
              </a:ext>
            </a:extLst>
          </p:cNvPr>
          <p:cNvSpPr>
            <a:spLocks noGrp="1"/>
          </p:cNvSpPr>
          <p:nvPr>
            <p:ph type="ftr" sz="quarter" idx="16"/>
          </p:nvPr>
        </p:nvSpPr>
        <p:spPr>
          <a:xfrm>
            <a:off x="3800475" y="6400800"/>
            <a:ext cx="3657600" cy="266700"/>
          </a:xfrm>
        </p:spPr>
        <p:txBody>
          <a:bodyPr/>
          <a:lstStyle/>
          <a:p>
            <a:r>
              <a:rPr lang="en-US"/>
              <a:t>Sample Footer Text</a:t>
            </a:r>
          </a:p>
        </p:txBody>
      </p:sp>
      <p:sp>
        <p:nvSpPr>
          <p:cNvPr id="9" name="Slide Number Placeholder 8">
            <a:extLst>
              <a:ext uri="{FF2B5EF4-FFF2-40B4-BE49-F238E27FC236}">
                <a16:creationId xmlns:a16="http://schemas.microsoft.com/office/drawing/2014/main" id="{4CED46E1-E960-6BBB-4F3F-2138113CFB25}"/>
              </a:ext>
            </a:extLst>
          </p:cNvPr>
          <p:cNvSpPr>
            <a:spLocks noGrp="1"/>
          </p:cNvSpPr>
          <p:nvPr>
            <p:ph type="sldNum" sz="half" idx="17"/>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6951177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3">
            <a:extLst>
              <a:ext uri="{FF2B5EF4-FFF2-40B4-BE49-F238E27FC236}">
                <a16:creationId xmlns:a16="http://schemas.microsoft.com/office/drawing/2014/main" id="{18AB0742-8635-3770-8874-7E64ECDE967F}"/>
              </a:ext>
              <a:ext uri="{C183D7F6-B498-43B3-948B-1728B52AA6E4}">
                <adec:decorative xmlns:adec="http://schemas.microsoft.com/office/drawing/2017/decorative" val="1"/>
              </a:ext>
            </a:extLst>
          </p:cNvPr>
          <p:cNvSpPr/>
          <p:nvPr userDrawn="1"/>
        </p:nvSpPr>
        <p:spPr>
          <a:xfrm>
            <a:off x="867664" y="2195263"/>
            <a:ext cx="2475611" cy="3507037"/>
          </a:xfrm>
          <a:prstGeom prst="rect">
            <a:avLst/>
          </a:prstGeom>
          <a:solidFill>
            <a:schemeClr val="accent1">
              <a:lumMod val="20000"/>
              <a:lumOff val="80000"/>
              <a:alpha val="2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4" name="Rectangle 6">
            <a:extLst>
              <a:ext uri="{FF2B5EF4-FFF2-40B4-BE49-F238E27FC236}">
                <a16:creationId xmlns:a16="http://schemas.microsoft.com/office/drawing/2014/main" id="{70D57A2B-6CBA-E3B3-B29B-333E64B6E574}"/>
              </a:ext>
              <a:ext uri="{C183D7F6-B498-43B3-948B-1728B52AA6E4}">
                <adec:decorative xmlns:adec="http://schemas.microsoft.com/office/drawing/2017/decorative" val="1"/>
              </a:ext>
            </a:extLst>
          </p:cNvPr>
          <p:cNvSpPr/>
          <p:nvPr userDrawn="1"/>
        </p:nvSpPr>
        <p:spPr>
          <a:xfrm>
            <a:off x="6188372" y="2195263"/>
            <a:ext cx="2475611" cy="3507037"/>
          </a:xfrm>
          <a:prstGeom prst="rect">
            <a:avLst/>
          </a:prstGeom>
          <a:solidFill>
            <a:schemeClr val="accent1">
              <a:lumMod val="20000"/>
              <a:lumOff val="80000"/>
              <a:alpha val="2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5" name="Rectangle 5">
            <a:extLst>
              <a:ext uri="{FF2B5EF4-FFF2-40B4-BE49-F238E27FC236}">
                <a16:creationId xmlns:a16="http://schemas.microsoft.com/office/drawing/2014/main" id="{59532553-F584-B8AF-B32C-03A56A60B622}"/>
              </a:ext>
              <a:ext uri="{C183D7F6-B498-43B3-948B-1728B52AA6E4}">
                <adec:decorative xmlns:adec="http://schemas.microsoft.com/office/drawing/2017/decorative" val="1"/>
              </a:ext>
            </a:extLst>
          </p:cNvPr>
          <p:cNvSpPr/>
          <p:nvPr userDrawn="1"/>
        </p:nvSpPr>
        <p:spPr>
          <a:xfrm>
            <a:off x="3528018" y="2195263"/>
            <a:ext cx="2475611" cy="3507037"/>
          </a:xfrm>
          <a:prstGeom prst="rect">
            <a:avLst/>
          </a:prstGeom>
          <a:solidFill>
            <a:schemeClr val="accent1">
              <a:lumMod val="20000"/>
              <a:lumOff val="80000"/>
              <a:alpha val="2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9" name="Rectangle 7">
            <a:extLst>
              <a:ext uri="{FF2B5EF4-FFF2-40B4-BE49-F238E27FC236}">
                <a16:creationId xmlns:a16="http://schemas.microsoft.com/office/drawing/2014/main" id="{5C9311A0-8BE3-5C93-D7F9-297698D066B4}"/>
              </a:ext>
              <a:ext uri="{C183D7F6-B498-43B3-948B-1728B52AA6E4}">
                <adec:decorative xmlns:adec="http://schemas.microsoft.com/office/drawing/2017/decorative" val="1"/>
              </a:ext>
            </a:extLst>
          </p:cNvPr>
          <p:cNvSpPr/>
          <p:nvPr userDrawn="1"/>
        </p:nvSpPr>
        <p:spPr>
          <a:xfrm>
            <a:off x="8848725" y="2195262"/>
            <a:ext cx="2475611" cy="3507037"/>
          </a:xfrm>
          <a:prstGeom prst="rect">
            <a:avLst/>
          </a:prstGeom>
          <a:solidFill>
            <a:schemeClr val="accent1">
              <a:lumMod val="20000"/>
              <a:lumOff val="80000"/>
              <a:alpha val="20000"/>
            </a:schemeClr>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0" name="Rectangle: Rounded Corners 143">
            <a:extLst>
              <a:ext uri="{FF2B5EF4-FFF2-40B4-BE49-F238E27FC236}">
                <a16:creationId xmlns:a16="http://schemas.microsoft.com/office/drawing/2014/main" id="{4E5FC174-1669-7D10-BFED-33C4672BD84D}"/>
              </a:ext>
              <a:ext uri="{C183D7F6-B498-43B3-948B-1728B52AA6E4}">
                <adec:decorative xmlns:adec="http://schemas.microsoft.com/office/drawing/2017/decorative" val="1"/>
              </a:ext>
            </a:extLst>
          </p:cNvPr>
          <p:cNvSpPr>
            <a:spLocks/>
          </p:cNvSpPr>
          <p:nvPr userDrawn="1"/>
        </p:nvSpPr>
        <p:spPr>
          <a:xfrm rot="5400000">
            <a:off x="2082608" y="1272363"/>
            <a:ext cx="45719" cy="209959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4" name="Rectangle: Rounded Corners 143">
            <a:extLst>
              <a:ext uri="{FF2B5EF4-FFF2-40B4-BE49-F238E27FC236}">
                <a16:creationId xmlns:a16="http://schemas.microsoft.com/office/drawing/2014/main" id="{68BF75DF-0818-8BF4-637E-2745DB9F1E26}"/>
              </a:ext>
              <a:ext uri="{C183D7F6-B498-43B3-948B-1728B52AA6E4}">
                <adec:decorative xmlns:adec="http://schemas.microsoft.com/office/drawing/2017/decorative" val="1"/>
              </a:ext>
            </a:extLst>
          </p:cNvPr>
          <p:cNvSpPr>
            <a:spLocks/>
          </p:cNvSpPr>
          <p:nvPr userDrawn="1"/>
        </p:nvSpPr>
        <p:spPr>
          <a:xfrm rot="5400000">
            <a:off x="4742967" y="1272363"/>
            <a:ext cx="45719" cy="209959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5" name="Rectangle: Rounded Corners 143">
            <a:extLst>
              <a:ext uri="{FF2B5EF4-FFF2-40B4-BE49-F238E27FC236}">
                <a16:creationId xmlns:a16="http://schemas.microsoft.com/office/drawing/2014/main" id="{14C7FE66-F9AA-D595-0B7C-D1CA8DBAA45A}"/>
              </a:ext>
              <a:ext uri="{C183D7F6-B498-43B3-948B-1728B52AA6E4}">
                <adec:decorative xmlns:adec="http://schemas.microsoft.com/office/drawing/2017/decorative" val="1"/>
              </a:ext>
            </a:extLst>
          </p:cNvPr>
          <p:cNvSpPr>
            <a:spLocks/>
          </p:cNvSpPr>
          <p:nvPr userDrawn="1"/>
        </p:nvSpPr>
        <p:spPr>
          <a:xfrm rot="5400000">
            <a:off x="7403320" y="1270293"/>
            <a:ext cx="45719" cy="209959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6" name="Rectangle: Rounded Corners 143">
            <a:extLst>
              <a:ext uri="{FF2B5EF4-FFF2-40B4-BE49-F238E27FC236}">
                <a16:creationId xmlns:a16="http://schemas.microsoft.com/office/drawing/2014/main" id="{1BDA07C1-2399-C47E-5E35-8F6F178D580C}"/>
              </a:ext>
              <a:ext uri="{C183D7F6-B498-43B3-948B-1728B52AA6E4}">
                <adec:decorative xmlns:adec="http://schemas.microsoft.com/office/drawing/2017/decorative" val="1"/>
              </a:ext>
            </a:extLst>
          </p:cNvPr>
          <p:cNvSpPr>
            <a:spLocks/>
          </p:cNvSpPr>
          <p:nvPr userDrawn="1"/>
        </p:nvSpPr>
        <p:spPr>
          <a:xfrm rot="5400000">
            <a:off x="10063671" y="1271731"/>
            <a:ext cx="45719" cy="209959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48"/>
            <a:ext cx="10504000" cy="1132258"/>
          </a:xfrm>
          <a:prstGeom prst="rect">
            <a:avLst/>
          </a:prstGeom>
        </p:spPr>
        <p:txBody>
          <a:bodyPr/>
          <a:lstStyle/>
          <a:p>
            <a:r>
              <a:rPr lang="en-US"/>
              <a:t>Click to edit Master title style</a:t>
            </a:r>
          </a:p>
        </p:txBody>
      </p:sp>
      <p:sp>
        <p:nvSpPr>
          <p:cNvPr id="18" name="Text Placeholder 17">
            <a:extLst>
              <a:ext uri="{FF2B5EF4-FFF2-40B4-BE49-F238E27FC236}">
                <a16:creationId xmlns:a16="http://schemas.microsoft.com/office/drawing/2014/main" id="{9A758046-7D44-E514-8EC7-DC63A47021A9}"/>
              </a:ext>
            </a:extLst>
          </p:cNvPr>
          <p:cNvSpPr>
            <a:spLocks noGrp="1"/>
          </p:cNvSpPr>
          <p:nvPr>
            <p:ph type="body" sz="quarter" idx="21"/>
          </p:nvPr>
        </p:nvSpPr>
        <p:spPr>
          <a:xfrm>
            <a:off x="1056590" y="2595145"/>
            <a:ext cx="2098675" cy="1056924"/>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25" name="Text Placeholder 24">
            <a:extLst>
              <a:ext uri="{FF2B5EF4-FFF2-40B4-BE49-F238E27FC236}">
                <a16:creationId xmlns:a16="http://schemas.microsoft.com/office/drawing/2014/main" id="{4A52A0DF-EFBD-D2E2-3700-A40DE2E4732D}"/>
              </a:ext>
            </a:extLst>
          </p:cNvPr>
          <p:cNvSpPr>
            <a:spLocks noGrp="1"/>
          </p:cNvSpPr>
          <p:nvPr>
            <p:ph type="body" sz="quarter" idx="25"/>
          </p:nvPr>
        </p:nvSpPr>
        <p:spPr>
          <a:xfrm>
            <a:off x="1056590" y="3854450"/>
            <a:ext cx="2098675" cy="1427163"/>
          </a:xfrm>
          <a:prstGeom prst="rect">
            <a:avLst/>
          </a:prstGeom>
        </p:spPr>
        <p:txBody>
          <a:bodyPr>
            <a:normAutofit/>
          </a:bodyPr>
          <a:lstStyle>
            <a:lvl1pPr marL="0" indent="0">
              <a:buNone/>
              <a:defRPr sz="1400"/>
            </a:lvl1pPr>
          </a:lstStyle>
          <a:p>
            <a:pPr lvl="0"/>
            <a:r>
              <a:rPr lang="en-US"/>
              <a:t>Click to edit Master text styles</a:t>
            </a:r>
          </a:p>
        </p:txBody>
      </p:sp>
      <p:sp>
        <p:nvSpPr>
          <p:cNvPr id="19" name="Text Placeholder 17">
            <a:extLst>
              <a:ext uri="{FF2B5EF4-FFF2-40B4-BE49-F238E27FC236}">
                <a16:creationId xmlns:a16="http://schemas.microsoft.com/office/drawing/2014/main" id="{C7684EBA-B981-D662-0799-847E284537E3}"/>
              </a:ext>
            </a:extLst>
          </p:cNvPr>
          <p:cNvSpPr>
            <a:spLocks noGrp="1"/>
          </p:cNvSpPr>
          <p:nvPr>
            <p:ph type="body" sz="quarter" idx="22"/>
          </p:nvPr>
        </p:nvSpPr>
        <p:spPr>
          <a:xfrm>
            <a:off x="3716949" y="2595145"/>
            <a:ext cx="2098675" cy="1056924"/>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30" name="Text Placeholder 24">
            <a:extLst>
              <a:ext uri="{FF2B5EF4-FFF2-40B4-BE49-F238E27FC236}">
                <a16:creationId xmlns:a16="http://schemas.microsoft.com/office/drawing/2014/main" id="{0AB6F218-5E5D-8C29-30F9-F74011BE07B5}"/>
              </a:ext>
            </a:extLst>
          </p:cNvPr>
          <p:cNvSpPr>
            <a:spLocks noGrp="1"/>
          </p:cNvSpPr>
          <p:nvPr>
            <p:ph type="body" sz="quarter" idx="26"/>
          </p:nvPr>
        </p:nvSpPr>
        <p:spPr>
          <a:xfrm>
            <a:off x="3716029" y="3854450"/>
            <a:ext cx="2098675" cy="1427163"/>
          </a:xfrm>
          <a:prstGeom prst="rect">
            <a:avLst/>
          </a:prstGeom>
        </p:spPr>
        <p:txBody>
          <a:bodyPr>
            <a:normAutofit/>
          </a:bodyPr>
          <a:lstStyle>
            <a:lvl1pPr marL="0" indent="0">
              <a:buNone/>
              <a:defRPr sz="1400"/>
            </a:lvl1pPr>
          </a:lstStyle>
          <a:p>
            <a:pPr lvl="0"/>
            <a:r>
              <a:rPr lang="en-US"/>
              <a:t>Click to edit Master text styles</a:t>
            </a:r>
          </a:p>
        </p:txBody>
      </p:sp>
      <p:sp>
        <p:nvSpPr>
          <p:cNvPr id="22" name="Text Placeholder 17">
            <a:extLst>
              <a:ext uri="{FF2B5EF4-FFF2-40B4-BE49-F238E27FC236}">
                <a16:creationId xmlns:a16="http://schemas.microsoft.com/office/drawing/2014/main" id="{25B92E96-9DA2-5B62-C578-FD7B8BF1C0D8}"/>
              </a:ext>
            </a:extLst>
          </p:cNvPr>
          <p:cNvSpPr>
            <a:spLocks noGrp="1"/>
          </p:cNvSpPr>
          <p:nvPr>
            <p:ph type="body" sz="quarter" idx="23"/>
          </p:nvPr>
        </p:nvSpPr>
        <p:spPr>
          <a:xfrm>
            <a:off x="6375715" y="2595145"/>
            <a:ext cx="2098675" cy="1056924"/>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31" name="Text Placeholder 24">
            <a:extLst>
              <a:ext uri="{FF2B5EF4-FFF2-40B4-BE49-F238E27FC236}">
                <a16:creationId xmlns:a16="http://schemas.microsoft.com/office/drawing/2014/main" id="{B127458F-BFCD-850F-9583-49EFE16974C7}"/>
              </a:ext>
            </a:extLst>
          </p:cNvPr>
          <p:cNvSpPr>
            <a:spLocks noGrp="1"/>
          </p:cNvSpPr>
          <p:nvPr>
            <p:ph type="body" sz="quarter" idx="27"/>
          </p:nvPr>
        </p:nvSpPr>
        <p:spPr>
          <a:xfrm>
            <a:off x="6375715" y="3854450"/>
            <a:ext cx="2098675" cy="1427163"/>
          </a:xfrm>
          <a:prstGeom prst="rect">
            <a:avLst/>
          </a:prstGeom>
        </p:spPr>
        <p:txBody>
          <a:bodyPr>
            <a:normAutofit/>
          </a:bodyPr>
          <a:lstStyle>
            <a:lvl1pPr marL="0" indent="0">
              <a:buNone/>
              <a:defRPr sz="1400"/>
            </a:lvl1pPr>
          </a:lstStyle>
          <a:p>
            <a:pPr lvl="0"/>
            <a:r>
              <a:rPr lang="en-US"/>
              <a:t>Click to edit Master text styles</a:t>
            </a:r>
          </a:p>
        </p:txBody>
      </p:sp>
      <p:sp>
        <p:nvSpPr>
          <p:cNvPr id="23" name="Text Placeholder 17">
            <a:extLst>
              <a:ext uri="{FF2B5EF4-FFF2-40B4-BE49-F238E27FC236}">
                <a16:creationId xmlns:a16="http://schemas.microsoft.com/office/drawing/2014/main" id="{067F14DA-7950-A3D8-A8AD-D75EAE5E12BC}"/>
              </a:ext>
            </a:extLst>
          </p:cNvPr>
          <p:cNvSpPr>
            <a:spLocks noGrp="1"/>
          </p:cNvSpPr>
          <p:nvPr>
            <p:ph type="body" sz="quarter" idx="24"/>
          </p:nvPr>
        </p:nvSpPr>
        <p:spPr>
          <a:xfrm>
            <a:off x="9037192" y="2595145"/>
            <a:ext cx="2098675" cy="1056924"/>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34" name="Text Placeholder 24">
            <a:extLst>
              <a:ext uri="{FF2B5EF4-FFF2-40B4-BE49-F238E27FC236}">
                <a16:creationId xmlns:a16="http://schemas.microsoft.com/office/drawing/2014/main" id="{3990DF9C-0EBF-D85B-C1D2-BDF01855DF71}"/>
              </a:ext>
            </a:extLst>
          </p:cNvPr>
          <p:cNvSpPr>
            <a:spLocks noGrp="1"/>
          </p:cNvSpPr>
          <p:nvPr>
            <p:ph type="body" sz="quarter" idx="28"/>
          </p:nvPr>
        </p:nvSpPr>
        <p:spPr>
          <a:xfrm>
            <a:off x="9035154" y="3854450"/>
            <a:ext cx="2098675" cy="1427163"/>
          </a:xfrm>
          <a:prstGeom prst="rect">
            <a:avLst/>
          </a:prstGeom>
        </p:spPr>
        <p:txBody>
          <a:bodyPr>
            <a:normAutofit/>
          </a:bodyPr>
          <a:lstStyle>
            <a:lvl1pPr marL="0" indent="0">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8257030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3" name="Freeform: Shape">
            <a:extLst>
              <a:ext uri="{FF2B5EF4-FFF2-40B4-BE49-F238E27FC236}">
                <a16:creationId xmlns:a16="http://schemas.microsoft.com/office/drawing/2014/main" id="{7FD32445-BF37-D3D6-4B39-8006A8BD569B}"/>
              </a:ext>
              <a:ext uri="{C183D7F6-B498-43B3-948B-1728B52AA6E4}">
                <adec:decorative xmlns:adec="http://schemas.microsoft.com/office/drawing/2017/decorative" val="1"/>
              </a:ext>
            </a:extLst>
          </p:cNvPr>
          <p:cNvSpPr/>
          <p:nvPr userDrawn="1"/>
        </p:nvSpPr>
        <p:spPr>
          <a:xfrm rot="5400000">
            <a:off x="10066903" y="-1986482"/>
            <a:ext cx="138614" cy="4111578"/>
          </a:xfrm>
          <a:custGeom>
            <a:avLst/>
            <a:gdLst>
              <a:gd name="connsiteX0" fmla="*/ 0 w 138614"/>
              <a:gd name="connsiteY0" fmla="*/ 4111578 h 4111578"/>
              <a:gd name="connsiteX1" fmla="*/ 0 w 138614"/>
              <a:gd name="connsiteY1" fmla="*/ 0 h 4111578"/>
              <a:gd name="connsiteX2" fmla="*/ 138614 w 138614"/>
              <a:gd name="connsiteY2" fmla="*/ 0 h 4111578"/>
              <a:gd name="connsiteX3" fmla="*/ 138614 w 138614"/>
              <a:gd name="connsiteY3" fmla="*/ 4111578 h 4111578"/>
            </a:gdLst>
            <a:ahLst/>
            <a:cxnLst>
              <a:cxn ang="0">
                <a:pos x="connsiteX0" y="connsiteY0"/>
              </a:cxn>
              <a:cxn ang="0">
                <a:pos x="connsiteX1" y="connsiteY1"/>
              </a:cxn>
              <a:cxn ang="0">
                <a:pos x="connsiteX2" y="connsiteY2"/>
              </a:cxn>
              <a:cxn ang="0">
                <a:pos x="connsiteX3" y="connsiteY3"/>
              </a:cxn>
            </a:cxnLst>
            <a:rect l="l" t="t" r="r" b="b"/>
            <a:pathLst>
              <a:path w="138614" h="4111578">
                <a:moveTo>
                  <a:pt x="0" y="4111578"/>
                </a:moveTo>
                <a:lnTo>
                  <a:pt x="0" y="0"/>
                </a:lnTo>
                <a:lnTo>
                  <a:pt x="138614" y="0"/>
                </a:lnTo>
                <a:lnTo>
                  <a:pt x="138614" y="4111578"/>
                </a:lnTo>
                <a:close/>
              </a:path>
            </a:pathLst>
          </a:custGeom>
          <a:solidFill>
            <a:schemeClr val="accent3"/>
          </a:solidFill>
          <a:ln cap="sq">
            <a:noFill/>
            <a:prstDash val="solid"/>
            <a:miter/>
          </a:ln>
        </p:spPr>
        <p:txBody>
          <a:bodyPr wrap="square">
            <a:noAutofit/>
          </a:bodyPr>
          <a:lstStyle/>
          <a:p>
            <a:endParaRPr lang="zh-CN" altLang="en-US" sz="800"/>
          </a:p>
        </p:txBody>
      </p:sp>
      <p:sp>
        <p:nvSpPr>
          <p:cNvPr id="4" name="Freeform: Shape">
            <a:extLst>
              <a:ext uri="{FF2B5EF4-FFF2-40B4-BE49-F238E27FC236}">
                <a16:creationId xmlns:a16="http://schemas.microsoft.com/office/drawing/2014/main" id="{6D631D12-55CB-6657-9300-E15D4F0DECF6}"/>
              </a:ext>
              <a:ext uri="{C183D7F6-B498-43B3-948B-1728B52AA6E4}">
                <adec:decorative xmlns:adec="http://schemas.microsoft.com/office/drawing/2017/decorative" val="1"/>
              </a:ext>
            </a:extLst>
          </p:cNvPr>
          <p:cNvSpPr/>
          <p:nvPr userDrawn="1"/>
        </p:nvSpPr>
        <p:spPr>
          <a:xfrm rot="5400000">
            <a:off x="5098006" y="-5098004"/>
            <a:ext cx="138615" cy="10334624"/>
          </a:xfrm>
          <a:custGeom>
            <a:avLst/>
            <a:gdLst>
              <a:gd name="connsiteX0" fmla="*/ 0 w 138615"/>
              <a:gd name="connsiteY0" fmla="*/ 10334624 h 10334624"/>
              <a:gd name="connsiteX1" fmla="*/ 0 w 138615"/>
              <a:gd name="connsiteY1" fmla="*/ 0 h 10334624"/>
              <a:gd name="connsiteX2" fmla="*/ 138615 w 138615"/>
              <a:gd name="connsiteY2" fmla="*/ 0 h 10334624"/>
              <a:gd name="connsiteX3" fmla="*/ 138615 w 138615"/>
              <a:gd name="connsiteY3" fmla="*/ 10334624 h 10334624"/>
            </a:gdLst>
            <a:ahLst/>
            <a:cxnLst>
              <a:cxn ang="0">
                <a:pos x="connsiteX0" y="connsiteY0"/>
              </a:cxn>
              <a:cxn ang="0">
                <a:pos x="connsiteX1" y="connsiteY1"/>
              </a:cxn>
              <a:cxn ang="0">
                <a:pos x="connsiteX2" y="connsiteY2"/>
              </a:cxn>
              <a:cxn ang="0">
                <a:pos x="connsiteX3" y="connsiteY3"/>
              </a:cxn>
            </a:cxnLst>
            <a:rect l="l" t="t" r="r" b="b"/>
            <a:pathLst>
              <a:path w="138615" h="10334624">
                <a:moveTo>
                  <a:pt x="0" y="10334624"/>
                </a:moveTo>
                <a:lnTo>
                  <a:pt x="0" y="0"/>
                </a:lnTo>
                <a:lnTo>
                  <a:pt x="138615" y="0"/>
                </a:lnTo>
                <a:lnTo>
                  <a:pt x="138615" y="10334624"/>
                </a:lnTo>
                <a:close/>
              </a:path>
            </a:pathLst>
          </a:custGeom>
          <a:solidFill>
            <a:schemeClr val="accent1"/>
          </a:solidFill>
          <a:ln cap="sq">
            <a:noFill/>
            <a:prstDash val="solid"/>
            <a:miter/>
          </a:ln>
        </p:spPr>
        <p:txBody>
          <a:bodyPr wrap="square">
            <a:noAutofit/>
          </a:bodyPr>
          <a:lstStyle/>
          <a:p>
            <a:endParaRPr lang="zh-CN" altLang="en-US" sz="800"/>
          </a:p>
        </p:txBody>
      </p:sp>
      <p:sp>
        <p:nvSpPr>
          <p:cNvPr id="5" name="Rectangle: Rounded Corners 6">
            <a:extLst>
              <a:ext uri="{FF2B5EF4-FFF2-40B4-BE49-F238E27FC236}">
                <a16:creationId xmlns:a16="http://schemas.microsoft.com/office/drawing/2014/main" id="{4E73BA68-70AC-2A39-587B-AABBCC4368D4}"/>
              </a:ext>
              <a:ext uri="{C183D7F6-B498-43B3-948B-1728B52AA6E4}">
                <adec:decorative xmlns:adec="http://schemas.microsoft.com/office/drawing/2017/decorative" val="1"/>
              </a:ext>
            </a:extLst>
          </p:cNvPr>
          <p:cNvSpPr/>
          <p:nvPr userDrawn="1"/>
        </p:nvSpPr>
        <p:spPr>
          <a:xfrm>
            <a:off x="1042117" y="4195297"/>
            <a:ext cx="10112819" cy="1401780"/>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9" name="Rectangle: Rounded Corners 11">
            <a:extLst>
              <a:ext uri="{FF2B5EF4-FFF2-40B4-BE49-F238E27FC236}">
                <a16:creationId xmlns:a16="http://schemas.microsoft.com/office/drawing/2014/main" id="{3204ED10-93D9-9227-EF2A-55976A0C3021}"/>
              </a:ext>
              <a:ext uri="{C183D7F6-B498-43B3-948B-1728B52AA6E4}">
                <adec:decorative xmlns:adec="http://schemas.microsoft.com/office/drawing/2017/decorative" val="1"/>
              </a:ext>
            </a:extLst>
          </p:cNvPr>
          <p:cNvSpPr/>
          <p:nvPr userDrawn="1"/>
        </p:nvSpPr>
        <p:spPr>
          <a:xfrm>
            <a:off x="1056405" y="2521925"/>
            <a:ext cx="10112819" cy="1401780"/>
          </a:xfrm>
          <a:prstGeom prst="roundRect">
            <a:avLst>
              <a:gd name="adj" fmla="val 0"/>
            </a:avLst>
          </a:prstGeom>
          <a:solidFill>
            <a:schemeClr val="accent1">
              <a:lumMod val="20000"/>
              <a:lumOff val="80000"/>
              <a:alpha val="20000"/>
            </a:schemeClr>
          </a:solidFill>
          <a:ln w="6350">
            <a:noFill/>
          </a:ln>
          <a:effectLst/>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14" name="Rectangle: Rounded Corners 143">
            <a:extLst>
              <a:ext uri="{FF2B5EF4-FFF2-40B4-BE49-F238E27FC236}">
                <a16:creationId xmlns:a16="http://schemas.microsoft.com/office/drawing/2014/main" id="{21347851-5189-F855-AD50-2CF552F4AB8E}"/>
              </a:ext>
              <a:ext uri="{C183D7F6-B498-43B3-948B-1728B52AA6E4}">
                <adec:decorative xmlns:adec="http://schemas.microsoft.com/office/drawing/2017/decorative" val="1"/>
              </a:ext>
            </a:extLst>
          </p:cNvPr>
          <p:cNvSpPr>
            <a:spLocks/>
          </p:cNvSpPr>
          <p:nvPr userDrawn="1"/>
        </p:nvSpPr>
        <p:spPr>
          <a:xfrm>
            <a:off x="1225154" y="2689610"/>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5" name="Rectangle: Rounded Corners 143">
            <a:extLst>
              <a:ext uri="{FF2B5EF4-FFF2-40B4-BE49-F238E27FC236}">
                <a16:creationId xmlns:a16="http://schemas.microsoft.com/office/drawing/2014/main" id="{4A27F1D2-0184-0166-1E13-D39D4A8E185F}"/>
              </a:ext>
              <a:ext uri="{C183D7F6-B498-43B3-948B-1728B52AA6E4}">
                <adec:decorative xmlns:adec="http://schemas.microsoft.com/office/drawing/2017/decorative" val="1"/>
              </a:ext>
            </a:extLst>
          </p:cNvPr>
          <p:cNvSpPr>
            <a:spLocks/>
          </p:cNvSpPr>
          <p:nvPr userDrawn="1"/>
        </p:nvSpPr>
        <p:spPr>
          <a:xfrm>
            <a:off x="1225154" y="4362982"/>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48"/>
            <a:ext cx="10504000" cy="1132258"/>
          </a:xfrm>
          <a:prstGeom prst="rect">
            <a:avLst/>
          </a:prstGeom>
        </p:spPr>
        <p:txBody>
          <a:bodyPr/>
          <a:lstStyle>
            <a:lvl1pPr algn="ctr">
              <a:defRPr/>
            </a:lvl1pPr>
          </a:lstStyle>
          <a:p>
            <a:r>
              <a:rPr lang="en-US"/>
              <a:t>Click to edit Master title style</a:t>
            </a:r>
          </a:p>
        </p:txBody>
      </p:sp>
      <p:sp>
        <p:nvSpPr>
          <p:cNvPr id="11" name="Text Placeholder 10">
            <a:extLst>
              <a:ext uri="{FF2B5EF4-FFF2-40B4-BE49-F238E27FC236}">
                <a16:creationId xmlns:a16="http://schemas.microsoft.com/office/drawing/2014/main" id="{64978E3E-3670-AB0E-0636-A0E21058D2CB}"/>
              </a:ext>
            </a:extLst>
          </p:cNvPr>
          <p:cNvSpPr>
            <a:spLocks noGrp="1"/>
          </p:cNvSpPr>
          <p:nvPr>
            <p:ph type="body" sz="quarter" idx="17"/>
          </p:nvPr>
        </p:nvSpPr>
        <p:spPr>
          <a:xfrm>
            <a:off x="1844514" y="2684463"/>
            <a:ext cx="3070119" cy="1066800"/>
          </a:xfrm>
          <a:prstGeom prst="rect">
            <a:avLst/>
          </a:prstGeom>
        </p:spPr>
        <p:txBody>
          <a:bodyPr anchor="ctr">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16" name="Text Placeholder 12">
            <a:extLst>
              <a:ext uri="{FF2B5EF4-FFF2-40B4-BE49-F238E27FC236}">
                <a16:creationId xmlns:a16="http://schemas.microsoft.com/office/drawing/2014/main" id="{5F9F3292-0711-E6DF-EF80-539FAAB29FC8}"/>
              </a:ext>
            </a:extLst>
          </p:cNvPr>
          <p:cNvSpPr>
            <a:spLocks noGrp="1"/>
          </p:cNvSpPr>
          <p:nvPr>
            <p:ph type="body" sz="quarter" idx="14" hasCustomPrompt="1"/>
          </p:nvPr>
        </p:nvSpPr>
        <p:spPr>
          <a:xfrm>
            <a:off x="5497959" y="2684463"/>
            <a:ext cx="5183188" cy="1066800"/>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3FEC1AB9-B053-2ACC-350C-C592524D8326}"/>
              </a:ext>
            </a:extLst>
          </p:cNvPr>
          <p:cNvSpPr>
            <a:spLocks noGrp="1"/>
          </p:cNvSpPr>
          <p:nvPr>
            <p:ph type="body" sz="quarter" idx="18"/>
          </p:nvPr>
        </p:nvSpPr>
        <p:spPr>
          <a:xfrm>
            <a:off x="1844513" y="4358243"/>
            <a:ext cx="3070119" cy="1066800"/>
          </a:xfrm>
          <a:prstGeom prst="rect">
            <a:avLst/>
          </a:prstGeom>
        </p:spPr>
        <p:txBody>
          <a:bodyPr anchor="ctr">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17" name="Text Placeholder 12">
            <a:extLst>
              <a:ext uri="{FF2B5EF4-FFF2-40B4-BE49-F238E27FC236}">
                <a16:creationId xmlns:a16="http://schemas.microsoft.com/office/drawing/2014/main" id="{95F7C934-0F71-5588-8071-E6240A121D51}"/>
              </a:ext>
            </a:extLst>
          </p:cNvPr>
          <p:cNvSpPr>
            <a:spLocks noGrp="1"/>
          </p:cNvSpPr>
          <p:nvPr>
            <p:ph type="body" sz="quarter" idx="19" hasCustomPrompt="1"/>
          </p:nvPr>
        </p:nvSpPr>
        <p:spPr>
          <a:xfrm>
            <a:off x="5497959" y="4358243"/>
            <a:ext cx="5183188" cy="1066800"/>
          </a:xfrm>
          <a:prstGeom prst="rect">
            <a:avLst/>
          </a:prstGeo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5642096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hoto 2">
    <p:bg>
      <p:bgPr>
        <a:solidFill>
          <a:schemeClr val="bg2"/>
        </a:solidFill>
        <a:effectLst/>
      </p:bgPr>
    </p:bg>
    <p:spTree>
      <p:nvGrpSpPr>
        <p:cNvPr id="1" name=""/>
        <p:cNvGrpSpPr/>
        <p:nvPr/>
      </p:nvGrpSpPr>
      <p:grpSpPr>
        <a:xfrm>
          <a:off x="0" y="0"/>
          <a:ext cx="0" cy="0"/>
          <a:chOff x="0" y="0"/>
          <a:chExt cx="0" cy="0"/>
        </a:xfrm>
      </p:grpSpPr>
      <p:sp>
        <p:nvSpPr>
          <p:cNvPr id="19" name="Freeform: Shape 16">
            <a:extLst>
              <a:ext uri="{FF2B5EF4-FFF2-40B4-BE49-F238E27FC236}">
                <a16:creationId xmlns:a16="http://schemas.microsoft.com/office/drawing/2014/main" id="{1A1E5C52-240B-0A27-FB4A-A2555C86A09C}"/>
              </a:ext>
              <a:ext uri="{C183D7F6-B498-43B3-948B-1728B52AA6E4}">
                <adec:decorative xmlns:adec="http://schemas.microsoft.com/office/drawing/2017/decorative" val="1"/>
              </a:ext>
            </a:extLst>
          </p:cNvPr>
          <p:cNvSpPr/>
          <p:nvPr userDrawn="1"/>
        </p:nvSpPr>
        <p:spPr>
          <a:xfrm>
            <a:off x="0" y="-7990"/>
            <a:ext cx="594804" cy="672996"/>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Right Triangle 15">
            <a:extLst>
              <a:ext uri="{FF2B5EF4-FFF2-40B4-BE49-F238E27FC236}">
                <a16:creationId xmlns:a16="http://schemas.microsoft.com/office/drawing/2014/main" id="{E1557F00-3A5F-7A3C-C638-865BAF311D59}"/>
              </a:ext>
              <a:ext uri="{C183D7F6-B498-43B3-948B-1728B52AA6E4}">
                <adec:decorative xmlns:adec="http://schemas.microsoft.com/office/drawing/2017/decorative" val="1"/>
              </a:ext>
            </a:extLst>
          </p:cNvPr>
          <p:cNvSpPr/>
          <p:nvPr userDrawn="1"/>
        </p:nvSpPr>
        <p:spPr>
          <a:xfrm rot="10800000" flipH="1">
            <a:off x="6748557" y="3568258"/>
            <a:ext cx="910251" cy="910251"/>
          </a:xfrm>
          <a:prstGeom prst="r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588618F7-2DD4-2570-D5F4-BBC2F540F60F}"/>
              </a:ext>
              <a:ext uri="{C183D7F6-B498-43B3-948B-1728B52AA6E4}">
                <adec:decorative xmlns:adec="http://schemas.microsoft.com/office/drawing/2017/decorative" val="1"/>
              </a:ext>
            </a:extLst>
          </p:cNvPr>
          <p:cNvSpPr/>
          <p:nvPr userDrawn="1"/>
        </p:nvSpPr>
        <p:spPr>
          <a:xfrm>
            <a:off x="10677986" y="1234925"/>
            <a:ext cx="1039660" cy="103966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8">
            <a:extLst>
              <a:ext uri="{FF2B5EF4-FFF2-40B4-BE49-F238E27FC236}">
                <a16:creationId xmlns:a16="http://schemas.microsoft.com/office/drawing/2014/main" id="{FC848530-07CD-EDB9-E029-2E696D39F91B}"/>
              </a:ext>
              <a:ext uri="{C183D7F6-B498-43B3-948B-1728B52AA6E4}">
                <adec:decorative xmlns:adec="http://schemas.microsoft.com/office/drawing/2017/decorative" val="1"/>
              </a:ext>
            </a:extLst>
          </p:cNvPr>
          <p:cNvSpPr/>
          <p:nvPr userDrawn="1"/>
        </p:nvSpPr>
        <p:spPr>
          <a:xfrm rot="10800000">
            <a:off x="8011159" y="4677659"/>
            <a:ext cx="1010603" cy="1010603"/>
          </a:xfrm>
          <a:custGeom>
            <a:avLst/>
            <a:gdLst>
              <a:gd name="connsiteX0" fmla="*/ 0 w 677557"/>
              <a:gd name="connsiteY0" fmla="*/ 0 h 677557"/>
              <a:gd name="connsiteX1" fmla="*/ 677557 w 677557"/>
              <a:gd name="connsiteY1" fmla="*/ 0 h 677557"/>
              <a:gd name="connsiteX2" fmla="*/ 0 w 677557"/>
              <a:gd name="connsiteY2" fmla="*/ 677557 h 677557"/>
            </a:gdLst>
            <a:ahLst/>
            <a:cxnLst>
              <a:cxn ang="0">
                <a:pos x="connsiteX0" y="connsiteY0"/>
              </a:cxn>
              <a:cxn ang="0">
                <a:pos x="connsiteX1" y="connsiteY1"/>
              </a:cxn>
              <a:cxn ang="0">
                <a:pos x="connsiteX2" y="connsiteY2"/>
              </a:cxn>
            </a:cxnLst>
            <a:rect l="l" t="t" r="r" b="b"/>
            <a:pathLst>
              <a:path w="677557" h="677557">
                <a:moveTo>
                  <a:pt x="0" y="0"/>
                </a:moveTo>
                <a:lnTo>
                  <a:pt x="677557" y="0"/>
                </a:lnTo>
                <a:cubicBezTo>
                  <a:pt x="677557" y="374204"/>
                  <a:pt x="374204" y="677557"/>
                  <a:pt x="0" y="677557"/>
                </a:cubicBez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Title 5">
            <a:extLst>
              <a:ext uri="{FF2B5EF4-FFF2-40B4-BE49-F238E27FC236}">
                <a16:creationId xmlns:a16="http://schemas.microsoft.com/office/drawing/2014/main" id="{D5AE2651-2595-877E-6C79-40231638BE83}"/>
              </a:ext>
            </a:extLst>
          </p:cNvPr>
          <p:cNvSpPr>
            <a:spLocks noGrp="1"/>
          </p:cNvSpPr>
          <p:nvPr>
            <p:ph type="title" hasCustomPrompt="1"/>
          </p:nvPr>
        </p:nvSpPr>
        <p:spPr>
          <a:xfrm>
            <a:off x="701675" y="624839"/>
            <a:ext cx="5397499" cy="4052819"/>
          </a:xfrm>
          <a:prstGeom prst="rect">
            <a:avLst/>
          </a:prstGeom>
        </p:spPr>
        <p:txBody>
          <a:bodyPr>
            <a:noAutofit/>
          </a:bodyPr>
          <a:lstStyle>
            <a:lvl1pPr>
              <a:defRPr sz="5400">
                <a:solidFill>
                  <a:schemeClr val="accent2"/>
                </a:solidFill>
              </a:defRPr>
            </a:lvl1pPr>
          </a:lstStyle>
          <a:p>
            <a:r>
              <a:rPr lang="en-US" altLang="zh-CN"/>
              <a:t>Click to edit Master title style</a:t>
            </a:r>
            <a:endParaRPr lang="zh-CN" altLang="en-US"/>
          </a:p>
        </p:txBody>
      </p:sp>
      <p:sp>
        <p:nvSpPr>
          <p:cNvPr id="11" name="Subtitle 2">
            <a:extLst>
              <a:ext uri="{FF2B5EF4-FFF2-40B4-BE49-F238E27FC236}">
                <a16:creationId xmlns:a16="http://schemas.microsoft.com/office/drawing/2014/main" id="{53651733-BAED-E27D-2C9C-58F2C4042456}"/>
              </a:ext>
            </a:extLst>
          </p:cNvPr>
          <p:cNvSpPr>
            <a:spLocks noGrp="1"/>
          </p:cNvSpPr>
          <p:nvPr>
            <p:ph type="subTitle" idx="1"/>
          </p:nvPr>
        </p:nvSpPr>
        <p:spPr>
          <a:xfrm>
            <a:off x="701675" y="4820704"/>
            <a:ext cx="5397499" cy="1336256"/>
          </a:xfrm>
          <a:prstGeom prst="rect">
            <a:avLst/>
          </a:prstGeom>
        </p:spPr>
        <p:txBody>
          <a:bodyPr>
            <a:norm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 name="Chart Placeholder">
            <a:extLst>
              <a:ext uri="{FF2B5EF4-FFF2-40B4-BE49-F238E27FC236}">
                <a16:creationId xmlns:a16="http://schemas.microsoft.com/office/drawing/2014/main" id="{B09F6E4D-0A64-DD8A-7D59-0A61764A42AB}"/>
              </a:ext>
              <a:ext uri="{C183D7F6-B498-43B3-948B-1728B52AA6E4}">
                <adec:decorative xmlns:adec="http://schemas.microsoft.com/office/drawing/2017/decorative" val="0"/>
              </a:ext>
            </a:extLst>
          </p:cNvPr>
          <p:cNvSpPr>
            <a:spLocks noGrp="1"/>
          </p:cNvSpPr>
          <p:nvPr>
            <p:ph type="pic" sz="quarter" idx="20"/>
          </p:nvPr>
        </p:nvSpPr>
        <p:spPr>
          <a:xfrm>
            <a:off x="6756399" y="1304924"/>
            <a:ext cx="2265982" cy="2263334"/>
          </a:xfrm>
          <a:custGeom>
            <a:avLst/>
            <a:gdLst>
              <a:gd name="connsiteX0" fmla="*/ 0 w 2265982"/>
              <a:gd name="connsiteY0" fmla="*/ 0 h 2263334"/>
              <a:gd name="connsiteX1" fmla="*/ 2265363 w 2265982"/>
              <a:gd name="connsiteY1" fmla="*/ 0 h 2263334"/>
              <a:gd name="connsiteX2" fmla="*/ 2265363 w 2265982"/>
              <a:gd name="connsiteY2" fmla="*/ 1601 h 2263334"/>
              <a:gd name="connsiteX3" fmla="*/ 2265982 w 2265982"/>
              <a:gd name="connsiteY3" fmla="*/ 1601 h 2263334"/>
              <a:gd name="connsiteX4" fmla="*/ 2265982 w 2265982"/>
              <a:gd name="connsiteY4" fmla="*/ 2263334 h 2263334"/>
              <a:gd name="connsiteX5" fmla="*/ 0 w 2265982"/>
              <a:gd name="connsiteY5" fmla="*/ 2263334 h 2263334"/>
              <a:gd name="connsiteX6" fmla="*/ 0 w 2265982"/>
              <a:gd name="connsiteY6" fmla="*/ 2239963 h 2263334"/>
              <a:gd name="connsiteX7" fmla="*/ 0 w 2265982"/>
              <a:gd name="connsiteY7" fmla="*/ 1601 h 226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5982" h="2263334">
                <a:moveTo>
                  <a:pt x="0" y="0"/>
                </a:moveTo>
                <a:lnTo>
                  <a:pt x="2265363" y="0"/>
                </a:lnTo>
                <a:lnTo>
                  <a:pt x="2265363" y="1601"/>
                </a:lnTo>
                <a:lnTo>
                  <a:pt x="2265982" y="1601"/>
                </a:lnTo>
                <a:lnTo>
                  <a:pt x="2265982" y="2263334"/>
                </a:lnTo>
                <a:lnTo>
                  <a:pt x="0" y="2263334"/>
                </a:lnTo>
                <a:lnTo>
                  <a:pt x="0" y="2239963"/>
                </a:lnTo>
                <a:lnTo>
                  <a:pt x="0" y="1601"/>
                </a:lnTo>
                <a:close/>
              </a:path>
            </a:pathLst>
          </a:custGeom>
          <a:noFill/>
        </p:spPr>
        <p:txBody>
          <a:bodyPr wrap="square">
            <a:noAutofit/>
          </a:bodyPr>
          <a:lstStyle/>
          <a:p>
            <a:endParaRPr lang="zh-CN" altLang="en-US"/>
          </a:p>
        </p:txBody>
      </p:sp>
      <p:sp>
        <p:nvSpPr>
          <p:cNvPr id="3" name="Chart Placeholder">
            <a:extLst>
              <a:ext uri="{FF2B5EF4-FFF2-40B4-BE49-F238E27FC236}">
                <a16:creationId xmlns:a16="http://schemas.microsoft.com/office/drawing/2014/main" id="{91F565E8-4CD4-6D65-2B26-BEECF4B22EA3}"/>
              </a:ext>
              <a:ext uri="{C183D7F6-B498-43B3-948B-1728B52AA6E4}">
                <adec:decorative xmlns:adec="http://schemas.microsoft.com/office/drawing/2017/decorative" val="0"/>
              </a:ext>
            </a:extLst>
          </p:cNvPr>
          <p:cNvSpPr>
            <a:spLocks noGrp="1"/>
          </p:cNvSpPr>
          <p:nvPr>
            <p:ph type="pic" sz="quarter" idx="19"/>
          </p:nvPr>
        </p:nvSpPr>
        <p:spPr>
          <a:xfrm>
            <a:off x="9021763" y="2274585"/>
            <a:ext cx="2695883" cy="3413678"/>
          </a:xfrm>
          <a:custGeom>
            <a:avLst/>
            <a:gdLst>
              <a:gd name="connsiteX0" fmla="*/ 1083 w 2695883"/>
              <a:gd name="connsiteY0" fmla="*/ 0 h 3413678"/>
              <a:gd name="connsiteX1" fmla="*/ 2695883 w 2695883"/>
              <a:gd name="connsiteY1" fmla="*/ 0 h 3413678"/>
              <a:gd name="connsiteX2" fmla="*/ 2695883 w 2695883"/>
              <a:gd name="connsiteY2" fmla="*/ 3413678 h 3413678"/>
              <a:gd name="connsiteX3" fmla="*/ 1083 w 2695883"/>
              <a:gd name="connsiteY3" fmla="*/ 3413678 h 3413678"/>
              <a:gd name="connsiteX4" fmla="*/ 1083 w 2695883"/>
              <a:gd name="connsiteY4" fmla="*/ 3402315 h 3413678"/>
              <a:gd name="connsiteX5" fmla="*/ 0 w 2695883"/>
              <a:gd name="connsiteY5" fmla="*/ 3402315 h 3413678"/>
              <a:gd name="connsiteX6" fmla="*/ 0 w 2695883"/>
              <a:gd name="connsiteY6" fmla="*/ 303 h 3413678"/>
              <a:gd name="connsiteX7" fmla="*/ 1083 w 2695883"/>
              <a:gd name="connsiteY7" fmla="*/ 303 h 3413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5883" h="3413678">
                <a:moveTo>
                  <a:pt x="1083" y="0"/>
                </a:moveTo>
                <a:lnTo>
                  <a:pt x="2695883" y="0"/>
                </a:lnTo>
                <a:lnTo>
                  <a:pt x="2695883" y="3413678"/>
                </a:lnTo>
                <a:lnTo>
                  <a:pt x="1083" y="3413678"/>
                </a:lnTo>
                <a:lnTo>
                  <a:pt x="1083" y="3402315"/>
                </a:lnTo>
                <a:lnTo>
                  <a:pt x="0" y="3402315"/>
                </a:lnTo>
                <a:lnTo>
                  <a:pt x="0" y="303"/>
                </a:lnTo>
                <a:lnTo>
                  <a:pt x="1083" y="303"/>
                </a:lnTo>
                <a:close/>
              </a:path>
            </a:pathLst>
          </a:custGeom>
          <a:noFill/>
        </p:spPr>
        <p:txBody>
          <a:bodyPr wrap="square">
            <a:noAutofit/>
          </a:bodyPr>
          <a:lstStyle/>
          <a:p>
            <a:endParaRPr lang="zh-CN" altLang="en-US"/>
          </a:p>
        </p:txBody>
      </p:sp>
      <p:sp>
        <p:nvSpPr>
          <p:cNvPr id="14" name="Date Placeholder 13">
            <a:extLst>
              <a:ext uri="{FF2B5EF4-FFF2-40B4-BE49-F238E27FC236}">
                <a16:creationId xmlns:a16="http://schemas.microsoft.com/office/drawing/2014/main" id="{BCCA60F7-9CE1-324A-9B0C-7A505D9DBF99}"/>
              </a:ext>
            </a:extLst>
          </p:cNvPr>
          <p:cNvSpPr>
            <a:spLocks noGrp="1"/>
          </p:cNvSpPr>
          <p:nvPr>
            <p:ph type="dt" sz="half" idx="21"/>
          </p:nvPr>
        </p:nvSpPr>
        <p:spPr>
          <a:xfrm>
            <a:off x="657225" y="6400800"/>
            <a:ext cx="2743200" cy="266700"/>
          </a:xfrm>
          <a:prstGeom prst="rect">
            <a:avLst/>
          </a:prstGeom>
        </p:spPr>
        <p:txBody>
          <a:bodyPr/>
          <a:lstStyle/>
          <a:p>
            <a:r>
              <a:rPr lang="en-US" altLang="zh-CN"/>
              <a:t>03/12/2025</a:t>
            </a:r>
          </a:p>
        </p:txBody>
      </p:sp>
      <p:sp>
        <p:nvSpPr>
          <p:cNvPr id="15" name="Footer Placeholder 14">
            <a:extLst>
              <a:ext uri="{FF2B5EF4-FFF2-40B4-BE49-F238E27FC236}">
                <a16:creationId xmlns:a16="http://schemas.microsoft.com/office/drawing/2014/main" id="{CDE0788C-8A7C-9E30-DA47-406850E5A18A}"/>
              </a:ext>
            </a:extLst>
          </p:cNvPr>
          <p:cNvSpPr>
            <a:spLocks noGrp="1"/>
          </p:cNvSpPr>
          <p:nvPr>
            <p:ph type="ftr" sz="quarter" idx="22"/>
          </p:nvPr>
        </p:nvSpPr>
        <p:spPr>
          <a:xfrm>
            <a:off x="3800475" y="6400800"/>
            <a:ext cx="3657600" cy="266700"/>
          </a:xfrm>
        </p:spPr>
        <p:txBody>
          <a:bodyPr/>
          <a:lstStyle/>
          <a:p>
            <a:r>
              <a:rPr lang="en-US"/>
              <a:t>Sample Footer Text</a:t>
            </a:r>
          </a:p>
        </p:txBody>
      </p:sp>
      <p:sp>
        <p:nvSpPr>
          <p:cNvPr id="16" name="Slide Number Placeholder 15">
            <a:extLst>
              <a:ext uri="{FF2B5EF4-FFF2-40B4-BE49-F238E27FC236}">
                <a16:creationId xmlns:a16="http://schemas.microsoft.com/office/drawing/2014/main" id="{C8A1FE6C-D775-3E2F-8C14-C5D20D5167E7}"/>
              </a:ext>
            </a:extLst>
          </p:cNvPr>
          <p:cNvSpPr>
            <a:spLocks noGrp="1"/>
          </p:cNvSpPr>
          <p:nvPr>
            <p:ph type="sldNum" sz="half" idx="23"/>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3342990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60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Rounded Corners 6">
            <a:extLst>
              <a:ext uri="{FF2B5EF4-FFF2-40B4-BE49-F238E27FC236}">
                <a16:creationId xmlns:a16="http://schemas.microsoft.com/office/drawing/2014/main" id="{6AA8D35C-28A0-FCD3-1EB5-176F2013EE7E}"/>
              </a:ext>
              <a:ext uri="{C183D7F6-B498-43B3-948B-1728B52AA6E4}">
                <adec:decorative xmlns:adec="http://schemas.microsoft.com/office/drawing/2017/decorative" val="1"/>
              </a:ext>
            </a:extLst>
          </p:cNvPr>
          <p:cNvSpPr/>
          <p:nvPr userDrawn="1"/>
        </p:nvSpPr>
        <p:spPr>
          <a:xfrm rot="5400000">
            <a:off x="7643758" y="2070747"/>
            <a:ext cx="3993356" cy="2836368"/>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4" name="Rectangle: Rounded Corners 11">
            <a:extLst>
              <a:ext uri="{FF2B5EF4-FFF2-40B4-BE49-F238E27FC236}">
                <a16:creationId xmlns:a16="http://schemas.microsoft.com/office/drawing/2014/main" id="{B5D1F914-B8C1-879A-17B9-67360E194354}"/>
              </a:ext>
              <a:ext uri="{C183D7F6-B498-43B3-948B-1728B52AA6E4}">
                <adec:decorative xmlns:adec="http://schemas.microsoft.com/office/drawing/2017/decorative" val="1"/>
              </a:ext>
            </a:extLst>
          </p:cNvPr>
          <p:cNvSpPr/>
          <p:nvPr userDrawn="1"/>
        </p:nvSpPr>
        <p:spPr>
          <a:xfrm rot="5400000">
            <a:off x="4519658" y="2070747"/>
            <a:ext cx="3993359" cy="2836368"/>
          </a:xfrm>
          <a:prstGeom prst="roundRect">
            <a:avLst>
              <a:gd name="adj" fmla="val 0"/>
            </a:avLst>
          </a:prstGeom>
          <a:solidFill>
            <a:schemeClr val="accent1">
              <a:lumMod val="20000"/>
              <a:lumOff val="80000"/>
              <a:alpha val="20000"/>
            </a:schemeClr>
          </a:solidFill>
          <a:ln w="6350">
            <a:noFill/>
          </a:ln>
          <a:effectLst/>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15" name="Rectangle: Rounded Corners 143">
            <a:extLst>
              <a:ext uri="{FF2B5EF4-FFF2-40B4-BE49-F238E27FC236}">
                <a16:creationId xmlns:a16="http://schemas.microsoft.com/office/drawing/2014/main" id="{7E48861E-70D6-A18A-43FE-42A5AC0EB47A}"/>
              </a:ext>
              <a:ext uri="{C183D7F6-B498-43B3-948B-1728B52AA6E4}">
                <adec:decorative xmlns:adec="http://schemas.microsoft.com/office/drawing/2017/decorative" val="1"/>
              </a:ext>
            </a:extLst>
          </p:cNvPr>
          <p:cNvSpPr>
            <a:spLocks/>
          </p:cNvSpPr>
          <p:nvPr userDrawn="1"/>
        </p:nvSpPr>
        <p:spPr>
          <a:xfrm rot="5400000">
            <a:off x="6490388" y="409865"/>
            <a:ext cx="51898" cy="238336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6" name="Rectangle: Rounded Corners 143">
            <a:extLst>
              <a:ext uri="{FF2B5EF4-FFF2-40B4-BE49-F238E27FC236}">
                <a16:creationId xmlns:a16="http://schemas.microsoft.com/office/drawing/2014/main" id="{5858692A-E42A-956D-E5B7-ACD17A5CC637}"/>
              </a:ext>
              <a:ext uri="{C183D7F6-B498-43B3-948B-1728B52AA6E4}">
                <adec:decorative xmlns:adec="http://schemas.microsoft.com/office/drawing/2017/decorative" val="1"/>
              </a:ext>
            </a:extLst>
          </p:cNvPr>
          <p:cNvSpPr>
            <a:spLocks/>
          </p:cNvSpPr>
          <p:nvPr userDrawn="1"/>
        </p:nvSpPr>
        <p:spPr>
          <a:xfrm rot="5400000">
            <a:off x="9614486" y="409864"/>
            <a:ext cx="51898" cy="238336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072600" y="1694296"/>
            <a:ext cx="3468118" cy="3469409"/>
          </a:xfrm>
          <a:prstGeom prst="rect">
            <a:avLst/>
          </a:prstGeom>
        </p:spPr>
        <p:txBody>
          <a:bodyPr anchor="ctr" anchorCtr="0"/>
          <a:lstStyle/>
          <a:p>
            <a:r>
              <a:rPr lang="en-US"/>
              <a:t>Click to edit Master title style</a:t>
            </a:r>
          </a:p>
        </p:txBody>
      </p:sp>
      <p:sp>
        <p:nvSpPr>
          <p:cNvPr id="9" name="Text Placeholder 8">
            <a:extLst>
              <a:ext uri="{FF2B5EF4-FFF2-40B4-BE49-F238E27FC236}">
                <a16:creationId xmlns:a16="http://schemas.microsoft.com/office/drawing/2014/main" id="{B849A9D1-E1F9-521F-247B-364BC152A7C4}"/>
              </a:ext>
            </a:extLst>
          </p:cNvPr>
          <p:cNvSpPr>
            <a:spLocks noGrp="1"/>
          </p:cNvSpPr>
          <p:nvPr>
            <p:ph type="body" sz="quarter" idx="17"/>
          </p:nvPr>
        </p:nvSpPr>
        <p:spPr>
          <a:xfrm>
            <a:off x="5324655" y="2234057"/>
            <a:ext cx="2382838" cy="992066"/>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5" name="Text Placeholder 12">
            <a:extLst>
              <a:ext uri="{FF2B5EF4-FFF2-40B4-BE49-F238E27FC236}">
                <a16:creationId xmlns:a16="http://schemas.microsoft.com/office/drawing/2014/main" id="{EA55ACA7-4BD6-2C67-10DF-0B8C9CFAECA3}"/>
              </a:ext>
            </a:extLst>
          </p:cNvPr>
          <p:cNvSpPr>
            <a:spLocks noGrp="1"/>
          </p:cNvSpPr>
          <p:nvPr>
            <p:ph type="body" sz="quarter" idx="14"/>
          </p:nvPr>
        </p:nvSpPr>
        <p:spPr>
          <a:xfrm>
            <a:off x="5324655" y="3405509"/>
            <a:ext cx="2382838" cy="16748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8">
            <a:extLst>
              <a:ext uri="{FF2B5EF4-FFF2-40B4-BE49-F238E27FC236}">
                <a16:creationId xmlns:a16="http://schemas.microsoft.com/office/drawing/2014/main" id="{E6DC78A8-A5F2-9BDE-AAD7-2B2CD7E330EA}"/>
              </a:ext>
            </a:extLst>
          </p:cNvPr>
          <p:cNvSpPr>
            <a:spLocks noGrp="1"/>
          </p:cNvSpPr>
          <p:nvPr>
            <p:ph type="body" sz="quarter" idx="18"/>
          </p:nvPr>
        </p:nvSpPr>
        <p:spPr>
          <a:xfrm>
            <a:off x="8448753" y="2246757"/>
            <a:ext cx="2382838" cy="992066"/>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10" name="Text Placeholder 12">
            <a:extLst>
              <a:ext uri="{FF2B5EF4-FFF2-40B4-BE49-F238E27FC236}">
                <a16:creationId xmlns:a16="http://schemas.microsoft.com/office/drawing/2014/main" id="{2E956515-5FFA-44DD-AB1C-68CEC3BAF8CD}"/>
              </a:ext>
            </a:extLst>
          </p:cNvPr>
          <p:cNvSpPr>
            <a:spLocks noGrp="1"/>
          </p:cNvSpPr>
          <p:nvPr>
            <p:ph type="body" sz="quarter" idx="19"/>
          </p:nvPr>
        </p:nvSpPr>
        <p:spPr>
          <a:xfrm>
            <a:off x="8448753" y="3407418"/>
            <a:ext cx="2382838" cy="16748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2224060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ycle">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Freeform: Shape">
            <a:extLst>
              <a:ext uri="{FF2B5EF4-FFF2-40B4-BE49-F238E27FC236}">
                <a16:creationId xmlns:a16="http://schemas.microsoft.com/office/drawing/2014/main" id="{CD4711B4-0346-52AD-7F52-36A9550E67E5}"/>
              </a:ext>
              <a:ext uri="{C183D7F6-B498-43B3-948B-1728B52AA6E4}">
                <adec:decorative xmlns:adec="http://schemas.microsoft.com/office/drawing/2017/decorative" val="1"/>
              </a:ext>
            </a:extLst>
          </p:cNvPr>
          <p:cNvSpPr/>
          <p:nvPr userDrawn="1"/>
        </p:nvSpPr>
        <p:spPr>
          <a:xfrm>
            <a:off x="4452256" y="2217724"/>
            <a:ext cx="2091183" cy="2465804"/>
          </a:xfrm>
          <a:custGeom>
            <a:avLst/>
            <a:gdLst>
              <a:gd name="connsiteX0" fmla="*/ 2114550 w 2114550"/>
              <a:gd name="connsiteY0" fmla="*/ 452438 h 2493359"/>
              <a:gd name="connsiteX1" fmla="*/ 1662113 w 2114550"/>
              <a:gd name="connsiteY1" fmla="*/ 904875 h 2493359"/>
              <a:gd name="connsiteX2" fmla="*/ 904875 w 2114550"/>
              <a:gd name="connsiteY2" fmla="*/ 1662113 h 2493359"/>
              <a:gd name="connsiteX3" fmla="*/ 1004507 w 2114550"/>
              <a:gd name="connsiteY3" fmla="*/ 2037779 h 2493359"/>
              <a:gd name="connsiteX4" fmla="*/ 388144 w 2114550"/>
              <a:gd name="connsiteY4" fmla="*/ 1875282 h 2493359"/>
              <a:gd name="connsiteX5" fmla="*/ 222504 w 2114550"/>
              <a:gd name="connsiteY5" fmla="*/ 2493359 h 2493359"/>
              <a:gd name="connsiteX6" fmla="*/ 0 w 2114550"/>
              <a:gd name="connsiteY6" fmla="*/ 1662113 h 2493359"/>
              <a:gd name="connsiteX7" fmla="*/ 1662113 w 2114550"/>
              <a:gd name="connsiteY7" fmla="*/ 0 h 2493359"/>
              <a:gd name="connsiteX8" fmla="*/ 2114550 w 2114550"/>
              <a:gd name="connsiteY8" fmla="*/ 452438 h 249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2493359">
                <a:moveTo>
                  <a:pt x="2114550" y="452438"/>
                </a:moveTo>
                <a:cubicBezTo>
                  <a:pt x="2114550" y="702278"/>
                  <a:pt x="1911953" y="904875"/>
                  <a:pt x="1662113" y="904875"/>
                </a:cubicBezTo>
                <a:cubicBezTo>
                  <a:pt x="1243870" y="904875"/>
                  <a:pt x="904875" y="1243870"/>
                  <a:pt x="904875" y="1662113"/>
                </a:cubicBezTo>
                <a:cubicBezTo>
                  <a:pt x="904875" y="1798796"/>
                  <a:pt x="941070" y="1927098"/>
                  <a:pt x="1004507" y="2037779"/>
                </a:cubicBezTo>
                <a:cubicBezTo>
                  <a:pt x="878681" y="1823752"/>
                  <a:pt x="603504" y="1750886"/>
                  <a:pt x="388144" y="1875282"/>
                </a:cubicBezTo>
                <a:cubicBezTo>
                  <a:pt x="171736" y="2000250"/>
                  <a:pt x="97536" y="2276951"/>
                  <a:pt x="222504" y="2493359"/>
                </a:cubicBezTo>
                <a:cubicBezTo>
                  <a:pt x="80963" y="2248853"/>
                  <a:pt x="0" y="1964912"/>
                  <a:pt x="0" y="1662113"/>
                </a:cubicBezTo>
                <a:cubicBezTo>
                  <a:pt x="0" y="744093"/>
                  <a:pt x="744188" y="0"/>
                  <a:pt x="1662113" y="0"/>
                </a:cubicBezTo>
                <a:cubicBezTo>
                  <a:pt x="1911953" y="0"/>
                  <a:pt x="2114550" y="202502"/>
                  <a:pt x="2114550" y="452438"/>
                </a:cubicBezTo>
                <a:close/>
              </a:path>
            </a:pathLst>
          </a:custGeom>
          <a:solidFill>
            <a:schemeClr val="accent1">
              <a:lumMod val="60000"/>
              <a:lumOff val="40000"/>
            </a:schemeClr>
          </a:solidFill>
          <a:ln w="9525" cap="flat">
            <a:noFill/>
            <a:prstDash val="solid"/>
            <a:miter/>
          </a:ln>
        </p:spPr>
        <p:txBody>
          <a:bodyPr lIns="0" tIns="0" rIns="0" bIns="0" rtlCol="0" anchor="ctr"/>
          <a:lstStyle/>
          <a:p>
            <a:endParaRPr lang="zh-CN" altLang="en-US"/>
          </a:p>
        </p:txBody>
      </p:sp>
      <p:sp>
        <p:nvSpPr>
          <p:cNvPr id="4" name="Freeform: Shape">
            <a:extLst>
              <a:ext uri="{FF2B5EF4-FFF2-40B4-BE49-F238E27FC236}">
                <a16:creationId xmlns:a16="http://schemas.microsoft.com/office/drawing/2014/main" id="{3C9ADCC6-CE1B-4083-C834-C5A3C23F07C4}"/>
              </a:ext>
              <a:ext uri="{C183D7F6-B498-43B3-948B-1728B52AA6E4}">
                <adec:decorative xmlns:adec="http://schemas.microsoft.com/office/drawing/2017/decorative" val="1"/>
              </a:ext>
            </a:extLst>
          </p:cNvPr>
          <p:cNvSpPr/>
          <p:nvPr userDrawn="1"/>
        </p:nvSpPr>
        <p:spPr>
          <a:xfrm>
            <a:off x="6096002" y="2217724"/>
            <a:ext cx="1643745" cy="2689429"/>
          </a:xfrm>
          <a:custGeom>
            <a:avLst/>
            <a:gdLst>
              <a:gd name="connsiteX0" fmla="*/ 1662113 w 1662112"/>
              <a:gd name="connsiteY0" fmla="*/ 1662113 h 2719483"/>
              <a:gd name="connsiteX1" fmla="*/ 1439609 w 1662112"/>
              <a:gd name="connsiteY1" fmla="*/ 2493359 h 2719483"/>
              <a:gd name="connsiteX2" fmla="*/ 821436 w 1662112"/>
              <a:gd name="connsiteY2" fmla="*/ 2658713 h 2719483"/>
              <a:gd name="connsiteX3" fmla="*/ 654082 w 1662112"/>
              <a:gd name="connsiteY3" fmla="*/ 2043779 h 2719483"/>
              <a:gd name="connsiteX4" fmla="*/ 658368 w 1662112"/>
              <a:gd name="connsiteY4" fmla="*/ 2036445 h 2719483"/>
              <a:gd name="connsiteX5" fmla="*/ 757238 w 1662112"/>
              <a:gd name="connsiteY5" fmla="*/ 1662113 h 2719483"/>
              <a:gd name="connsiteX6" fmla="*/ 0 w 1662112"/>
              <a:gd name="connsiteY6" fmla="*/ 904875 h 2719483"/>
              <a:gd name="connsiteX7" fmla="*/ 452438 w 1662112"/>
              <a:gd name="connsiteY7" fmla="*/ 452438 h 2719483"/>
              <a:gd name="connsiteX8" fmla="*/ 0 w 1662112"/>
              <a:gd name="connsiteY8" fmla="*/ 0 h 2719483"/>
              <a:gd name="connsiteX9" fmla="*/ 1662113 w 1662112"/>
              <a:gd name="connsiteY9" fmla="*/ 1662113 h 2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2112" h="2719483">
                <a:moveTo>
                  <a:pt x="1662113" y="1662113"/>
                </a:moveTo>
                <a:cubicBezTo>
                  <a:pt x="1662113" y="1964912"/>
                  <a:pt x="1581150" y="2248853"/>
                  <a:pt x="1439609" y="2493359"/>
                </a:cubicBezTo>
                <a:cubicBezTo>
                  <a:pt x="1314640" y="2709767"/>
                  <a:pt x="1037749" y="2783681"/>
                  <a:pt x="821436" y="2658713"/>
                </a:cubicBezTo>
                <a:cubicBezTo>
                  <a:pt x="606076" y="2534412"/>
                  <a:pt x="531495" y="2259616"/>
                  <a:pt x="654082" y="2043779"/>
                </a:cubicBezTo>
                <a:cubicBezTo>
                  <a:pt x="655606" y="2041398"/>
                  <a:pt x="656939" y="2038922"/>
                  <a:pt x="658368" y="2036445"/>
                </a:cubicBezTo>
                <a:cubicBezTo>
                  <a:pt x="721328" y="1926050"/>
                  <a:pt x="757238" y="1798225"/>
                  <a:pt x="757238" y="1662113"/>
                </a:cubicBezTo>
                <a:cubicBezTo>
                  <a:pt x="757238" y="1243870"/>
                  <a:pt x="418243" y="904875"/>
                  <a:pt x="0" y="904875"/>
                </a:cubicBezTo>
                <a:cubicBezTo>
                  <a:pt x="249841" y="904875"/>
                  <a:pt x="452438" y="702278"/>
                  <a:pt x="452438" y="452438"/>
                </a:cubicBezTo>
                <a:cubicBezTo>
                  <a:pt x="452438" y="202597"/>
                  <a:pt x="249841" y="0"/>
                  <a:pt x="0" y="0"/>
                </a:cubicBezTo>
                <a:cubicBezTo>
                  <a:pt x="917924" y="0"/>
                  <a:pt x="1662113" y="744093"/>
                  <a:pt x="1662113" y="1662113"/>
                </a:cubicBezTo>
                <a:close/>
              </a:path>
            </a:pathLst>
          </a:custGeom>
          <a:solidFill>
            <a:schemeClr val="accent1"/>
          </a:solidFill>
          <a:ln w="9525" cap="flat">
            <a:noFill/>
            <a:prstDash val="solid"/>
            <a:miter/>
          </a:ln>
        </p:spPr>
        <p:txBody>
          <a:bodyPr lIns="0" tIns="0" rIns="0" bIns="0" rtlCol="0" anchor="ctr"/>
          <a:lstStyle/>
          <a:p>
            <a:endParaRPr lang="zh-CN" altLang="en-US"/>
          </a:p>
        </p:txBody>
      </p:sp>
      <p:sp>
        <p:nvSpPr>
          <p:cNvPr id="5" name="Freeform: Shape">
            <a:extLst>
              <a:ext uri="{FF2B5EF4-FFF2-40B4-BE49-F238E27FC236}">
                <a16:creationId xmlns:a16="http://schemas.microsoft.com/office/drawing/2014/main" id="{0AE7CCB7-24EF-0E6D-D377-5F01DEB69446}"/>
              </a:ext>
              <a:ext uri="{C183D7F6-B498-43B3-948B-1728B52AA6E4}">
                <adec:decorative xmlns:adec="http://schemas.microsoft.com/office/drawing/2017/decorative" val="1"/>
              </a:ext>
            </a:extLst>
          </p:cNvPr>
          <p:cNvSpPr/>
          <p:nvPr userDrawn="1"/>
        </p:nvSpPr>
        <p:spPr>
          <a:xfrm>
            <a:off x="4612275" y="4012230"/>
            <a:ext cx="2907427" cy="1492982"/>
          </a:xfrm>
          <a:custGeom>
            <a:avLst/>
            <a:gdLst>
              <a:gd name="connsiteX0" fmla="*/ 2939915 w 2939914"/>
              <a:gd name="connsiteY0" fmla="*/ 678800 h 1509666"/>
              <a:gd name="connsiteX1" fmla="*/ 1500306 w 2939914"/>
              <a:gd name="connsiteY1" fmla="*/ 1509666 h 1509666"/>
              <a:gd name="connsiteX2" fmla="*/ 60698 w 2939914"/>
              <a:gd name="connsiteY2" fmla="*/ 678800 h 1509666"/>
              <a:gd name="connsiteX3" fmla="*/ 226337 w 2939914"/>
              <a:gd name="connsiteY3" fmla="*/ 60723 h 1509666"/>
              <a:gd name="connsiteX4" fmla="*/ 842700 w 2939914"/>
              <a:gd name="connsiteY4" fmla="*/ 223220 h 1509666"/>
              <a:gd name="connsiteX5" fmla="*/ 844510 w 2939914"/>
              <a:gd name="connsiteY5" fmla="*/ 226268 h 1509666"/>
              <a:gd name="connsiteX6" fmla="*/ 845462 w 2939914"/>
              <a:gd name="connsiteY6" fmla="*/ 227982 h 1509666"/>
              <a:gd name="connsiteX7" fmla="*/ 1500306 w 2939914"/>
              <a:gd name="connsiteY7" fmla="*/ 604791 h 1509666"/>
              <a:gd name="connsiteX8" fmla="*/ 2154388 w 2939914"/>
              <a:gd name="connsiteY8" fmla="*/ 229221 h 1509666"/>
              <a:gd name="connsiteX9" fmla="*/ 2321742 w 2939914"/>
              <a:gd name="connsiteY9" fmla="*/ 844155 h 1509666"/>
              <a:gd name="connsiteX10" fmla="*/ 2939915 w 2939914"/>
              <a:gd name="connsiteY10" fmla="*/ 678800 h 150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9914" h="1509666">
                <a:moveTo>
                  <a:pt x="2939915" y="678800"/>
                </a:moveTo>
                <a:cubicBezTo>
                  <a:pt x="2652545" y="1175529"/>
                  <a:pt x="2115431" y="1509666"/>
                  <a:pt x="1500306" y="1509666"/>
                </a:cubicBezTo>
                <a:cubicBezTo>
                  <a:pt x="885182" y="1509666"/>
                  <a:pt x="348067" y="1175529"/>
                  <a:pt x="60698" y="678800"/>
                </a:cubicBezTo>
                <a:cubicBezTo>
                  <a:pt x="-64271" y="462393"/>
                  <a:pt x="9929" y="185691"/>
                  <a:pt x="226337" y="60723"/>
                </a:cubicBezTo>
                <a:cubicBezTo>
                  <a:pt x="441698" y="-63673"/>
                  <a:pt x="716875" y="9193"/>
                  <a:pt x="842700" y="223220"/>
                </a:cubicBezTo>
                <a:cubicBezTo>
                  <a:pt x="843271" y="224172"/>
                  <a:pt x="843938" y="225220"/>
                  <a:pt x="844510" y="226268"/>
                </a:cubicBezTo>
                <a:cubicBezTo>
                  <a:pt x="844796" y="226839"/>
                  <a:pt x="845177" y="227411"/>
                  <a:pt x="845462" y="227982"/>
                </a:cubicBezTo>
                <a:cubicBezTo>
                  <a:pt x="976621" y="453344"/>
                  <a:pt x="1220747" y="604791"/>
                  <a:pt x="1500306" y="604791"/>
                </a:cubicBezTo>
                <a:cubicBezTo>
                  <a:pt x="1779865" y="604791"/>
                  <a:pt x="2023133" y="453915"/>
                  <a:pt x="2154388" y="229221"/>
                </a:cubicBezTo>
                <a:cubicBezTo>
                  <a:pt x="2031801" y="445057"/>
                  <a:pt x="2106382" y="719853"/>
                  <a:pt x="2321742" y="844155"/>
                </a:cubicBezTo>
                <a:cubicBezTo>
                  <a:pt x="2538055" y="969123"/>
                  <a:pt x="2814947" y="895208"/>
                  <a:pt x="2939915" y="678800"/>
                </a:cubicBezTo>
                <a:close/>
              </a:path>
            </a:pathLst>
          </a:custGeom>
          <a:solidFill>
            <a:schemeClr val="accent1">
              <a:lumMod val="75000"/>
            </a:schemeClr>
          </a:solidFill>
          <a:ln w="9525" cap="flat">
            <a:noFill/>
            <a:prstDash val="solid"/>
            <a:miter/>
          </a:ln>
        </p:spPr>
        <p:txBody>
          <a:bodyPr lIns="0" tIns="0" rIns="0" bIns="0" rtlCol="0" anchor="ctr"/>
          <a:lstStyle/>
          <a:p>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78287"/>
            <a:ext cx="10504000" cy="1132258"/>
          </a:xfrm>
          <a:prstGeom prst="rect">
            <a:avLst/>
          </a:prstGeom>
        </p:spPr>
        <p:txBody>
          <a:bodyPr/>
          <a:lstStyle>
            <a:lvl1pPr algn="ctr">
              <a:defRPr/>
            </a:lvl1pPr>
          </a:lstStyle>
          <a:p>
            <a:r>
              <a:rPr lang="en-US"/>
              <a:t>Click to edit Master title style</a:t>
            </a:r>
          </a:p>
        </p:txBody>
      </p:sp>
      <p:sp>
        <p:nvSpPr>
          <p:cNvPr id="15" name="Text Placeholder 20">
            <a:extLst>
              <a:ext uri="{FF2B5EF4-FFF2-40B4-BE49-F238E27FC236}">
                <a16:creationId xmlns:a16="http://schemas.microsoft.com/office/drawing/2014/main" id="{778E432B-2D56-94B2-861E-7C94FA251548}"/>
              </a:ext>
            </a:extLst>
          </p:cNvPr>
          <p:cNvSpPr>
            <a:spLocks noGrp="1"/>
          </p:cNvSpPr>
          <p:nvPr>
            <p:ph type="body" sz="quarter" idx="25" hasCustomPrompt="1"/>
          </p:nvPr>
        </p:nvSpPr>
        <p:spPr>
          <a:xfrm>
            <a:off x="5762807" y="2349717"/>
            <a:ext cx="666384" cy="635803"/>
          </a:xfrm>
          <a:prstGeom prst="rect">
            <a:avLst/>
          </a:prstGeom>
        </p:spPr>
        <p:txBody>
          <a:bodyPr anchor="ctr"/>
          <a:lstStyle>
            <a:lvl1pPr marL="0" indent="0" algn="ctr">
              <a:buNone/>
              <a:defRPr>
                <a:solidFill>
                  <a:schemeClr val="bg1"/>
                </a:solidFill>
                <a:latin typeface="+mj-lt"/>
              </a:defRPr>
            </a:lvl1pPr>
          </a:lstStyle>
          <a:p>
            <a:pPr lvl="0"/>
            <a:r>
              <a:rPr lang="en-US" altLang="zh-CN"/>
              <a:t>01</a:t>
            </a:r>
            <a:endParaRPr lang="zh-CN" altLang="en-US"/>
          </a:p>
        </p:txBody>
      </p:sp>
      <p:sp>
        <p:nvSpPr>
          <p:cNvPr id="16" name="Text Placeholder 15">
            <a:extLst>
              <a:ext uri="{FF2B5EF4-FFF2-40B4-BE49-F238E27FC236}">
                <a16:creationId xmlns:a16="http://schemas.microsoft.com/office/drawing/2014/main" id="{81210209-69EB-CD8C-7FBF-D4C95A590AC0}"/>
              </a:ext>
            </a:extLst>
          </p:cNvPr>
          <p:cNvSpPr>
            <a:spLocks noGrp="1"/>
          </p:cNvSpPr>
          <p:nvPr>
            <p:ph type="body" sz="quarter" idx="18"/>
          </p:nvPr>
        </p:nvSpPr>
        <p:spPr>
          <a:xfrm>
            <a:off x="711200" y="3106738"/>
            <a:ext cx="3314700" cy="892175"/>
          </a:xfrm>
          <a:prstGeom prst="rect">
            <a:avLst/>
          </a:prstGeom>
        </p:spPr>
        <p:txBody>
          <a:bodyPr>
            <a:normAutofit/>
          </a:bodyPr>
          <a:lstStyle>
            <a:lvl1pPr marL="0" indent="0" algn="r">
              <a:lnSpc>
                <a:spcPct val="100000"/>
              </a:lnSpc>
              <a:buNone/>
              <a:defRPr sz="1800">
                <a:solidFill>
                  <a:schemeClr val="accent1"/>
                </a:solidFill>
                <a:latin typeface="+mj-lt"/>
              </a:defRPr>
            </a:lvl1pPr>
          </a:lstStyle>
          <a:p>
            <a:pPr lvl="0"/>
            <a:r>
              <a:rPr lang="en-US"/>
              <a:t>Click to edit Master text styles</a:t>
            </a:r>
          </a:p>
        </p:txBody>
      </p:sp>
      <p:sp>
        <p:nvSpPr>
          <p:cNvPr id="18" name="Text Placeholder 20">
            <a:extLst>
              <a:ext uri="{FF2B5EF4-FFF2-40B4-BE49-F238E27FC236}">
                <a16:creationId xmlns:a16="http://schemas.microsoft.com/office/drawing/2014/main" id="{756B12D9-B69B-CB59-A280-44A6E663B411}"/>
              </a:ext>
            </a:extLst>
          </p:cNvPr>
          <p:cNvSpPr>
            <a:spLocks noGrp="1"/>
          </p:cNvSpPr>
          <p:nvPr>
            <p:ph type="body" sz="quarter" idx="26" hasCustomPrompt="1"/>
          </p:nvPr>
        </p:nvSpPr>
        <p:spPr>
          <a:xfrm>
            <a:off x="6808401" y="4117087"/>
            <a:ext cx="666384" cy="635803"/>
          </a:xfrm>
          <a:prstGeom prst="rect">
            <a:avLst/>
          </a:prstGeom>
        </p:spPr>
        <p:txBody>
          <a:bodyPr anchor="ctr"/>
          <a:lstStyle>
            <a:lvl1pPr marL="0" indent="0" algn="ctr">
              <a:buNone/>
              <a:defRPr>
                <a:solidFill>
                  <a:schemeClr val="bg1"/>
                </a:solidFill>
                <a:latin typeface="+mj-lt"/>
              </a:defRPr>
            </a:lvl1pPr>
          </a:lstStyle>
          <a:p>
            <a:pPr lvl="0"/>
            <a:r>
              <a:rPr lang="en-US" altLang="zh-CN"/>
              <a:t>02</a:t>
            </a:r>
            <a:endParaRPr lang="zh-CN" altLang="en-US"/>
          </a:p>
        </p:txBody>
      </p:sp>
      <p:sp>
        <p:nvSpPr>
          <p:cNvPr id="19" name="Text Placeholder 18">
            <a:extLst>
              <a:ext uri="{FF2B5EF4-FFF2-40B4-BE49-F238E27FC236}">
                <a16:creationId xmlns:a16="http://schemas.microsoft.com/office/drawing/2014/main" id="{EC9843C3-A00F-F54E-DFF1-71492477DD61}"/>
              </a:ext>
            </a:extLst>
          </p:cNvPr>
          <p:cNvSpPr>
            <a:spLocks noGrp="1"/>
          </p:cNvSpPr>
          <p:nvPr>
            <p:ph type="body" sz="quarter" idx="19"/>
          </p:nvPr>
        </p:nvSpPr>
        <p:spPr>
          <a:xfrm>
            <a:off x="8168273" y="3106738"/>
            <a:ext cx="3327400" cy="904875"/>
          </a:xfrm>
          <a:prstGeom prst="rect">
            <a:avLst/>
          </a:prstGeom>
        </p:spPr>
        <p:txBody>
          <a:bodyPr>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20" name="Text Placeholder 20">
            <a:extLst>
              <a:ext uri="{FF2B5EF4-FFF2-40B4-BE49-F238E27FC236}">
                <a16:creationId xmlns:a16="http://schemas.microsoft.com/office/drawing/2014/main" id="{C7A1623A-1639-1346-E01F-893B1DE08E00}"/>
              </a:ext>
            </a:extLst>
          </p:cNvPr>
          <p:cNvSpPr>
            <a:spLocks noGrp="1"/>
          </p:cNvSpPr>
          <p:nvPr>
            <p:ph type="body" sz="quarter" idx="27" hasCustomPrompt="1"/>
          </p:nvPr>
        </p:nvSpPr>
        <p:spPr>
          <a:xfrm>
            <a:off x="4740227" y="4159537"/>
            <a:ext cx="666384" cy="635803"/>
          </a:xfrm>
          <a:prstGeom prst="rect">
            <a:avLst/>
          </a:prstGeom>
        </p:spPr>
        <p:txBody>
          <a:bodyPr anchor="ctr"/>
          <a:lstStyle>
            <a:lvl1pPr marL="0" indent="0" algn="ctr">
              <a:buNone/>
              <a:defRPr>
                <a:solidFill>
                  <a:schemeClr val="bg1"/>
                </a:solidFill>
                <a:latin typeface="+mj-lt"/>
              </a:defRPr>
            </a:lvl1pPr>
          </a:lstStyle>
          <a:p>
            <a:pPr lvl="0"/>
            <a:r>
              <a:rPr lang="en-US" altLang="zh-CN"/>
              <a:t>03</a:t>
            </a:r>
            <a:endParaRPr lang="zh-CN" altLang="en-US"/>
          </a:p>
        </p:txBody>
      </p:sp>
      <p:sp>
        <p:nvSpPr>
          <p:cNvPr id="23" name="Text Placeholder 22">
            <a:extLst>
              <a:ext uri="{FF2B5EF4-FFF2-40B4-BE49-F238E27FC236}">
                <a16:creationId xmlns:a16="http://schemas.microsoft.com/office/drawing/2014/main" id="{7EA92D0F-9FA8-7EB0-2389-4C9C28F1DF4D}"/>
              </a:ext>
            </a:extLst>
          </p:cNvPr>
          <p:cNvSpPr>
            <a:spLocks noGrp="1"/>
          </p:cNvSpPr>
          <p:nvPr>
            <p:ph type="body" sz="quarter" idx="20"/>
          </p:nvPr>
        </p:nvSpPr>
        <p:spPr>
          <a:xfrm>
            <a:off x="2001838" y="5710238"/>
            <a:ext cx="8188325" cy="595312"/>
          </a:xfrm>
          <a:prstGeom prst="rect">
            <a:avLst/>
          </a:prstGeom>
        </p:spPr>
        <p:txBody>
          <a:bodyPr>
            <a:normAutofit/>
          </a:bodyPr>
          <a:lstStyle>
            <a:lvl1pPr marL="0" indent="0" algn="ctr">
              <a:lnSpc>
                <a:spcPct val="100000"/>
              </a:lnSpc>
              <a:buNone/>
              <a:defRPr sz="1800">
                <a:solidFill>
                  <a:schemeClr val="accent1"/>
                </a:solidFill>
                <a:latin typeface="+mj-lt"/>
              </a:defRPr>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6195014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14" name="Freeform: Shape 7">
            <a:extLst>
              <a:ext uri="{FF2B5EF4-FFF2-40B4-BE49-F238E27FC236}">
                <a16:creationId xmlns:a16="http://schemas.microsoft.com/office/drawing/2014/main" id="{F7CD1964-633A-AA68-8AE3-BB86614AA1BA}"/>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3" name="Freeform: Shape 6">
            <a:extLst>
              <a:ext uri="{FF2B5EF4-FFF2-40B4-BE49-F238E27FC236}">
                <a16:creationId xmlns:a16="http://schemas.microsoft.com/office/drawing/2014/main" id="{CA046651-D1FC-C1E2-72A0-09D26FFDC82D}"/>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5" name="Freeform: Shape">
            <a:extLst>
              <a:ext uri="{FF2B5EF4-FFF2-40B4-BE49-F238E27FC236}">
                <a16:creationId xmlns:a16="http://schemas.microsoft.com/office/drawing/2014/main" id="{4CE45C70-75B5-E1B8-48EE-2A5A678E0886}"/>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955848" y="831918"/>
            <a:ext cx="10280304" cy="1567481"/>
          </a:xfrm>
          <a:prstGeom prst="rect">
            <a:avLst/>
          </a:prstGeo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955848" y="2487400"/>
            <a:ext cx="10280304" cy="8806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955848" y="3429000"/>
            <a:ext cx="10280304" cy="2494725"/>
          </a:xfrm>
          <a:prstGeom prst="rect">
            <a:avLst/>
          </a:prstGeom>
        </p:spPr>
        <p:txBody>
          <a:bodyPr/>
          <a:lstStyle/>
          <a:p>
            <a:endParaRPr lang="en-US"/>
          </a:p>
        </p:txBody>
      </p:sp>
      <p:sp>
        <p:nvSpPr>
          <p:cNvPr id="6" name="Date Placeholder 5">
            <a:extLst>
              <a:ext uri="{FF2B5EF4-FFF2-40B4-BE49-F238E27FC236}">
                <a16:creationId xmlns:a16="http://schemas.microsoft.com/office/drawing/2014/main" id="{7292A65F-0F25-F571-B08F-9E8C7C468B33}"/>
              </a:ext>
            </a:extLst>
          </p:cNvPr>
          <p:cNvSpPr>
            <a:spLocks noGrp="1"/>
          </p:cNvSpPr>
          <p:nvPr>
            <p:ph type="dt" sz="half" idx="15"/>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4952688-6335-5666-783D-7C745231E224}"/>
              </a:ext>
            </a:extLst>
          </p:cNvPr>
          <p:cNvSpPr>
            <a:spLocks noGrp="1"/>
          </p:cNvSpPr>
          <p:nvPr>
            <p:ph type="ftr" sz="quarter" idx="16"/>
          </p:nvPr>
        </p:nvSpPr>
        <p:spPr>
          <a:xfrm>
            <a:off x="3800475" y="6400800"/>
            <a:ext cx="3657600" cy="266700"/>
          </a:xfrm>
        </p:spPr>
        <p:txBody>
          <a:bodyPr/>
          <a:lstStyle/>
          <a:p>
            <a:r>
              <a:rPr lang="en-US"/>
              <a:t>Sample Footer Text</a:t>
            </a:r>
          </a:p>
        </p:txBody>
      </p:sp>
      <p:sp>
        <p:nvSpPr>
          <p:cNvPr id="9" name="Slide Number Placeholder 8">
            <a:extLst>
              <a:ext uri="{FF2B5EF4-FFF2-40B4-BE49-F238E27FC236}">
                <a16:creationId xmlns:a16="http://schemas.microsoft.com/office/drawing/2014/main" id="{C1275C39-1E49-7AEB-A0DE-7D86A8E9104D}"/>
              </a:ext>
            </a:extLst>
          </p:cNvPr>
          <p:cNvSpPr>
            <a:spLocks noGrp="1"/>
          </p:cNvSpPr>
          <p:nvPr>
            <p:ph type="sldNum" sz="half" idx="17"/>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4287122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3" name="Freeform: Shape">
            <a:extLst>
              <a:ext uri="{FF2B5EF4-FFF2-40B4-BE49-F238E27FC236}">
                <a16:creationId xmlns:a16="http://schemas.microsoft.com/office/drawing/2014/main" id="{DB528356-E065-15A4-5D05-7E88FBA02FED}"/>
              </a:ext>
              <a:ext uri="{C183D7F6-B498-43B3-948B-1728B52AA6E4}">
                <adec:decorative xmlns:adec="http://schemas.microsoft.com/office/drawing/2017/decorative" val="1"/>
              </a:ext>
            </a:extLst>
          </p:cNvPr>
          <p:cNvSpPr/>
          <p:nvPr userDrawn="1"/>
        </p:nvSpPr>
        <p:spPr>
          <a:xfrm rot="5400000">
            <a:off x="10066903" y="4732904"/>
            <a:ext cx="138614" cy="4111578"/>
          </a:xfrm>
          <a:custGeom>
            <a:avLst/>
            <a:gdLst>
              <a:gd name="connsiteX0" fmla="*/ 0 w 138614"/>
              <a:gd name="connsiteY0" fmla="*/ 4111578 h 4111578"/>
              <a:gd name="connsiteX1" fmla="*/ 0 w 138614"/>
              <a:gd name="connsiteY1" fmla="*/ 0 h 4111578"/>
              <a:gd name="connsiteX2" fmla="*/ 138614 w 138614"/>
              <a:gd name="connsiteY2" fmla="*/ 0 h 4111578"/>
              <a:gd name="connsiteX3" fmla="*/ 138614 w 138614"/>
              <a:gd name="connsiteY3" fmla="*/ 4111578 h 4111578"/>
            </a:gdLst>
            <a:ahLst/>
            <a:cxnLst>
              <a:cxn ang="0">
                <a:pos x="connsiteX0" y="connsiteY0"/>
              </a:cxn>
              <a:cxn ang="0">
                <a:pos x="connsiteX1" y="connsiteY1"/>
              </a:cxn>
              <a:cxn ang="0">
                <a:pos x="connsiteX2" y="connsiteY2"/>
              </a:cxn>
              <a:cxn ang="0">
                <a:pos x="connsiteX3" y="connsiteY3"/>
              </a:cxn>
            </a:cxnLst>
            <a:rect l="l" t="t" r="r" b="b"/>
            <a:pathLst>
              <a:path w="138614" h="4111578">
                <a:moveTo>
                  <a:pt x="0" y="4111578"/>
                </a:moveTo>
                <a:lnTo>
                  <a:pt x="0" y="0"/>
                </a:lnTo>
                <a:lnTo>
                  <a:pt x="138614" y="0"/>
                </a:lnTo>
                <a:lnTo>
                  <a:pt x="138614" y="4111578"/>
                </a:lnTo>
                <a:close/>
              </a:path>
            </a:pathLst>
          </a:custGeom>
          <a:solidFill>
            <a:schemeClr val="accent3"/>
          </a:solidFill>
          <a:ln cap="sq">
            <a:noFill/>
            <a:prstDash val="solid"/>
            <a:miter/>
          </a:ln>
        </p:spPr>
        <p:txBody>
          <a:bodyPr wrap="square">
            <a:noAutofit/>
          </a:bodyPr>
          <a:lstStyle/>
          <a:p>
            <a:endParaRPr lang="zh-CN" altLang="en-US" sz="800"/>
          </a:p>
        </p:txBody>
      </p:sp>
      <p:sp>
        <p:nvSpPr>
          <p:cNvPr id="4" name="Freeform: Shape">
            <a:extLst>
              <a:ext uri="{FF2B5EF4-FFF2-40B4-BE49-F238E27FC236}">
                <a16:creationId xmlns:a16="http://schemas.microsoft.com/office/drawing/2014/main" id="{3F653A41-5042-267E-7DC5-6B5FA9895239}"/>
              </a:ext>
              <a:ext uri="{C183D7F6-B498-43B3-948B-1728B52AA6E4}">
                <adec:decorative xmlns:adec="http://schemas.microsoft.com/office/drawing/2017/decorative" val="1"/>
              </a:ext>
            </a:extLst>
          </p:cNvPr>
          <p:cNvSpPr/>
          <p:nvPr userDrawn="1"/>
        </p:nvSpPr>
        <p:spPr>
          <a:xfrm rot="5400000">
            <a:off x="5098006" y="1621381"/>
            <a:ext cx="138615" cy="10334624"/>
          </a:xfrm>
          <a:custGeom>
            <a:avLst/>
            <a:gdLst>
              <a:gd name="connsiteX0" fmla="*/ 0 w 138615"/>
              <a:gd name="connsiteY0" fmla="*/ 10334624 h 10334624"/>
              <a:gd name="connsiteX1" fmla="*/ 0 w 138615"/>
              <a:gd name="connsiteY1" fmla="*/ 0 h 10334624"/>
              <a:gd name="connsiteX2" fmla="*/ 138615 w 138615"/>
              <a:gd name="connsiteY2" fmla="*/ 0 h 10334624"/>
              <a:gd name="connsiteX3" fmla="*/ 138615 w 138615"/>
              <a:gd name="connsiteY3" fmla="*/ 10334624 h 10334624"/>
            </a:gdLst>
            <a:ahLst/>
            <a:cxnLst>
              <a:cxn ang="0">
                <a:pos x="connsiteX0" y="connsiteY0"/>
              </a:cxn>
              <a:cxn ang="0">
                <a:pos x="connsiteX1" y="connsiteY1"/>
              </a:cxn>
              <a:cxn ang="0">
                <a:pos x="connsiteX2" y="connsiteY2"/>
              </a:cxn>
              <a:cxn ang="0">
                <a:pos x="connsiteX3" y="connsiteY3"/>
              </a:cxn>
            </a:cxnLst>
            <a:rect l="l" t="t" r="r" b="b"/>
            <a:pathLst>
              <a:path w="138615" h="10334624">
                <a:moveTo>
                  <a:pt x="0" y="10334624"/>
                </a:moveTo>
                <a:lnTo>
                  <a:pt x="0" y="0"/>
                </a:lnTo>
                <a:lnTo>
                  <a:pt x="138615" y="0"/>
                </a:lnTo>
                <a:lnTo>
                  <a:pt x="138615" y="10334624"/>
                </a:lnTo>
                <a:close/>
              </a:path>
            </a:pathLst>
          </a:custGeom>
          <a:solidFill>
            <a:schemeClr val="accent1"/>
          </a:solidFill>
          <a:ln cap="sq">
            <a:noFill/>
            <a:prstDash val="solid"/>
            <a:miter/>
          </a:ln>
        </p:spPr>
        <p:txBody>
          <a:bodyPr wrap="square">
            <a:noAutofit/>
          </a:bodyPr>
          <a:lstStyle/>
          <a:p>
            <a:endParaRPr lang="zh-CN" altLang="en-US" sz="800"/>
          </a:p>
        </p:txBody>
      </p:sp>
      <p:sp>
        <p:nvSpPr>
          <p:cNvPr id="5" name="Rectangle: Rounded Corners 7">
            <a:extLst>
              <a:ext uri="{FF2B5EF4-FFF2-40B4-BE49-F238E27FC236}">
                <a16:creationId xmlns:a16="http://schemas.microsoft.com/office/drawing/2014/main" id="{FFFBB834-DE8D-3249-DE25-BF5E9383B461}"/>
              </a:ext>
              <a:ext uri="{C183D7F6-B498-43B3-948B-1728B52AA6E4}">
                <adec:decorative xmlns:adec="http://schemas.microsoft.com/office/drawing/2017/decorative" val="1"/>
              </a:ext>
            </a:extLst>
          </p:cNvPr>
          <p:cNvSpPr/>
          <p:nvPr userDrawn="1"/>
        </p:nvSpPr>
        <p:spPr>
          <a:xfrm>
            <a:off x="6254686" y="2413752"/>
            <a:ext cx="4089335" cy="1366307"/>
          </a:xfrm>
          <a:prstGeom prst="roundRect">
            <a:avLst>
              <a:gd name="adj" fmla="val 0"/>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a:latin typeface="+mj-lt"/>
            </a:endParaRPr>
          </a:p>
        </p:txBody>
      </p:sp>
      <p:sp>
        <p:nvSpPr>
          <p:cNvPr id="9" name="Rectangle: Rounded Corners 143">
            <a:extLst>
              <a:ext uri="{FF2B5EF4-FFF2-40B4-BE49-F238E27FC236}">
                <a16:creationId xmlns:a16="http://schemas.microsoft.com/office/drawing/2014/main" id="{2B4F2D96-335C-4955-7457-3259160569BC}"/>
              </a:ext>
              <a:ext uri="{C183D7F6-B498-43B3-948B-1728B52AA6E4}">
                <adec:decorative xmlns:adec="http://schemas.microsoft.com/office/drawing/2017/decorative" val="1"/>
              </a:ext>
            </a:extLst>
          </p:cNvPr>
          <p:cNvSpPr>
            <a:spLocks/>
          </p:cNvSpPr>
          <p:nvPr userDrawn="1"/>
        </p:nvSpPr>
        <p:spPr>
          <a:xfrm>
            <a:off x="6342993" y="256411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0" name="Rectangle: Rounded Corners 7">
            <a:extLst>
              <a:ext uri="{FF2B5EF4-FFF2-40B4-BE49-F238E27FC236}">
                <a16:creationId xmlns:a16="http://schemas.microsoft.com/office/drawing/2014/main" id="{4C3E4442-6475-D4D6-03C7-656784A26FDB}"/>
              </a:ext>
              <a:ext uri="{C183D7F6-B498-43B3-948B-1728B52AA6E4}">
                <adec:decorative xmlns:adec="http://schemas.microsoft.com/office/drawing/2017/decorative" val="1"/>
              </a:ext>
            </a:extLst>
          </p:cNvPr>
          <p:cNvSpPr/>
          <p:nvPr userDrawn="1"/>
        </p:nvSpPr>
        <p:spPr>
          <a:xfrm>
            <a:off x="6254686" y="3929592"/>
            <a:ext cx="4089335" cy="1366307"/>
          </a:xfrm>
          <a:prstGeom prst="roundRect">
            <a:avLst>
              <a:gd name="adj" fmla="val 0"/>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a:latin typeface="+mj-lt"/>
            </a:endParaRPr>
          </a:p>
        </p:txBody>
      </p:sp>
      <p:sp>
        <p:nvSpPr>
          <p:cNvPr id="11" name="Rectangle: Rounded Corners 143">
            <a:extLst>
              <a:ext uri="{FF2B5EF4-FFF2-40B4-BE49-F238E27FC236}">
                <a16:creationId xmlns:a16="http://schemas.microsoft.com/office/drawing/2014/main" id="{76276E45-CE1B-B465-4E1B-5F487D3187E2}"/>
              </a:ext>
              <a:ext uri="{C183D7F6-B498-43B3-948B-1728B52AA6E4}">
                <adec:decorative xmlns:adec="http://schemas.microsoft.com/office/drawing/2017/decorative" val="1"/>
              </a:ext>
            </a:extLst>
          </p:cNvPr>
          <p:cNvSpPr>
            <a:spLocks/>
          </p:cNvSpPr>
          <p:nvPr userDrawn="1"/>
        </p:nvSpPr>
        <p:spPr>
          <a:xfrm>
            <a:off x="6342993" y="407995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2" name="Rectangle: Rounded Corners 7">
            <a:extLst>
              <a:ext uri="{FF2B5EF4-FFF2-40B4-BE49-F238E27FC236}">
                <a16:creationId xmlns:a16="http://schemas.microsoft.com/office/drawing/2014/main" id="{DFDD052D-D5A2-909C-F2B9-E1A87196417B}"/>
              </a:ext>
              <a:ext uri="{C183D7F6-B498-43B3-948B-1728B52AA6E4}">
                <adec:decorative xmlns:adec="http://schemas.microsoft.com/office/drawing/2017/decorative" val="1"/>
              </a:ext>
            </a:extLst>
          </p:cNvPr>
          <p:cNvSpPr/>
          <p:nvPr userDrawn="1"/>
        </p:nvSpPr>
        <p:spPr>
          <a:xfrm>
            <a:off x="1835150" y="2413752"/>
            <a:ext cx="4089335" cy="1366307"/>
          </a:xfrm>
          <a:prstGeom prst="roundRect">
            <a:avLst>
              <a:gd name="adj" fmla="val 0"/>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a:latin typeface="+mj-lt"/>
            </a:endParaRPr>
          </a:p>
        </p:txBody>
      </p:sp>
      <p:sp>
        <p:nvSpPr>
          <p:cNvPr id="13" name="Rectangle: Rounded Corners 143">
            <a:extLst>
              <a:ext uri="{FF2B5EF4-FFF2-40B4-BE49-F238E27FC236}">
                <a16:creationId xmlns:a16="http://schemas.microsoft.com/office/drawing/2014/main" id="{994F72AA-406C-8C31-5FF0-5FAD64BA8BC2}"/>
              </a:ext>
              <a:ext uri="{C183D7F6-B498-43B3-948B-1728B52AA6E4}">
                <adec:decorative xmlns:adec="http://schemas.microsoft.com/office/drawing/2017/decorative" val="1"/>
              </a:ext>
            </a:extLst>
          </p:cNvPr>
          <p:cNvSpPr>
            <a:spLocks/>
          </p:cNvSpPr>
          <p:nvPr userDrawn="1"/>
        </p:nvSpPr>
        <p:spPr>
          <a:xfrm>
            <a:off x="1923457" y="256411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4" name="Rectangle: Rounded Corners 7">
            <a:extLst>
              <a:ext uri="{FF2B5EF4-FFF2-40B4-BE49-F238E27FC236}">
                <a16:creationId xmlns:a16="http://schemas.microsoft.com/office/drawing/2014/main" id="{9BF54881-6430-AF16-7FB4-BBE2FB2EF8AE}"/>
              </a:ext>
              <a:ext uri="{C183D7F6-B498-43B3-948B-1728B52AA6E4}">
                <adec:decorative xmlns:adec="http://schemas.microsoft.com/office/drawing/2017/decorative" val="1"/>
              </a:ext>
            </a:extLst>
          </p:cNvPr>
          <p:cNvSpPr/>
          <p:nvPr userDrawn="1"/>
        </p:nvSpPr>
        <p:spPr>
          <a:xfrm>
            <a:off x="1835150" y="3929592"/>
            <a:ext cx="4089335" cy="1366307"/>
          </a:xfrm>
          <a:prstGeom prst="roundRect">
            <a:avLst>
              <a:gd name="adj" fmla="val 0"/>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400">
              <a:latin typeface="+mj-lt"/>
            </a:endParaRPr>
          </a:p>
        </p:txBody>
      </p:sp>
      <p:sp>
        <p:nvSpPr>
          <p:cNvPr id="23" name="Rectangle: Rounded Corners 143">
            <a:extLst>
              <a:ext uri="{FF2B5EF4-FFF2-40B4-BE49-F238E27FC236}">
                <a16:creationId xmlns:a16="http://schemas.microsoft.com/office/drawing/2014/main" id="{3FA62DDD-85B3-0D37-92CF-3FF6C87829FD}"/>
              </a:ext>
              <a:ext uri="{C183D7F6-B498-43B3-948B-1728B52AA6E4}">
                <adec:decorative xmlns:adec="http://schemas.microsoft.com/office/drawing/2017/decorative" val="1"/>
              </a:ext>
            </a:extLst>
          </p:cNvPr>
          <p:cNvSpPr>
            <a:spLocks/>
          </p:cNvSpPr>
          <p:nvPr userDrawn="1"/>
        </p:nvSpPr>
        <p:spPr>
          <a:xfrm>
            <a:off x="1923457" y="407995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78287"/>
            <a:ext cx="10504000" cy="1132258"/>
          </a:xfrm>
          <a:prstGeom prst="rect">
            <a:avLst/>
          </a:prstGeom>
        </p:spPr>
        <p:txBody>
          <a:bodyPr/>
          <a:lstStyle>
            <a:lvl1pPr algn="ctr">
              <a:defRPr/>
            </a:lvl1pPr>
          </a:lstStyle>
          <a:p>
            <a:r>
              <a:rPr lang="en-US"/>
              <a:t>Click to edit Master title style</a:t>
            </a:r>
          </a:p>
        </p:txBody>
      </p:sp>
      <p:sp>
        <p:nvSpPr>
          <p:cNvPr id="18" name="Text Placeholder 17">
            <a:extLst>
              <a:ext uri="{FF2B5EF4-FFF2-40B4-BE49-F238E27FC236}">
                <a16:creationId xmlns:a16="http://schemas.microsoft.com/office/drawing/2014/main" id="{C4DAAD02-918D-5EE4-118B-7AB9C1448770}"/>
              </a:ext>
            </a:extLst>
          </p:cNvPr>
          <p:cNvSpPr>
            <a:spLocks noGrp="1"/>
          </p:cNvSpPr>
          <p:nvPr>
            <p:ph type="body" sz="quarter" idx="21"/>
          </p:nvPr>
        </p:nvSpPr>
        <p:spPr>
          <a:xfrm>
            <a:off x="2165720" y="2474863"/>
            <a:ext cx="3400425" cy="677863"/>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26" name="Text Placeholder 25">
            <a:extLst>
              <a:ext uri="{FF2B5EF4-FFF2-40B4-BE49-F238E27FC236}">
                <a16:creationId xmlns:a16="http://schemas.microsoft.com/office/drawing/2014/main" id="{F590BECB-FA85-C256-88D5-70A4C6533B02}"/>
              </a:ext>
            </a:extLst>
          </p:cNvPr>
          <p:cNvSpPr>
            <a:spLocks noGrp="1"/>
          </p:cNvSpPr>
          <p:nvPr>
            <p:ph type="body" sz="quarter" idx="26"/>
          </p:nvPr>
        </p:nvSpPr>
        <p:spPr>
          <a:xfrm>
            <a:off x="2168894" y="3211513"/>
            <a:ext cx="3400425" cy="471487"/>
          </a:xfrm>
          <a:prstGeom prst="rect">
            <a:avLst/>
          </a:prstGeom>
        </p:spPr>
        <p:txBody>
          <a:bodyPr>
            <a:normAutofit/>
          </a:bodyPr>
          <a:lstStyle>
            <a:lvl1pPr marL="0" indent="0">
              <a:buNone/>
              <a:defRPr sz="1400"/>
            </a:lvl1pPr>
          </a:lstStyle>
          <a:p>
            <a:pPr lvl="0"/>
            <a:r>
              <a:rPr lang="en-US"/>
              <a:t>Click to edit Master text styles</a:t>
            </a:r>
          </a:p>
        </p:txBody>
      </p:sp>
      <p:sp>
        <p:nvSpPr>
          <p:cNvPr id="21" name="Text Placeholder 17">
            <a:extLst>
              <a:ext uri="{FF2B5EF4-FFF2-40B4-BE49-F238E27FC236}">
                <a16:creationId xmlns:a16="http://schemas.microsoft.com/office/drawing/2014/main" id="{AF56CD05-81FF-796F-DE9D-303D115B4335}"/>
              </a:ext>
            </a:extLst>
          </p:cNvPr>
          <p:cNvSpPr>
            <a:spLocks noGrp="1"/>
          </p:cNvSpPr>
          <p:nvPr>
            <p:ph type="body" sz="quarter" idx="23"/>
          </p:nvPr>
        </p:nvSpPr>
        <p:spPr>
          <a:xfrm>
            <a:off x="6626039" y="2474863"/>
            <a:ext cx="3400425" cy="677863"/>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27" name="Text Placeholder 25">
            <a:extLst>
              <a:ext uri="{FF2B5EF4-FFF2-40B4-BE49-F238E27FC236}">
                <a16:creationId xmlns:a16="http://schemas.microsoft.com/office/drawing/2014/main" id="{232BC84D-A83C-77C8-F0BB-F6EF49F9398F}"/>
              </a:ext>
            </a:extLst>
          </p:cNvPr>
          <p:cNvSpPr>
            <a:spLocks noGrp="1"/>
          </p:cNvSpPr>
          <p:nvPr>
            <p:ph type="body" sz="quarter" idx="27"/>
          </p:nvPr>
        </p:nvSpPr>
        <p:spPr>
          <a:xfrm>
            <a:off x="6626038" y="3211513"/>
            <a:ext cx="3400425" cy="471487"/>
          </a:xfrm>
          <a:prstGeom prst="rect">
            <a:avLst/>
          </a:prstGeom>
        </p:spPr>
        <p:txBody>
          <a:bodyPr>
            <a:normAutofit/>
          </a:bodyPr>
          <a:lstStyle>
            <a:lvl1pPr marL="0" indent="0">
              <a:buNone/>
              <a:defRPr sz="1400"/>
            </a:lvl1pPr>
          </a:lstStyle>
          <a:p>
            <a:pPr lvl="0"/>
            <a:r>
              <a:rPr lang="en-US"/>
              <a:t>Click to edit Master text styles</a:t>
            </a:r>
          </a:p>
        </p:txBody>
      </p:sp>
      <p:sp>
        <p:nvSpPr>
          <p:cNvPr id="22" name="Text Placeholder 17">
            <a:extLst>
              <a:ext uri="{FF2B5EF4-FFF2-40B4-BE49-F238E27FC236}">
                <a16:creationId xmlns:a16="http://schemas.microsoft.com/office/drawing/2014/main" id="{86A26C7F-0791-531C-2498-B20B5EBE9ABA}"/>
              </a:ext>
            </a:extLst>
          </p:cNvPr>
          <p:cNvSpPr>
            <a:spLocks noGrp="1"/>
          </p:cNvSpPr>
          <p:nvPr>
            <p:ph type="body" sz="quarter" idx="24"/>
          </p:nvPr>
        </p:nvSpPr>
        <p:spPr>
          <a:xfrm>
            <a:off x="2165720" y="3976274"/>
            <a:ext cx="3400425" cy="677863"/>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28" name="Text Placeholder 25">
            <a:extLst>
              <a:ext uri="{FF2B5EF4-FFF2-40B4-BE49-F238E27FC236}">
                <a16:creationId xmlns:a16="http://schemas.microsoft.com/office/drawing/2014/main" id="{1D582182-4D00-3742-2AD2-208DB64B7325}"/>
              </a:ext>
            </a:extLst>
          </p:cNvPr>
          <p:cNvSpPr>
            <a:spLocks noGrp="1"/>
          </p:cNvSpPr>
          <p:nvPr>
            <p:ph type="body" sz="quarter" idx="28"/>
          </p:nvPr>
        </p:nvSpPr>
        <p:spPr>
          <a:xfrm>
            <a:off x="2160801" y="4704351"/>
            <a:ext cx="3400425" cy="471487"/>
          </a:xfrm>
          <a:prstGeom prst="rect">
            <a:avLst/>
          </a:prstGeom>
        </p:spPr>
        <p:txBody>
          <a:bodyPr>
            <a:normAutofit/>
          </a:bodyPr>
          <a:lstStyle>
            <a:lvl1pPr marL="0" indent="0">
              <a:buNone/>
              <a:defRPr sz="1400"/>
            </a:lvl1pPr>
          </a:lstStyle>
          <a:p>
            <a:pPr lvl="0"/>
            <a:r>
              <a:rPr lang="en-US"/>
              <a:t>Click to edit Master text styles</a:t>
            </a:r>
          </a:p>
        </p:txBody>
      </p:sp>
      <p:sp>
        <p:nvSpPr>
          <p:cNvPr id="24" name="Text Placeholder 17">
            <a:extLst>
              <a:ext uri="{FF2B5EF4-FFF2-40B4-BE49-F238E27FC236}">
                <a16:creationId xmlns:a16="http://schemas.microsoft.com/office/drawing/2014/main" id="{3FAB427F-6F62-2EB3-4DB1-47FD27182CC8}"/>
              </a:ext>
            </a:extLst>
          </p:cNvPr>
          <p:cNvSpPr>
            <a:spLocks noGrp="1"/>
          </p:cNvSpPr>
          <p:nvPr>
            <p:ph type="body" sz="quarter" idx="25"/>
          </p:nvPr>
        </p:nvSpPr>
        <p:spPr>
          <a:xfrm>
            <a:off x="6626039" y="3976274"/>
            <a:ext cx="3400425" cy="677863"/>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29" name="Text Placeholder 25">
            <a:extLst>
              <a:ext uri="{FF2B5EF4-FFF2-40B4-BE49-F238E27FC236}">
                <a16:creationId xmlns:a16="http://schemas.microsoft.com/office/drawing/2014/main" id="{83EF6CB5-BC84-1717-2573-6D3181B1BB53}"/>
              </a:ext>
            </a:extLst>
          </p:cNvPr>
          <p:cNvSpPr>
            <a:spLocks noGrp="1"/>
          </p:cNvSpPr>
          <p:nvPr>
            <p:ph type="body" sz="quarter" idx="29"/>
          </p:nvPr>
        </p:nvSpPr>
        <p:spPr>
          <a:xfrm>
            <a:off x="6617945" y="4704351"/>
            <a:ext cx="3400425" cy="471487"/>
          </a:xfrm>
          <a:prstGeom prst="rect">
            <a:avLst/>
          </a:prstGeom>
        </p:spPr>
        <p:txBody>
          <a:bodyPr>
            <a:normAutofit/>
          </a:bodyPr>
          <a:lstStyle>
            <a:lvl1pPr marL="0" indent="0">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18997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48940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Freeform: Shape 2">
            <a:extLst>
              <a:ext uri="{FF2B5EF4-FFF2-40B4-BE49-F238E27FC236}">
                <a16:creationId xmlns:a16="http://schemas.microsoft.com/office/drawing/2014/main" id="{4238DDDF-8730-2405-74D9-03373A7CE440}"/>
              </a:ext>
              <a:ext uri="{C183D7F6-B498-43B3-948B-1728B52AA6E4}">
                <adec:decorative xmlns:adec="http://schemas.microsoft.com/office/drawing/2017/decorative" val="1"/>
              </a:ext>
            </a:extLst>
          </p:cNvPr>
          <p:cNvSpPr/>
          <p:nvPr userDrawn="1"/>
        </p:nvSpPr>
        <p:spPr>
          <a:xfrm rot="5400000">
            <a:off x="11801655" y="391506"/>
            <a:ext cx="393632" cy="39788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5" name="Freeform: Shape 6">
            <a:extLst>
              <a:ext uri="{FF2B5EF4-FFF2-40B4-BE49-F238E27FC236}">
                <a16:creationId xmlns:a16="http://schemas.microsoft.com/office/drawing/2014/main" id="{52BC228E-D226-17B8-9646-D7FA72E2EC2E}"/>
              </a:ext>
              <a:ext uri="{C183D7F6-B498-43B3-948B-1728B52AA6E4}">
                <adec:decorative xmlns:adec="http://schemas.microsoft.com/office/drawing/2017/decorative" val="1"/>
              </a:ext>
            </a:extLst>
          </p:cNvPr>
          <p:cNvSpPr/>
          <p:nvPr userDrawn="1"/>
        </p:nvSpPr>
        <p:spPr>
          <a:xfrm rot="5400000">
            <a:off x="11405897" y="0"/>
            <a:ext cx="393632" cy="393632"/>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9" name="Freeform: Shape 24">
            <a:extLst>
              <a:ext uri="{FF2B5EF4-FFF2-40B4-BE49-F238E27FC236}">
                <a16:creationId xmlns:a16="http://schemas.microsoft.com/office/drawing/2014/main" id="{1C5358DE-7A7E-A893-E30C-87B0577576B0}"/>
              </a:ext>
              <a:ext uri="{C183D7F6-B498-43B3-948B-1728B52AA6E4}">
                <adec:decorative xmlns:adec="http://schemas.microsoft.com/office/drawing/2017/decorative" val="1"/>
              </a:ext>
            </a:extLst>
          </p:cNvPr>
          <p:cNvSpPr/>
          <p:nvPr userDrawn="1"/>
        </p:nvSpPr>
        <p:spPr>
          <a:xfrm rot="5400000">
            <a:off x="11799529" y="0"/>
            <a:ext cx="393632" cy="393632"/>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2"/>
          </a:solidFill>
          <a:ln cap="sq">
            <a:noFill/>
            <a:prstDash val="solid"/>
            <a:miter/>
          </a:ln>
        </p:spPr>
        <p:txBody>
          <a:bodyPr/>
          <a:lstStyle/>
          <a:p>
            <a:endParaRPr lang="zh-CN" altLang="en-US" sz="800"/>
          </a:p>
        </p:txBody>
      </p:sp>
      <p:sp>
        <p:nvSpPr>
          <p:cNvPr id="10" name="Rectangle 9">
            <a:extLst>
              <a:ext uri="{FF2B5EF4-FFF2-40B4-BE49-F238E27FC236}">
                <a16:creationId xmlns:a16="http://schemas.microsoft.com/office/drawing/2014/main" id="{F9EF5E94-17C4-7E72-B223-8FC893F0BD2A}"/>
              </a:ext>
              <a:ext uri="{C183D7F6-B498-43B3-948B-1728B52AA6E4}">
                <adec:decorative xmlns:adec="http://schemas.microsoft.com/office/drawing/2017/decorative" val="1"/>
              </a:ext>
            </a:extLst>
          </p:cNvPr>
          <p:cNvSpPr/>
          <p:nvPr userDrawn="1"/>
        </p:nvSpPr>
        <p:spPr>
          <a:xfrm>
            <a:off x="1372033" y="2289711"/>
            <a:ext cx="4614334" cy="169418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11" name="Rectangle 15">
            <a:extLst>
              <a:ext uri="{FF2B5EF4-FFF2-40B4-BE49-F238E27FC236}">
                <a16:creationId xmlns:a16="http://schemas.microsoft.com/office/drawing/2014/main" id="{F0D87B70-E802-6427-5F77-BF806396B91E}"/>
              </a:ext>
              <a:ext uri="{C183D7F6-B498-43B3-948B-1728B52AA6E4}">
                <adec:decorative xmlns:adec="http://schemas.microsoft.com/office/drawing/2017/decorative" val="1"/>
              </a:ext>
            </a:extLst>
          </p:cNvPr>
          <p:cNvSpPr/>
          <p:nvPr userDrawn="1"/>
        </p:nvSpPr>
        <p:spPr>
          <a:xfrm>
            <a:off x="1371600" y="4079240"/>
            <a:ext cx="4614334" cy="169418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solidFill>
                <a:sysClr val="windowText" lastClr="000000"/>
              </a:solidFill>
              <a:ea typeface="+mn-lt"/>
              <a:cs typeface="+mn-lt"/>
            </a:endParaRPr>
          </a:p>
        </p:txBody>
      </p:sp>
      <p:sp>
        <p:nvSpPr>
          <p:cNvPr id="12" name="Rectangle 11">
            <a:extLst>
              <a:ext uri="{FF2B5EF4-FFF2-40B4-BE49-F238E27FC236}">
                <a16:creationId xmlns:a16="http://schemas.microsoft.com/office/drawing/2014/main" id="{541E086E-825B-936F-539F-CA244AB98631}"/>
              </a:ext>
              <a:ext uri="{C183D7F6-B498-43B3-948B-1728B52AA6E4}">
                <adec:decorative xmlns:adec="http://schemas.microsoft.com/office/drawing/2017/decorative" val="1"/>
              </a:ext>
            </a:extLst>
          </p:cNvPr>
          <p:cNvSpPr/>
          <p:nvPr userDrawn="1"/>
        </p:nvSpPr>
        <p:spPr>
          <a:xfrm>
            <a:off x="6206066" y="2288745"/>
            <a:ext cx="4614334" cy="169418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14" name="Rectangle 17">
            <a:extLst>
              <a:ext uri="{FF2B5EF4-FFF2-40B4-BE49-F238E27FC236}">
                <a16:creationId xmlns:a16="http://schemas.microsoft.com/office/drawing/2014/main" id="{7A0C6FC8-156C-F9C3-4A96-6D42DAEFFC75}"/>
              </a:ext>
              <a:ext uri="{C183D7F6-B498-43B3-948B-1728B52AA6E4}">
                <adec:decorative xmlns:adec="http://schemas.microsoft.com/office/drawing/2017/decorative" val="1"/>
              </a:ext>
            </a:extLst>
          </p:cNvPr>
          <p:cNvSpPr/>
          <p:nvPr userDrawn="1"/>
        </p:nvSpPr>
        <p:spPr>
          <a:xfrm>
            <a:off x="6206066" y="4079240"/>
            <a:ext cx="4614334" cy="169418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23" name="Rectangle: Rounded Corners 143">
            <a:extLst>
              <a:ext uri="{FF2B5EF4-FFF2-40B4-BE49-F238E27FC236}">
                <a16:creationId xmlns:a16="http://schemas.microsoft.com/office/drawing/2014/main" id="{7D03A79A-EB24-8C24-69C5-7E8A7D02E311}"/>
              </a:ext>
              <a:ext uri="{C183D7F6-B498-43B3-948B-1728B52AA6E4}">
                <adec:decorative xmlns:adec="http://schemas.microsoft.com/office/drawing/2017/decorative" val="1"/>
              </a:ext>
            </a:extLst>
          </p:cNvPr>
          <p:cNvSpPr>
            <a:spLocks/>
          </p:cNvSpPr>
          <p:nvPr userDrawn="1"/>
        </p:nvSpPr>
        <p:spPr>
          <a:xfrm rot="5400000">
            <a:off x="3668596" y="257966"/>
            <a:ext cx="45719" cy="428077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4" name="Rectangle: Rounded Corners 143">
            <a:extLst>
              <a:ext uri="{FF2B5EF4-FFF2-40B4-BE49-F238E27FC236}">
                <a16:creationId xmlns:a16="http://schemas.microsoft.com/office/drawing/2014/main" id="{57460EFE-E486-5CC6-A35B-D4F14C9FAE8A}"/>
              </a:ext>
              <a:ext uri="{C183D7F6-B498-43B3-948B-1728B52AA6E4}">
                <adec:decorative xmlns:adec="http://schemas.microsoft.com/office/drawing/2017/decorative" val="1"/>
              </a:ext>
            </a:extLst>
          </p:cNvPr>
          <p:cNvSpPr>
            <a:spLocks/>
          </p:cNvSpPr>
          <p:nvPr userDrawn="1"/>
        </p:nvSpPr>
        <p:spPr>
          <a:xfrm rot="5400000">
            <a:off x="8477685" y="267438"/>
            <a:ext cx="45719" cy="428077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5" name="Rectangle: Rounded Corners 143">
            <a:extLst>
              <a:ext uri="{FF2B5EF4-FFF2-40B4-BE49-F238E27FC236}">
                <a16:creationId xmlns:a16="http://schemas.microsoft.com/office/drawing/2014/main" id="{36AF759C-84EA-0E03-0DF8-E02B684B8D3D}"/>
              </a:ext>
              <a:ext uri="{C183D7F6-B498-43B3-948B-1728B52AA6E4}">
                <adec:decorative xmlns:adec="http://schemas.microsoft.com/office/drawing/2017/decorative" val="1"/>
              </a:ext>
            </a:extLst>
          </p:cNvPr>
          <p:cNvSpPr>
            <a:spLocks/>
          </p:cNvSpPr>
          <p:nvPr userDrawn="1"/>
        </p:nvSpPr>
        <p:spPr>
          <a:xfrm rot="5400000">
            <a:off x="8489505" y="2076614"/>
            <a:ext cx="45719" cy="428077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6" name="Rectangle: Rounded Corners 143">
            <a:extLst>
              <a:ext uri="{FF2B5EF4-FFF2-40B4-BE49-F238E27FC236}">
                <a16:creationId xmlns:a16="http://schemas.microsoft.com/office/drawing/2014/main" id="{3865A04C-CD36-CAB6-FA88-74681C524EE3}"/>
              </a:ext>
              <a:ext uri="{C183D7F6-B498-43B3-948B-1728B52AA6E4}">
                <adec:decorative xmlns:adec="http://schemas.microsoft.com/office/drawing/2017/decorative" val="1"/>
              </a:ext>
            </a:extLst>
          </p:cNvPr>
          <p:cNvSpPr>
            <a:spLocks/>
          </p:cNvSpPr>
          <p:nvPr userDrawn="1"/>
        </p:nvSpPr>
        <p:spPr>
          <a:xfrm rot="5400000">
            <a:off x="3668595" y="2067078"/>
            <a:ext cx="45719" cy="4280773"/>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50"/>
            <a:ext cx="10504000" cy="1132258"/>
          </a:xfrm>
          <a:prstGeom prst="rect">
            <a:avLst/>
          </a:prstGeom>
        </p:spPr>
        <p:txBody>
          <a:bodyPr/>
          <a:lstStyle>
            <a:lvl1pPr algn="ctr">
              <a:defRPr/>
            </a:lvl1pPr>
          </a:lstStyle>
          <a:p>
            <a:r>
              <a:rPr lang="en-US"/>
              <a:t>Click to edit Master title style</a:t>
            </a:r>
          </a:p>
        </p:txBody>
      </p:sp>
      <p:sp>
        <p:nvSpPr>
          <p:cNvPr id="34" name="Text Placeholder 33">
            <a:extLst>
              <a:ext uri="{FF2B5EF4-FFF2-40B4-BE49-F238E27FC236}">
                <a16:creationId xmlns:a16="http://schemas.microsoft.com/office/drawing/2014/main" id="{F1B07909-1E7E-A53B-B109-E592D2B9C737}"/>
              </a:ext>
            </a:extLst>
          </p:cNvPr>
          <p:cNvSpPr>
            <a:spLocks noGrp="1"/>
          </p:cNvSpPr>
          <p:nvPr>
            <p:ph type="body" sz="quarter" idx="21"/>
          </p:nvPr>
        </p:nvSpPr>
        <p:spPr>
          <a:xfrm>
            <a:off x="1478132" y="2516188"/>
            <a:ext cx="4402137" cy="604837"/>
          </a:xfrm>
          <a:prstGeom prst="rect">
            <a:avLst/>
          </a:prstGeom>
        </p:spPr>
        <p:txBody>
          <a:bodyPr anchor="b">
            <a:normAutofit/>
          </a:bodyPr>
          <a:lstStyle>
            <a:lvl1pPr marL="0" indent="0" algn="ctr">
              <a:lnSpc>
                <a:spcPct val="100000"/>
              </a:lnSpc>
              <a:buNone/>
              <a:defRPr sz="1800">
                <a:solidFill>
                  <a:schemeClr val="accent1"/>
                </a:solidFill>
                <a:latin typeface="+mj-lt"/>
              </a:defRPr>
            </a:lvl1pPr>
          </a:lstStyle>
          <a:p>
            <a:pPr lvl="0"/>
            <a:r>
              <a:rPr lang="en-US"/>
              <a:t>Click to edit Master text styles</a:t>
            </a:r>
          </a:p>
        </p:txBody>
      </p:sp>
      <p:sp>
        <p:nvSpPr>
          <p:cNvPr id="39" name="Text Placeholder 38">
            <a:extLst>
              <a:ext uri="{FF2B5EF4-FFF2-40B4-BE49-F238E27FC236}">
                <a16:creationId xmlns:a16="http://schemas.microsoft.com/office/drawing/2014/main" id="{F9A0585C-FCE8-1DFF-76E1-08735B8AA835}"/>
              </a:ext>
            </a:extLst>
          </p:cNvPr>
          <p:cNvSpPr>
            <a:spLocks noGrp="1"/>
          </p:cNvSpPr>
          <p:nvPr>
            <p:ph type="body" sz="quarter" idx="25"/>
          </p:nvPr>
        </p:nvSpPr>
        <p:spPr>
          <a:xfrm>
            <a:off x="1477698" y="3227334"/>
            <a:ext cx="4402137" cy="634323"/>
          </a:xfrm>
          <a:prstGeom prst="rect">
            <a:avLst/>
          </a:prstGeom>
        </p:spPr>
        <p:txBody>
          <a:bodyPr>
            <a:normAutofit/>
          </a:bodyPr>
          <a:lstStyle>
            <a:lvl1pPr marL="0" indent="0" algn="ctr">
              <a:buNone/>
              <a:defRPr sz="1400"/>
            </a:lvl1pPr>
          </a:lstStyle>
          <a:p>
            <a:pPr lvl="0"/>
            <a:r>
              <a:rPr lang="en-US"/>
              <a:t>Click to edit Master text styles</a:t>
            </a:r>
          </a:p>
        </p:txBody>
      </p:sp>
      <p:sp>
        <p:nvSpPr>
          <p:cNvPr id="35" name="Text Placeholder 33">
            <a:extLst>
              <a:ext uri="{FF2B5EF4-FFF2-40B4-BE49-F238E27FC236}">
                <a16:creationId xmlns:a16="http://schemas.microsoft.com/office/drawing/2014/main" id="{4987139E-C125-B4FE-57EC-853894FA94B5}"/>
              </a:ext>
            </a:extLst>
          </p:cNvPr>
          <p:cNvSpPr>
            <a:spLocks noGrp="1"/>
          </p:cNvSpPr>
          <p:nvPr>
            <p:ph type="body" sz="quarter" idx="22"/>
          </p:nvPr>
        </p:nvSpPr>
        <p:spPr>
          <a:xfrm>
            <a:off x="6311901" y="2528710"/>
            <a:ext cx="4402137" cy="604837"/>
          </a:xfrm>
          <a:prstGeom prst="rect">
            <a:avLst/>
          </a:prstGeom>
        </p:spPr>
        <p:txBody>
          <a:bodyPr anchor="b">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8">
            <a:extLst>
              <a:ext uri="{FF2B5EF4-FFF2-40B4-BE49-F238E27FC236}">
                <a16:creationId xmlns:a16="http://schemas.microsoft.com/office/drawing/2014/main" id="{1FD74E7A-97DA-94A4-C098-347A4F6CDC4E}"/>
              </a:ext>
            </a:extLst>
          </p:cNvPr>
          <p:cNvSpPr>
            <a:spLocks noGrp="1"/>
          </p:cNvSpPr>
          <p:nvPr>
            <p:ph type="body" sz="quarter" idx="26"/>
          </p:nvPr>
        </p:nvSpPr>
        <p:spPr>
          <a:xfrm>
            <a:off x="6311295" y="3227334"/>
            <a:ext cx="4402137" cy="634323"/>
          </a:xfrm>
          <a:prstGeom prst="rect">
            <a:avLst/>
          </a:prstGeom>
        </p:spPr>
        <p:txBody>
          <a:bodyPr>
            <a:normAutofit/>
          </a:bodyPr>
          <a:lstStyle>
            <a:lvl1pPr marL="0" indent="0" algn="ctr">
              <a:buNone/>
              <a:defRPr sz="1400"/>
            </a:lvl1pPr>
          </a:lstStyle>
          <a:p>
            <a:pPr lvl="0"/>
            <a:r>
              <a:rPr lang="en-US"/>
              <a:t>Click to edit Master text styles</a:t>
            </a:r>
          </a:p>
        </p:txBody>
      </p:sp>
      <p:sp>
        <p:nvSpPr>
          <p:cNvPr id="36" name="Text Placeholder 33">
            <a:extLst>
              <a:ext uri="{FF2B5EF4-FFF2-40B4-BE49-F238E27FC236}">
                <a16:creationId xmlns:a16="http://schemas.microsoft.com/office/drawing/2014/main" id="{A53E61A7-D107-D91E-D73A-17F3E0EBF149}"/>
              </a:ext>
            </a:extLst>
          </p:cNvPr>
          <p:cNvSpPr>
            <a:spLocks noGrp="1"/>
          </p:cNvSpPr>
          <p:nvPr>
            <p:ph type="body" sz="quarter" idx="23"/>
          </p:nvPr>
        </p:nvSpPr>
        <p:spPr>
          <a:xfrm>
            <a:off x="1477698" y="4304160"/>
            <a:ext cx="4402137" cy="604837"/>
          </a:xfrm>
          <a:prstGeom prst="rect">
            <a:avLst/>
          </a:prstGeom>
        </p:spPr>
        <p:txBody>
          <a:bodyPr anchor="b">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1" name="Text Placeholder 38">
            <a:extLst>
              <a:ext uri="{FF2B5EF4-FFF2-40B4-BE49-F238E27FC236}">
                <a16:creationId xmlns:a16="http://schemas.microsoft.com/office/drawing/2014/main" id="{EFE14463-2B1E-DEF8-8BAC-B72C52C69992}"/>
              </a:ext>
            </a:extLst>
          </p:cNvPr>
          <p:cNvSpPr>
            <a:spLocks noGrp="1"/>
          </p:cNvSpPr>
          <p:nvPr>
            <p:ph type="body" sz="quarter" idx="27"/>
          </p:nvPr>
        </p:nvSpPr>
        <p:spPr>
          <a:xfrm>
            <a:off x="1477698" y="5046324"/>
            <a:ext cx="4402137" cy="634323"/>
          </a:xfrm>
          <a:prstGeom prst="rect">
            <a:avLst/>
          </a:prstGeom>
        </p:spPr>
        <p:txBody>
          <a:bodyPr>
            <a:normAutofit/>
          </a:bodyPr>
          <a:lstStyle>
            <a:lvl1pPr marL="0" indent="0" algn="ctr">
              <a:buNone/>
              <a:defRPr sz="1400"/>
            </a:lvl1pPr>
          </a:lstStyle>
          <a:p>
            <a:pPr lvl="0"/>
            <a:r>
              <a:rPr lang="en-US"/>
              <a:t>Click to edit Master text styles</a:t>
            </a:r>
          </a:p>
        </p:txBody>
      </p:sp>
      <p:sp>
        <p:nvSpPr>
          <p:cNvPr id="37" name="Text Placeholder 33">
            <a:extLst>
              <a:ext uri="{FF2B5EF4-FFF2-40B4-BE49-F238E27FC236}">
                <a16:creationId xmlns:a16="http://schemas.microsoft.com/office/drawing/2014/main" id="{3D2B00C6-0381-B5BF-BC75-D5178821C4BE}"/>
              </a:ext>
            </a:extLst>
          </p:cNvPr>
          <p:cNvSpPr>
            <a:spLocks noGrp="1"/>
          </p:cNvSpPr>
          <p:nvPr>
            <p:ph type="body" sz="quarter" idx="24"/>
          </p:nvPr>
        </p:nvSpPr>
        <p:spPr>
          <a:xfrm>
            <a:off x="6311901" y="4316682"/>
            <a:ext cx="4402137" cy="604837"/>
          </a:xfrm>
          <a:prstGeom prst="rect">
            <a:avLst/>
          </a:prstGeom>
        </p:spPr>
        <p:txBody>
          <a:bodyPr anchor="b">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2" name="Text Placeholder 38">
            <a:extLst>
              <a:ext uri="{FF2B5EF4-FFF2-40B4-BE49-F238E27FC236}">
                <a16:creationId xmlns:a16="http://schemas.microsoft.com/office/drawing/2014/main" id="{89A6400B-1A7A-C250-E892-B0D3B2B528DE}"/>
              </a:ext>
            </a:extLst>
          </p:cNvPr>
          <p:cNvSpPr>
            <a:spLocks noGrp="1"/>
          </p:cNvSpPr>
          <p:nvPr>
            <p:ph type="body" sz="quarter" idx="28"/>
          </p:nvPr>
        </p:nvSpPr>
        <p:spPr>
          <a:xfrm>
            <a:off x="6311295" y="5046324"/>
            <a:ext cx="4402137" cy="634323"/>
          </a:xfrm>
          <a:prstGeom prst="rect">
            <a:avLst/>
          </a:prstGeom>
        </p:spPr>
        <p:txBody>
          <a:bodyPr>
            <a:normAutofit/>
          </a:bodyPr>
          <a:lstStyle>
            <a:lvl1pPr marL="0" indent="0" algn="ctr">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7180974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9">
            <a:extLst>
              <a:ext uri="{FF2B5EF4-FFF2-40B4-BE49-F238E27FC236}">
                <a16:creationId xmlns:a16="http://schemas.microsoft.com/office/drawing/2014/main" id="{F5A86050-4178-5ED1-B0F7-9D0E28AFF96F}"/>
              </a:ext>
              <a:ext uri="{C183D7F6-B498-43B3-948B-1728B52AA6E4}">
                <adec:decorative xmlns:adec="http://schemas.microsoft.com/office/drawing/2017/decorative" val="1"/>
              </a:ext>
            </a:extLst>
          </p:cNvPr>
          <p:cNvSpPr/>
          <p:nvPr userDrawn="1"/>
        </p:nvSpPr>
        <p:spPr>
          <a:xfrm>
            <a:off x="9010998" y="2531567"/>
            <a:ext cx="2245284" cy="301644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4" name="Rectangle 9">
            <a:extLst>
              <a:ext uri="{FF2B5EF4-FFF2-40B4-BE49-F238E27FC236}">
                <a16:creationId xmlns:a16="http://schemas.microsoft.com/office/drawing/2014/main" id="{DEF3DFD7-5DA8-2B7B-F300-49F6C699AAF7}"/>
              </a:ext>
              <a:ext uri="{C183D7F6-B498-43B3-948B-1728B52AA6E4}">
                <adec:decorative xmlns:adec="http://schemas.microsoft.com/office/drawing/2017/decorative" val="1"/>
              </a:ext>
            </a:extLst>
          </p:cNvPr>
          <p:cNvSpPr/>
          <p:nvPr userDrawn="1"/>
        </p:nvSpPr>
        <p:spPr>
          <a:xfrm>
            <a:off x="3632354" y="2517902"/>
            <a:ext cx="2245284" cy="301644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5" name="Rectangle 9">
            <a:extLst>
              <a:ext uri="{FF2B5EF4-FFF2-40B4-BE49-F238E27FC236}">
                <a16:creationId xmlns:a16="http://schemas.microsoft.com/office/drawing/2014/main" id="{B7EE219A-EAFD-062C-CB93-F37B378678AA}"/>
              </a:ext>
              <a:ext uri="{C183D7F6-B498-43B3-948B-1728B52AA6E4}">
                <adec:decorative xmlns:adec="http://schemas.microsoft.com/office/drawing/2017/decorative" val="1"/>
              </a:ext>
            </a:extLst>
          </p:cNvPr>
          <p:cNvSpPr/>
          <p:nvPr userDrawn="1"/>
        </p:nvSpPr>
        <p:spPr>
          <a:xfrm>
            <a:off x="6335433" y="2517901"/>
            <a:ext cx="2245284" cy="301644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9" name="Rectangle 9">
            <a:extLst>
              <a:ext uri="{FF2B5EF4-FFF2-40B4-BE49-F238E27FC236}">
                <a16:creationId xmlns:a16="http://schemas.microsoft.com/office/drawing/2014/main" id="{68F43B8E-65BD-0BD3-3968-19359E68EEDD}"/>
              </a:ext>
              <a:ext uri="{C183D7F6-B498-43B3-948B-1728B52AA6E4}">
                <adec:decorative xmlns:adec="http://schemas.microsoft.com/office/drawing/2017/decorative" val="1"/>
              </a:ext>
            </a:extLst>
          </p:cNvPr>
          <p:cNvSpPr/>
          <p:nvPr userDrawn="1"/>
        </p:nvSpPr>
        <p:spPr>
          <a:xfrm>
            <a:off x="949911" y="2517903"/>
            <a:ext cx="2245284" cy="3016445"/>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en-US" altLang="zh-CN">
              <a:solidFill>
                <a:sysClr val="windowText" lastClr="000000"/>
              </a:solidFill>
            </a:endParaRPr>
          </a:p>
        </p:txBody>
      </p:sp>
      <p:sp>
        <p:nvSpPr>
          <p:cNvPr id="21" name="Rectangle: Rounded Corners 143">
            <a:extLst>
              <a:ext uri="{FF2B5EF4-FFF2-40B4-BE49-F238E27FC236}">
                <a16:creationId xmlns:a16="http://schemas.microsoft.com/office/drawing/2014/main" id="{387619F6-E444-B998-4609-BDD0554B1B90}"/>
              </a:ext>
              <a:ext uri="{C183D7F6-B498-43B3-948B-1728B52AA6E4}">
                <adec:decorative xmlns:adec="http://schemas.microsoft.com/office/drawing/2017/decorative" val="1"/>
              </a:ext>
            </a:extLst>
          </p:cNvPr>
          <p:cNvSpPr>
            <a:spLocks/>
          </p:cNvSpPr>
          <p:nvPr userDrawn="1"/>
        </p:nvSpPr>
        <p:spPr>
          <a:xfrm rot="5400000">
            <a:off x="2049693" y="1635749"/>
            <a:ext cx="45719" cy="194737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2" name="Rectangle: Rounded Corners 143">
            <a:extLst>
              <a:ext uri="{FF2B5EF4-FFF2-40B4-BE49-F238E27FC236}">
                <a16:creationId xmlns:a16="http://schemas.microsoft.com/office/drawing/2014/main" id="{F68B126A-8B7B-FA64-FC37-D30CF1B50DFE}"/>
              </a:ext>
              <a:ext uri="{C183D7F6-B498-43B3-948B-1728B52AA6E4}">
                <adec:decorative xmlns:adec="http://schemas.microsoft.com/office/drawing/2017/decorative" val="1"/>
              </a:ext>
            </a:extLst>
          </p:cNvPr>
          <p:cNvSpPr>
            <a:spLocks/>
          </p:cNvSpPr>
          <p:nvPr userDrawn="1"/>
        </p:nvSpPr>
        <p:spPr>
          <a:xfrm rot="5400000">
            <a:off x="4732137" y="1631517"/>
            <a:ext cx="45719" cy="194737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3" name="Rectangle: Rounded Corners 143">
            <a:extLst>
              <a:ext uri="{FF2B5EF4-FFF2-40B4-BE49-F238E27FC236}">
                <a16:creationId xmlns:a16="http://schemas.microsoft.com/office/drawing/2014/main" id="{86967428-787A-E870-D6D6-84A7682FFFC9}"/>
              </a:ext>
              <a:ext uri="{C183D7F6-B498-43B3-948B-1728B52AA6E4}">
                <adec:decorative xmlns:adec="http://schemas.microsoft.com/office/drawing/2017/decorative" val="1"/>
              </a:ext>
            </a:extLst>
          </p:cNvPr>
          <p:cNvSpPr>
            <a:spLocks/>
          </p:cNvSpPr>
          <p:nvPr userDrawn="1"/>
        </p:nvSpPr>
        <p:spPr>
          <a:xfrm rot="5400000">
            <a:off x="7435216" y="1631518"/>
            <a:ext cx="45719" cy="194737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4" name="Rectangle: Rounded Corners 143">
            <a:extLst>
              <a:ext uri="{FF2B5EF4-FFF2-40B4-BE49-F238E27FC236}">
                <a16:creationId xmlns:a16="http://schemas.microsoft.com/office/drawing/2014/main" id="{1902EFBA-397A-EFA4-18CE-49C6354E738B}"/>
              </a:ext>
              <a:ext uri="{C183D7F6-B498-43B3-948B-1728B52AA6E4}">
                <adec:decorative xmlns:adec="http://schemas.microsoft.com/office/drawing/2017/decorative" val="1"/>
              </a:ext>
            </a:extLst>
          </p:cNvPr>
          <p:cNvSpPr>
            <a:spLocks/>
          </p:cNvSpPr>
          <p:nvPr userDrawn="1"/>
        </p:nvSpPr>
        <p:spPr>
          <a:xfrm rot="5400000">
            <a:off x="10110781" y="1641187"/>
            <a:ext cx="45719" cy="194737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7209"/>
            <a:ext cx="10504000" cy="1132258"/>
          </a:xfrm>
          <a:prstGeom prst="rect">
            <a:avLst/>
          </a:prstGeom>
        </p:spPr>
        <p:txBody>
          <a:bodyPr/>
          <a:lstStyle>
            <a:lvl1pPr algn="ctr">
              <a:defRPr/>
            </a:lvl1pPr>
          </a:lstStyle>
          <a:p>
            <a:r>
              <a:rPr lang="en-US"/>
              <a:t>Click to edit Master title style</a:t>
            </a:r>
          </a:p>
        </p:txBody>
      </p:sp>
      <p:sp>
        <p:nvSpPr>
          <p:cNvPr id="26" name="Text Placeholder 25">
            <a:extLst>
              <a:ext uri="{FF2B5EF4-FFF2-40B4-BE49-F238E27FC236}">
                <a16:creationId xmlns:a16="http://schemas.microsoft.com/office/drawing/2014/main" id="{D55A786B-6609-8882-4995-95B0917E6E39}"/>
              </a:ext>
            </a:extLst>
          </p:cNvPr>
          <p:cNvSpPr>
            <a:spLocks noGrp="1"/>
          </p:cNvSpPr>
          <p:nvPr>
            <p:ph type="body" sz="quarter" idx="13"/>
          </p:nvPr>
        </p:nvSpPr>
        <p:spPr>
          <a:xfrm>
            <a:off x="1098863" y="2853615"/>
            <a:ext cx="1947862" cy="1039812"/>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8" name="Text Placeholder 37">
            <a:extLst>
              <a:ext uri="{FF2B5EF4-FFF2-40B4-BE49-F238E27FC236}">
                <a16:creationId xmlns:a16="http://schemas.microsoft.com/office/drawing/2014/main" id="{C13A1886-0CA0-91FF-F716-380E1DD63D84}"/>
              </a:ext>
            </a:extLst>
          </p:cNvPr>
          <p:cNvSpPr>
            <a:spLocks noGrp="1"/>
          </p:cNvSpPr>
          <p:nvPr>
            <p:ph type="body" sz="quarter" idx="21"/>
          </p:nvPr>
        </p:nvSpPr>
        <p:spPr>
          <a:xfrm>
            <a:off x="1098863" y="4016499"/>
            <a:ext cx="1947862" cy="1279525"/>
          </a:xfrm>
          <a:prstGeom prst="rect">
            <a:avLst/>
          </a:prstGeom>
        </p:spPr>
        <p:txBody>
          <a:bodyPr>
            <a:normAutofit/>
          </a:bodyPr>
          <a:lstStyle>
            <a:lvl1pPr marL="0" indent="0" algn="ctr">
              <a:buNone/>
              <a:defRPr sz="1400"/>
            </a:lvl1pPr>
          </a:lstStyle>
          <a:p>
            <a:pPr lvl="0"/>
            <a:r>
              <a:rPr lang="en-US"/>
              <a:t>Click to edit Master text styles</a:t>
            </a:r>
          </a:p>
        </p:txBody>
      </p:sp>
      <p:sp>
        <p:nvSpPr>
          <p:cNvPr id="31" name="Text Placeholder 25">
            <a:extLst>
              <a:ext uri="{FF2B5EF4-FFF2-40B4-BE49-F238E27FC236}">
                <a16:creationId xmlns:a16="http://schemas.microsoft.com/office/drawing/2014/main" id="{A6C9298E-6980-0414-5025-B3D01A02B30E}"/>
              </a:ext>
            </a:extLst>
          </p:cNvPr>
          <p:cNvSpPr>
            <a:spLocks noGrp="1"/>
          </p:cNvSpPr>
          <p:nvPr>
            <p:ph type="body" sz="quarter" idx="15"/>
          </p:nvPr>
        </p:nvSpPr>
        <p:spPr>
          <a:xfrm>
            <a:off x="3781065" y="2853615"/>
            <a:ext cx="1947862" cy="1039812"/>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9" name="Text Placeholder 37">
            <a:extLst>
              <a:ext uri="{FF2B5EF4-FFF2-40B4-BE49-F238E27FC236}">
                <a16:creationId xmlns:a16="http://schemas.microsoft.com/office/drawing/2014/main" id="{A90413A0-63E4-8A18-4AEB-5FBA3CB4EDE7}"/>
              </a:ext>
            </a:extLst>
          </p:cNvPr>
          <p:cNvSpPr>
            <a:spLocks noGrp="1"/>
          </p:cNvSpPr>
          <p:nvPr>
            <p:ph type="body" sz="quarter" idx="22"/>
          </p:nvPr>
        </p:nvSpPr>
        <p:spPr>
          <a:xfrm>
            <a:off x="3780824" y="4016499"/>
            <a:ext cx="1947862" cy="1279525"/>
          </a:xfrm>
          <a:prstGeom prst="rect">
            <a:avLst/>
          </a:prstGeom>
        </p:spPr>
        <p:txBody>
          <a:bodyPr>
            <a:normAutofit/>
          </a:bodyPr>
          <a:lstStyle>
            <a:lvl1pPr marL="0" indent="0" algn="ctr">
              <a:buNone/>
              <a:defRPr sz="1400"/>
            </a:lvl1pPr>
          </a:lstStyle>
          <a:p>
            <a:pPr lvl="0"/>
            <a:r>
              <a:rPr lang="en-US"/>
              <a:t>Click to edit Master text styles</a:t>
            </a:r>
          </a:p>
        </p:txBody>
      </p:sp>
      <p:sp>
        <p:nvSpPr>
          <p:cNvPr id="33" name="Text Placeholder 25">
            <a:extLst>
              <a:ext uri="{FF2B5EF4-FFF2-40B4-BE49-F238E27FC236}">
                <a16:creationId xmlns:a16="http://schemas.microsoft.com/office/drawing/2014/main" id="{86D25533-1594-7B5E-7010-9D12F3B6432B}"/>
              </a:ext>
            </a:extLst>
          </p:cNvPr>
          <p:cNvSpPr>
            <a:spLocks noGrp="1"/>
          </p:cNvSpPr>
          <p:nvPr>
            <p:ph type="body" sz="quarter" idx="17"/>
          </p:nvPr>
        </p:nvSpPr>
        <p:spPr>
          <a:xfrm>
            <a:off x="6470387" y="2853615"/>
            <a:ext cx="1947862" cy="1039812"/>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7">
            <a:extLst>
              <a:ext uri="{FF2B5EF4-FFF2-40B4-BE49-F238E27FC236}">
                <a16:creationId xmlns:a16="http://schemas.microsoft.com/office/drawing/2014/main" id="{87A5831E-675F-50BC-B664-9F6339D048E1}"/>
              </a:ext>
            </a:extLst>
          </p:cNvPr>
          <p:cNvSpPr>
            <a:spLocks noGrp="1"/>
          </p:cNvSpPr>
          <p:nvPr>
            <p:ph type="body" sz="quarter" idx="23"/>
          </p:nvPr>
        </p:nvSpPr>
        <p:spPr>
          <a:xfrm>
            <a:off x="6477507" y="4041453"/>
            <a:ext cx="1947862" cy="1279525"/>
          </a:xfrm>
          <a:prstGeom prst="rect">
            <a:avLst/>
          </a:prstGeom>
        </p:spPr>
        <p:txBody>
          <a:bodyPr>
            <a:normAutofit/>
          </a:bodyPr>
          <a:lstStyle>
            <a:lvl1pPr marL="0" indent="0" algn="ctr">
              <a:buNone/>
              <a:defRPr sz="1400"/>
            </a:lvl1pPr>
          </a:lstStyle>
          <a:p>
            <a:pPr lvl="0"/>
            <a:r>
              <a:rPr lang="en-US"/>
              <a:t>Click to edit Master text styles</a:t>
            </a:r>
          </a:p>
        </p:txBody>
      </p:sp>
      <p:sp>
        <p:nvSpPr>
          <p:cNvPr id="35" name="Text Placeholder 25">
            <a:extLst>
              <a:ext uri="{FF2B5EF4-FFF2-40B4-BE49-F238E27FC236}">
                <a16:creationId xmlns:a16="http://schemas.microsoft.com/office/drawing/2014/main" id="{50DAD0FF-E790-C592-374B-C7CE535DBCD2}"/>
              </a:ext>
            </a:extLst>
          </p:cNvPr>
          <p:cNvSpPr>
            <a:spLocks noGrp="1"/>
          </p:cNvSpPr>
          <p:nvPr>
            <p:ph type="body" sz="quarter" idx="19"/>
          </p:nvPr>
        </p:nvSpPr>
        <p:spPr>
          <a:xfrm>
            <a:off x="9159468" y="2853615"/>
            <a:ext cx="1947862" cy="1039812"/>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1" name="Text Placeholder 37">
            <a:extLst>
              <a:ext uri="{FF2B5EF4-FFF2-40B4-BE49-F238E27FC236}">
                <a16:creationId xmlns:a16="http://schemas.microsoft.com/office/drawing/2014/main" id="{BC7E579D-4D7C-6C8B-8F0A-023865049264}"/>
              </a:ext>
            </a:extLst>
          </p:cNvPr>
          <p:cNvSpPr>
            <a:spLocks noGrp="1"/>
          </p:cNvSpPr>
          <p:nvPr>
            <p:ph type="body" sz="quarter" idx="24"/>
          </p:nvPr>
        </p:nvSpPr>
        <p:spPr>
          <a:xfrm>
            <a:off x="9159468" y="4041453"/>
            <a:ext cx="1947862" cy="1279525"/>
          </a:xfrm>
          <a:prstGeom prst="rect">
            <a:avLst/>
          </a:prstGeom>
        </p:spPr>
        <p:txBody>
          <a:bodyPr>
            <a:normAutofit/>
          </a:bodyPr>
          <a:lstStyle>
            <a:lvl1pPr marL="0" indent="0" algn="ctr">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2975527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10" name="Freeform: Shape">
            <a:extLst>
              <a:ext uri="{FF2B5EF4-FFF2-40B4-BE49-F238E27FC236}">
                <a16:creationId xmlns:a16="http://schemas.microsoft.com/office/drawing/2014/main" id="{EFE80FA0-BE87-D8ED-4A0D-D10EFBEB7C5B}"/>
              </a:ext>
              <a:ext uri="{C183D7F6-B498-43B3-948B-1728B52AA6E4}">
                <adec:decorative xmlns:adec="http://schemas.microsoft.com/office/drawing/2017/decorative" val="1"/>
              </a:ext>
            </a:extLst>
          </p:cNvPr>
          <p:cNvSpPr/>
          <p:nvPr userDrawn="1"/>
        </p:nvSpPr>
        <p:spPr>
          <a:xfrm rot="5400000">
            <a:off x="10066903" y="4732903"/>
            <a:ext cx="138614" cy="4111578"/>
          </a:xfrm>
          <a:custGeom>
            <a:avLst/>
            <a:gdLst>
              <a:gd name="connsiteX0" fmla="*/ 0 w 138614"/>
              <a:gd name="connsiteY0" fmla="*/ 4111578 h 4111578"/>
              <a:gd name="connsiteX1" fmla="*/ 0 w 138614"/>
              <a:gd name="connsiteY1" fmla="*/ 0 h 4111578"/>
              <a:gd name="connsiteX2" fmla="*/ 138614 w 138614"/>
              <a:gd name="connsiteY2" fmla="*/ 0 h 4111578"/>
              <a:gd name="connsiteX3" fmla="*/ 138614 w 138614"/>
              <a:gd name="connsiteY3" fmla="*/ 4111578 h 4111578"/>
            </a:gdLst>
            <a:ahLst/>
            <a:cxnLst>
              <a:cxn ang="0">
                <a:pos x="connsiteX0" y="connsiteY0"/>
              </a:cxn>
              <a:cxn ang="0">
                <a:pos x="connsiteX1" y="connsiteY1"/>
              </a:cxn>
              <a:cxn ang="0">
                <a:pos x="connsiteX2" y="connsiteY2"/>
              </a:cxn>
              <a:cxn ang="0">
                <a:pos x="connsiteX3" y="connsiteY3"/>
              </a:cxn>
            </a:cxnLst>
            <a:rect l="l" t="t" r="r" b="b"/>
            <a:pathLst>
              <a:path w="138614" h="4111578">
                <a:moveTo>
                  <a:pt x="0" y="4111578"/>
                </a:moveTo>
                <a:lnTo>
                  <a:pt x="0" y="0"/>
                </a:lnTo>
                <a:lnTo>
                  <a:pt x="138614" y="0"/>
                </a:lnTo>
                <a:lnTo>
                  <a:pt x="138614" y="4111578"/>
                </a:lnTo>
                <a:close/>
              </a:path>
            </a:pathLst>
          </a:custGeom>
          <a:solidFill>
            <a:schemeClr val="accent3"/>
          </a:solidFill>
          <a:ln cap="sq">
            <a:noFill/>
            <a:prstDash val="solid"/>
            <a:miter/>
          </a:ln>
        </p:spPr>
        <p:txBody>
          <a:bodyPr wrap="square">
            <a:noAutofit/>
          </a:bodyPr>
          <a:lstStyle/>
          <a:p>
            <a:endParaRPr lang="zh-CN" altLang="en-US" sz="800"/>
          </a:p>
        </p:txBody>
      </p:sp>
      <p:sp>
        <p:nvSpPr>
          <p:cNvPr id="14" name="Freeform: Shape">
            <a:extLst>
              <a:ext uri="{FF2B5EF4-FFF2-40B4-BE49-F238E27FC236}">
                <a16:creationId xmlns:a16="http://schemas.microsoft.com/office/drawing/2014/main" id="{433DEC4F-4FD3-7A15-81F5-8E39F8A087F6}"/>
              </a:ext>
              <a:ext uri="{C183D7F6-B498-43B3-948B-1728B52AA6E4}">
                <adec:decorative xmlns:adec="http://schemas.microsoft.com/office/drawing/2017/decorative" val="1"/>
              </a:ext>
            </a:extLst>
          </p:cNvPr>
          <p:cNvSpPr/>
          <p:nvPr userDrawn="1"/>
        </p:nvSpPr>
        <p:spPr>
          <a:xfrm rot="5400000">
            <a:off x="5098006" y="1621380"/>
            <a:ext cx="138615" cy="10334624"/>
          </a:xfrm>
          <a:custGeom>
            <a:avLst/>
            <a:gdLst>
              <a:gd name="connsiteX0" fmla="*/ 0 w 138615"/>
              <a:gd name="connsiteY0" fmla="*/ 10334624 h 10334624"/>
              <a:gd name="connsiteX1" fmla="*/ 0 w 138615"/>
              <a:gd name="connsiteY1" fmla="*/ 0 h 10334624"/>
              <a:gd name="connsiteX2" fmla="*/ 138615 w 138615"/>
              <a:gd name="connsiteY2" fmla="*/ 0 h 10334624"/>
              <a:gd name="connsiteX3" fmla="*/ 138615 w 138615"/>
              <a:gd name="connsiteY3" fmla="*/ 10334624 h 10334624"/>
            </a:gdLst>
            <a:ahLst/>
            <a:cxnLst>
              <a:cxn ang="0">
                <a:pos x="connsiteX0" y="connsiteY0"/>
              </a:cxn>
              <a:cxn ang="0">
                <a:pos x="connsiteX1" y="connsiteY1"/>
              </a:cxn>
              <a:cxn ang="0">
                <a:pos x="connsiteX2" y="connsiteY2"/>
              </a:cxn>
              <a:cxn ang="0">
                <a:pos x="connsiteX3" y="connsiteY3"/>
              </a:cxn>
            </a:cxnLst>
            <a:rect l="l" t="t" r="r" b="b"/>
            <a:pathLst>
              <a:path w="138615" h="10334624">
                <a:moveTo>
                  <a:pt x="0" y="10334624"/>
                </a:moveTo>
                <a:lnTo>
                  <a:pt x="0" y="0"/>
                </a:lnTo>
                <a:lnTo>
                  <a:pt x="138615" y="0"/>
                </a:lnTo>
                <a:lnTo>
                  <a:pt x="138615" y="10334624"/>
                </a:lnTo>
                <a:close/>
              </a:path>
            </a:pathLst>
          </a:custGeom>
          <a:solidFill>
            <a:schemeClr val="accent1"/>
          </a:solidFill>
          <a:ln cap="sq">
            <a:noFill/>
            <a:prstDash val="solid"/>
            <a:miter/>
          </a:ln>
        </p:spPr>
        <p:txBody>
          <a:bodyPr wrap="square">
            <a:noAutofit/>
          </a:bodyPr>
          <a:lstStyle/>
          <a:p>
            <a:endParaRPr lang="zh-CN" altLang="en-US" sz="800"/>
          </a:p>
        </p:txBody>
      </p:sp>
      <p:sp>
        <p:nvSpPr>
          <p:cNvPr id="3" name="Rectangle: Rounded Corners 119">
            <a:extLst>
              <a:ext uri="{FF2B5EF4-FFF2-40B4-BE49-F238E27FC236}">
                <a16:creationId xmlns:a16="http://schemas.microsoft.com/office/drawing/2014/main" id="{3294E270-813D-22E3-9DF1-5D0F71935CB9}"/>
              </a:ext>
              <a:ext uri="{C183D7F6-B498-43B3-948B-1728B52AA6E4}">
                <adec:decorative xmlns:adec="http://schemas.microsoft.com/office/drawing/2017/decorative" val="1"/>
              </a:ext>
            </a:extLst>
          </p:cNvPr>
          <p:cNvSpPr>
            <a:spLocks/>
          </p:cNvSpPr>
          <p:nvPr userDrawn="1"/>
        </p:nvSpPr>
        <p:spPr>
          <a:xfrm>
            <a:off x="1263893" y="3061256"/>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4" name="Rectangle: Rounded Corners 128">
            <a:extLst>
              <a:ext uri="{FF2B5EF4-FFF2-40B4-BE49-F238E27FC236}">
                <a16:creationId xmlns:a16="http://schemas.microsoft.com/office/drawing/2014/main" id="{6E666C9E-2A58-CF3B-D4A2-348716242016}"/>
              </a:ext>
              <a:ext uri="{C183D7F6-B498-43B3-948B-1728B52AA6E4}">
                <adec:decorative xmlns:adec="http://schemas.microsoft.com/office/drawing/2017/decorative" val="1"/>
              </a:ext>
            </a:extLst>
          </p:cNvPr>
          <p:cNvSpPr>
            <a:spLocks/>
          </p:cNvSpPr>
          <p:nvPr userDrawn="1"/>
        </p:nvSpPr>
        <p:spPr>
          <a:xfrm>
            <a:off x="1263893" y="4530004"/>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5" name="Rectangle: Rounded Corners 140">
            <a:extLst>
              <a:ext uri="{FF2B5EF4-FFF2-40B4-BE49-F238E27FC236}">
                <a16:creationId xmlns:a16="http://schemas.microsoft.com/office/drawing/2014/main" id="{60108638-A3F8-62CA-7249-839F300CF976}"/>
              </a:ext>
              <a:ext uri="{C183D7F6-B498-43B3-948B-1728B52AA6E4}">
                <adec:decorative xmlns:adec="http://schemas.microsoft.com/office/drawing/2017/decorative" val="1"/>
              </a:ext>
            </a:extLst>
          </p:cNvPr>
          <p:cNvSpPr>
            <a:spLocks/>
          </p:cNvSpPr>
          <p:nvPr userDrawn="1"/>
        </p:nvSpPr>
        <p:spPr>
          <a:xfrm>
            <a:off x="6305946" y="1577474"/>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9" name="Rectangle: Rounded Corners 144">
            <a:extLst>
              <a:ext uri="{FF2B5EF4-FFF2-40B4-BE49-F238E27FC236}">
                <a16:creationId xmlns:a16="http://schemas.microsoft.com/office/drawing/2014/main" id="{0599587A-5C20-7397-7784-E0F0AC323FA6}"/>
              </a:ext>
              <a:ext uri="{C183D7F6-B498-43B3-948B-1728B52AA6E4}">
                <adec:decorative xmlns:adec="http://schemas.microsoft.com/office/drawing/2017/decorative" val="1"/>
              </a:ext>
            </a:extLst>
          </p:cNvPr>
          <p:cNvSpPr>
            <a:spLocks/>
          </p:cNvSpPr>
          <p:nvPr userDrawn="1"/>
        </p:nvSpPr>
        <p:spPr>
          <a:xfrm>
            <a:off x="6305946" y="3061256"/>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1" name="Rectangle: Rounded Corners 148">
            <a:extLst>
              <a:ext uri="{FF2B5EF4-FFF2-40B4-BE49-F238E27FC236}">
                <a16:creationId xmlns:a16="http://schemas.microsoft.com/office/drawing/2014/main" id="{EA215DB0-5DDF-867C-037D-26C86FD5A79E}"/>
              </a:ext>
              <a:ext uri="{C183D7F6-B498-43B3-948B-1728B52AA6E4}">
                <adec:decorative xmlns:adec="http://schemas.microsoft.com/office/drawing/2017/decorative" val="1"/>
              </a:ext>
            </a:extLst>
          </p:cNvPr>
          <p:cNvSpPr>
            <a:spLocks/>
          </p:cNvSpPr>
          <p:nvPr userDrawn="1"/>
        </p:nvSpPr>
        <p:spPr>
          <a:xfrm>
            <a:off x="6305946" y="4530004"/>
            <a:ext cx="4287735" cy="1251200"/>
          </a:xfrm>
          <a:prstGeom prst="rect">
            <a:avLst/>
          </a:prstGeom>
          <a:solidFill>
            <a:schemeClr val="accent1">
              <a:lumMod val="20000"/>
              <a:lumOff val="80000"/>
              <a:alpha val="2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23" name="Rectangle: Rounded Corners 143">
            <a:extLst>
              <a:ext uri="{FF2B5EF4-FFF2-40B4-BE49-F238E27FC236}">
                <a16:creationId xmlns:a16="http://schemas.microsoft.com/office/drawing/2014/main" id="{0847E79E-1907-494F-D400-57D93CFAA23D}"/>
              </a:ext>
              <a:ext uri="{C183D7F6-B498-43B3-948B-1728B52AA6E4}">
                <adec:decorative xmlns:adec="http://schemas.microsoft.com/office/drawing/2017/decorative" val="1"/>
              </a:ext>
            </a:extLst>
          </p:cNvPr>
          <p:cNvSpPr>
            <a:spLocks/>
          </p:cNvSpPr>
          <p:nvPr userDrawn="1"/>
        </p:nvSpPr>
        <p:spPr>
          <a:xfrm>
            <a:off x="1345157" y="3122636"/>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4" name="Rectangle: Rounded Corners 143">
            <a:extLst>
              <a:ext uri="{FF2B5EF4-FFF2-40B4-BE49-F238E27FC236}">
                <a16:creationId xmlns:a16="http://schemas.microsoft.com/office/drawing/2014/main" id="{99127C4B-D0CB-B779-E5CA-AC2787E1D063}"/>
              </a:ext>
              <a:ext uri="{C183D7F6-B498-43B3-948B-1728B52AA6E4}">
                <adec:decorative xmlns:adec="http://schemas.microsoft.com/office/drawing/2017/decorative" val="1"/>
              </a:ext>
            </a:extLst>
          </p:cNvPr>
          <p:cNvSpPr>
            <a:spLocks/>
          </p:cNvSpPr>
          <p:nvPr userDrawn="1"/>
        </p:nvSpPr>
        <p:spPr>
          <a:xfrm>
            <a:off x="1340773" y="4622399"/>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5" name="Rectangle: Rounded Corners 143">
            <a:extLst>
              <a:ext uri="{FF2B5EF4-FFF2-40B4-BE49-F238E27FC236}">
                <a16:creationId xmlns:a16="http://schemas.microsoft.com/office/drawing/2014/main" id="{EF90E63B-B660-86B9-D655-74768B33CFEA}"/>
              </a:ext>
              <a:ext uri="{C183D7F6-B498-43B3-948B-1728B52AA6E4}">
                <adec:decorative xmlns:adec="http://schemas.microsoft.com/office/drawing/2017/decorative" val="1"/>
              </a:ext>
            </a:extLst>
          </p:cNvPr>
          <p:cNvSpPr>
            <a:spLocks/>
          </p:cNvSpPr>
          <p:nvPr userDrawn="1"/>
        </p:nvSpPr>
        <p:spPr>
          <a:xfrm>
            <a:off x="6382826" y="4622399"/>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6" name="Rectangle: Rounded Corners 143">
            <a:extLst>
              <a:ext uri="{FF2B5EF4-FFF2-40B4-BE49-F238E27FC236}">
                <a16:creationId xmlns:a16="http://schemas.microsoft.com/office/drawing/2014/main" id="{BAD431CB-4A7D-1EFC-3868-61D87DBCA4A8}"/>
              </a:ext>
              <a:ext uri="{C183D7F6-B498-43B3-948B-1728B52AA6E4}">
                <adec:decorative xmlns:adec="http://schemas.microsoft.com/office/drawing/2017/decorative" val="1"/>
              </a:ext>
            </a:extLst>
          </p:cNvPr>
          <p:cNvSpPr>
            <a:spLocks/>
          </p:cNvSpPr>
          <p:nvPr userDrawn="1"/>
        </p:nvSpPr>
        <p:spPr>
          <a:xfrm>
            <a:off x="6385176" y="3153651"/>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7" name="Rectangle: Rounded Corners 143">
            <a:extLst>
              <a:ext uri="{FF2B5EF4-FFF2-40B4-BE49-F238E27FC236}">
                <a16:creationId xmlns:a16="http://schemas.microsoft.com/office/drawing/2014/main" id="{9A43084B-0F09-2CFD-5971-E7D53488CD2D}"/>
              </a:ext>
              <a:ext uri="{C183D7F6-B498-43B3-948B-1728B52AA6E4}">
                <adec:decorative xmlns:adec="http://schemas.microsoft.com/office/drawing/2017/decorative" val="1"/>
              </a:ext>
            </a:extLst>
          </p:cNvPr>
          <p:cNvSpPr>
            <a:spLocks/>
          </p:cNvSpPr>
          <p:nvPr userDrawn="1"/>
        </p:nvSpPr>
        <p:spPr>
          <a:xfrm>
            <a:off x="6382826" y="1669869"/>
            <a:ext cx="51196" cy="1066410"/>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1263892" y="382748"/>
            <a:ext cx="4704729" cy="2401092"/>
          </a:xfrm>
          <a:prstGeom prst="rect">
            <a:avLst/>
          </a:prstGeom>
        </p:spPr>
        <p:txBody>
          <a:bodyPr/>
          <a:lstStyle/>
          <a:p>
            <a:r>
              <a:rPr lang="en-US"/>
              <a:t>Click to edit Master title style</a:t>
            </a:r>
          </a:p>
        </p:txBody>
      </p:sp>
      <p:sp>
        <p:nvSpPr>
          <p:cNvPr id="29" name="Text Placeholder 28">
            <a:extLst>
              <a:ext uri="{FF2B5EF4-FFF2-40B4-BE49-F238E27FC236}">
                <a16:creationId xmlns:a16="http://schemas.microsoft.com/office/drawing/2014/main" id="{AD2D4FE9-4450-D975-68E5-67E546CA753A}"/>
              </a:ext>
            </a:extLst>
          </p:cNvPr>
          <p:cNvSpPr>
            <a:spLocks noGrp="1"/>
          </p:cNvSpPr>
          <p:nvPr>
            <p:ph type="body" sz="quarter" idx="13"/>
          </p:nvPr>
        </p:nvSpPr>
        <p:spPr>
          <a:xfrm>
            <a:off x="1558145" y="3101017"/>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43" name="Text Placeholder 42">
            <a:extLst>
              <a:ext uri="{FF2B5EF4-FFF2-40B4-BE49-F238E27FC236}">
                <a16:creationId xmlns:a16="http://schemas.microsoft.com/office/drawing/2014/main" id="{E061859E-434C-8F7B-C40C-F4B8415CDA52}"/>
              </a:ext>
            </a:extLst>
          </p:cNvPr>
          <p:cNvSpPr>
            <a:spLocks noGrp="1"/>
          </p:cNvSpPr>
          <p:nvPr>
            <p:ph type="body" sz="quarter" idx="23" hasCustomPrompt="1"/>
          </p:nvPr>
        </p:nvSpPr>
        <p:spPr>
          <a:xfrm>
            <a:off x="1558145" y="3784673"/>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34" name="Text Placeholder 28">
            <a:extLst>
              <a:ext uri="{FF2B5EF4-FFF2-40B4-BE49-F238E27FC236}">
                <a16:creationId xmlns:a16="http://schemas.microsoft.com/office/drawing/2014/main" id="{3300A542-9100-69DD-1714-913F7843214D}"/>
              </a:ext>
            </a:extLst>
          </p:cNvPr>
          <p:cNvSpPr>
            <a:spLocks noGrp="1"/>
          </p:cNvSpPr>
          <p:nvPr>
            <p:ph type="body" sz="quarter" idx="15"/>
          </p:nvPr>
        </p:nvSpPr>
        <p:spPr>
          <a:xfrm>
            <a:off x="1558145" y="4569765"/>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44" name="Text Placeholder 42">
            <a:extLst>
              <a:ext uri="{FF2B5EF4-FFF2-40B4-BE49-F238E27FC236}">
                <a16:creationId xmlns:a16="http://schemas.microsoft.com/office/drawing/2014/main" id="{2EDCF97B-488F-B342-9553-3233D8E5C02D}"/>
              </a:ext>
            </a:extLst>
          </p:cNvPr>
          <p:cNvSpPr>
            <a:spLocks noGrp="1"/>
          </p:cNvSpPr>
          <p:nvPr>
            <p:ph type="body" sz="quarter" idx="24" hasCustomPrompt="1"/>
          </p:nvPr>
        </p:nvSpPr>
        <p:spPr>
          <a:xfrm>
            <a:off x="1558145" y="5262203"/>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40" name="Text Placeholder 28">
            <a:extLst>
              <a:ext uri="{FF2B5EF4-FFF2-40B4-BE49-F238E27FC236}">
                <a16:creationId xmlns:a16="http://schemas.microsoft.com/office/drawing/2014/main" id="{F222655E-C50E-7691-5F03-85AFBEE6F511}"/>
              </a:ext>
            </a:extLst>
          </p:cNvPr>
          <p:cNvSpPr>
            <a:spLocks noGrp="1"/>
          </p:cNvSpPr>
          <p:nvPr>
            <p:ph type="body" sz="quarter" idx="21"/>
          </p:nvPr>
        </p:nvSpPr>
        <p:spPr>
          <a:xfrm>
            <a:off x="6601913" y="1620761"/>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t>Click to edit Master text styles</a:t>
            </a:r>
          </a:p>
        </p:txBody>
      </p:sp>
      <p:sp>
        <p:nvSpPr>
          <p:cNvPr id="47" name="Text Placeholder 42">
            <a:extLst>
              <a:ext uri="{FF2B5EF4-FFF2-40B4-BE49-F238E27FC236}">
                <a16:creationId xmlns:a16="http://schemas.microsoft.com/office/drawing/2014/main" id="{00CBC18E-ADA3-7786-0820-2ED86ABFC13F}"/>
              </a:ext>
            </a:extLst>
          </p:cNvPr>
          <p:cNvSpPr>
            <a:spLocks noGrp="1"/>
          </p:cNvSpPr>
          <p:nvPr>
            <p:ph type="body" sz="quarter" idx="27" hasCustomPrompt="1"/>
          </p:nvPr>
        </p:nvSpPr>
        <p:spPr>
          <a:xfrm>
            <a:off x="6600914" y="2304417"/>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36" name="Text Placeholder 28">
            <a:extLst>
              <a:ext uri="{FF2B5EF4-FFF2-40B4-BE49-F238E27FC236}">
                <a16:creationId xmlns:a16="http://schemas.microsoft.com/office/drawing/2014/main" id="{F8918083-4608-1EF5-C131-8A8264BF733E}"/>
              </a:ext>
            </a:extLst>
          </p:cNvPr>
          <p:cNvSpPr>
            <a:spLocks noGrp="1"/>
          </p:cNvSpPr>
          <p:nvPr>
            <p:ph type="body" sz="quarter" idx="17" hasCustomPrompt="1"/>
          </p:nvPr>
        </p:nvSpPr>
        <p:spPr>
          <a:xfrm>
            <a:off x="6602147" y="3101017"/>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ltLang="zh-CN"/>
              <a:t>Click to edit Master text styles</a:t>
            </a:r>
          </a:p>
        </p:txBody>
      </p:sp>
      <p:sp>
        <p:nvSpPr>
          <p:cNvPr id="46" name="Text Placeholder 42">
            <a:extLst>
              <a:ext uri="{FF2B5EF4-FFF2-40B4-BE49-F238E27FC236}">
                <a16:creationId xmlns:a16="http://schemas.microsoft.com/office/drawing/2014/main" id="{9A9FBD1C-EC0C-035F-A05B-EAE7AB44875C}"/>
              </a:ext>
            </a:extLst>
          </p:cNvPr>
          <p:cNvSpPr>
            <a:spLocks noGrp="1"/>
          </p:cNvSpPr>
          <p:nvPr>
            <p:ph type="body" sz="quarter" idx="26" hasCustomPrompt="1"/>
          </p:nvPr>
        </p:nvSpPr>
        <p:spPr>
          <a:xfrm>
            <a:off x="6600914" y="3784673"/>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38" name="Text Placeholder 28">
            <a:extLst>
              <a:ext uri="{FF2B5EF4-FFF2-40B4-BE49-F238E27FC236}">
                <a16:creationId xmlns:a16="http://schemas.microsoft.com/office/drawing/2014/main" id="{2C62B574-10C2-F194-35A6-769A0034BC9D}"/>
              </a:ext>
            </a:extLst>
          </p:cNvPr>
          <p:cNvSpPr>
            <a:spLocks noGrp="1"/>
          </p:cNvSpPr>
          <p:nvPr>
            <p:ph type="body" sz="quarter" idx="19" hasCustomPrompt="1"/>
          </p:nvPr>
        </p:nvSpPr>
        <p:spPr>
          <a:xfrm>
            <a:off x="6602030" y="4569765"/>
            <a:ext cx="3825875" cy="604838"/>
          </a:xfrm>
          <a:prstGeom prst="rect">
            <a:avLst/>
          </a:prstGeom>
        </p:spPr>
        <p:txBody>
          <a:bodyPr anchor="b">
            <a:normAutofit/>
          </a:bodyPr>
          <a:lstStyle>
            <a:lvl1pPr marL="0" indent="0">
              <a:lnSpc>
                <a:spcPct val="100000"/>
              </a:lnSpc>
              <a:buNone/>
              <a:defRPr sz="1800">
                <a:solidFill>
                  <a:schemeClr val="accent1"/>
                </a:solidFill>
                <a:latin typeface="+mj-lt"/>
              </a:defRPr>
            </a:lvl1pPr>
          </a:lstStyle>
          <a:p>
            <a:pPr lvl="0"/>
            <a:r>
              <a:rPr lang="en-US" altLang="zh-CN"/>
              <a:t>Click to edit Master text styles</a:t>
            </a:r>
          </a:p>
        </p:txBody>
      </p:sp>
      <p:sp>
        <p:nvSpPr>
          <p:cNvPr id="45" name="Text Placeholder 42">
            <a:extLst>
              <a:ext uri="{FF2B5EF4-FFF2-40B4-BE49-F238E27FC236}">
                <a16:creationId xmlns:a16="http://schemas.microsoft.com/office/drawing/2014/main" id="{6F9EF558-6773-4297-3C72-32B47DD17F27}"/>
              </a:ext>
            </a:extLst>
          </p:cNvPr>
          <p:cNvSpPr>
            <a:spLocks noGrp="1"/>
          </p:cNvSpPr>
          <p:nvPr>
            <p:ph type="body" sz="quarter" idx="25" hasCustomPrompt="1"/>
          </p:nvPr>
        </p:nvSpPr>
        <p:spPr>
          <a:xfrm>
            <a:off x="6600914" y="5262203"/>
            <a:ext cx="3825875" cy="496887"/>
          </a:xfrm>
          <a:prstGeom prst="rect">
            <a:avLst/>
          </a:prstGeom>
        </p:spPr>
        <p:txBody>
          <a:bodyPr>
            <a:normAutofit/>
          </a:bodyPr>
          <a:lstStyle>
            <a:lvl1pPr marL="0" indent="0">
              <a:buFontTx/>
              <a:buNone/>
              <a:defRPr sz="1400"/>
            </a:lvl1pPr>
          </a:lstStyle>
          <a:p>
            <a:pPr lvl="0"/>
            <a:r>
              <a:rPr lang="en-US" altLang="zh-CN"/>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9210429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3" name="Straight Connector 163">
            <a:extLst>
              <a:ext uri="{FF2B5EF4-FFF2-40B4-BE49-F238E27FC236}">
                <a16:creationId xmlns:a16="http://schemas.microsoft.com/office/drawing/2014/main" id="{7AF7E496-3BA0-3128-7B1F-63AFF64E5F55}"/>
              </a:ext>
              <a:ext uri="{C183D7F6-B498-43B3-948B-1728B52AA6E4}">
                <adec:decorative xmlns:adec="http://schemas.microsoft.com/office/drawing/2017/decorative" val="1"/>
              </a:ext>
            </a:extLst>
          </p:cNvPr>
          <p:cNvCxnSpPr>
            <a:cxnSpLocks/>
          </p:cNvCxnSpPr>
          <p:nvPr userDrawn="1"/>
        </p:nvCxnSpPr>
        <p:spPr>
          <a:xfrm>
            <a:off x="844000" y="3045427"/>
            <a:ext cx="10503678"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Freeform: Shape 112">
            <a:extLst>
              <a:ext uri="{FF2B5EF4-FFF2-40B4-BE49-F238E27FC236}">
                <a16:creationId xmlns:a16="http://schemas.microsoft.com/office/drawing/2014/main" id="{62F46980-73B5-2622-507A-417A0E98A856}"/>
              </a:ext>
              <a:ext uri="{C183D7F6-B498-43B3-948B-1728B52AA6E4}">
                <adec:decorative xmlns:adec="http://schemas.microsoft.com/office/drawing/2017/decorative" val="1"/>
              </a:ext>
            </a:extLst>
          </p:cNvPr>
          <p:cNvSpPr/>
          <p:nvPr userDrawn="1"/>
        </p:nvSpPr>
        <p:spPr>
          <a:xfrm>
            <a:off x="1878295" y="2950692"/>
            <a:ext cx="219738" cy="2197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40000"/>
              <a:lumOff val="60000"/>
            </a:schemeClr>
          </a:solidFill>
          <a:ln w="38100" cap="sq">
            <a:solidFill>
              <a:srgbClr val="FFFFFF"/>
            </a:solidFill>
            <a:prstDash val="solid"/>
            <a:miter/>
          </a:ln>
        </p:spPr>
        <p:txBody>
          <a:bodyPr lIns="0" tIns="0" rIns="0" bIns="0"/>
          <a:lstStyle/>
          <a:p>
            <a:endParaRPr lang="zh-CN" altLang="en-US"/>
          </a:p>
        </p:txBody>
      </p:sp>
      <p:sp>
        <p:nvSpPr>
          <p:cNvPr id="5" name="Freeform: Shape 115">
            <a:extLst>
              <a:ext uri="{FF2B5EF4-FFF2-40B4-BE49-F238E27FC236}">
                <a16:creationId xmlns:a16="http://schemas.microsoft.com/office/drawing/2014/main" id="{D74D9D4F-1FC0-1EAE-45E7-71C955C68A7B}"/>
              </a:ext>
              <a:ext uri="{C183D7F6-B498-43B3-948B-1728B52AA6E4}">
                <adec:decorative xmlns:adec="http://schemas.microsoft.com/office/drawing/2017/decorative" val="1"/>
              </a:ext>
            </a:extLst>
          </p:cNvPr>
          <p:cNvSpPr/>
          <p:nvPr userDrawn="1"/>
        </p:nvSpPr>
        <p:spPr>
          <a:xfrm>
            <a:off x="4615949" y="2950692"/>
            <a:ext cx="219738" cy="2197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lumMod val="60000"/>
              <a:lumOff val="40000"/>
            </a:schemeClr>
          </a:solidFill>
          <a:ln w="38100" cap="sq">
            <a:solidFill>
              <a:srgbClr val="FFFFFF"/>
            </a:solidFill>
            <a:prstDash val="solid"/>
            <a:miter/>
          </a:ln>
        </p:spPr>
        <p:txBody>
          <a:bodyPr lIns="0" tIns="0" rIns="0" bIns="0"/>
          <a:lstStyle/>
          <a:p>
            <a:endParaRPr lang="zh-CN" altLang="en-US"/>
          </a:p>
        </p:txBody>
      </p:sp>
      <p:sp>
        <p:nvSpPr>
          <p:cNvPr id="9" name="Freeform: Shape 118">
            <a:extLst>
              <a:ext uri="{FF2B5EF4-FFF2-40B4-BE49-F238E27FC236}">
                <a16:creationId xmlns:a16="http://schemas.microsoft.com/office/drawing/2014/main" id="{2C1B08B4-7DA6-8350-BA4E-5C576A5AA7D7}"/>
              </a:ext>
              <a:ext uri="{C183D7F6-B498-43B3-948B-1728B52AA6E4}">
                <adec:decorative xmlns:adec="http://schemas.microsoft.com/office/drawing/2017/decorative" val="1"/>
              </a:ext>
            </a:extLst>
          </p:cNvPr>
          <p:cNvSpPr/>
          <p:nvPr userDrawn="1"/>
        </p:nvSpPr>
        <p:spPr>
          <a:xfrm>
            <a:off x="7353603" y="2950692"/>
            <a:ext cx="219738" cy="2197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solidFill>
          <a:ln w="38100" cap="sq">
            <a:solidFill>
              <a:srgbClr val="FFFFFF"/>
            </a:solidFill>
            <a:prstDash val="solid"/>
            <a:miter/>
          </a:ln>
        </p:spPr>
        <p:txBody>
          <a:bodyPr lIns="0" tIns="0" rIns="0" bIns="0"/>
          <a:lstStyle/>
          <a:p>
            <a:endParaRPr lang="zh-CN" altLang="en-US"/>
          </a:p>
        </p:txBody>
      </p:sp>
      <p:sp>
        <p:nvSpPr>
          <p:cNvPr id="10" name="Freeform: Shape 121">
            <a:extLst>
              <a:ext uri="{FF2B5EF4-FFF2-40B4-BE49-F238E27FC236}">
                <a16:creationId xmlns:a16="http://schemas.microsoft.com/office/drawing/2014/main" id="{10C8011F-CA45-F98B-DE64-DB0CD28CA71B}"/>
              </a:ext>
              <a:ext uri="{C183D7F6-B498-43B3-948B-1728B52AA6E4}">
                <adec:decorative xmlns:adec="http://schemas.microsoft.com/office/drawing/2017/decorative" val="1"/>
              </a:ext>
            </a:extLst>
          </p:cNvPr>
          <p:cNvSpPr/>
          <p:nvPr userDrawn="1"/>
        </p:nvSpPr>
        <p:spPr>
          <a:xfrm>
            <a:off x="10091258" y="2950692"/>
            <a:ext cx="219738" cy="21973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tx2">
              <a:lumMod val="75000"/>
            </a:schemeClr>
          </a:solidFill>
          <a:ln w="38100" cap="sq">
            <a:solidFill>
              <a:srgbClr val="FFFFFF"/>
            </a:solidFill>
            <a:prstDash val="solid"/>
            <a:miter/>
          </a:ln>
        </p:spPr>
        <p:txBody>
          <a:bodyPr lIns="0" tIns="0" rIns="0" bIns="0"/>
          <a:lstStyle/>
          <a:p>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38200" y="382747"/>
            <a:ext cx="10515600" cy="1126013"/>
          </a:xfrm>
          <a:prstGeom prst="rect">
            <a:avLst/>
          </a:prstGeom>
        </p:spPr>
        <p:txBody>
          <a:bodyPr/>
          <a:lstStyle>
            <a:lvl1pPr algn="ctr">
              <a:defRPr/>
            </a:lvl1pPr>
          </a:lstStyle>
          <a:p>
            <a:r>
              <a:rPr lang="en-US"/>
              <a:t>Click to edit Master title style</a:t>
            </a:r>
          </a:p>
        </p:txBody>
      </p:sp>
      <p:sp>
        <p:nvSpPr>
          <p:cNvPr id="23" name="Text Placeholder 22">
            <a:extLst>
              <a:ext uri="{FF2B5EF4-FFF2-40B4-BE49-F238E27FC236}">
                <a16:creationId xmlns:a16="http://schemas.microsoft.com/office/drawing/2014/main" id="{FC92635A-06B6-52B7-7CC5-D58EFE92DB7F}"/>
              </a:ext>
            </a:extLst>
          </p:cNvPr>
          <p:cNvSpPr>
            <a:spLocks noGrp="1"/>
          </p:cNvSpPr>
          <p:nvPr>
            <p:ph type="body" sz="quarter" idx="13"/>
          </p:nvPr>
        </p:nvSpPr>
        <p:spPr>
          <a:xfrm>
            <a:off x="806451" y="3404978"/>
            <a:ext cx="2516187" cy="812800"/>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7" name="Text Placeholder 36">
            <a:extLst>
              <a:ext uri="{FF2B5EF4-FFF2-40B4-BE49-F238E27FC236}">
                <a16:creationId xmlns:a16="http://schemas.microsoft.com/office/drawing/2014/main" id="{EE889516-4338-56D8-CE45-F14F92DDD99D}"/>
              </a:ext>
            </a:extLst>
          </p:cNvPr>
          <p:cNvSpPr>
            <a:spLocks noGrp="1"/>
          </p:cNvSpPr>
          <p:nvPr>
            <p:ph type="body" sz="quarter" idx="21"/>
          </p:nvPr>
        </p:nvSpPr>
        <p:spPr>
          <a:xfrm>
            <a:off x="806450" y="4273341"/>
            <a:ext cx="2516188" cy="1443037"/>
          </a:xfrm>
          <a:prstGeom prst="rect">
            <a:avLst/>
          </a:prstGeom>
        </p:spPr>
        <p:txBody>
          <a:bodyPr>
            <a:normAutofit/>
          </a:bodyPr>
          <a:lstStyle>
            <a:lvl1pPr marL="0" indent="0" algn="ctr">
              <a:buNone/>
              <a:defRPr sz="1400"/>
            </a:lvl1pPr>
          </a:lstStyle>
          <a:p>
            <a:pPr lvl="0"/>
            <a:r>
              <a:rPr lang="en-US"/>
              <a:t>Click to edit Master text styles</a:t>
            </a:r>
          </a:p>
        </p:txBody>
      </p:sp>
      <p:sp>
        <p:nvSpPr>
          <p:cNvPr id="30" name="Text Placeholder 22">
            <a:extLst>
              <a:ext uri="{FF2B5EF4-FFF2-40B4-BE49-F238E27FC236}">
                <a16:creationId xmlns:a16="http://schemas.microsoft.com/office/drawing/2014/main" id="{708F7DCF-9E94-373D-9070-163831024A80}"/>
              </a:ext>
            </a:extLst>
          </p:cNvPr>
          <p:cNvSpPr>
            <a:spLocks noGrp="1"/>
          </p:cNvSpPr>
          <p:nvPr>
            <p:ph type="body" sz="quarter" idx="15"/>
          </p:nvPr>
        </p:nvSpPr>
        <p:spPr>
          <a:xfrm>
            <a:off x="3510757" y="3404978"/>
            <a:ext cx="2516187" cy="812800"/>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8" name="Text Placeholder 36">
            <a:extLst>
              <a:ext uri="{FF2B5EF4-FFF2-40B4-BE49-F238E27FC236}">
                <a16:creationId xmlns:a16="http://schemas.microsoft.com/office/drawing/2014/main" id="{BE751085-72B1-5889-D0A4-20DFC12FFB70}"/>
              </a:ext>
            </a:extLst>
          </p:cNvPr>
          <p:cNvSpPr>
            <a:spLocks noGrp="1"/>
          </p:cNvSpPr>
          <p:nvPr>
            <p:ph type="body" sz="quarter" idx="22"/>
          </p:nvPr>
        </p:nvSpPr>
        <p:spPr>
          <a:xfrm>
            <a:off x="3510757" y="4293787"/>
            <a:ext cx="2516188" cy="1443037"/>
          </a:xfrm>
          <a:prstGeom prst="rect">
            <a:avLst/>
          </a:prstGeom>
        </p:spPr>
        <p:txBody>
          <a:bodyPr>
            <a:normAutofit/>
          </a:bodyPr>
          <a:lstStyle>
            <a:lvl1pPr marL="0" indent="0" algn="ctr">
              <a:buNone/>
              <a:defRPr sz="1400"/>
            </a:lvl1pPr>
          </a:lstStyle>
          <a:p>
            <a:pPr lvl="0"/>
            <a:r>
              <a:rPr lang="en-US"/>
              <a:t>Click to edit Master text styles</a:t>
            </a:r>
          </a:p>
        </p:txBody>
      </p:sp>
      <p:sp>
        <p:nvSpPr>
          <p:cNvPr id="32" name="Text Placeholder 22">
            <a:extLst>
              <a:ext uri="{FF2B5EF4-FFF2-40B4-BE49-F238E27FC236}">
                <a16:creationId xmlns:a16="http://schemas.microsoft.com/office/drawing/2014/main" id="{5079FA23-7F99-80CA-947C-7488305D86F2}"/>
              </a:ext>
            </a:extLst>
          </p:cNvPr>
          <p:cNvSpPr>
            <a:spLocks noGrp="1"/>
          </p:cNvSpPr>
          <p:nvPr>
            <p:ph type="body" sz="quarter" idx="17"/>
          </p:nvPr>
        </p:nvSpPr>
        <p:spPr>
          <a:xfrm>
            <a:off x="6215065" y="3404978"/>
            <a:ext cx="2516187" cy="812800"/>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9" name="Text Placeholder 36">
            <a:extLst>
              <a:ext uri="{FF2B5EF4-FFF2-40B4-BE49-F238E27FC236}">
                <a16:creationId xmlns:a16="http://schemas.microsoft.com/office/drawing/2014/main" id="{E56E0638-343A-E4BC-2DF6-D08CEDEFE59B}"/>
              </a:ext>
            </a:extLst>
          </p:cNvPr>
          <p:cNvSpPr>
            <a:spLocks noGrp="1"/>
          </p:cNvSpPr>
          <p:nvPr>
            <p:ph type="body" sz="quarter" idx="23"/>
          </p:nvPr>
        </p:nvSpPr>
        <p:spPr>
          <a:xfrm>
            <a:off x="6215064" y="4293787"/>
            <a:ext cx="2516188" cy="1443037"/>
          </a:xfrm>
          <a:prstGeom prst="rect">
            <a:avLst/>
          </a:prstGeom>
        </p:spPr>
        <p:txBody>
          <a:bodyPr>
            <a:normAutofit/>
          </a:bodyPr>
          <a:lstStyle>
            <a:lvl1pPr marL="0" indent="0" algn="ctr">
              <a:buNone/>
              <a:defRPr sz="1400"/>
            </a:lvl1pPr>
          </a:lstStyle>
          <a:p>
            <a:pPr lvl="0"/>
            <a:r>
              <a:rPr lang="en-US"/>
              <a:t>Click to edit Master text styles</a:t>
            </a:r>
          </a:p>
        </p:txBody>
      </p:sp>
      <p:sp>
        <p:nvSpPr>
          <p:cNvPr id="34" name="Text Placeholder 22">
            <a:extLst>
              <a:ext uri="{FF2B5EF4-FFF2-40B4-BE49-F238E27FC236}">
                <a16:creationId xmlns:a16="http://schemas.microsoft.com/office/drawing/2014/main" id="{38C5AB2C-6BC3-3C9C-613E-B5F138F83D44}"/>
              </a:ext>
            </a:extLst>
          </p:cNvPr>
          <p:cNvSpPr>
            <a:spLocks noGrp="1"/>
          </p:cNvSpPr>
          <p:nvPr>
            <p:ph type="body" sz="quarter" idx="19"/>
          </p:nvPr>
        </p:nvSpPr>
        <p:spPr>
          <a:xfrm>
            <a:off x="8919373" y="3404978"/>
            <a:ext cx="2516187" cy="812800"/>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6">
            <a:extLst>
              <a:ext uri="{FF2B5EF4-FFF2-40B4-BE49-F238E27FC236}">
                <a16:creationId xmlns:a16="http://schemas.microsoft.com/office/drawing/2014/main" id="{4C7309B8-4D72-DFFF-D966-C48EB045118E}"/>
              </a:ext>
            </a:extLst>
          </p:cNvPr>
          <p:cNvSpPr>
            <a:spLocks noGrp="1"/>
          </p:cNvSpPr>
          <p:nvPr>
            <p:ph type="body" sz="quarter" idx="24"/>
          </p:nvPr>
        </p:nvSpPr>
        <p:spPr>
          <a:xfrm>
            <a:off x="8919371" y="4293787"/>
            <a:ext cx="2516188" cy="1443037"/>
          </a:xfrm>
          <a:prstGeom prst="rect">
            <a:avLst/>
          </a:prstGeom>
        </p:spPr>
        <p:txBody>
          <a:bodyPr>
            <a:normAutofit/>
          </a:bodyPr>
          <a:lstStyle>
            <a:lvl1pPr marL="0" indent="0" algn="ctr">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22233331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3-item Lists 1">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Rounded Corners 11">
            <a:extLst>
              <a:ext uri="{FF2B5EF4-FFF2-40B4-BE49-F238E27FC236}">
                <a16:creationId xmlns:a16="http://schemas.microsoft.com/office/drawing/2014/main" id="{8068D6EF-A89A-F155-906B-B56E094963D4}"/>
              </a:ext>
              <a:ext uri="{C183D7F6-B498-43B3-948B-1728B52AA6E4}">
                <adec:decorative xmlns:adec="http://schemas.microsoft.com/office/drawing/2017/decorative" val="1"/>
              </a:ext>
            </a:extLst>
          </p:cNvPr>
          <p:cNvSpPr/>
          <p:nvPr userDrawn="1"/>
        </p:nvSpPr>
        <p:spPr>
          <a:xfrm>
            <a:off x="1911927" y="2363993"/>
            <a:ext cx="3533713" cy="71039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4" name="Rectangle: Rounded Corners 11">
            <a:extLst>
              <a:ext uri="{FF2B5EF4-FFF2-40B4-BE49-F238E27FC236}">
                <a16:creationId xmlns:a16="http://schemas.microsoft.com/office/drawing/2014/main" id="{32FE256E-AF72-BCDA-5F87-72D9DECCA55D}"/>
              </a:ext>
              <a:ext uri="{C183D7F6-B498-43B3-948B-1728B52AA6E4}">
                <adec:decorative xmlns:adec="http://schemas.microsoft.com/office/drawing/2017/decorative" val="1"/>
              </a:ext>
            </a:extLst>
          </p:cNvPr>
          <p:cNvSpPr/>
          <p:nvPr userDrawn="1"/>
        </p:nvSpPr>
        <p:spPr>
          <a:xfrm>
            <a:off x="1911927" y="3701768"/>
            <a:ext cx="3533713" cy="71039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5" name="Rectangle: Rounded Corners 11">
            <a:extLst>
              <a:ext uri="{FF2B5EF4-FFF2-40B4-BE49-F238E27FC236}">
                <a16:creationId xmlns:a16="http://schemas.microsoft.com/office/drawing/2014/main" id="{E75ECF73-5701-02AD-0EE3-955A47F56775}"/>
              </a:ext>
              <a:ext uri="{C183D7F6-B498-43B3-948B-1728B52AA6E4}">
                <adec:decorative xmlns:adec="http://schemas.microsoft.com/office/drawing/2017/decorative" val="1"/>
              </a:ext>
            </a:extLst>
          </p:cNvPr>
          <p:cNvSpPr/>
          <p:nvPr userDrawn="1"/>
        </p:nvSpPr>
        <p:spPr>
          <a:xfrm>
            <a:off x="1911927" y="5130922"/>
            <a:ext cx="3533713" cy="71039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18" name="Rectangle: Rounded Corners 143">
            <a:extLst>
              <a:ext uri="{FF2B5EF4-FFF2-40B4-BE49-F238E27FC236}">
                <a16:creationId xmlns:a16="http://schemas.microsoft.com/office/drawing/2014/main" id="{0111E41D-08D6-5217-A463-F19CC60AA3D7}"/>
              </a:ext>
              <a:ext uri="{C183D7F6-B498-43B3-948B-1728B52AA6E4}">
                <adec:decorative xmlns:adec="http://schemas.microsoft.com/office/drawing/2017/decorative" val="1"/>
              </a:ext>
            </a:extLst>
          </p:cNvPr>
          <p:cNvSpPr>
            <a:spLocks/>
          </p:cNvSpPr>
          <p:nvPr userDrawn="1"/>
        </p:nvSpPr>
        <p:spPr>
          <a:xfrm>
            <a:off x="2013172" y="2429615"/>
            <a:ext cx="45719" cy="57914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9" name="Rectangle: Rounded Corners 143">
            <a:extLst>
              <a:ext uri="{FF2B5EF4-FFF2-40B4-BE49-F238E27FC236}">
                <a16:creationId xmlns:a16="http://schemas.microsoft.com/office/drawing/2014/main" id="{72DD672D-A178-6E24-D84A-1F60B99325AE}"/>
              </a:ext>
              <a:ext uri="{C183D7F6-B498-43B3-948B-1728B52AA6E4}">
                <adec:decorative xmlns:adec="http://schemas.microsoft.com/office/drawing/2017/decorative" val="1"/>
              </a:ext>
            </a:extLst>
          </p:cNvPr>
          <p:cNvSpPr>
            <a:spLocks/>
          </p:cNvSpPr>
          <p:nvPr userDrawn="1"/>
        </p:nvSpPr>
        <p:spPr>
          <a:xfrm>
            <a:off x="2012732" y="3764208"/>
            <a:ext cx="45719" cy="57914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0" name="Rectangle: Rounded Corners 143">
            <a:extLst>
              <a:ext uri="{FF2B5EF4-FFF2-40B4-BE49-F238E27FC236}">
                <a16:creationId xmlns:a16="http://schemas.microsoft.com/office/drawing/2014/main" id="{AB68F590-2FCC-D6A9-6F97-A68CBD9E0EE1}"/>
              </a:ext>
              <a:ext uri="{C183D7F6-B498-43B3-948B-1728B52AA6E4}">
                <adec:decorative xmlns:adec="http://schemas.microsoft.com/office/drawing/2017/decorative" val="1"/>
              </a:ext>
            </a:extLst>
          </p:cNvPr>
          <p:cNvSpPr>
            <a:spLocks/>
          </p:cNvSpPr>
          <p:nvPr userDrawn="1"/>
        </p:nvSpPr>
        <p:spPr>
          <a:xfrm>
            <a:off x="2006801" y="5196544"/>
            <a:ext cx="45719" cy="579148"/>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38200" y="370840"/>
            <a:ext cx="10515600" cy="1137920"/>
          </a:xfrm>
          <a:prstGeom prst="rect">
            <a:avLst/>
          </a:prstGeom>
        </p:spPr>
        <p:txBody>
          <a:bodyPr/>
          <a:lstStyle>
            <a:lvl1pPr algn="ctr">
              <a:defRPr/>
            </a:lvl1pPr>
          </a:lstStyle>
          <a:p>
            <a:r>
              <a:rPr lang="en-US"/>
              <a:t>Click to edit Master title style</a:t>
            </a:r>
          </a:p>
        </p:txBody>
      </p:sp>
      <p:sp>
        <p:nvSpPr>
          <p:cNvPr id="22" name="Text Placeholder 21">
            <a:extLst>
              <a:ext uri="{FF2B5EF4-FFF2-40B4-BE49-F238E27FC236}">
                <a16:creationId xmlns:a16="http://schemas.microsoft.com/office/drawing/2014/main" id="{E630B5A4-95F5-06BB-9151-378FC84B9F67}"/>
              </a:ext>
            </a:extLst>
          </p:cNvPr>
          <p:cNvSpPr>
            <a:spLocks noGrp="1"/>
          </p:cNvSpPr>
          <p:nvPr>
            <p:ph type="body" sz="quarter" idx="13"/>
          </p:nvPr>
        </p:nvSpPr>
        <p:spPr>
          <a:xfrm>
            <a:off x="2127984" y="2358232"/>
            <a:ext cx="3101975" cy="710393"/>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0" name="Text Placeholder 29">
            <a:extLst>
              <a:ext uri="{FF2B5EF4-FFF2-40B4-BE49-F238E27FC236}">
                <a16:creationId xmlns:a16="http://schemas.microsoft.com/office/drawing/2014/main" id="{E81A02A3-5974-0215-579C-F654A1FB5CE4}"/>
              </a:ext>
            </a:extLst>
          </p:cNvPr>
          <p:cNvSpPr>
            <a:spLocks noGrp="1"/>
          </p:cNvSpPr>
          <p:nvPr>
            <p:ph type="body" sz="quarter" idx="19"/>
          </p:nvPr>
        </p:nvSpPr>
        <p:spPr>
          <a:xfrm>
            <a:off x="5976938" y="2359025"/>
            <a:ext cx="4202112" cy="709613"/>
          </a:xfrm>
          <a:prstGeom prst="rect">
            <a:avLst/>
          </a:prstGeom>
        </p:spPr>
        <p:txBody>
          <a:bodyPr anchor="ctr">
            <a:normAutofit/>
          </a:bodyPr>
          <a:lstStyle>
            <a:lvl1pPr marL="0" indent="0">
              <a:buNone/>
              <a:defRPr sz="1400"/>
            </a:lvl1pPr>
          </a:lstStyle>
          <a:p>
            <a:pPr lvl="0"/>
            <a:r>
              <a:rPr lang="en-US"/>
              <a:t>Click to edit Master text styles</a:t>
            </a:r>
          </a:p>
        </p:txBody>
      </p:sp>
      <p:sp>
        <p:nvSpPr>
          <p:cNvPr id="25" name="Text Placeholder 21">
            <a:extLst>
              <a:ext uri="{FF2B5EF4-FFF2-40B4-BE49-F238E27FC236}">
                <a16:creationId xmlns:a16="http://schemas.microsoft.com/office/drawing/2014/main" id="{C64AD21E-6E87-8139-C758-0BCEEEF6CC85}"/>
              </a:ext>
            </a:extLst>
          </p:cNvPr>
          <p:cNvSpPr>
            <a:spLocks noGrp="1"/>
          </p:cNvSpPr>
          <p:nvPr>
            <p:ph type="body" sz="quarter" idx="15"/>
          </p:nvPr>
        </p:nvSpPr>
        <p:spPr>
          <a:xfrm>
            <a:off x="2159256" y="3703343"/>
            <a:ext cx="3101975" cy="710393"/>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1" name="Text Placeholder 29">
            <a:extLst>
              <a:ext uri="{FF2B5EF4-FFF2-40B4-BE49-F238E27FC236}">
                <a16:creationId xmlns:a16="http://schemas.microsoft.com/office/drawing/2014/main" id="{31E97897-2C59-DE1A-8C8D-B3384CBC5E67}"/>
              </a:ext>
            </a:extLst>
          </p:cNvPr>
          <p:cNvSpPr>
            <a:spLocks noGrp="1"/>
          </p:cNvSpPr>
          <p:nvPr>
            <p:ph type="body" sz="quarter" idx="20"/>
          </p:nvPr>
        </p:nvSpPr>
        <p:spPr>
          <a:xfrm>
            <a:off x="5976938" y="3702548"/>
            <a:ext cx="4202112" cy="709613"/>
          </a:xfrm>
          <a:prstGeom prst="rect">
            <a:avLst/>
          </a:prstGeom>
        </p:spPr>
        <p:txBody>
          <a:bodyPr anchor="ctr">
            <a:normAutofit/>
          </a:bodyPr>
          <a:lstStyle>
            <a:lvl1pPr marL="0" indent="0">
              <a:buNone/>
              <a:defRPr sz="1400"/>
            </a:lvl1pPr>
          </a:lstStyle>
          <a:p>
            <a:pPr lvl="0"/>
            <a:r>
              <a:rPr lang="en-US"/>
              <a:t>Click to edit Master text styles</a:t>
            </a:r>
          </a:p>
        </p:txBody>
      </p:sp>
      <p:sp>
        <p:nvSpPr>
          <p:cNvPr id="27" name="Text Placeholder 21">
            <a:extLst>
              <a:ext uri="{FF2B5EF4-FFF2-40B4-BE49-F238E27FC236}">
                <a16:creationId xmlns:a16="http://schemas.microsoft.com/office/drawing/2014/main" id="{51BE0C13-520E-6C9F-1389-B47B580B27C5}"/>
              </a:ext>
            </a:extLst>
          </p:cNvPr>
          <p:cNvSpPr>
            <a:spLocks noGrp="1"/>
          </p:cNvSpPr>
          <p:nvPr>
            <p:ph type="body" sz="quarter" idx="17"/>
          </p:nvPr>
        </p:nvSpPr>
        <p:spPr>
          <a:xfrm>
            <a:off x="2159256" y="5130922"/>
            <a:ext cx="3101975" cy="710393"/>
          </a:xfrm>
          <a:prstGeom prst="rect">
            <a:avLst/>
          </a:prstGeom>
        </p:spPr>
        <p:txBody>
          <a:bodyPr anchor="ct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2" name="Text Placeholder 29">
            <a:extLst>
              <a:ext uri="{FF2B5EF4-FFF2-40B4-BE49-F238E27FC236}">
                <a16:creationId xmlns:a16="http://schemas.microsoft.com/office/drawing/2014/main" id="{F0C996FC-38EF-843A-3DDD-C686153853CF}"/>
              </a:ext>
            </a:extLst>
          </p:cNvPr>
          <p:cNvSpPr>
            <a:spLocks noGrp="1"/>
          </p:cNvSpPr>
          <p:nvPr>
            <p:ph type="body" sz="quarter" idx="21"/>
          </p:nvPr>
        </p:nvSpPr>
        <p:spPr>
          <a:xfrm>
            <a:off x="5976938" y="5130922"/>
            <a:ext cx="4202112" cy="709613"/>
          </a:xfrm>
          <a:prstGeom prst="rect">
            <a:avLst/>
          </a:prstGeom>
        </p:spPr>
        <p:txBody>
          <a:bodyPr anchor="ctr">
            <a:normAutofit/>
          </a:bodyPr>
          <a:lstStyle>
            <a:lvl1pPr marL="0" indent="0">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8307805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9831D87-27BD-7F85-D434-FFC49F2B67AF}"/>
              </a:ext>
              <a:ext uri="{C183D7F6-B498-43B3-948B-1728B52AA6E4}">
                <adec:decorative xmlns:adec="http://schemas.microsoft.com/office/drawing/2017/decorative" val="1"/>
              </a:ext>
            </a:extLst>
          </p:cNvPr>
          <p:cNvSpPr/>
          <p:nvPr userDrawn="1"/>
        </p:nvSpPr>
        <p:spPr>
          <a:xfrm rot="5400000">
            <a:off x="11801655" y="391506"/>
            <a:ext cx="393632" cy="39788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4" name="Freeform: Shape 6">
            <a:extLst>
              <a:ext uri="{FF2B5EF4-FFF2-40B4-BE49-F238E27FC236}">
                <a16:creationId xmlns:a16="http://schemas.microsoft.com/office/drawing/2014/main" id="{266FB5FF-6FAB-340C-DBB2-8CACB2CC38DC}"/>
              </a:ext>
              <a:ext uri="{C183D7F6-B498-43B3-948B-1728B52AA6E4}">
                <adec:decorative xmlns:adec="http://schemas.microsoft.com/office/drawing/2017/decorative" val="1"/>
              </a:ext>
            </a:extLst>
          </p:cNvPr>
          <p:cNvSpPr/>
          <p:nvPr userDrawn="1"/>
        </p:nvSpPr>
        <p:spPr>
          <a:xfrm rot="5400000">
            <a:off x="11405897" y="0"/>
            <a:ext cx="393632" cy="393632"/>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9" name="Freeform: Shape 24">
            <a:extLst>
              <a:ext uri="{FF2B5EF4-FFF2-40B4-BE49-F238E27FC236}">
                <a16:creationId xmlns:a16="http://schemas.microsoft.com/office/drawing/2014/main" id="{26293625-D7F8-AA8F-3317-77906CD02C8C}"/>
              </a:ext>
              <a:ext uri="{C183D7F6-B498-43B3-948B-1728B52AA6E4}">
                <adec:decorative xmlns:adec="http://schemas.microsoft.com/office/drawing/2017/decorative" val="1"/>
              </a:ext>
            </a:extLst>
          </p:cNvPr>
          <p:cNvSpPr/>
          <p:nvPr userDrawn="1"/>
        </p:nvSpPr>
        <p:spPr>
          <a:xfrm rot="5400000">
            <a:off x="11799529" y="0"/>
            <a:ext cx="393632" cy="393632"/>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2"/>
          </a:solidFill>
          <a:ln cap="sq">
            <a:noFill/>
            <a:prstDash val="solid"/>
            <a:miter/>
          </a:ln>
        </p:spPr>
        <p:txBody>
          <a:bodyPr/>
          <a:lstStyle/>
          <a:p>
            <a:endParaRPr lang="zh-CN" altLang="en-US" sz="800"/>
          </a:p>
        </p:txBody>
      </p:sp>
      <p:sp>
        <p:nvSpPr>
          <p:cNvPr id="18" name="Freeform: Shape 7">
            <a:extLst>
              <a:ext uri="{FF2B5EF4-FFF2-40B4-BE49-F238E27FC236}">
                <a16:creationId xmlns:a16="http://schemas.microsoft.com/office/drawing/2014/main" id="{AFA05731-39C6-7259-8093-E945E29995C0}"/>
              </a:ext>
              <a:ext uri="{C183D7F6-B498-43B3-948B-1728B52AA6E4}">
                <adec:decorative xmlns:adec="http://schemas.microsoft.com/office/drawing/2017/decorative" val="1"/>
              </a:ext>
            </a:extLst>
          </p:cNvPr>
          <p:cNvSpPr/>
          <p:nvPr/>
        </p:nvSpPr>
        <p:spPr>
          <a:xfrm rot="5400000">
            <a:off x="524293" y="6195484"/>
            <a:ext cx="138223"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9" name="Freeform: Shape 6">
            <a:extLst>
              <a:ext uri="{FF2B5EF4-FFF2-40B4-BE49-F238E27FC236}">
                <a16:creationId xmlns:a16="http://schemas.microsoft.com/office/drawing/2014/main" id="{EC4ACC28-88AB-7B5F-58D2-2CFC157A9FF4}"/>
              </a:ext>
              <a:ext uri="{C183D7F6-B498-43B3-948B-1728B52AA6E4}">
                <adec:decorative xmlns:adec="http://schemas.microsoft.com/office/drawing/2017/decorative" val="1"/>
              </a:ext>
            </a:extLst>
          </p:cNvPr>
          <p:cNvSpPr/>
          <p:nvPr/>
        </p:nvSpPr>
        <p:spPr>
          <a:xfrm rot="5400000">
            <a:off x="1419642" y="6486945"/>
            <a:ext cx="138223"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5" name="Isosceles Triangle 9">
            <a:extLst>
              <a:ext uri="{FF2B5EF4-FFF2-40B4-BE49-F238E27FC236}">
                <a16:creationId xmlns:a16="http://schemas.microsoft.com/office/drawing/2014/main" id="{3D7964A4-9E4F-C9B5-897D-F2E4A4EEA72F}"/>
              </a:ext>
              <a:ext uri="{C183D7F6-B498-43B3-948B-1728B52AA6E4}">
                <adec:decorative xmlns:adec="http://schemas.microsoft.com/office/drawing/2017/decorative" val="1"/>
              </a:ext>
            </a:extLst>
          </p:cNvPr>
          <p:cNvSpPr/>
          <p:nvPr userDrawn="1"/>
        </p:nvSpPr>
        <p:spPr>
          <a:xfrm flipH="1">
            <a:off x="5455787" y="2207374"/>
            <a:ext cx="1299487" cy="1124056"/>
          </a:xfrm>
          <a:prstGeom prst="triangle">
            <a:avLst/>
          </a:prstGeom>
          <a:solidFill>
            <a:schemeClr val="accent1">
              <a:lumMod val="20000"/>
              <a:lumOff val="80000"/>
            </a:schemeClr>
          </a:solidFill>
        </p:spPr>
        <p:txBody>
          <a:bodyPr lIns="0" tIns="0" rIns="0" bIns="0"/>
          <a:lstStyle/>
          <a:p>
            <a:endParaRPr lang="zh-CN" altLang="en-US"/>
          </a:p>
        </p:txBody>
      </p:sp>
      <p:sp>
        <p:nvSpPr>
          <p:cNvPr id="11" name="Freeform: Shape 15">
            <a:extLst>
              <a:ext uri="{FF2B5EF4-FFF2-40B4-BE49-F238E27FC236}">
                <a16:creationId xmlns:a16="http://schemas.microsoft.com/office/drawing/2014/main" id="{6C9F4B19-AA9C-1602-55DA-BB39AE09E4CE}"/>
              </a:ext>
              <a:ext uri="{C183D7F6-B498-43B3-948B-1728B52AA6E4}">
                <adec:decorative xmlns:adec="http://schemas.microsoft.com/office/drawing/2017/decorative" val="1"/>
              </a:ext>
            </a:extLst>
          </p:cNvPr>
          <p:cNvSpPr/>
          <p:nvPr userDrawn="1"/>
        </p:nvSpPr>
        <p:spPr>
          <a:xfrm flipH="1">
            <a:off x="4960756" y="3378023"/>
            <a:ext cx="2289551" cy="818730"/>
          </a:xfrm>
          <a:custGeom>
            <a:avLst/>
            <a:gdLst/>
            <a:ahLst/>
            <a:cxnLst/>
            <a:rect l="l" t="t" r="r" b="b"/>
            <a:pathLst>
              <a:path w="3547958" h="1268730">
                <a:moveTo>
                  <a:pt x="735330" y="0"/>
                </a:moveTo>
                <a:lnTo>
                  <a:pt x="0" y="1268730"/>
                </a:lnTo>
                <a:lnTo>
                  <a:pt x="3547958" y="1268730"/>
                </a:lnTo>
                <a:lnTo>
                  <a:pt x="2812628" y="0"/>
                </a:lnTo>
                <a:close/>
              </a:path>
            </a:pathLst>
          </a:custGeom>
          <a:solidFill>
            <a:schemeClr val="accent1">
              <a:lumMod val="40000"/>
              <a:lumOff val="60000"/>
            </a:schemeClr>
          </a:solidFill>
        </p:spPr>
        <p:txBody>
          <a:bodyPr lIns="0" tIns="0" rIns="0" bIns="0"/>
          <a:lstStyle/>
          <a:p>
            <a:endParaRPr lang="zh-CN" altLang="en-US"/>
          </a:p>
        </p:txBody>
      </p:sp>
      <p:sp>
        <p:nvSpPr>
          <p:cNvPr id="13" name="Freeform: Shape 13">
            <a:extLst>
              <a:ext uri="{FF2B5EF4-FFF2-40B4-BE49-F238E27FC236}">
                <a16:creationId xmlns:a16="http://schemas.microsoft.com/office/drawing/2014/main" id="{C304A6B6-86DC-813E-9B35-7972CD51ABFD}"/>
              </a:ext>
              <a:ext uri="{C183D7F6-B498-43B3-948B-1728B52AA6E4}">
                <adec:decorative xmlns:adec="http://schemas.microsoft.com/office/drawing/2017/decorative" val="1"/>
              </a:ext>
            </a:extLst>
          </p:cNvPr>
          <p:cNvSpPr/>
          <p:nvPr userDrawn="1"/>
        </p:nvSpPr>
        <p:spPr>
          <a:xfrm flipH="1">
            <a:off x="4451978" y="4246196"/>
            <a:ext cx="3307108" cy="818730"/>
          </a:xfrm>
          <a:custGeom>
            <a:avLst/>
            <a:gdLst/>
            <a:ahLst/>
            <a:cxnLst/>
            <a:rect l="l" t="t" r="r" b="b"/>
            <a:pathLst>
              <a:path w="5124796" h="1268730">
                <a:moveTo>
                  <a:pt x="735330" y="0"/>
                </a:moveTo>
                <a:lnTo>
                  <a:pt x="0" y="1268730"/>
                </a:lnTo>
                <a:lnTo>
                  <a:pt x="5124796" y="1268730"/>
                </a:lnTo>
                <a:lnTo>
                  <a:pt x="4389466" y="0"/>
                </a:lnTo>
                <a:close/>
              </a:path>
            </a:pathLst>
          </a:custGeom>
          <a:solidFill>
            <a:schemeClr val="accent1">
              <a:lumMod val="60000"/>
              <a:lumOff val="40000"/>
            </a:schemeClr>
          </a:solidFill>
        </p:spPr>
        <p:txBody>
          <a:bodyPr lIns="0" tIns="0" rIns="0" bIns="0"/>
          <a:lstStyle/>
          <a:p>
            <a:endParaRPr lang="zh-CN" altLang="en-US"/>
          </a:p>
        </p:txBody>
      </p:sp>
      <p:sp>
        <p:nvSpPr>
          <p:cNvPr id="15" name="Freeform: Shape 4">
            <a:extLst>
              <a:ext uri="{FF2B5EF4-FFF2-40B4-BE49-F238E27FC236}">
                <a16:creationId xmlns:a16="http://schemas.microsoft.com/office/drawing/2014/main" id="{792B54D5-4EEB-697D-E677-7DA6244BF175}"/>
              </a:ext>
              <a:ext uri="{C183D7F6-B498-43B3-948B-1728B52AA6E4}">
                <adec:decorative xmlns:adec="http://schemas.microsoft.com/office/drawing/2017/decorative" val="1"/>
              </a:ext>
            </a:extLst>
          </p:cNvPr>
          <p:cNvSpPr/>
          <p:nvPr userDrawn="1"/>
        </p:nvSpPr>
        <p:spPr>
          <a:xfrm flipH="1">
            <a:off x="3949656" y="5116647"/>
            <a:ext cx="4311751" cy="818730"/>
          </a:xfrm>
          <a:custGeom>
            <a:avLst/>
            <a:gdLst/>
            <a:ahLst/>
            <a:cxnLst/>
            <a:rect l="l" t="t" r="r" b="b"/>
            <a:pathLst>
              <a:path w="6681620" h="1268730">
                <a:moveTo>
                  <a:pt x="735330" y="0"/>
                </a:moveTo>
                <a:lnTo>
                  <a:pt x="0" y="1268730"/>
                </a:lnTo>
                <a:lnTo>
                  <a:pt x="6681620" y="1268730"/>
                </a:lnTo>
                <a:lnTo>
                  <a:pt x="5946290" y="0"/>
                </a:lnTo>
                <a:close/>
              </a:path>
            </a:pathLst>
          </a:custGeom>
          <a:solidFill>
            <a:schemeClr val="accent1"/>
          </a:solidFill>
        </p:spPr>
        <p:txBody>
          <a:bodyPr lIns="0" tIns="0" rIns="0" bIns="0"/>
          <a:lstStyle/>
          <a:p>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78288"/>
            <a:ext cx="10504000" cy="1132258"/>
          </a:xfrm>
          <a:prstGeom prst="rect">
            <a:avLst/>
          </a:prstGeom>
        </p:spPr>
        <p:txBody>
          <a:bodyPr/>
          <a:lstStyle>
            <a:lvl1pPr algn="ctr">
              <a:defRPr/>
            </a:lvl1pPr>
          </a:lstStyle>
          <a:p>
            <a:r>
              <a:rPr lang="en-US"/>
              <a:t>Click to edit Master title style</a:t>
            </a:r>
          </a:p>
        </p:txBody>
      </p:sp>
      <p:sp>
        <p:nvSpPr>
          <p:cNvPr id="21" name="Text Placeholder 20">
            <a:extLst>
              <a:ext uri="{FF2B5EF4-FFF2-40B4-BE49-F238E27FC236}">
                <a16:creationId xmlns:a16="http://schemas.microsoft.com/office/drawing/2014/main" id="{52360DB1-3A78-A767-E799-14E056807C80}"/>
              </a:ext>
            </a:extLst>
          </p:cNvPr>
          <p:cNvSpPr>
            <a:spLocks noGrp="1"/>
          </p:cNvSpPr>
          <p:nvPr>
            <p:ph type="body" sz="quarter" idx="25" hasCustomPrompt="1"/>
          </p:nvPr>
        </p:nvSpPr>
        <p:spPr>
          <a:xfrm>
            <a:off x="5744690" y="2779392"/>
            <a:ext cx="721680" cy="323433"/>
          </a:xfrm>
          <a:prstGeom prst="rect">
            <a:avLst/>
          </a:prstGeom>
        </p:spPr>
        <p:txBody>
          <a:bodyPr/>
          <a:lstStyle>
            <a:lvl1pPr marL="0" indent="0" algn="ctr">
              <a:buNone/>
              <a:defRPr>
                <a:solidFill>
                  <a:schemeClr val="bg1"/>
                </a:solidFill>
                <a:latin typeface="+mj-lt"/>
              </a:defRPr>
            </a:lvl1pPr>
          </a:lstStyle>
          <a:p>
            <a:pPr lvl="0"/>
            <a:r>
              <a:rPr lang="en-US" altLang="zh-CN"/>
              <a:t>01</a:t>
            </a:r>
            <a:endParaRPr lang="zh-CN" altLang="en-US"/>
          </a:p>
        </p:txBody>
      </p:sp>
      <p:sp>
        <p:nvSpPr>
          <p:cNvPr id="30" name="Text Placeholder 29">
            <a:extLst>
              <a:ext uri="{FF2B5EF4-FFF2-40B4-BE49-F238E27FC236}">
                <a16:creationId xmlns:a16="http://schemas.microsoft.com/office/drawing/2014/main" id="{6D3E2ABB-1C67-BA81-88EC-7C0259E6438C}"/>
              </a:ext>
            </a:extLst>
          </p:cNvPr>
          <p:cNvSpPr>
            <a:spLocks noGrp="1"/>
          </p:cNvSpPr>
          <p:nvPr>
            <p:ph type="body" sz="quarter" idx="13"/>
          </p:nvPr>
        </p:nvSpPr>
        <p:spPr>
          <a:xfrm>
            <a:off x="1481529" y="2158238"/>
            <a:ext cx="3387725" cy="643699"/>
          </a:xfrm>
          <a:prstGeom prst="rect">
            <a:avLst/>
          </a:prstGeom>
        </p:spPr>
        <p:txBody>
          <a:bodyPr lIns="0" tIns="0" rIns="0" bIns="0" anchor="b">
            <a:normAutofit/>
          </a:bodyPr>
          <a:lstStyle>
            <a:lvl1pPr marL="0" indent="0" algn="r">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9">
            <a:extLst>
              <a:ext uri="{FF2B5EF4-FFF2-40B4-BE49-F238E27FC236}">
                <a16:creationId xmlns:a16="http://schemas.microsoft.com/office/drawing/2014/main" id="{C0E60718-0E3D-41CA-0198-A860310C5D18}"/>
              </a:ext>
            </a:extLst>
          </p:cNvPr>
          <p:cNvSpPr>
            <a:spLocks noGrp="1"/>
          </p:cNvSpPr>
          <p:nvPr>
            <p:ph type="body" sz="quarter" idx="21"/>
          </p:nvPr>
        </p:nvSpPr>
        <p:spPr>
          <a:xfrm>
            <a:off x="1481528" y="2882900"/>
            <a:ext cx="3387725" cy="422275"/>
          </a:xfrm>
          <a:prstGeom prst="rect">
            <a:avLst/>
          </a:prstGeom>
        </p:spPr>
        <p:txBody>
          <a:bodyPr>
            <a:normAutofit/>
          </a:bodyPr>
          <a:lstStyle>
            <a:lvl1pPr marL="0" indent="0" algn="r">
              <a:buNone/>
              <a:defRPr sz="1400"/>
            </a:lvl1pPr>
          </a:lstStyle>
          <a:p>
            <a:pPr lvl="0"/>
            <a:r>
              <a:rPr lang="en-US"/>
              <a:t>Click to edit Master text styles</a:t>
            </a:r>
          </a:p>
        </p:txBody>
      </p:sp>
      <p:sp>
        <p:nvSpPr>
          <p:cNvPr id="22" name="Text Placeholder 20">
            <a:extLst>
              <a:ext uri="{FF2B5EF4-FFF2-40B4-BE49-F238E27FC236}">
                <a16:creationId xmlns:a16="http://schemas.microsoft.com/office/drawing/2014/main" id="{11CEEE70-E86A-AD7E-D7B2-5384F9E06651}"/>
              </a:ext>
            </a:extLst>
          </p:cNvPr>
          <p:cNvSpPr>
            <a:spLocks noGrp="1"/>
          </p:cNvSpPr>
          <p:nvPr>
            <p:ph type="body" sz="quarter" idx="26" hasCustomPrompt="1"/>
          </p:nvPr>
        </p:nvSpPr>
        <p:spPr>
          <a:xfrm>
            <a:off x="5744691" y="3618922"/>
            <a:ext cx="721680" cy="323433"/>
          </a:xfrm>
          <a:prstGeom prst="rect">
            <a:avLst/>
          </a:prstGeom>
        </p:spPr>
        <p:txBody>
          <a:bodyPr/>
          <a:lstStyle>
            <a:lvl1pPr marL="0" indent="0" algn="ctr">
              <a:buNone/>
              <a:defRPr>
                <a:solidFill>
                  <a:schemeClr val="bg1"/>
                </a:solidFill>
                <a:latin typeface="+mj-lt"/>
              </a:defRPr>
            </a:lvl1pPr>
          </a:lstStyle>
          <a:p>
            <a:pPr lvl="0"/>
            <a:r>
              <a:rPr lang="en-US" altLang="zh-CN"/>
              <a:t>02</a:t>
            </a:r>
            <a:endParaRPr lang="zh-CN" altLang="en-US"/>
          </a:p>
        </p:txBody>
      </p:sp>
      <p:sp>
        <p:nvSpPr>
          <p:cNvPr id="35" name="Text Placeholder 29">
            <a:extLst>
              <a:ext uri="{FF2B5EF4-FFF2-40B4-BE49-F238E27FC236}">
                <a16:creationId xmlns:a16="http://schemas.microsoft.com/office/drawing/2014/main" id="{4CA469D6-07C5-E615-EAA4-8FD5A1B24220}"/>
              </a:ext>
            </a:extLst>
          </p:cNvPr>
          <p:cNvSpPr>
            <a:spLocks noGrp="1"/>
          </p:cNvSpPr>
          <p:nvPr>
            <p:ph type="body" sz="quarter" idx="17"/>
          </p:nvPr>
        </p:nvSpPr>
        <p:spPr>
          <a:xfrm>
            <a:off x="7609279" y="3022025"/>
            <a:ext cx="3387725" cy="643699"/>
          </a:xfrm>
          <a:prstGeom prst="rect">
            <a:avLst/>
          </a:prstGeom>
        </p:spPr>
        <p:txBody>
          <a:bodyPr lIns="0" tIns="0" rIns="0" bIns="0" anchor="b">
            <a:normAutofit/>
          </a:bodyPr>
          <a:lstStyle>
            <a:lvl1pPr marL="0" indent="0" algn="l">
              <a:lnSpc>
                <a:spcPct val="100000"/>
              </a:lnSpc>
              <a:buNone/>
              <a:defRPr sz="1800" b="1">
                <a:solidFill>
                  <a:schemeClr val="accent1"/>
                </a:solidFill>
                <a:latin typeface="+mj-lt"/>
              </a:defRPr>
            </a:lvl1pPr>
          </a:lstStyle>
          <a:p>
            <a:pPr lvl="0"/>
            <a:r>
              <a:rPr lang="en-US"/>
              <a:t>Click to edit Master text styles</a:t>
            </a:r>
          </a:p>
        </p:txBody>
      </p:sp>
      <p:sp>
        <p:nvSpPr>
          <p:cNvPr id="42" name="Text Placeholder 39">
            <a:extLst>
              <a:ext uri="{FF2B5EF4-FFF2-40B4-BE49-F238E27FC236}">
                <a16:creationId xmlns:a16="http://schemas.microsoft.com/office/drawing/2014/main" id="{453C75BE-B8FC-DCC0-5708-AFC3709AD0B7}"/>
              </a:ext>
            </a:extLst>
          </p:cNvPr>
          <p:cNvSpPr>
            <a:spLocks noGrp="1"/>
          </p:cNvSpPr>
          <p:nvPr>
            <p:ph type="body" sz="quarter" idx="23"/>
          </p:nvPr>
        </p:nvSpPr>
        <p:spPr>
          <a:xfrm>
            <a:off x="7609278" y="3744822"/>
            <a:ext cx="3387725" cy="422275"/>
          </a:xfrm>
          <a:prstGeom prst="rect">
            <a:avLst/>
          </a:prstGeom>
        </p:spPr>
        <p:txBody>
          <a:bodyPr>
            <a:normAutofit/>
          </a:bodyPr>
          <a:lstStyle>
            <a:lvl1pPr marL="0" indent="0" algn="l">
              <a:buNone/>
              <a:defRPr sz="1400"/>
            </a:lvl1pPr>
          </a:lstStyle>
          <a:p>
            <a:pPr lvl="0"/>
            <a:r>
              <a:rPr lang="en-US"/>
              <a:t>Click to edit Master text styles</a:t>
            </a:r>
          </a:p>
        </p:txBody>
      </p:sp>
      <p:sp>
        <p:nvSpPr>
          <p:cNvPr id="23" name="Text Placeholder 20">
            <a:extLst>
              <a:ext uri="{FF2B5EF4-FFF2-40B4-BE49-F238E27FC236}">
                <a16:creationId xmlns:a16="http://schemas.microsoft.com/office/drawing/2014/main" id="{F5581B5F-7326-AE49-E244-3B55DD65A394}"/>
              </a:ext>
            </a:extLst>
          </p:cNvPr>
          <p:cNvSpPr>
            <a:spLocks noGrp="1"/>
          </p:cNvSpPr>
          <p:nvPr>
            <p:ph type="body" sz="quarter" idx="27" hasCustomPrompt="1"/>
          </p:nvPr>
        </p:nvSpPr>
        <p:spPr>
          <a:xfrm>
            <a:off x="5744690" y="4493844"/>
            <a:ext cx="721680" cy="323433"/>
          </a:xfrm>
          <a:prstGeom prst="rect">
            <a:avLst/>
          </a:prstGeom>
        </p:spPr>
        <p:txBody>
          <a:bodyPr/>
          <a:lstStyle>
            <a:lvl1pPr marL="0" indent="0" algn="ctr">
              <a:buNone/>
              <a:defRPr>
                <a:solidFill>
                  <a:schemeClr val="bg1"/>
                </a:solidFill>
                <a:latin typeface="+mj-lt"/>
              </a:defRPr>
            </a:lvl1pPr>
          </a:lstStyle>
          <a:p>
            <a:pPr lvl="0"/>
            <a:r>
              <a:rPr lang="en-US" altLang="zh-CN"/>
              <a:t>03</a:t>
            </a:r>
            <a:endParaRPr lang="zh-CN" altLang="en-US"/>
          </a:p>
        </p:txBody>
      </p:sp>
      <p:sp>
        <p:nvSpPr>
          <p:cNvPr id="33" name="Text Placeholder 29">
            <a:extLst>
              <a:ext uri="{FF2B5EF4-FFF2-40B4-BE49-F238E27FC236}">
                <a16:creationId xmlns:a16="http://schemas.microsoft.com/office/drawing/2014/main" id="{8671B48D-C562-82E2-63C2-F1C2BD285767}"/>
              </a:ext>
            </a:extLst>
          </p:cNvPr>
          <p:cNvSpPr>
            <a:spLocks noGrp="1"/>
          </p:cNvSpPr>
          <p:nvPr>
            <p:ph type="body" sz="quarter" idx="15"/>
          </p:nvPr>
        </p:nvSpPr>
        <p:spPr>
          <a:xfrm>
            <a:off x="770329" y="3922553"/>
            <a:ext cx="3387725" cy="643699"/>
          </a:xfrm>
          <a:prstGeom prst="rect">
            <a:avLst/>
          </a:prstGeom>
        </p:spPr>
        <p:txBody>
          <a:bodyPr lIns="0" tIns="0" rIns="0" bIns="0" anchor="b">
            <a:normAutofit/>
          </a:bodyPr>
          <a:lstStyle>
            <a:lvl1pPr marL="0" indent="0" algn="r">
              <a:lnSpc>
                <a:spcPct val="100000"/>
              </a:lnSpc>
              <a:buNone/>
              <a:defRPr sz="1800" b="1">
                <a:solidFill>
                  <a:schemeClr val="accent1"/>
                </a:solidFill>
                <a:latin typeface="+mj-lt"/>
              </a:defRPr>
            </a:lvl1pPr>
          </a:lstStyle>
          <a:p>
            <a:pPr lvl="0"/>
            <a:r>
              <a:rPr lang="en-US"/>
              <a:t>Click to edit Master text styles</a:t>
            </a:r>
          </a:p>
        </p:txBody>
      </p:sp>
      <p:sp>
        <p:nvSpPr>
          <p:cNvPr id="41" name="Text Placeholder 39">
            <a:extLst>
              <a:ext uri="{FF2B5EF4-FFF2-40B4-BE49-F238E27FC236}">
                <a16:creationId xmlns:a16="http://schemas.microsoft.com/office/drawing/2014/main" id="{8C87F322-A912-93A1-947D-463BE6AD0278}"/>
              </a:ext>
            </a:extLst>
          </p:cNvPr>
          <p:cNvSpPr>
            <a:spLocks noGrp="1"/>
          </p:cNvSpPr>
          <p:nvPr>
            <p:ph type="body" sz="quarter" idx="22"/>
          </p:nvPr>
        </p:nvSpPr>
        <p:spPr>
          <a:xfrm>
            <a:off x="770328" y="4662670"/>
            <a:ext cx="3387725" cy="422275"/>
          </a:xfrm>
          <a:prstGeom prst="rect">
            <a:avLst/>
          </a:prstGeom>
        </p:spPr>
        <p:txBody>
          <a:bodyPr>
            <a:normAutofit/>
          </a:bodyPr>
          <a:lstStyle>
            <a:lvl1pPr marL="0" indent="0" algn="r">
              <a:buNone/>
              <a:defRPr sz="1400"/>
            </a:lvl1pPr>
          </a:lstStyle>
          <a:p>
            <a:pPr lvl="0"/>
            <a:r>
              <a:rPr lang="en-US"/>
              <a:t>Click to edit Master text styles</a:t>
            </a:r>
          </a:p>
        </p:txBody>
      </p:sp>
      <p:sp>
        <p:nvSpPr>
          <p:cNvPr id="24" name="Text Placeholder 20">
            <a:extLst>
              <a:ext uri="{FF2B5EF4-FFF2-40B4-BE49-F238E27FC236}">
                <a16:creationId xmlns:a16="http://schemas.microsoft.com/office/drawing/2014/main" id="{7CA9F481-EC39-13D5-7C5F-5C68AD06ED9F}"/>
              </a:ext>
            </a:extLst>
          </p:cNvPr>
          <p:cNvSpPr>
            <a:spLocks noGrp="1"/>
          </p:cNvSpPr>
          <p:nvPr>
            <p:ph type="body" sz="quarter" idx="28" hasCustomPrompt="1"/>
          </p:nvPr>
        </p:nvSpPr>
        <p:spPr>
          <a:xfrm>
            <a:off x="5735160" y="5350891"/>
            <a:ext cx="721680" cy="323433"/>
          </a:xfrm>
          <a:prstGeom prst="rect">
            <a:avLst/>
          </a:prstGeom>
        </p:spPr>
        <p:txBody>
          <a:bodyPr/>
          <a:lstStyle>
            <a:lvl1pPr marL="0" indent="0" algn="ctr">
              <a:buNone/>
              <a:defRPr>
                <a:solidFill>
                  <a:schemeClr val="bg1"/>
                </a:solidFill>
                <a:latin typeface="+mj-lt"/>
              </a:defRPr>
            </a:lvl1pPr>
          </a:lstStyle>
          <a:p>
            <a:pPr lvl="0"/>
            <a:r>
              <a:rPr lang="en-US" altLang="zh-CN"/>
              <a:t>04</a:t>
            </a:r>
          </a:p>
        </p:txBody>
      </p:sp>
      <p:sp>
        <p:nvSpPr>
          <p:cNvPr id="37" name="Text Placeholder 29">
            <a:extLst>
              <a:ext uri="{FF2B5EF4-FFF2-40B4-BE49-F238E27FC236}">
                <a16:creationId xmlns:a16="http://schemas.microsoft.com/office/drawing/2014/main" id="{F66A403A-3CB2-CF79-DDC2-C382C0FCAB91}"/>
              </a:ext>
            </a:extLst>
          </p:cNvPr>
          <p:cNvSpPr>
            <a:spLocks noGrp="1"/>
          </p:cNvSpPr>
          <p:nvPr>
            <p:ph type="body" sz="quarter" idx="19"/>
          </p:nvPr>
        </p:nvSpPr>
        <p:spPr>
          <a:xfrm>
            <a:off x="8411804" y="4802727"/>
            <a:ext cx="3387725" cy="643699"/>
          </a:xfrm>
          <a:prstGeom prst="rect">
            <a:avLst/>
          </a:prstGeom>
        </p:spPr>
        <p:txBody>
          <a:bodyPr lIns="0" tIns="0" rIns="0" bIns="0" anchor="b">
            <a:normAutofit/>
          </a:bodyPr>
          <a:lstStyle>
            <a:lvl1pPr marL="0" indent="0" algn="l">
              <a:lnSpc>
                <a:spcPct val="100000"/>
              </a:lnSpc>
              <a:buNone/>
              <a:defRPr sz="1800" b="1">
                <a:solidFill>
                  <a:schemeClr val="accent1"/>
                </a:solidFill>
                <a:latin typeface="+mj-lt"/>
              </a:defRPr>
            </a:lvl1pPr>
          </a:lstStyle>
          <a:p>
            <a:pPr lvl="0"/>
            <a:r>
              <a:rPr lang="en-US"/>
              <a:t>Click to edit Master text styles</a:t>
            </a:r>
          </a:p>
        </p:txBody>
      </p:sp>
      <p:sp>
        <p:nvSpPr>
          <p:cNvPr id="43" name="Text Placeholder 39">
            <a:extLst>
              <a:ext uri="{FF2B5EF4-FFF2-40B4-BE49-F238E27FC236}">
                <a16:creationId xmlns:a16="http://schemas.microsoft.com/office/drawing/2014/main" id="{67AD4C35-66C4-5D2A-43DC-8109B504E113}"/>
              </a:ext>
            </a:extLst>
          </p:cNvPr>
          <p:cNvSpPr>
            <a:spLocks noGrp="1"/>
          </p:cNvSpPr>
          <p:nvPr>
            <p:ph type="body" sz="quarter" idx="24"/>
          </p:nvPr>
        </p:nvSpPr>
        <p:spPr>
          <a:xfrm>
            <a:off x="8411804" y="5526009"/>
            <a:ext cx="3387725" cy="422275"/>
          </a:xfrm>
          <a:prstGeom prst="rect">
            <a:avLst/>
          </a:prstGeom>
        </p:spPr>
        <p:txBody>
          <a:bodyPr>
            <a:normAutofit/>
          </a:bodyPr>
          <a:lstStyle>
            <a:lvl1pPr marL="0" indent="0" algn="l">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370680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3-item Lists 2">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Rounded Corners 11">
            <a:extLst>
              <a:ext uri="{FF2B5EF4-FFF2-40B4-BE49-F238E27FC236}">
                <a16:creationId xmlns:a16="http://schemas.microsoft.com/office/drawing/2014/main" id="{1340B563-641E-4E77-EE7D-CDA2F9E7D808}"/>
              </a:ext>
              <a:ext uri="{C183D7F6-B498-43B3-948B-1728B52AA6E4}">
                <adec:decorative xmlns:adec="http://schemas.microsoft.com/office/drawing/2017/decorative" val="1"/>
              </a:ext>
            </a:extLst>
          </p:cNvPr>
          <p:cNvSpPr/>
          <p:nvPr userDrawn="1"/>
        </p:nvSpPr>
        <p:spPr>
          <a:xfrm>
            <a:off x="921327" y="3331684"/>
            <a:ext cx="5174673" cy="122715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4" name="Rectangle: Rounded Corners 11">
            <a:extLst>
              <a:ext uri="{FF2B5EF4-FFF2-40B4-BE49-F238E27FC236}">
                <a16:creationId xmlns:a16="http://schemas.microsoft.com/office/drawing/2014/main" id="{8EDBD4EC-B869-F140-F952-942BC67BE3E0}"/>
              </a:ext>
              <a:ext uri="{C183D7F6-B498-43B3-948B-1728B52AA6E4}">
                <adec:decorative xmlns:adec="http://schemas.microsoft.com/office/drawing/2017/decorative" val="1"/>
              </a:ext>
            </a:extLst>
          </p:cNvPr>
          <p:cNvSpPr/>
          <p:nvPr userDrawn="1"/>
        </p:nvSpPr>
        <p:spPr>
          <a:xfrm>
            <a:off x="921327" y="4684811"/>
            <a:ext cx="5174673" cy="122715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5" name="Rectangle: Rounded Corners 143">
            <a:extLst>
              <a:ext uri="{FF2B5EF4-FFF2-40B4-BE49-F238E27FC236}">
                <a16:creationId xmlns:a16="http://schemas.microsoft.com/office/drawing/2014/main" id="{2CA81AA9-90D4-76A6-404F-ECA4D5818450}"/>
              </a:ext>
              <a:ext uri="{C183D7F6-B498-43B3-948B-1728B52AA6E4}">
                <adec:decorative xmlns:adec="http://schemas.microsoft.com/office/drawing/2017/decorative" val="1"/>
              </a:ext>
            </a:extLst>
          </p:cNvPr>
          <p:cNvSpPr>
            <a:spLocks/>
          </p:cNvSpPr>
          <p:nvPr userDrawn="1"/>
        </p:nvSpPr>
        <p:spPr>
          <a:xfrm>
            <a:off x="1022572" y="4845328"/>
            <a:ext cx="45719" cy="96343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9" name="Rectangle: Rounded Corners 11">
            <a:extLst>
              <a:ext uri="{FF2B5EF4-FFF2-40B4-BE49-F238E27FC236}">
                <a16:creationId xmlns:a16="http://schemas.microsoft.com/office/drawing/2014/main" id="{539350C0-72C1-AF99-D882-95CCA842E988}"/>
              </a:ext>
              <a:ext uri="{C183D7F6-B498-43B3-948B-1728B52AA6E4}">
                <adec:decorative xmlns:adec="http://schemas.microsoft.com/office/drawing/2017/decorative" val="1"/>
              </a:ext>
            </a:extLst>
          </p:cNvPr>
          <p:cNvSpPr/>
          <p:nvPr userDrawn="1"/>
        </p:nvSpPr>
        <p:spPr>
          <a:xfrm>
            <a:off x="921327" y="1974850"/>
            <a:ext cx="5174673" cy="1227153"/>
          </a:xfrm>
          <a:prstGeom prst="roundRect">
            <a:avLst>
              <a:gd name="adj" fmla="val 0"/>
            </a:avLst>
          </a:prstGeom>
          <a:solidFill>
            <a:schemeClr val="accent1">
              <a:lumMod val="20000"/>
              <a:lumOff val="80000"/>
              <a:alpha val="20000"/>
            </a:schemeClr>
          </a:solidFill>
          <a:ln w="6350">
            <a:noFill/>
          </a:ln>
        </p:spPr>
        <p:txBody>
          <a:bodyPr vert="horz" lIns="0" tIns="0" rIns="0" bIns="0" rtlCol="0" anchor="ctr" anchorCtr="0">
            <a:normAutofit/>
          </a:bodyPr>
          <a:lstStyle/>
          <a:p>
            <a:pPr algn="ctr" eaLnBrk="0" fontAlgn="base" hangingPunct="0">
              <a:spcBef>
                <a:spcPct val="0"/>
              </a:spcBef>
              <a:spcAft>
                <a:spcPct val="0"/>
              </a:spcAft>
            </a:pPr>
            <a:endParaRPr lang="zh-CN" altLang="en-US" sz="1000">
              <a:solidFill>
                <a:schemeClr val="tx1"/>
              </a:solidFill>
            </a:endParaRPr>
          </a:p>
        </p:txBody>
      </p:sp>
      <p:sp>
        <p:nvSpPr>
          <p:cNvPr id="10" name="Rectangle: Rounded Corners 143">
            <a:extLst>
              <a:ext uri="{FF2B5EF4-FFF2-40B4-BE49-F238E27FC236}">
                <a16:creationId xmlns:a16="http://schemas.microsoft.com/office/drawing/2014/main" id="{D5DD225F-2C92-E172-D03A-0ED724588F98}"/>
              </a:ext>
              <a:ext uri="{C183D7F6-B498-43B3-948B-1728B52AA6E4}">
                <adec:decorative xmlns:adec="http://schemas.microsoft.com/office/drawing/2017/decorative" val="1"/>
              </a:ext>
            </a:extLst>
          </p:cNvPr>
          <p:cNvSpPr>
            <a:spLocks/>
          </p:cNvSpPr>
          <p:nvPr userDrawn="1"/>
        </p:nvSpPr>
        <p:spPr>
          <a:xfrm>
            <a:off x="1022572" y="2135367"/>
            <a:ext cx="45719" cy="96343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0" name="Rectangle: Rounded Corners 143">
            <a:extLst>
              <a:ext uri="{FF2B5EF4-FFF2-40B4-BE49-F238E27FC236}">
                <a16:creationId xmlns:a16="http://schemas.microsoft.com/office/drawing/2014/main" id="{FA7D5257-00CD-82C3-D72A-2ABFFDCCDD0C}"/>
              </a:ext>
              <a:ext uri="{C183D7F6-B498-43B3-948B-1728B52AA6E4}">
                <adec:decorative xmlns:adec="http://schemas.microsoft.com/office/drawing/2017/decorative" val="1"/>
              </a:ext>
            </a:extLst>
          </p:cNvPr>
          <p:cNvSpPr>
            <a:spLocks/>
          </p:cNvSpPr>
          <p:nvPr userDrawn="1"/>
        </p:nvSpPr>
        <p:spPr>
          <a:xfrm>
            <a:off x="1022572" y="3492201"/>
            <a:ext cx="45719" cy="963434"/>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78287"/>
            <a:ext cx="10504000" cy="1132258"/>
          </a:xfrm>
          <a:prstGeom prst="rect">
            <a:avLst/>
          </a:prstGeom>
        </p:spPr>
        <p:txBody>
          <a:bodyPr/>
          <a:lstStyle/>
          <a:p>
            <a:r>
              <a:rPr lang="en-US"/>
              <a:t>Click to edit Master title style</a:t>
            </a:r>
          </a:p>
        </p:txBody>
      </p:sp>
      <p:sp>
        <p:nvSpPr>
          <p:cNvPr id="22" name="Text Placeholder 21">
            <a:extLst>
              <a:ext uri="{FF2B5EF4-FFF2-40B4-BE49-F238E27FC236}">
                <a16:creationId xmlns:a16="http://schemas.microsoft.com/office/drawing/2014/main" id="{98BFB6A8-5603-1939-F8DB-2F9CE946AEAE}"/>
              </a:ext>
            </a:extLst>
          </p:cNvPr>
          <p:cNvSpPr>
            <a:spLocks noGrp="1"/>
          </p:cNvSpPr>
          <p:nvPr>
            <p:ph type="body" sz="quarter" idx="13"/>
          </p:nvPr>
        </p:nvSpPr>
        <p:spPr>
          <a:xfrm>
            <a:off x="1369314" y="2063750"/>
            <a:ext cx="3690937" cy="473075"/>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32" name="Text Placeholder 31">
            <a:extLst>
              <a:ext uri="{FF2B5EF4-FFF2-40B4-BE49-F238E27FC236}">
                <a16:creationId xmlns:a16="http://schemas.microsoft.com/office/drawing/2014/main" id="{1193D27E-DFF0-8236-1C53-45AA01CB61BF}"/>
              </a:ext>
            </a:extLst>
          </p:cNvPr>
          <p:cNvSpPr>
            <a:spLocks noGrp="1"/>
          </p:cNvSpPr>
          <p:nvPr>
            <p:ph type="body" sz="quarter" idx="19"/>
          </p:nvPr>
        </p:nvSpPr>
        <p:spPr>
          <a:xfrm>
            <a:off x="1369313" y="2628900"/>
            <a:ext cx="3690937" cy="469900"/>
          </a:xfrm>
          <a:prstGeom prst="rect">
            <a:avLst/>
          </a:prstGeom>
        </p:spPr>
        <p:txBody>
          <a:bodyPr>
            <a:normAutofit/>
          </a:bodyPr>
          <a:lstStyle>
            <a:lvl1pPr marL="0" indent="0">
              <a:buNone/>
              <a:defRPr sz="1400"/>
            </a:lvl1pPr>
          </a:lstStyle>
          <a:p>
            <a:pPr lvl="0"/>
            <a:r>
              <a:rPr lang="en-US"/>
              <a:t>Click to edit Master text styles</a:t>
            </a:r>
          </a:p>
        </p:txBody>
      </p:sp>
      <p:sp>
        <p:nvSpPr>
          <p:cNvPr id="27" name="Text Placeholder 21">
            <a:extLst>
              <a:ext uri="{FF2B5EF4-FFF2-40B4-BE49-F238E27FC236}">
                <a16:creationId xmlns:a16="http://schemas.microsoft.com/office/drawing/2014/main" id="{CBE95DBE-3461-EBF6-2FBC-28B26C1F355F}"/>
              </a:ext>
            </a:extLst>
          </p:cNvPr>
          <p:cNvSpPr>
            <a:spLocks noGrp="1"/>
          </p:cNvSpPr>
          <p:nvPr>
            <p:ph type="body" sz="quarter" idx="15"/>
          </p:nvPr>
        </p:nvSpPr>
        <p:spPr>
          <a:xfrm>
            <a:off x="1369314" y="3423382"/>
            <a:ext cx="3690937" cy="473075"/>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33" name="Text Placeholder 31">
            <a:extLst>
              <a:ext uri="{FF2B5EF4-FFF2-40B4-BE49-F238E27FC236}">
                <a16:creationId xmlns:a16="http://schemas.microsoft.com/office/drawing/2014/main" id="{0CAC4AD8-B278-F677-C095-22FC28EC115C}"/>
              </a:ext>
            </a:extLst>
          </p:cNvPr>
          <p:cNvSpPr>
            <a:spLocks noGrp="1"/>
          </p:cNvSpPr>
          <p:nvPr>
            <p:ph type="body" sz="quarter" idx="20"/>
          </p:nvPr>
        </p:nvSpPr>
        <p:spPr>
          <a:xfrm>
            <a:off x="1369312" y="3985973"/>
            <a:ext cx="3690937" cy="469900"/>
          </a:xfrm>
          <a:prstGeom prst="rect">
            <a:avLst/>
          </a:prstGeom>
        </p:spPr>
        <p:txBody>
          <a:bodyPr>
            <a:normAutofit/>
          </a:bodyPr>
          <a:lstStyle>
            <a:lvl1pPr marL="0" indent="0">
              <a:buNone/>
              <a:defRPr sz="1400"/>
            </a:lvl1pPr>
          </a:lstStyle>
          <a:p>
            <a:pPr lvl="0"/>
            <a:r>
              <a:rPr lang="en-US"/>
              <a:t>Click to edit Master text styles</a:t>
            </a:r>
          </a:p>
        </p:txBody>
      </p:sp>
      <p:sp>
        <p:nvSpPr>
          <p:cNvPr id="29" name="Text Placeholder 21">
            <a:extLst>
              <a:ext uri="{FF2B5EF4-FFF2-40B4-BE49-F238E27FC236}">
                <a16:creationId xmlns:a16="http://schemas.microsoft.com/office/drawing/2014/main" id="{46C480D3-EAC8-10D5-894E-4B11BEF3B738}"/>
              </a:ext>
            </a:extLst>
          </p:cNvPr>
          <p:cNvSpPr>
            <a:spLocks noGrp="1"/>
          </p:cNvSpPr>
          <p:nvPr>
            <p:ph type="body" sz="quarter" idx="17"/>
          </p:nvPr>
        </p:nvSpPr>
        <p:spPr>
          <a:xfrm>
            <a:off x="1369314" y="4773712"/>
            <a:ext cx="3690937" cy="473075"/>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34" name="Text Placeholder 31">
            <a:extLst>
              <a:ext uri="{FF2B5EF4-FFF2-40B4-BE49-F238E27FC236}">
                <a16:creationId xmlns:a16="http://schemas.microsoft.com/office/drawing/2014/main" id="{40278D93-7353-B475-9298-9C40BE10F770}"/>
              </a:ext>
            </a:extLst>
          </p:cNvPr>
          <p:cNvSpPr>
            <a:spLocks noGrp="1"/>
          </p:cNvSpPr>
          <p:nvPr>
            <p:ph type="body" sz="quarter" idx="21"/>
          </p:nvPr>
        </p:nvSpPr>
        <p:spPr>
          <a:xfrm>
            <a:off x="1369312" y="5347446"/>
            <a:ext cx="3690937" cy="469900"/>
          </a:xfrm>
          <a:prstGeom prst="rect">
            <a:avLst/>
          </a:prstGeom>
        </p:spPr>
        <p:txBody>
          <a:bodyPr>
            <a:normAutofit/>
          </a:bodyPr>
          <a:lstStyle>
            <a:lvl1pPr marL="0" indent="0">
              <a:buNone/>
              <a:defRPr sz="1400"/>
            </a:lvl1pPr>
          </a:lstStyle>
          <a:p>
            <a:pPr lvl="0"/>
            <a:r>
              <a:rPr lang="en-US"/>
              <a:t>Click to edit Master text styles</a:t>
            </a:r>
          </a:p>
        </p:txBody>
      </p:sp>
      <p:sp>
        <p:nvSpPr>
          <p:cNvPr id="16" name="Picture Placeholder 15">
            <a:extLst>
              <a:ext uri="{FF2B5EF4-FFF2-40B4-BE49-F238E27FC236}">
                <a16:creationId xmlns:a16="http://schemas.microsoft.com/office/drawing/2014/main" id="{FE6572AF-11B5-F729-FE56-41518764CCAF}"/>
              </a:ext>
            </a:extLst>
          </p:cNvPr>
          <p:cNvSpPr>
            <a:spLocks noGrp="1"/>
          </p:cNvSpPr>
          <p:nvPr>
            <p:ph type="pic" sz="quarter" idx="22"/>
          </p:nvPr>
        </p:nvSpPr>
        <p:spPr>
          <a:xfrm>
            <a:off x="7941225" y="1697038"/>
            <a:ext cx="3406775" cy="4538662"/>
          </a:xfrm>
          <a:prstGeom prst="rect">
            <a:avLst/>
          </a:prstGeom>
        </p:spPr>
        <p:txBody>
          <a:bodyPr/>
          <a:lstStyle/>
          <a:p>
            <a:endParaRPr lang="zh-CN" altLang="en-US"/>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4783795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10" name="Freeform: Shape 2">
            <a:extLst>
              <a:ext uri="{FF2B5EF4-FFF2-40B4-BE49-F238E27FC236}">
                <a16:creationId xmlns:a16="http://schemas.microsoft.com/office/drawing/2014/main" id="{4C76448A-8DA9-FA9B-1755-98D0447D8DC1}"/>
              </a:ext>
              <a:ext uri="{C183D7F6-B498-43B3-948B-1728B52AA6E4}">
                <adec:decorative xmlns:adec="http://schemas.microsoft.com/office/drawing/2017/decorative" val="1"/>
              </a:ext>
            </a:extLst>
          </p:cNvPr>
          <p:cNvSpPr/>
          <p:nvPr/>
        </p:nvSpPr>
        <p:spPr>
          <a:xfrm rot="5400000">
            <a:off x="10171818" y="673395"/>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80F81ED3-7B52-CF83-878A-E1327A7ABF28}"/>
              </a:ext>
              <a:ext uri="{C183D7F6-B498-43B3-948B-1728B52AA6E4}">
                <adec:decorative xmlns:adec="http://schemas.microsoft.com/office/drawing/2017/decorative" val="1"/>
              </a:ext>
            </a:extLst>
          </p:cNvPr>
          <p:cNvSpPr/>
          <p:nvPr/>
        </p:nvSpPr>
        <p:spPr>
          <a:xfrm rot="5400000">
            <a:off x="10845212" y="1"/>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5" name="Freeform: Shape 23">
            <a:extLst>
              <a:ext uri="{FF2B5EF4-FFF2-40B4-BE49-F238E27FC236}">
                <a16:creationId xmlns:a16="http://schemas.microsoft.com/office/drawing/2014/main" id="{5EF3862D-2654-F772-B0A9-E35078772755}"/>
              </a:ext>
              <a:ext uri="{C183D7F6-B498-43B3-948B-1728B52AA6E4}">
                <adec:decorative xmlns:adec="http://schemas.microsoft.com/office/drawing/2017/decorative" val="1"/>
              </a:ext>
            </a:extLst>
          </p:cNvPr>
          <p:cNvSpPr/>
          <p:nvPr userDrawn="1"/>
        </p:nvSpPr>
        <p:spPr>
          <a:xfrm rot="5400000">
            <a:off x="9498424" y="1"/>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6" name="Freeform: Shape 24">
            <a:extLst>
              <a:ext uri="{FF2B5EF4-FFF2-40B4-BE49-F238E27FC236}">
                <a16:creationId xmlns:a16="http://schemas.microsoft.com/office/drawing/2014/main" id="{8AAA57E6-B70E-6432-E937-1F43F631BA17}"/>
              </a:ext>
              <a:ext uri="{C183D7F6-B498-43B3-948B-1728B52AA6E4}">
                <adec:decorative xmlns:adec="http://schemas.microsoft.com/office/drawing/2017/decorative" val="1"/>
              </a:ext>
            </a:extLst>
          </p:cNvPr>
          <p:cNvSpPr/>
          <p:nvPr userDrawn="1"/>
        </p:nvSpPr>
        <p:spPr>
          <a:xfrm rot="5400000">
            <a:off x="11518606" y="1"/>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7" name="TextBox 14">
            <a:extLst>
              <a:ext uri="{FF2B5EF4-FFF2-40B4-BE49-F238E27FC236}">
                <a16:creationId xmlns:a16="http://schemas.microsoft.com/office/drawing/2014/main" id="{0AB789D6-45AD-0337-D46C-D4235508F8A7}"/>
              </a:ext>
              <a:ext uri="{C183D7F6-B498-43B3-948B-1728B52AA6E4}">
                <adec:decorative xmlns:adec="http://schemas.microsoft.com/office/drawing/2017/decorative" val="1"/>
              </a:ext>
            </a:extLst>
          </p:cNvPr>
          <p:cNvSpPr txBox="1"/>
          <p:nvPr userDrawn="1"/>
        </p:nvSpPr>
        <p:spPr>
          <a:xfrm>
            <a:off x="10087776" y="2201077"/>
            <a:ext cx="757436" cy="757436"/>
          </a:xfrm>
          <a:prstGeom prst="rect">
            <a:avLst/>
          </a:prstGeom>
          <a:solidFill>
            <a:schemeClr val="accent4"/>
          </a:solidFill>
        </p:spPr>
        <p:txBody>
          <a:bodyPr lIns="33867" tIns="33867" rIns="33867" bIns="33867" rtlCol="0" anchor="ctr"/>
          <a:lstStyle/>
          <a:p>
            <a:pPr algn="ctr">
              <a:lnSpc>
                <a:spcPts val="1759"/>
              </a:lnSpc>
            </a:pPr>
            <a:endParaRPr sz="800"/>
          </a:p>
        </p:txBody>
      </p:sp>
      <p:sp>
        <p:nvSpPr>
          <p:cNvPr id="18" name="Freeform: Shape 16">
            <a:extLst>
              <a:ext uri="{FF2B5EF4-FFF2-40B4-BE49-F238E27FC236}">
                <a16:creationId xmlns:a16="http://schemas.microsoft.com/office/drawing/2014/main" id="{7F634E0C-3675-54AA-7D4F-2ABE8D559793}"/>
              </a:ext>
              <a:ext uri="{C183D7F6-B498-43B3-948B-1728B52AA6E4}">
                <adec:decorative xmlns:adec="http://schemas.microsoft.com/office/drawing/2017/decorative" val="1"/>
              </a:ext>
            </a:extLst>
          </p:cNvPr>
          <p:cNvSpPr/>
          <p:nvPr userDrawn="1"/>
        </p:nvSpPr>
        <p:spPr>
          <a:xfrm>
            <a:off x="10841576" y="1346789"/>
            <a:ext cx="755031" cy="854288"/>
          </a:xfrm>
          <a:custGeom>
            <a:avLst/>
            <a:gdLst>
              <a:gd name="connsiteX0" fmla="*/ 0 w 457200"/>
              <a:gd name="connsiteY0" fmla="*/ 0 h 517303"/>
              <a:gd name="connsiteX1" fmla="*/ 451141 w 457200"/>
              <a:gd name="connsiteY1" fmla="*/ 0 h 517303"/>
              <a:gd name="connsiteX2" fmla="*/ 457200 w 457200"/>
              <a:gd name="connsiteY2" fmla="*/ 60103 h 517303"/>
              <a:gd name="connsiteX3" fmla="*/ 0 w 457200"/>
              <a:gd name="connsiteY3" fmla="*/ 517303 h 517303"/>
            </a:gdLst>
            <a:ahLst/>
            <a:cxnLst>
              <a:cxn ang="0">
                <a:pos x="connsiteX0" y="connsiteY0"/>
              </a:cxn>
              <a:cxn ang="0">
                <a:pos x="connsiteX1" y="connsiteY1"/>
              </a:cxn>
              <a:cxn ang="0">
                <a:pos x="connsiteX2" y="connsiteY2"/>
              </a:cxn>
              <a:cxn ang="0">
                <a:pos x="connsiteX3" y="connsiteY3"/>
              </a:cxn>
            </a:cxnLst>
            <a:rect l="l" t="t" r="r" b="b"/>
            <a:pathLst>
              <a:path w="457200" h="517303">
                <a:moveTo>
                  <a:pt x="0" y="0"/>
                </a:moveTo>
                <a:lnTo>
                  <a:pt x="451141" y="0"/>
                </a:lnTo>
                <a:lnTo>
                  <a:pt x="457200" y="60103"/>
                </a:lnTo>
                <a:cubicBezTo>
                  <a:pt x="457200" y="312608"/>
                  <a:pt x="252505" y="517303"/>
                  <a:pt x="0" y="517303"/>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2">
            <a:extLst>
              <a:ext uri="{FF2B5EF4-FFF2-40B4-BE49-F238E27FC236}">
                <a16:creationId xmlns:a16="http://schemas.microsoft.com/office/drawing/2014/main" id="{A2A3B027-376E-B297-A66B-84EFEE797C22}"/>
              </a:ext>
              <a:ext uri="{C183D7F6-B498-43B3-948B-1728B52AA6E4}">
                <adec:decorative xmlns:adec="http://schemas.microsoft.com/office/drawing/2017/decorative" val="1"/>
              </a:ext>
            </a:extLst>
          </p:cNvPr>
          <p:cNvSpPr/>
          <p:nvPr/>
        </p:nvSpPr>
        <p:spPr>
          <a:xfrm rot="16200000" flipH="1">
            <a:off x="11518606" y="3631907"/>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2"/>
          </a:solidFill>
          <a:ln cap="sq">
            <a:noFill/>
            <a:prstDash val="solid"/>
            <a:miter/>
          </a:ln>
        </p:spPr>
        <p:txBody>
          <a:bodyPr/>
          <a:lstStyle/>
          <a:p>
            <a:endParaRPr lang="zh-CN" altLang="en-US" sz="800"/>
          </a:p>
        </p:txBody>
      </p:sp>
      <p:sp>
        <p:nvSpPr>
          <p:cNvPr id="20" name="Freeform: Shape 6">
            <a:extLst>
              <a:ext uri="{FF2B5EF4-FFF2-40B4-BE49-F238E27FC236}">
                <a16:creationId xmlns:a16="http://schemas.microsoft.com/office/drawing/2014/main" id="{6ECB706B-E13F-3465-1A99-2AA0F61C8D2A}"/>
              </a:ext>
              <a:ext uri="{C183D7F6-B498-43B3-948B-1728B52AA6E4}">
                <adec:decorative xmlns:adec="http://schemas.microsoft.com/office/drawing/2017/decorative" val="1"/>
              </a:ext>
            </a:extLst>
          </p:cNvPr>
          <p:cNvSpPr/>
          <p:nvPr/>
        </p:nvSpPr>
        <p:spPr>
          <a:xfrm rot="16200000" flipH="1">
            <a:off x="10845212" y="2958513"/>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21" name="Freeform: Shape 23">
            <a:extLst>
              <a:ext uri="{FF2B5EF4-FFF2-40B4-BE49-F238E27FC236}">
                <a16:creationId xmlns:a16="http://schemas.microsoft.com/office/drawing/2014/main" id="{A7F04D89-0C0A-F759-7ED4-4E922EA04131}"/>
              </a:ext>
              <a:ext uri="{C183D7F6-B498-43B3-948B-1728B52AA6E4}">
                <adec:decorative xmlns:adec="http://schemas.microsoft.com/office/drawing/2017/decorative" val="1"/>
              </a:ext>
            </a:extLst>
          </p:cNvPr>
          <p:cNvSpPr/>
          <p:nvPr userDrawn="1"/>
        </p:nvSpPr>
        <p:spPr>
          <a:xfrm rot="5400000">
            <a:off x="11518606" y="2285119"/>
            <a:ext cx="673394" cy="673394"/>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22" name="Title 1">
            <a:extLst>
              <a:ext uri="{FF2B5EF4-FFF2-40B4-BE49-F238E27FC236}">
                <a16:creationId xmlns:a16="http://schemas.microsoft.com/office/drawing/2014/main" id="{152E34DB-911D-92D7-9E88-5658F1E49901}"/>
              </a:ext>
            </a:extLst>
          </p:cNvPr>
          <p:cNvSpPr>
            <a:spLocks noGrp="1"/>
          </p:cNvSpPr>
          <p:nvPr>
            <p:ph type="title"/>
          </p:nvPr>
        </p:nvSpPr>
        <p:spPr>
          <a:xfrm>
            <a:off x="676475" y="1109587"/>
            <a:ext cx="7322118" cy="2210437"/>
          </a:xfrm>
          <a:prstGeom prst="rect">
            <a:avLst/>
          </a:prstGeom>
        </p:spPr>
        <p:txBody>
          <a:bodyPr>
            <a:normAutofit/>
          </a:bodyPr>
          <a:lstStyle>
            <a:lvl1pPr>
              <a:defRPr sz="3600"/>
            </a:lvl1pPr>
          </a:lstStyle>
          <a:p>
            <a:r>
              <a:rPr lang="en-US"/>
              <a:t>Click to edit Master title style</a:t>
            </a:r>
          </a:p>
        </p:txBody>
      </p:sp>
      <p:sp>
        <p:nvSpPr>
          <p:cNvPr id="5"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676475" y="3493618"/>
            <a:ext cx="7322118" cy="243446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485DC-46D9-E9B9-F0A9-B8CA73A90B11}"/>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8" name="Footer Placeholder 7">
            <a:extLst>
              <a:ext uri="{FF2B5EF4-FFF2-40B4-BE49-F238E27FC236}">
                <a16:creationId xmlns:a16="http://schemas.microsoft.com/office/drawing/2014/main" id="{585BCC51-D59D-766B-AD59-7E29F36D66ED}"/>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8">
            <a:extLst>
              <a:ext uri="{FF2B5EF4-FFF2-40B4-BE49-F238E27FC236}">
                <a16:creationId xmlns:a16="http://schemas.microsoft.com/office/drawing/2014/main" id="{3A41F75A-64F0-8394-21F3-6155712DEF72}"/>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4514075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A2ACB77-3880-2E11-CF05-EE5223C63862}"/>
              </a:ext>
              <a:ext uri="{C183D7F6-B498-43B3-948B-1728B52AA6E4}">
                <adec:decorative xmlns:adec="http://schemas.microsoft.com/office/drawing/2017/decorative" val="1"/>
              </a:ext>
            </a:extLst>
          </p:cNvPr>
          <p:cNvSpPr/>
          <p:nvPr userDrawn="1"/>
        </p:nvSpPr>
        <p:spPr>
          <a:xfrm rot="16200000">
            <a:off x="1681" y="6234019"/>
            <a:ext cx="311150" cy="314511"/>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4" name="Freeform: Shape 6">
            <a:extLst>
              <a:ext uri="{FF2B5EF4-FFF2-40B4-BE49-F238E27FC236}">
                <a16:creationId xmlns:a16="http://schemas.microsoft.com/office/drawing/2014/main" id="{A284A02F-0A0E-594F-9D08-08B07C4E4ACC}"/>
              </a:ext>
              <a:ext uri="{C183D7F6-B498-43B3-948B-1728B52AA6E4}">
                <adec:decorative xmlns:adec="http://schemas.microsoft.com/office/drawing/2017/decorative" val="1"/>
              </a:ext>
            </a:extLst>
          </p:cNvPr>
          <p:cNvSpPr/>
          <p:nvPr userDrawn="1"/>
        </p:nvSpPr>
        <p:spPr>
          <a:xfrm rot="16200000">
            <a:off x="310646" y="6546850"/>
            <a:ext cx="311150" cy="31115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5" name="Freeform: Shape 24">
            <a:extLst>
              <a:ext uri="{FF2B5EF4-FFF2-40B4-BE49-F238E27FC236}">
                <a16:creationId xmlns:a16="http://schemas.microsoft.com/office/drawing/2014/main" id="{5A6BD528-59A3-F66A-8065-FA562D8EBD4C}"/>
              </a:ext>
              <a:ext uri="{C183D7F6-B498-43B3-948B-1728B52AA6E4}">
                <adec:decorative xmlns:adec="http://schemas.microsoft.com/office/drawing/2017/decorative" val="1"/>
              </a:ext>
            </a:extLst>
          </p:cNvPr>
          <p:cNvSpPr/>
          <p:nvPr userDrawn="1"/>
        </p:nvSpPr>
        <p:spPr>
          <a:xfrm rot="16200000">
            <a:off x="0" y="6546850"/>
            <a:ext cx="311150" cy="31115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2"/>
          </a:solidFill>
          <a:ln cap="sq">
            <a:noFill/>
            <a:prstDash val="solid"/>
            <a:miter/>
          </a:ln>
        </p:spPr>
        <p:txBody>
          <a:bodyPr/>
          <a:lstStyle/>
          <a:p>
            <a:endParaRPr lang="zh-CN" altLang="en-US" sz="800"/>
          </a:p>
        </p:txBody>
      </p:sp>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9" name="Rectangle: Rounded Corners 22">
            <a:extLst>
              <a:ext uri="{FF2B5EF4-FFF2-40B4-BE49-F238E27FC236}">
                <a16:creationId xmlns:a16="http://schemas.microsoft.com/office/drawing/2014/main" id="{4925411C-C42C-B9C0-D7E0-9925B6E3D9DC}"/>
              </a:ext>
              <a:ext uri="{C183D7F6-B498-43B3-948B-1728B52AA6E4}">
                <adec:decorative xmlns:adec="http://schemas.microsoft.com/office/drawing/2017/decorative" val="1"/>
              </a:ext>
            </a:extLst>
          </p:cNvPr>
          <p:cNvSpPr/>
          <p:nvPr userDrawn="1"/>
        </p:nvSpPr>
        <p:spPr>
          <a:xfrm>
            <a:off x="1086259" y="1898574"/>
            <a:ext cx="4890964" cy="1916882"/>
          </a:xfrm>
          <a:prstGeom prst="rect">
            <a:avLst/>
          </a:prstGeom>
          <a:solidFill>
            <a:schemeClr val="accent1">
              <a:lumMod val="20000"/>
              <a:lumOff val="80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13" name="Rectangle: Rounded Corners 22">
            <a:extLst>
              <a:ext uri="{FF2B5EF4-FFF2-40B4-BE49-F238E27FC236}">
                <a16:creationId xmlns:a16="http://schemas.microsoft.com/office/drawing/2014/main" id="{073FE5C1-20BE-C5D6-EFD9-21D992F111C9}"/>
              </a:ext>
              <a:ext uri="{C183D7F6-B498-43B3-948B-1728B52AA6E4}">
                <adec:decorative xmlns:adec="http://schemas.microsoft.com/office/drawing/2017/decorative" val="1"/>
              </a:ext>
            </a:extLst>
          </p:cNvPr>
          <p:cNvSpPr/>
          <p:nvPr userDrawn="1"/>
        </p:nvSpPr>
        <p:spPr>
          <a:xfrm>
            <a:off x="1086261" y="4100350"/>
            <a:ext cx="4890964" cy="1916882"/>
          </a:xfrm>
          <a:prstGeom prst="rect">
            <a:avLst/>
          </a:prstGeom>
          <a:solidFill>
            <a:schemeClr val="accent1">
              <a:lumMod val="20000"/>
              <a:lumOff val="80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15" name="Rectangle: Rounded Corners 17">
            <a:extLst>
              <a:ext uri="{FF2B5EF4-FFF2-40B4-BE49-F238E27FC236}">
                <a16:creationId xmlns:a16="http://schemas.microsoft.com/office/drawing/2014/main" id="{E280A9A3-4908-B95E-1933-B4A166608EF4}"/>
              </a:ext>
              <a:ext uri="{C183D7F6-B498-43B3-948B-1728B52AA6E4}">
                <adec:decorative xmlns:adec="http://schemas.microsoft.com/office/drawing/2017/decorative" val="1"/>
              </a:ext>
            </a:extLst>
          </p:cNvPr>
          <p:cNvSpPr/>
          <p:nvPr userDrawn="1"/>
        </p:nvSpPr>
        <p:spPr>
          <a:xfrm>
            <a:off x="6214778" y="1920764"/>
            <a:ext cx="4890964" cy="1916882"/>
          </a:xfrm>
          <a:prstGeom prst="rect">
            <a:avLst/>
          </a:prstGeom>
          <a:solidFill>
            <a:schemeClr val="accent1">
              <a:lumMod val="20000"/>
              <a:lumOff val="80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16" name="Rectangle: Rounded Corners 17">
            <a:extLst>
              <a:ext uri="{FF2B5EF4-FFF2-40B4-BE49-F238E27FC236}">
                <a16:creationId xmlns:a16="http://schemas.microsoft.com/office/drawing/2014/main" id="{73C9DCB6-CED2-C0AF-769B-0ED8F3D7F7BE}"/>
              </a:ext>
              <a:ext uri="{C183D7F6-B498-43B3-948B-1728B52AA6E4}">
                <adec:decorative xmlns:adec="http://schemas.microsoft.com/office/drawing/2017/decorative" val="1"/>
              </a:ext>
            </a:extLst>
          </p:cNvPr>
          <p:cNvSpPr/>
          <p:nvPr userDrawn="1"/>
        </p:nvSpPr>
        <p:spPr>
          <a:xfrm>
            <a:off x="6214778" y="4100349"/>
            <a:ext cx="4890964" cy="1916882"/>
          </a:xfrm>
          <a:prstGeom prst="rect">
            <a:avLst/>
          </a:prstGeom>
          <a:solidFill>
            <a:schemeClr val="accent1">
              <a:lumMod val="20000"/>
              <a:lumOff val="80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rmAutofit/>
          </a:bodyPr>
          <a:lstStyle/>
          <a:p>
            <a:pPr algn="ctr" defTabSz="914354"/>
            <a:endParaRPr lang="zh-CN" altLang="en-US" sz="2000" b="1">
              <a:solidFill>
                <a:schemeClr val="bg1"/>
              </a:solidFill>
            </a:endParaRPr>
          </a:p>
        </p:txBody>
      </p:sp>
      <p:sp>
        <p:nvSpPr>
          <p:cNvPr id="25" name="Rectangle: Rounded Corners 143">
            <a:extLst>
              <a:ext uri="{FF2B5EF4-FFF2-40B4-BE49-F238E27FC236}">
                <a16:creationId xmlns:a16="http://schemas.microsoft.com/office/drawing/2014/main" id="{3FC160B3-981D-7378-EA49-B575788E6DD0}"/>
              </a:ext>
              <a:ext uri="{C183D7F6-B498-43B3-948B-1728B52AA6E4}">
                <adec:decorative xmlns:adec="http://schemas.microsoft.com/office/drawing/2017/decorative" val="1"/>
              </a:ext>
            </a:extLst>
          </p:cNvPr>
          <p:cNvSpPr>
            <a:spLocks/>
          </p:cNvSpPr>
          <p:nvPr userDrawn="1"/>
        </p:nvSpPr>
        <p:spPr>
          <a:xfrm>
            <a:off x="1186665" y="2089094"/>
            <a:ext cx="57935" cy="1580225"/>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6" name="Rectangle: Rounded Corners 143">
            <a:extLst>
              <a:ext uri="{FF2B5EF4-FFF2-40B4-BE49-F238E27FC236}">
                <a16:creationId xmlns:a16="http://schemas.microsoft.com/office/drawing/2014/main" id="{4EC3AAB8-23CD-592B-0D2C-806FA2E59640}"/>
              </a:ext>
              <a:ext uri="{C183D7F6-B498-43B3-948B-1728B52AA6E4}">
                <adec:decorative xmlns:adec="http://schemas.microsoft.com/office/drawing/2017/decorative" val="1"/>
              </a:ext>
            </a:extLst>
          </p:cNvPr>
          <p:cNvSpPr>
            <a:spLocks/>
          </p:cNvSpPr>
          <p:nvPr userDrawn="1"/>
        </p:nvSpPr>
        <p:spPr>
          <a:xfrm>
            <a:off x="1186665" y="4268679"/>
            <a:ext cx="57935" cy="1580225"/>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7" name="Rectangle: Rounded Corners 143">
            <a:extLst>
              <a:ext uri="{FF2B5EF4-FFF2-40B4-BE49-F238E27FC236}">
                <a16:creationId xmlns:a16="http://schemas.microsoft.com/office/drawing/2014/main" id="{D5C22C78-6C50-8D27-C6A7-50B423F6FBD6}"/>
              </a:ext>
              <a:ext uri="{C183D7F6-B498-43B3-948B-1728B52AA6E4}">
                <adec:decorative xmlns:adec="http://schemas.microsoft.com/office/drawing/2017/decorative" val="1"/>
              </a:ext>
            </a:extLst>
          </p:cNvPr>
          <p:cNvSpPr>
            <a:spLocks/>
          </p:cNvSpPr>
          <p:nvPr userDrawn="1"/>
        </p:nvSpPr>
        <p:spPr>
          <a:xfrm>
            <a:off x="6317957" y="2089092"/>
            <a:ext cx="57935" cy="1580225"/>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8" name="Rectangle: Rounded Corners 143">
            <a:extLst>
              <a:ext uri="{FF2B5EF4-FFF2-40B4-BE49-F238E27FC236}">
                <a16:creationId xmlns:a16="http://schemas.microsoft.com/office/drawing/2014/main" id="{BEE21FA6-468D-E771-AD7D-5D3740DF1245}"/>
              </a:ext>
              <a:ext uri="{C183D7F6-B498-43B3-948B-1728B52AA6E4}">
                <adec:decorative xmlns:adec="http://schemas.microsoft.com/office/drawing/2017/decorative" val="1"/>
              </a:ext>
            </a:extLst>
          </p:cNvPr>
          <p:cNvSpPr>
            <a:spLocks/>
          </p:cNvSpPr>
          <p:nvPr userDrawn="1"/>
        </p:nvSpPr>
        <p:spPr>
          <a:xfrm>
            <a:off x="6317956" y="4268679"/>
            <a:ext cx="57935" cy="1580225"/>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48"/>
            <a:ext cx="10504000" cy="1132258"/>
          </a:xfrm>
          <a:prstGeom prst="rect">
            <a:avLst/>
          </a:prstGeom>
        </p:spPr>
        <p:txBody>
          <a:bodyPr/>
          <a:lstStyle>
            <a:lvl1pPr algn="ctr">
              <a:defRPr/>
            </a:lvl1pPr>
          </a:lstStyle>
          <a:p>
            <a:r>
              <a:rPr lang="en-US"/>
              <a:t>Click to edit Master title style</a:t>
            </a:r>
          </a:p>
        </p:txBody>
      </p:sp>
      <p:sp>
        <p:nvSpPr>
          <p:cNvPr id="30" name="Text Placeholder 29">
            <a:extLst>
              <a:ext uri="{FF2B5EF4-FFF2-40B4-BE49-F238E27FC236}">
                <a16:creationId xmlns:a16="http://schemas.microsoft.com/office/drawing/2014/main" id="{B3229ECD-8805-D1D1-488D-A5FDB006BA70}"/>
              </a:ext>
            </a:extLst>
          </p:cNvPr>
          <p:cNvSpPr>
            <a:spLocks noGrp="1"/>
          </p:cNvSpPr>
          <p:nvPr>
            <p:ph type="body" sz="quarter" idx="13"/>
          </p:nvPr>
        </p:nvSpPr>
        <p:spPr>
          <a:xfrm>
            <a:off x="1583261" y="2178050"/>
            <a:ext cx="3602038" cy="504664"/>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40" name="Text Placeholder 39">
            <a:extLst>
              <a:ext uri="{FF2B5EF4-FFF2-40B4-BE49-F238E27FC236}">
                <a16:creationId xmlns:a16="http://schemas.microsoft.com/office/drawing/2014/main" id="{5F46028E-BBE2-4FC0-A1E0-3F36318AFF49}"/>
              </a:ext>
            </a:extLst>
          </p:cNvPr>
          <p:cNvSpPr>
            <a:spLocks noGrp="1"/>
          </p:cNvSpPr>
          <p:nvPr>
            <p:ph type="body" sz="quarter" idx="15"/>
          </p:nvPr>
        </p:nvSpPr>
        <p:spPr>
          <a:xfrm>
            <a:off x="1583261" y="2746215"/>
            <a:ext cx="3602038" cy="862617"/>
          </a:xfrm>
          <a:prstGeom prst="rect">
            <a:avLst/>
          </a:prstGeom>
        </p:spPr>
        <p:txBody>
          <a:bodyPr>
            <a:normAutofit/>
          </a:bodyPr>
          <a:lstStyle>
            <a:lvl1pPr marL="0" indent="0">
              <a:buNone/>
              <a:defRPr sz="1400"/>
            </a:lvl1pPr>
          </a:lstStyle>
          <a:p>
            <a:pPr lvl="0"/>
            <a:r>
              <a:rPr lang="en-US"/>
              <a:t>Click to edit Master text styles</a:t>
            </a:r>
          </a:p>
        </p:txBody>
      </p:sp>
      <p:sp>
        <p:nvSpPr>
          <p:cNvPr id="41" name="Text Placeholder 29">
            <a:extLst>
              <a:ext uri="{FF2B5EF4-FFF2-40B4-BE49-F238E27FC236}">
                <a16:creationId xmlns:a16="http://schemas.microsoft.com/office/drawing/2014/main" id="{152DA670-78AB-CBF6-1197-50A0CF775A2D}"/>
              </a:ext>
            </a:extLst>
          </p:cNvPr>
          <p:cNvSpPr>
            <a:spLocks noGrp="1"/>
          </p:cNvSpPr>
          <p:nvPr>
            <p:ph type="body" sz="quarter" idx="16"/>
          </p:nvPr>
        </p:nvSpPr>
        <p:spPr>
          <a:xfrm>
            <a:off x="6714553" y="2178050"/>
            <a:ext cx="3602038" cy="504664"/>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42" name="Text Placeholder 39">
            <a:extLst>
              <a:ext uri="{FF2B5EF4-FFF2-40B4-BE49-F238E27FC236}">
                <a16:creationId xmlns:a16="http://schemas.microsoft.com/office/drawing/2014/main" id="{7784DEEC-849A-0283-62BF-533242B109CF}"/>
              </a:ext>
            </a:extLst>
          </p:cNvPr>
          <p:cNvSpPr>
            <a:spLocks noGrp="1"/>
          </p:cNvSpPr>
          <p:nvPr>
            <p:ph type="body" sz="quarter" idx="17"/>
          </p:nvPr>
        </p:nvSpPr>
        <p:spPr>
          <a:xfrm>
            <a:off x="6714553" y="2746215"/>
            <a:ext cx="3602038" cy="862617"/>
          </a:xfrm>
          <a:prstGeom prst="rect">
            <a:avLst/>
          </a:prstGeom>
        </p:spPr>
        <p:txBody>
          <a:bodyPr>
            <a:normAutofit/>
          </a:bodyPr>
          <a:lstStyle>
            <a:lvl1pPr marL="0" indent="0">
              <a:buNone/>
              <a:defRPr sz="1400"/>
            </a:lvl1pPr>
          </a:lstStyle>
          <a:p>
            <a:pPr lvl="0"/>
            <a:r>
              <a:rPr lang="en-US"/>
              <a:t>Click to edit Master text styles</a:t>
            </a:r>
          </a:p>
        </p:txBody>
      </p:sp>
      <p:sp>
        <p:nvSpPr>
          <p:cNvPr id="43" name="Text Placeholder 29">
            <a:extLst>
              <a:ext uri="{FF2B5EF4-FFF2-40B4-BE49-F238E27FC236}">
                <a16:creationId xmlns:a16="http://schemas.microsoft.com/office/drawing/2014/main" id="{AB8125F3-2588-9BE1-D9EC-641E8C425C2E}"/>
              </a:ext>
            </a:extLst>
          </p:cNvPr>
          <p:cNvSpPr>
            <a:spLocks noGrp="1"/>
          </p:cNvSpPr>
          <p:nvPr>
            <p:ph type="body" sz="quarter" idx="18"/>
          </p:nvPr>
        </p:nvSpPr>
        <p:spPr>
          <a:xfrm>
            <a:off x="1583261" y="4325823"/>
            <a:ext cx="3602038" cy="504664"/>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44" name="Text Placeholder 39">
            <a:extLst>
              <a:ext uri="{FF2B5EF4-FFF2-40B4-BE49-F238E27FC236}">
                <a16:creationId xmlns:a16="http://schemas.microsoft.com/office/drawing/2014/main" id="{4D44707A-0C4F-C344-3717-752178D9CDD9}"/>
              </a:ext>
            </a:extLst>
          </p:cNvPr>
          <p:cNvSpPr>
            <a:spLocks noGrp="1"/>
          </p:cNvSpPr>
          <p:nvPr>
            <p:ph type="body" sz="quarter" idx="19"/>
          </p:nvPr>
        </p:nvSpPr>
        <p:spPr>
          <a:xfrm>
            <a:off x="1583261" y="4893988"/>
            <a:ext cx="3602038" cy="862617"/>
          </a:xfrm>
          <a:prstGeom prst="rect">
            <a:avLst/>
          </a:prstGeom>
        </p:spPr>
        <p:txBody>
          <a:bodyPr>
            <a:normAutofit/>
          </a:bodyPr>
          <a:lstStyle>
            <a:lvl1pPr marL="0" indent="0">
              <a:buNone/>
              <a:defRPr sz="1400"/>
            </a:lvl1pPr>
          </a:lstStyle>
          <a:p>
            <a:pPr lvl="0"/>
            <a:r>
              <a:rPr lang="en-US"/>
              <a:t>Click to edit Master text styles</a:t>
            </a:r>
          </a:p>
        </p:txBody>
      </p:sp>
      <p:sp>
        <p:nvSpPr>
          <p:cNvPr id="45" name="Text Placeholder 29">
            <a:extLst>
              <a:ext uri="{FF2B5EF4-FFF2-40B4-BE49-F238E27FC236}">
                <a16:creationId xmlns:a16="http://schemas.microsoft.com/office/drawing/2014/main" id="{C2916B5F-C470-85C4-B809-47286DE90376}"/>
              </a:ext>
            </a:extLst>
          </p:cNvPr>
          <p:cNvSpPr>
            <a:spLocks noGrp="1"/>
          </p:cNvSpPr>
          <p:nvPr>
            <p:ph type="body" sz="quarter" idx="20"/>
          </p:nvPr>
        </p:nvSpPr>
        <p:spPr>
          <a:xfrm>
            <a:off x="6714553" y="4325823"/>
            <a:ext cx="3602038" cy="504664"/>
          </a:xfrm>
          <a:prstGeom prst="rect">
            <a:avLst/>
          </a:prstGeom>
        </p:spPr>
        <p:txBody>
          <a:bodyPr anchor="b">
            <a:normAutofit/>
          </a:bodyPr>
          <a:lstStyle>
            <a:lvl1pPr marL="0" indent="0">
              <a:lnSpc>
                <a:spcPct val="100000"/>
              </a:lnSpc>
              <a:buNone/>
              <a:defRPr sz="1800" b="1">
                <a:solidFill>
                  <a:schemeClr val="accent1"/>
                </a:solidFill>
                <a:latin typeface="+mj-lt"/>
              </a:defRPr>
            </a:lvl1pPr>
          </a:lstStyle>
          <a:p>
            <a:pPr lvl="0"/>
            <a:r>
              <a:rPr lang="en-US"/>
              <a:t>Click to edit Master text styles</a:t>
            </a:r>
          </a:p>
        </p:txBody>
      </p:sp>
      <p:sp>
        <p:nvSpPr>
          <p:cNvPr id="46" name="Text Placeholder 39">
            <a:extLst>
              <a:ext uri="{FF2B5EF4-FFF2-40B4-BE49-F238E27FC236}">
                <a16:creationId xmlns:a16="http://schemas.microsoft.com/office/drawing/2014/main" id="{F1BFDDF3-7ED5-0302-C00D-A34A2058A9B8}"/>
              </a:ext>
            </a:extLst>
          </p:cNvPr>
          <p:cNvSpPr>
            <a:spLocks noGrp="1"/>
          </p:cNvSpPr>
          <p:nvPr>
            <p:ph type="body" sz="quarter" idx="21"/>
          </p:nvPr>
        </p:nvSpPr>
        <p:spPr>
          <a:xfrm>
            <a:off x="6714553" y="4893988"/>
            <a:ext cx="3602038" cy="862617"/>
          </a:xfrm>
          <a:prstGeom prst="rect">
            <a:avLst/>
          </a:prstGeom>
        </p:spPr>
        <p:txBody>
          <a:bodyPr>
            <a:normAutofit/>
          </a:bodyPr>
          <a:lstStyle>
            <a:lvl1pPr marL="0" indent="0">
              <a:buNone/>
              <a:defRPr sz="1400"/>
            </a:lvl1pPr>
          </a:lstStyle>
          <a:p>
            <a:pPr lvl="0"/>
            <a:r>
              <a:rPr lang="en-US"/>
              <a:t>Click to edit Master text styles</a:t>
            </a:r>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Tree>
    <p:extLst>
      <p:ext uri="{BB962C8B-B14F-4D97-AF65-F5344CB8AC3E}">
        <p14:creationId xmlns:p14="http://schemas.microsoft.com/office/powerpoint/2010/main" val="13946111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3-item Lists 3">
    <p:spTree>
      <p:nvGrpSpPr>
        <p:cNvPr id="1" name=""/>
        <p:cNvGrpSpPr/>
        <p:nvPr/>
      </p:nvGrpSpPr>
      <p:grpSpPr>
        <a:xfrm>
          <a:off x="0" y="0"/>
          <a:ext cx="0" cy="0"/>
          <a:chOff x="0" y="0"/>
          <a:chExt cx="0" cy="0"/>
        </a:xfrm>
      </p:grpSpPr>
      <p:sp>
        <p:nvSpPr>
          <p:cNvPr id="12" name="Freeform: Shape 7">
            <a:extLst>
              <a:ext uri="{FF2B5EF4-FFF2-40B4-BE49-F238E27FC236}">
                <a16:creationId xmlns:a16="http://schemas.microsoft.com/office/drawing/2014/main" id="{87CCFE2A-6626-6AE5-C453-D35DA310DC35}"/>
              </a:ext>
              <a:ext uri="{C183D7F6-B498-43B3-948B-1728B52AA6E4}">
                <adec:decorative xmlns:adec="http://schemas.microsoft.com/office/drawing/2017/decorative" val="1"/>
              </a:ext>
            </a:extLst>
          </p:cNvPr>
          <p:cNvSpPr/>
          <p:nvPr/>
        </p:nvSpPr>
        <p:spPr>
          <a:xfrm rot="5400000">
            <a:off x="10844791" y="-443490"/>
            <a:ext cx="299827" cy="1186810"/>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1"/>
          </a:solidFill>
          <a:ln cap="sq">
            <a:noFill/>
            <a:prstDash val="solid"/>
            <a:miter/>
          </a:ln>
        </p:spPr>
        <p:txBody>
          <a:bodyPr/>
          <a:lstStyle/>
          <a:p>
            <a:endParaRPr lang="zh-CN" altLang="en-US" sz="800"/>
          </a:p>
        </p:txBody>
      </p:sp>
      <p:sp>
        <p:nvSpPr>
          <p:cNvPr id="11" name="Freeform: Shape 6">
            <a:extLst>
              <a:ext uri="{FF2B5EF4-FFF2-40B4-BE49-F238E27FC236}">
                <a16:creationId xmlns:a16="http://schemas.microsoft.com/office/drawing/2014/main" id="{DCD2A433-747D-0C78-13C9-150DE55C9FB1}"/>
              </a:ext>
              <a:ext uri="{C183D7F6-B498-43B3-948B-1728B52AA6E4}">
                <adec:decorative xmlns:adec="http://schemas.microsoft.com/office/drawing/2017/decorative" val="1"/>
              </a:ext>
            </a:extLst>
          </p:cNvPr>
          <p:cNvSpPr/>
          <p:nvPr/>
        </p:nvSpPr>
        <p:spPr>
          <a:xfrm rot="5400000">
            <a:off x="11740140" y="-152029"/>
            <a:ext cx="299827" cy="603887"/>
          </a:xfrm>
          <a:custGeom>
            <a:avLst/>
            <a:gdLst/>
            <a:ahLst/>
            <a:cxnLst/>
            <a:rect l="l" t="t" r="r" b="b"/>
            <a:pathLst>
              <a:path w="2097419" h="2097419">
                <a:moveTo>
                  <a:pt x="0" y="0"/>
                </a:moveTo>
                <a:lnTo>
                  <a:pt x="2097419" y="0"/>
                </a:lnTo>
                <a:lnTo>
                  <a:pt x="2097419" y="2097419"/>
                </a:lnTo>
                <a:lnTo>
                  <a:pt x="0" y="2097419"/>
                </a:lnTo>
                <a:lnTo>
                  <a:pt x="0" y="0"/>
                </a:lnTo>
                <a:close/>
              </a:path>
            </a:pathLst>
          </a:custGeom>
          <a:solidFill>
            <a:schemeClr val="accent3"/>
          </a:solidFill>
          <a:ln cap="sq">
            <a:noFill/>
            <a:prstDash val="solid"/>
            <a:miter/>
          </a:ln>
        </p:spPr>
        <p:txBody>
          <a:bodyPr/>
          <a:lstStyle/>
          <a:p>
            <a:endParaRPr lang="zh-CN" altLang="en-US" sz="800"/>
          </a:p>
        </p:txBody>
      </p:sp>
      <p:sp>
        <p:nvSpPr>
          <p:cNvPr id="13" name="Freeform: Shape">
            <a:extLst>
              <a:ext uri="{FF2B5EF4-FFF2-40B4-BE49-F238E27FC236}">
                <a16:creationId xmlns:a16="http://schemas.microsoft.com/office/drawing/2014/main" id="{2F042920-C42A-7041-E752-777E868A2F6F}"/>
              </a:ext>
              <a:ext uri="{C183D7F6-B498-43B3-948B-1728B52AA6E4}">
                <adec:decorative xmlns:adec="http://schemas.microsoft.com/office/drawing/2017/decorative" val="1"/>
              </a:ext>
            </a:extLst>
          </p:cNvPr>
          <p:cNvSpPr/>
          <p:nvPr userDrawn="1"/>
        </p:nvSpPr>
        <p:spPr>
          <a:xfrm>
            <a:off x="0" y="6305550"/>
            <a:ext cx="552450" cy="552450"/>
          </a:xfrm>
          <a:custGeom>
            <a:avLst/>
            <a:gdLst>
              <a:gd name="connsiteX0" fmla="*/ 0 w 552450"/>
              <a:gd name="connsiteY0" fmla="*/ 0 h 552450"/>
              <a:gd name="connsiteX1" fmla="*/ 552450 w 552450"/>
              <a:gd name="connsiteY1" fmla="*/ 552450 h 552450"/>
              <a:gd name="connsiteX2" fmla="*/ 0 w 552450"/>
              <a:gd name="connsiteY2" fmla="*/ 552450 h 552450"/>
            </a:gdLst>
            <a:ahLst/>
            <a:cxnLst>
              <a:cxn ang="0">
                <a:pos x="connsiteX0" y="connsiteY0"/>
              </a:cxn>
              <a:cxn ang="0">
                <a:pos x="connsiteX1" y="connsiteY1"/>
              </a:cxn>
              <a:cxn ang="0">
                <a:pos x="connsiteX2" y="connsiteY2"/>
              </a:cxn>
            </a:cxnLst>
            <a:rect l="l" t="t" r="r" b="b"/>
            <a:pathLst>
              <a:path w="552450" h="552450">
                <a:moveTo>
                  <a:pt x="0" y="0"/>
                </a:moveTo>
                <a:cubicBezTo>
                  <a:pt x="305110" y="0"/>
                  <a:pt x="552450" y="247340"/>
                  <a:pt x="552450" y="552450"/>
                </a:cubicBezTo>
                <a:lnTo>
                  <a:pt x="0" y="55245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Rectangle 11">
            <a:extLst>
              <a:ext uri="{FF2B5EF4-FFF2-40B4-BE49-F238E27FC236}">
                <a16:creationId xmlns:a16="http://schemas.microsoft.com/office/drawing/2014/main" id="{A1AEFC74-881B-9A9C-D4A0-8FEE87B40E4D}"/>
              </a:ext>
              <a:ext uri="{C183D7F6-B498-43B3-948B-1728B52AA6E4}">
                <adec:decorative xmlns:adec="http://schemas.microsoft.com/office/drawing/2017/decorative" val="1"/>
              </a:ext>
            </a:extLst>
          </p:cNvPr>
          <p:cNvSpPr/>
          <p:nvPr userDrawn="1"/>
        </p:nvSpPr>
        <p:spPr>
          <a:xfrm>
            <a:off x="488951" y="2495551"/>
            <a:ext cx="3606596" cy="2517816"/>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chemeClr val="tx1"/>
              </a:solidFill>
            </a:endParaRPr>
          </a:p>
        </p:txBody>
      </p:sp>
      <p:sp>
        <p:nvSpPr>
          <p:cNvPr id="4" name="Rectangle 3">
            <a:extLst>
              <a:ext uri="{FF2B5EF4-FFF2-40B4-BE49-F238E27FC236}">
                <a16:creationId xmlns:a16="http://schemas.microsoft.com/office/drawing/2014/main" id="{3EF6B9CD-CDCE-3DAE-1096-E42A3D736874}"/>
              </a:ext>
              <a:ext uri="{C183D7F6-B498-43B3-948B-1728B52AA6E4}">
                <adec:decorative xmlns:adec="http://schemas.microsoft.com/office/drawing/2017/decorative" val="1"/>
              </a:ext>
            </a:extLst>
          </p:cNvPr>
          <p:cNvSpPr/>
          <p:nvPr userDrawn="1"/>
        </p:nvSpPr>
        <p:spPr>
          <a:xfrm>
            <a:off x="4304578" y="2495551"/>
            <a:ext cx="3606596" cy="2517816"/>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chemeClr val="tx1"/>
              </a:solidFill>
            </a:endParaRPr>
          </a:p>
        </p:txBody>
      </p:sp>
      <p:sp>
        <p:nvSpPr>
          <p:cNvPr id="5" name="Rectangle 5">
            <a:extLst>
              <a:ext uri="{FF2B5EF4-FFF2-40B4-BE49-F238E27FC236}">
                <a16:creationId xmlns:a16="http://schemas.microsoft.com/office/drawing/2014/main" id="{1A9185E4-B64F-D102-D753-318F5A735DD5}"/>
              </a:ext>
              <a:ext uri="{C183D7F6-B498-43B3-948B-1728B52AA6E4}">
                <adec:decorative xmlns:adec="http://schemas.microsoft.com/office/drawing/2017/decorative" val="1"/>
              </a:ext>
            </a:extLst>
          </p:cNvPr>
          <p:cNvSpPr/>
          <p:nvPr userDrawn="1"/>
        </p:nvSpPr>
        <p:spPr>
          <a:xfrm>
            <a:off x="8120205" y="2495551"/>
            <a:ext cx="3606596" cy="2517816"/>
          </a:xfrm>
          <a:prstGeom prst="rect">
            <a:avLst/>
          </a:prstGeom>
          <a:solidFill>
            <a:schemeClr val="accent1">
              <a:lumMod val="20000"/>
              <a:lumOff val="8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400">
              <a:solidFill>
                <a:schemeClr val="tx1"/>
              </a:solidFill>
            </a:endParaRPr>
          </a:p>
        </p:txBody>
      </p:sp>
      <p:sp>
        <p:nvSpPr>
          <p:cNvPr id="18" name="Rectangle: Rounded Corners 143">
            <a:extLst>
              <a:ext uri="{FF2B5EF4-FFF2-40B4-BE49-F238E27FC236}">
                <a16:creationId xmlns:a16="http://schemas.microsoft.com/office/drawing/2014/main" id="{F5D42F95-A294-554D-ECB2-B2E099A4F2D7}"/>
              </a:ext>
              <a:ext uri="{C183D7F6-B498-43B3-948B-1728B52AA6E4}">
                <adec:decorative xmlns:adec="http://schemas.microsoft.com/office/drawing/2017/decorative" val="1"/>
              </a:ext>
            </a:extLst>
          </p:cNvPr>
          <p:cNvSpPr>
            <a:spLocks/>
          </p:cNvSpPr>
          <p:nvPr userDrawn="1"/>
        </p:nvSpPr>
        <p:spPr>
          <a:xfrm rot="5400000">
            <a:off x="2269390" y="983372"/>
            <a:ext cx="45719" cy="3252137"/>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19" name="Rectangle: Rounded Corners 143">
            <a:extLst>
              <a:ext uri="{FF2B5EF4-FFF2-40B4-BE49-F238E27FC236}">
                <a16:creationId xmlns:a16="http://schemas.microsoft.com/office/drawing/2014/main" id="{5BDE51AD-849D-734D-C53B-CB01854A33F8}"/>
              </a:ext>
              <a:ext uri="{C183D7F6-B498-43B3-948B-1728B52AA6E4}">
                <adec:decorative xmlns:adec="http://schemas.microsoft.com/office/drawing/2017/decorative" val="1"/>
              </a:ext>
            </a:extLst>
          </p:cNvPr>
          <p:cNvSpPr>
            <a:spLocks/>
          </p:cNvSpPr>
          <p:nvPr userDrawn="1"/>
        </p:nvSpPr>
        <p:spPr>
          <a:xfrm rot="5400000">
            <a:off x="6090795" y="983372"/>
            <a:ext cx="45719" cy="3252137"/>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0" name="Rectangle: Rounded Corners 143">
            <a:extLst>
              <a:ext uri="{FF2B5EF4-FFF2-40B4-BE49-F238E27FC236}">
                <a16:creationId xmlns:a16="http://schemas.microsoft.com/office/drawing/2014/main" id="{FD1CFB5D-5023-08E7-C54E-8D59DBE2B2C5}"/>
              </a:ext>
              <a:ext uri="{C183D7F6-B498-43B3-948B-1728B52AA6E4}">
                <adec:decorative xmlns:adec="http://schemas.microsoft.com/office/drawing/2017/decorative" val="1"/>
              </a:ext>
            </a:extLst>
          </p:cNvPr>
          <p:cNvSpPr>
            <a:spLocks/>
          </p:cNvSpPr>
          <p:nvPr userDrawn="1"/>
        </p:nvSpPr>
        <p:spPr>
          <a:xfrm rot="5400000">
            <a:off x="9906422" y="983372"/>
            <a:ext cx="45719" cy="3252137"/>
          </a:xfrm>
          <a:prstGeom prst="rect">
            <a:avLst/>
          </a:prstGeom>
          <a:solidFill>
            <a:schemeClr val="accent1"/>
          </a:solid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endParaRPr lang="zh-CN" altLang="en-US" sz="2000"/>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382744"/>
            <a:ext cx="10504000" cy="1132258"/>
          </a:xfrm>
          <a:prstGeom prst="rect">
            <a:avLst/>
          </a:prstGeom>
        </p:spPr>
        <p:txBody>
          <a:bodyPr/>
          <a:lstStyle>
            <a:lvl1pPr algn="ctr">
              <a:tabLst>
                <a:tab pos="4284663" algn="l"/>
              </a:tabLst>
              <a:defRPr/>
            </a:lvl1pPr>
          </a:lstStyle>
          <a:p>
            <a:r>
              <a:rPr lang="en-US"/>
              <a:t>Click to edit Master title style</a:t>
            </a:r>
          </a:p>
        </p:txBody>
      </p:sp>
      <p:sp>
        <p:nvSpPr>
          <p:cNvPr id="22" name="Text Placeholder 21">
            <a:extLst>
              <a:ext uri="{FF2B5EF4-FFF2-40B4-BE49-F238E27FC236}">
                <a16:creationId xmlns:a16="http://schemas.microsoft.com/office/drawing/2014/main" id="{579E6D70-234C-B43F-0689-DA978FDC4559}"/>
              </a:ext>
            </a:extLst>
          </p:cNvPr>
          <p:cNvSpPr>
            <a:spLocks noGrp="1"/>
          </p:cNvSpPr>
          <p:nvPr>
            <p:ph type="body" sz="quarter" idx="13"/>
          </p:nvPr>
        </p:nvSpPr>
        <p:spPr>
          <a:xfrm>
            <a:off x="666181" y="2894188"/>
            <a:ext cx="3252788" cy="743602"/>
          </a:xfrm>
          <a:prstGeom prst="rect">
            <a:avLst/>
          </a:prstGeom>
        </p:spPr>
        <p:txBody>
          <a:bodyP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24" name="Text Placeholder 23">
            <a:extLst>
              <a:ext uri="{FF2B5EF4-FFF2-40B4-BE49-F238E27FC236}">
                <a16:creationId xmlns:a16="http://schemas.microsoft.com/office/drawing/2014/main" id="{CA5E087E-94A9-C71E-5291-39C6638BD0A5}"/>
              </a:ext>
            </a:extLst>
          </p:cNvPr>
          <p:cNvSpPr>
            <a:spLocks noGrp="1"/>
          </p:cNvSpPr>
          <p:nvPr>
            <p:ph type="body" sz="quarter" idx="14" hasCustomPrompt="1"/>
          </p:nvPr>
        </p:nvSpPr>
        <p:spPr>
          <a:xfrm>
            <a:off x="666181" y="3737577"/>
            <a:ext cx="3252788" cy="1031875"/>
          </a:xfrm>
          <a:prstGeom prst="rect">
            <a:avLst/>
          </a:prstGeom>
        </p:spPr>
        <p:txBody>
          <a:bodyPr>
            <a:normAutofit/>
          </a:bodyPr>
          <a:lstStyle>
            <a:lvl1pPr marL="0" indent="0" algn="ctr">
              <a:buNone/>
              <a:defRPr sz="1400"/>
            </a:lvl1pPr>
          </a:lstStyle>
          <a:p>
            <a:pPr lvl="0"/>
            <a:r>
              <a:rPr lang="en-US" altLang="zh-CN"/>
              <a:t>Click to edit Master text styles</a:t>
            </a:r>
            <a:endParaRPr lang="zh-CN" altLang="en-US"/>
          </a:p>
        </p:txBody>
      </p:sp>
      <p:sp>
        <p:nvSpPr>
          <p:cNvPr id="25" name="Text Placeholder 21">
            <a:extLst>
              <a:ext uri="{FF2B5EF4-FFF2-40B4-BE49-F238E27FC236}">
                <a16:creationId xmlns:a16="http://schemas.microsoft.com/office/drawing/2014/main" id="{DFFAF77B-DC5E-D3F2-DD0F-B6B0DE2E3337}"/>
              </a:ext>
            </a:extLst>
          </p:cNvPr>
          <p:cNvSpPr>
            <a:spLocks noGrp="1"/>
          </p:cNvSpPr>
          <p:nvPr>
            <p:ph type="body" sz="quarter" idx="15"/>
          </p:nvPr>
        </p:nvSpPr>
        <p:spPr>
          <a:xfrm>
            <a:off x="4486935" y="2902435"/>
            <a:ext cx="3252788" cy="743602"/>
          </a:xfrm>
          <a:prstGeom prst="rect">
            <a:avLst/>
          </a:prstGeom>
        </p:spPr>
        <p:txBody>
          <a:bodyP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26" name="Text Placeholder 23">
            <a:extLst>
              <a:ext uri="{FF2B5EF4-FFF2-40B4-BE49-F238E27FC236}">
                <a16:creationId xmlns:a16="http://schemas.microsoft.com/office/drawing/2014/main" id="{75E6CD7A-E04F-DA48-DFE7-15AD16F205CE}"/>
              </a:ext>
            </a:extLst>
          </p:cNvPr>
          <p:cNvSpPr>
            <a:spLocks noGrp="1"/>
          </p:cNvSpPr>
          <p:nvPr>
            <p:ph type="body" sz="quarter" idx="16" hasCustomPrompt="1"/>
          </p:nvPr>
        </p:nvSpPr>
        <p:spPr>
          <a:xfrm>
            <a:off x="4486935" y="3745824"/>
            <a:ext cx="3252788" cy="1031875"/>
          </a:xfrm>
          <a:prstGeom prst="rect">
            <a:avLst/>
          </a:prstGeom>
        </p:spPr>
        <p:txBody>
          <a:bodyPr>
            <a:normAutofit/>
          </a:bodyPr>
          <a:lstStyle>
            <a:lvl1pPr marL="0" indent="0" algn="ctr">
              <a:buNone/>
              <a:defRPr sz="1400"/>
            </a:lvl1pPr>
          </a:lstStyle>
          <a:p>
            <a:pPr lvl="0"/>
            <a:r>
              <a:rPr lang="en-US" altLang="zh-CN"/>
              <a:t>Click to edit Master text styles</a:t>
            </a:r>
            <a:endParaRPr lang="zh-CN" altLang="en-US"/>
          </a:p>
        </p:txBody>
      </p:sp>
      <p:sp>
        <p:nvSpPr>
          <p:cNvPr id="31" name="Text Placeholder 21">
            <a:extLst>
              <a:ext uri="{FF2B5EF4-FFF2-40B4-BE49-F238E27FC236}">
                <a16:creationId xmlns:a16="http://schemas.microsoft.com/office/drawing/2014/main" id="{A69C0A17-B8C0-CDE4-B1B4-4B9FC4AC8A44}"/>
              </a:ext>
            </a:extLst>
          </p:cNvPr>
          <p:cNvSpPr>
            <a:spLocks noGrp="1"/>
          </p:cNvSpPr>
          <p:nvPr>
            <p:ph type="body" sz="quarter" idx="17"/>
          </p:nvPr>
        </p:nvSpPr>
        <p:spPr>
          <a:xfrm>
            <a:off x="8273031" y="2902435"/>
            <a:ext cx="3252788" cy="743602"/>
          </a:xfrm>
          <a:prstGeom prst="rect">
            <a:avLst/>
          </a:prstGeom>
        </p:spPr>
        <p:txBody>
          <a:bodyPr>
            <a:normAutofit/>
          </a:bodyPr>
          <a:lstStyle>
            <a:lvl1pPr marL="0" indent="0" algn="ctr">
              <a:lnSpc>
                <a:spcPct val="100000"/>
              </a:lnSpc>
              <a:buNone/>
              <a:defRPr sz="1800" b="1">
                <a:solidFill>
                  <a:schemeClr val="accent1"/>
                </a:solidFill>
                <a:latin typeface="+mj-lt"/>
              </a:defRPr>
            </a:lvl1pPr>
          </a:lstStyle>
          <a:p>
            <a:pPr lvl="0"/>
            <a:r>
              <a:rPr lang="en-US"/>
              <a:t>Click to edit Master text styles</a:t>
            </a:r>
          </a:p>
        </p:txBody>
      </p:sp>
      <p:sp>
        <p:nvSpPr>
          <p:cNvPr id="32" name="Text Placeholder 23">
            <a:extLst>
              <a:ext uri="{FF2B5EF4-FFF2-40B4-BE49-F238E27FC236}">
                <a16:creationId xmlns:a16="http://schemas.microsoft.com/office/drawing/2014/main" id="{44986253-66AA-1A5A-93F0-09CA6D7377DC}"/>
              </a:ext>
            </a:extLst>
          </p:cNvPr>
          <p:cNvSpPr>
            <a:spLocks noGrp="1"/>
          </p:cNvSpPr>
          <p:nvPr>
            <p:ph type="body" sz="quarter" idx="18" hasCustomPrompt="1"/>
          </p:nvPr>
        </p:nvSpPr>
        <p:spPr>
          <a:xfrm>
            <a:off x="8273031" y="3745824"/>
            <a:ext cx="3252788" cy="1031875"/>
          </a:xfrm>
          <a:prstGeom prst="rect">
            <a:avLst/>
          </a:prstGeom>
        </p:spPr>
        <p:txBody>
          <a:bodyPr>
            <a:normAutofit/>
          </a:bodyPr>
          <a:lstStyle>
            <a:lvl1pPr marL="0" indent="0" algn="ctr">
              <a:buNone/>
              <a:defRPr sz="1400"/>
            </a:lvl1pPr>
          </a:lstStyle>
          <a:p>
            <a:pPr lvl="0"/>
            <a:r>
              <a:rPr lang="en-US" altLang="zh-CN"/>
              <a:t>Click to edit Master text styles</a:t>
            </a:r>
            <a:endParaRPr lang="zh-CN" altLang="en-US"/>
          </a:p>
        </p:txBody>
      </p:sp>
      <p:sp>
        <p:nvSpPr>
          <p:cNvPr id="6" name="Date Placeholder 5">
            <a:extLst>
              <a:ext uri="{FF2B5EF4-FFF2-40B4-BE49-F238E27FC236}">
                <a16:creationId xmlns:a16="http://schemas.microsoft.com/office/drawing/2014/main" id="{A991000C-5C42-5EFE-1724-E919C1AFCF60}"/>
              </a:ext>
            </a:extLst>
          </p:cNvPr>
          <p:cNvSpPr>
            <a:spLocks noGrp="1"/>
          </p:cNvSpPr>
          <p:nvPr>
            <p:ph type="dt" sz="half" idx="10"/>
          </p:nvPr>
        </p:nvSpPr>
        <p:spPr>
          <a:xfrm>
            <a:off x="657225" y="6400800"/>
            <a:ext cx="2743200" cy="266700"/>
          </a:xfrm>
          <a:prstGeom prst="rect">
            <a:avLst/>
          </a:prstGeom>
        </p:spPr>
        <p:txBody>
          <a:bodyPr/>
          <a:lstStyle/>
          <a:p>
            <a:r>
              <a:rPr lang="en-US" altLang="zh-CN"/>
              <a:t>03/12/2025</a:t>
            </a:r>
          </a:p>
        </p:txBody>
      </p:sp>
      <p:sp>
        <p:nvSpPr>
          <p:cNvPr id="7" name="Footer Placeholder 6">
            <a:extLst>
              <a:ext uri="{FF2B5EF4-FFF2-40B4-BE49-F238E27FC236}">
                <a16:creationId xmlns:a16="http://schemas.microsoft.com/office/drawing/2014/main" id="{A620EB96-9ED6-BCEB-D919-685C90DA47C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7">
            <a:extLst>
              <a:ext uri="{FF2B5EF4-FFF2-40B4-BE49-F238E27FC236}">
                <a16:creationId xmlns:a16="http://schemas.microsoft.com/office/drawing/2014/main" id="{25564476-60E1-46C0-5035-F4C8EDB87384}"/>
              </a:ext>
            </a:extLst>
          </p:cNvPr>
          <p:cNvSpPr>
            <a:spLocks noGrp="1"/>
          </p:cNvSpPr>
          <p:nvPr>
            <p:ph type="sldNum" sz="half" idx="12"/>
          </p:nvPr>
        </p:nvSpPr>
        <p:spPr>
          <a:xfrm>
            <a:off x="7858125" y="6400800"/>
            <a:ext cx="3657600" cy="266700"/>
          </a:xfrm>
          <a:prstGeom prst="rect">
            <a:avLst/>
          </a:prstGeom>
        </p:spPr>
        <p:txBody>
          <a:bodyPr/>
          <a:lstStyle/>
          <a:p>
            <a:fld id="{BDE41EC4-32D3-40A1-A827-5D3F99F173AD}" type="slidenum">
              <a:rPr lang="en-US" altLang="zh-CN" smtClean="0"/>
              <a:pPr/>
              <a:t>‹#›</a:t>
            </a:fld>
            <a:endParaRPr lang="en-US" altLang="zh-CN"/>
          </a:p>
        </p:txBody>
      </p:sp>
    </p:spTree>
    <p:extLst>
      <p:ext uri="{BB962C8B-B14F-4D97-AF65-F5344CB8AC3E}">
        <p14:creationId xmlns:p14="http://schemas.microsoft.com/office/powerpoint/2010/main" val="274012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8049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5484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9956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26053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27079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0903044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754809233"/>
      </p:ext>
    </p:extLst>
  </p:cSld>
  <p:clrMap bg1="lt1" tx1="dk1" bg2="lt2" tx2="dk2" accent1="accent1" accent2="accent2" accent3="accent3" accent4="accent4" accent5="accent5" accent6="accent6" hlink="hlink" folHlink="folHlink"/>
  <p:sldLayoutIdLst>
    <p:sldLayoutId id="2147484472" r:id="rId1"/>
    <p:sldLayoutId id="2147484473" r:id="rId2"/>
    <p:sldLayoutId id="2147484474" r:id="rId3"/>
    <p:sldLayoutId id="2147484475" r:id="rId4"/>
    <p:sldLayoutId id="2147484476" r:id="rId5"/>
    <p:sldLayoutId id="2147484477" r:id="rId6"/>
    <p:sldLayoutId id="2147484478" r:id="rId7"/>
    <p:sldLayoutId id="2147484479" r:id="rId8"/>
    <p:sldLayoutId id="2147484480" r:id="rId9"/>
    <p:sldLayoutId id="2147484481" r:id="rId10"/>
    <p:sldLayoutId id="2147484482" r:id="rId11"/>
    <p:sldLayoutId id="2147484483" r:id="rId12"/>
    <p:sldLayoutId id="2147484484" r:id="rId13"/>
    <p:sldLayoutId id="2147484485" r:id="rId14"/>
    <p:sldLayoutId id="2147484486" r:id="rId15"/>
    <p:sldLayoutId id="2147484487" r:id="rId16"/>
    <p:sldLayoutId id="2147484488" r:id="rId17"/>
    <p:sldLayoutId id="2147484489" r:id="rId18"/>
    <p:sldLayoutId id="2147484490" r:id="rId19"/>
    <p:sldLayoutId id="2147484217" r:id="rId20"/>
    <p:sldLayoutId id="2147484218" r:id="rId21"/>
    <p:sldLayoutId id="2147484219" r:id="rId22"/>
    <p:sldLayoutId id="2147484220" r:id="rId23"/>
    <p:sldLayoutId id="2147484222" r:id="rId24"/>
    <p:sldLayoutId id="2147484223" r:id="rId25"/>
    <p:sldLayoutId id="2147484224" r:id="rId26"/>
    <p:sldLayoutId id="2147484225" r:id="rId27"/>
    <p:sldLayoutId id="2147484226" r:id="rId28"/>
    <p:sldLayoutId id="2147484227" r:id="rId29"/>
    <p:sldLayoutId id="2147484228" r:id="rId30"/>
    <p:sldLayoutId id="2147484229" r:id="rId31"/>
    <p:sldLayoutId id="2147484230" r:id="rId32"/>
    <p:sldLayoutId id="2147484231" r:id="rId33"/>
    <p:sldLayoutId id="2147484232" r:id="rId34"/>
    <p:sldLayoutId id="2147484233" r:id="rId35"/>
    <p:sldLayoutId id="2147484234" r:id="rId36"/>
    <p:sldLayoutId id="2147484235" r:id="rId37"/>
    <p:sldLayoutId id="2147484236" r:id="rId38"/>
    <p:sldLayoutId id="2147484237" r:id="rId3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14" name="Title">
            <a:extLst>
              <a:ext uri="{FF2B5EF4-FFF2-40B4-BE49-F238E27FC236}">
                <a16:creationId xmlns:a16="http://schemas.microsoft.com/office/drawing/2014/main" id="{498C655C-AA03-DE32-22C2-F8E9215D5E12}"/>
              </a:ext>
            </a:extLst>
          </p:cNvPr>
          <p:cNvSpPr>
            <a:spLocks noGrp="1"/>
          </p:cNvSpPr>
          <p:nvPr>
            <p:ph type="ctrTitle"/>
          </p:nvPr>
        </p:nvSpPr>
        <p:spPr>
          <a:xfrm>
            <a:off x="1224867" y="470059"/>
            <a:ext cx="7567293" cy="3384638"/>
          </a:xfrm>
          <a:ln>
            <a:solidFill>
              <a:srgbClr val="000000"/>
            </a:solidFill>
          </a:ln>
        </p:spPr>
        <p:txBody>
          <a:bodyPr lIns="0" tIns="0" rIns="0" bIns="0">
            <a:noAutofit/>
          </a:bodyPr>
          <a:lstStyle/>
          <a:p>
            <a:r>
              <a:rPr lang="en-US" altLang="zh-CN" sz="6000" b="1">
                <a:solidFill>
                  <a:schemeClr val="accent6">
                    <a:lumMod val="49000"/>
                  </a:schemeClr>
                </a:solidFill>
                <a:ea typeface="华文楷体"/>
                <a:cs typeface="Poppins SemiBold"/>
              </a:rPr>
              <a:t>EMPLOYEE MANAGEMENT SYSTEM</a:t>
            </a:r>
          </a:p>
        </p:txBody>
      </p:sp>
      <p:sp>
        <p:nvSpPr>
          <p:cNvPr id="15" name="Subetitle">
            <a:extLst>
              <a:ext uri="{FF2B5EF4-FFF2-40B4-BE49-F238E27FC236}">
                <a16:creationId xmlns:a16="http://schemas.microsoft.com/office/drawing/2014/main" id="{70D1022B-BB14-50B2-2802-B879514F172D}"/>
              </a:ext>
            </a:extLst>
          </p:cNvPr>
          <p:cNvSpPr>
            <a:spLocks noGrp="1"/>
          </p:cNvSpPr>
          <p:nvPr>
            <p:ph type="subTitle" idx="1"/>
          </p:nvPr>
        </p:nvSpPr>
        <p:spPr>
          <a:xfrm rot="-10800000" flipV="1">
            <a:off x="462867" y="3546576"/>
            <a:ext cx="5328919" cy="637072"/>
          </a:xfrm>
        </p:spPr>
        <p:txBody>
          <a:bodyPr lIns="0" tIns="0" rIns="0" bIns="0">
            <a:noAutofit/>
          </a:bodyPr>
          <a:lstStyle/>
          <a:p>
            <a:r>
              <a:rPr lang="en-US" altLang="zh-CN"/>
              <a:t>                                         </a:t>
            </a:r>
          </a:p>
        </p:txBody>
      </p:sp>
      <p:pic>
        <p:nvPicPr>
          <p:cNvPr id="19" name="Picture Placeholder 18" descr="Confident man standing in a busy office.">
            <a:extLst>
              <a:ext uri="{FF2B5EF4-FFF2-40B4-BE49-F238E27FC236}">
                <a16:creationId xmlns:a16="http://schemas.microsoft.com/office/drawing/2014/main" id="{CB3C59EF-7B41-B87E-17F9-1E0D142CB6C8}"/>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23" r="23"/>
          <a:stretch/>
        </p:blipFill>
        <p:spPr>
          <a:xfrm>
            <a:off x="6850372" y="905380"/>
            <a:ext cx="3568330" cy="3721659"/>
          </a:xfrm>
          <a:blipFill>
            <a:blip r:embed="rId3" cstate="screen">
              <a:extLst>
                <a:ext uri="{28A0092B-C50C-407E-A947-70E740481C1C}">
                  <a14:useLocalDpi xmlns:a14="http://schemas.microsoft.com/office/drawing/2010/main"/>
                </a:ext>
              </a:extLst>
            </a:blip>
            <a:srcRect/>
            <a:stretch>
              <a:fillRect/>
            </a:stretch>
          </a:blipFill>
        </p:spPr>
      </p:pic>
      <p:pic>
        <p:nvPicPr>
          <p:cNvPr id="20" name="Picture Placeholder 19" descr="Row of seated people, some writing notes in book on lap">
            <a:extLst>
              <a:ext uri="{FF2B5EF4-FFF2-40B4-BE49-F238E27FC236}">
                <a16:creationId xmlns:a16="http://schemas.microsoft.com/office/drawing/2014/main" id="{BB80A24F-19F6-28E9-6CC1-3990897C46D8}"/>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a:stretch/>
        </p:blipFill>
        <p:spPr>
          <a:xfrm>
            <a:off x="9179309" y="3539609"/>
            <a:ext cx="2046616" cy="2046616"/>
          </a:xfrm>
        </p:spPr>
      </p:pic>
      <p:pic>
        <p:nvPicPr>
          <p:cNvPr id="2" name="Picture 1" descr="Innomatics Technology Hub in JNTU, Kukatpally, Hyderabad">
            <a:extLst>
              <a:ext uri="{FF2B5EF4-FFF2-40B4-BE49-F238E27FC236}">
                <a16:creationId xmlns:a16="http://schemas.microsoft.com/office/drawing/2014/main" id="{C38A9C16-D887-83E8-61A8-0FE136229C9D}"/>
              </a:ext>
            </a:extLst>
          </p:cNvPr>
          <p:cNvPicPr>
            <a:picLocks noChangeAspect="1"/>
          </p:cNvPicPr>
          <p:nvPr/>
        </p:nvPicPr>
        <p:blipFill>
          <a:blip r:embed="rId5"/>
          <a:stretch>
            <a:fillRect/>
          </a:stretch>
        </p:blipFill>
        <p:spPr>
          <a:xfrm>
            <a:off x="9066362" y="6175517"/>
            <a:ext cx="2743200" cy="689229"/>
          </a:xfrm>
          <a:prstGeom prst="rect">
            <a:avLst/>
          </a:prstGeom>
        </p:spPr>
      </p:pic>
    </p:spTree>
    <p:extLst>
      <p:ext uri="{BB962C8B-B14F-4D97-AF65-F5344CB8AC3E}">
        <p14:creationId xmlns:p14="http://schemas.microsoft.com/office/powerpoint/2010/main" val="2543284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A29A6-8964-D275-EC19-2F22DE913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0BCA03-1B75-D727-B202-AF136F1A580B}"/>
              </a:ext>
            </a:extLst>
          </p:cNvPr>
          <p:cNvSpPr>
            <a:spLocks noGrp="1"/>
          </p:cNvSpPr>
          <p:nvPr>
            <p:ph type="title"/>
          </p:nvPr>
        </p:nvSpPr>
        <p:spPr>
          <a:xfrm>
            <a:off x="478403" y="245950"/>
            <a:ext cx="10018713" cy="1752599"/>
          </a:xfrm>
        </p:spPr>
        <p:txBody>
          <a:bodyPr/>
          <a:lstStyle/>
          <a:p>
            <a:r>
              <a:rPr lang="en-US" sz="2400">
                <a:latin typeface="Arial"/>
                <a:cs typeface="Arial"/>
              </a:rPr>
              <a:t>3.What is </a:t>
            </a:r>
            <a:r>
              <a:rPr lang="en-US" sz="2800">
                <a:latin typeface="Arial"/>
                <a:cs typeface="Arial"/>
              </a:rPr>
              <a:t>the </a:t>
            </a:r>
            <a:r>
              <a:rPr lang="en-US" sz="2400">
                <a:latin typeface="Arial"/>
                <a:cs typeface="Arial"/>
              </a:rPr>
              <a:t>average salary per department?</a:t>
            </a:r>
          </a:p>
          <a:p>
            <a:endParaRPr lang="en-US"/>
          </a:p>
        </p:txBody>
      </p:sp>
      <p:pic>
        <p:nvPicPr>
          <p:cNvPr id="8" name="Content Placeholder 7">
            <a:extLst>
              <a:ext uri="{FF2B5EF4-FFF2-40B4-BE49-F238E27FC236}">
                <a16:creationId xmlns:a16="http://schemas.microsoft.com/office/drawing/2014/main" id="{25166C1A-11E8-39B0-1DE0-579C59BB4995}"/>
              </a:ext>
            </a:extLst>
          </p:cNvPr>
          <p:cNvPicPr>
            <a:picLocks noGrp="1" noChangeAspect="1"/>
          </p:cNvPicPr>
          <p:nvPr>
            <p:ph idx="1"/>
          </p:nvPr>
        </p:nvPicPr>
        <p:blipFill>
          <a:blip r:embed="rId2"/>
          <a:stretch>
            <a:fillRect/>
          </a:stretch>
        </p:blipFill>
        <p:spPr>
          <a:xfrm>
            <a:off x="584084" y="1655107"/>
            <a:ext cx="6512718" cy="2262186"/>
          </a:xfrm>
          <a:prstGeom prst="rect">
            <a:avLst/>
          </a:prstGeom>
        </p:spPr>
      </p:pic>
      <p:pic>
        <p:nvPicPr>
          <p:cNvPr id="7" name="Content Placeholder 4" descr="A screenshot of a computer&#10;&#10;AI-generated content may be incorrect.">
            <a:extLst>
              <a:ext uri="{FF2B5EF4-FFF2-40B4-BE49-F238E27FC236}">
                <a16:creationId xmlns:a16="http://schemas.microsoft.com/office/drawing/2014/main" id="{044564BC-44A8-B672-CA2C-204C598FB7F2}"/>
              </a:ext>
            </a:extLst>
          </p:cNvPr>
          <p:cNvPicPr>
            <a:picLocks noChangeAspect="1"/>
          </p:cNvPicPr>
          <p:nvPr/>
        </p:nvPicPr>
        <p:blipFill>
          <a:blip r:embed="rId3"/>
          <a:stretch>
            <a:fillRect/>
          </a:stretch>
        </p:blipFill>
        <p:spPr>
          <a:xfrm>
            <a:off x="7660839" y="3429000"/>
            <a:ext cx="2566987" cy="2066924"/>
          </a:xfrm>
          <a:prstGeom prst="rect">
            <a:avLst/>
          </a:prstGeom>
        </p:spPr>
      </p:pic>
      <p:pic>
        <p:nvPicPr>
          <p:cNvPr id="4" name="Picture 3" descr="Innomatics Technology Hub in JNTU, Kukatpally, Hyderabad">
            <a:extLst>
              <a:ext uri="{FF2B5EF4-FFF2-40B4-BE49-F238E27FC236}">
                <a16:creationId xmlns:a16="http://schemas.microsoft.com/office/drawing/2014/main" id="{37840A14-CA66-E12D-A0C2-FF384C668E79}"/>
              </a:ext>
            </a:extLst>
          </p:cNvPr>
          <p:cNvPicPr>
            <a:picLocks noChangeAspect="1"/>
          </p:cNvPicPr>
          <p:nvPr/>
        </p:nvPicPr>
        <p:blipFill>
          <a:blip r:embed="rId4"/>
          <a:stretch>
            <a:fillRect/>
          </a:stretch>
        </p:blipFill>
        <p:spPr>
          <a:xfrm>
            <a:off x="7936300" y="5836038"/>
            <a:ext cx="4097549" cy="1023130"/>
          </a:xfrm>
          <a:prstGeom prst="rect">
            <a:avLst/>
          </a:prstGeom>
        </p:spPr>
      </p:pic>
    </p:spTree>
    <p:extLst>
      <p:ext uri="{BB962C8B-B14F-4D97-AF65-F5344CB8AC3E}">
        <p14:creationId xmlns:p14="http://schemas.microsoft.com/office/powerpoint/2010/main" val="769881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2C4B-E330-125D-E398-234D933E24A8}"/>
              </a:ext>
            </a:extLst>
          </p:cNvPr>
          <p:cNvSpPr>
            <a:spLocks noGrp="1"/>
          </p:cNvSpPr>
          <p:nvPr>
            <p:ph type="title"/>
          </p:nvPr>
        </p:nvSpPr>
        <p:spPr>
          <a:xfrm>
            <a:off x="778697" y="5795"/>
            <a:ext cx="10018713" cy="1163129"/>
          </a:xfrm>
        </p:spPr>
        <p:txBody>
          <a:bodyPr>
            <a:normAutofit/>
          </a:bodyPr>
          <a:lstStyle/>
          <a:p>
            <a:r>
              <a:rPr lang="en-US" sz="2800">
                <a:latin typeface="Arial"/>
                <a:cs typeface="Arial"/>
              </a:rPr>
              <a:t>4.Who are the top 5 highest-paid employees?</a:t>
            </a:r>
            <a:endParaRPr lang="en-US" sz="2800"/>
          </a:p>
        </p:txBody>
      </p:sp>
      <p:pic>
        <p:nvPicPr>
          <p:cNvPr id="7" name="Content Placeholder 6" descr="A computer code with black text&#10;&#10;AI-generated content may be incorrect.">
            <a:extLst>
              <a:ext uri="{FF2B5EF4-FFF2-40B4-BE49-F238E27FC236}">
                <a16:creationId xmlns:a16="http://schemas.microsoft.com/office/drawing/2014/main" id="{ACEA1E41-93FE-43A9-917C-12D2E0881CB7}"/>
              </a:ext>
            </a:extLst>
          </p:cNvPr>
          <p:cNvPicPr>
            <a:picLocks noGrp="1" noChangeAspect="1"/>
          </p:cNvPicPr>
          <p:nvPr>
            <p:ph idx="1"/>
          </p:nvPr>
        </p:nvPicPr>
        <p:blipFill>
          <a:blip r:embed="rId2"/>
          <a:stretch>
            <a:fillRect/>
          </a:stretch>
        </p:blipFill>
        <p:spPr>
          <a:xfrm>
            <a:off x="649987" y="1080865"/>
            <a:ext cx="8486775" cy="2514600"/>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018ACABE-4D7E-4E67-1B5F-C6FB8FEA10DF}"/>
              </a:ext>
            </a:extLst>
          </p:cNvPr>
          <p:cNvPicPr>
            <a:picLocks noChangeAspect="1"/>
          </p:cNvPicPr>
          <p:nvPr/>
        </p:nvPicPr>
        <p:blipFill>
          <a:blip r:embed="rId3"/>
          <a:stretch>
            <a:fillRect/>
          </a:stretch>
        </p:blipFill>
        <p:spPr>
          <a:xfrm>
            <a:off x="4691879" y="4129501"/>
            <a:ext cx="3835853" cy="2197553"/>
          </a:xfrm>
          <a:prstGeom prst="rect">
            <a:avLst/>
          </a:prstGeom>
        </p:spPr>
      </p:pic>
      <p:pic>
        <p:nvPicPr>
          <p:cNvPr id="6" name="Picture 5" descr="Innomatics Technology Hub in JNTU, Kukatpally, Hyderabad">
            <a:extLst>
              <a:ext uri="{FF2B5EF4-FFF2-40B4-BE49-F238E27FC236}">
                <a16:creationId xmlns:a16="http://schemas.microsoft.com/office/drawing/2014/main" id="{E24F7991-BCFE-F8AC-71D2-22D79F9E6BD2}"/>
              </a:ext>
            </a:extLst>
          </p:cNvPr>
          <p:cNvPicPr>
            <a:picLocks noChangeAspect="1"/>
          </p:cNvPicPr>
          <p:nvPr/>
        </p:nvPicPr>
        <p:blipFill>
          <a:blip r:embed="rId4"/>
          <a:stretch>
            <a:fillRect/>
          </a:stretch>
        </p:blipFill>
        <p:spPr>
          <a:xfrm>
            <a:off x="7338770" y="5597445"/>
            <a:ext cx="4600756" cy="1166903"/>
          </a:xfrm>
          <a:prstGeom prst="rect">
            <a:avLst/>
          </a:prstGeom>
        </p:spPr>
      </p:pic>
    </p:spTree>
    <p:extLst>
      <p:ext uri="{BB962C8B-B14F-4D97-AF65-F5344CB8AC3E}">
        <p14:creationId xmlns:p14="http://schemas.microsoft.com/office/powerpoint/2010/main" val="332690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F7E2B-9DAA-5206-AE4E-DE8F72427395}"/>
              </a:ext>
            </a:extLst>
          </p:cNvPr>
          <p:cNvSpPr>
            <a:spLocks noGrp="1"/>
          </p:cNvSpPr>
          <p:nvPr>
            <p:ph type="title"/>
          </p:nvPr>
        </p:nvSpPr>
        <p:spPr>
          <a:xfrm>
            <a:off x="1321025" y="209550"/>
            <a:ext cx="10018713" cy="1752599"/>
          </a:xfrm>
        </p:spPr>
        <p:txBody>
          <a:bodyPr/>
          <a:lstStyle/>
          <a:p>
            <a:r>
              <a:rPr lang="en-US" sz="2800">
                <a:latin typeface="Arial"/>
                <a:cs typeface="Arial"/>
              </a:rPr>
              <a:t>5.What is the total salary expenditure across the company</a:t>
            </a:r>
            <a:r>
              <a:rPr lang="en-US" sz="2400">
                <a:latin typeface="Arial"/>
                <a:cs typeface="Arial"/>
              </a:rPr>
              <a:t>? </a:t>
            </a:r>
            <a:endParaRPr lang="en-US"/>
          </a:p>
        </p:txBody>
      </p:sp>
      <p:pic>
        <p:nvPicPr>
          <p:cNvPr id="7" name="Content Placeholder 6" descr="A screenshot of a computer&#10;&#10;AI-generated content may be incorrect.">
            <a:extLst>
              <a:ext uri="{FF2B5EF4-FFF2-40B4-BE49-F238E27FC236}">
                <a16:creationId xmlns:a16="http://schemas.microsoft.com/office/drawing/2014/main" id="{29FC1837-6B73-66B2-E98A-6B2E3889B267}"/>
              </a:ext>
            </a:extLst>
          </p:cNvPr>
          <p:cNvPicPr>
            <a:picLocks noGrp="1" noChangeAspect="1"/>
          </p:cNvPicPr>
          <p:nvPr>
            <p:ph idx="1"/>
          </p:nvPr>
        </p:nvPicPr>
        <p:blipFill>
          <a:blip r:embed="rId2"/>
          <a:stretch>
            <a:fillRect/>
          </a:stretch>
        </p:blipFill>
        <p:spPr>
          <a:xfrm>
            <a:off x="4090070" y="3853622"/>
            <a:ext cx="1771897" cy="495369"/>
          </a:xfrm>
          <a:prstGeom prst="rect">
            <a:avLst/>
          </a:prstGeom>
        </p:spPr>
      </p:pic>
      <p:pic>
        <p:nvPicPr>
          <p:cNvPr id="8" name="Picture 7">
            <a:extLst>
              <a:ext uri="{FF2B5EF4-FFF2-40B4-BE49-F238E27FC236}">
                <a16:creationId xmlns:a16="http://schemas.microsoft.com/office/drawing/2014/main" id="{0AD75196-8975-E884-D8EA-5F78F13722C4}"/>
              </a:ext>
            </a:extLst>
          </p:cNvPr>
          <p:cNvPicPr>
            <a:picLocks noChangeAspect="1"/>
          </p:cNvPicPr>
          <p:nvPr/>
        </p:nvPicPr>
        <p:blipFill>
          <a:blip r:embed="rId3"/>
          <a:stretch>
            <a:fillRect/>
          </a:stretch>
        </p:blipFill>
        <p:spPr>
          <a:xfrm>
            <a:off x="1918607" y="1963511"/>
            <a:ext cx="7524749" cy="1801584"/>
          </a:xfrm>
          <a:prstGeom prst="rect">
            <a:avLst/>
          </a:prstGeom>
        </p:spPr>
      </p:pic>
      <p:pic>
        <p:nvPicPr>
          <p:cNvPr id="4" name="Picture 3" descr="Innomatics Technology Hub in JNTU, Kukatpally, Hyderabad">
            <a:extLst>
              <a:ext uri="{FF2B5EF4-FFF2-40B4-BE49-F238E27FC236}">
                <a16:creationId xmlns:a16="http://schemas.microsoft.com/office/drawing/2014/main" id="{54C2C8A9-71DA-7791-C0D3-00611CAF6A3F}"/>
              </a:ext>
            </a:extLst>
          </p:cNvPr>
          <p:cNvPicPr>
            <a:picLocks noChangeAspect="1"/>
          </p:cNvPicPr>
          <p:nvPr/>
        </p:nvPicPr>
        <p:blipFill>
          <a:blip r:embed="rId4"/>
          <a:stretch>
            <a:fillRect/>
          </a:stretch>
        </p:blipFill>
        <p:spPr>
          <a:xfrm>
            <a:off x="7634376" y="5749774"/>
            <a:ext cx="4399473" cy="1109394"/>
          </a:xfrm>
          <a:prstGeom prst="rect">
            <a:avLst/>
          </a:prstGeom>
        </p:spPr>
      </p:pic>
    </p:spTree>
    <p:extLst>
      <p:ext uri="{BB962C8B-B14F-4D97-AF65-F5344CB8AC3E}">
        <p14:creationId xmlns:p14="http://schemas.microsoft.com/office/powerpoint/2010/main" val="408498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DECC-2A62-A259-8635-F5FFE66DD78D}"/>
              </a:ext>
            </a:extLst>
          </p:cNvPr>
          <p:cNvSpPr>
            <a:spLocks noGrp="1"/>
          </p:cNvSpPr>
          <p:nvPr>
            <p:ph type="title"/>
          </p:nvPr>
        </p:nvSpPr>
        <p:spPr>
          <a:xfrm>
            <a:off x="372160" y="279084"/>
            <a:ext cx="10018713" cy="1752599"/>
          </a:xfrm>
        </p:spPr>
        <p:txBody>
          <a:bodyPr>
            <a:normAutofit/>
          </a:bodyPr>
          <a:lstStyle/>
          <a:p>
            <a:r>
              <a:rPr lang="en-US" sz="2800" dirty="0">
                <a:latin typeface="Arial"/>
                <a:cs typeface="Arial"/>
              </a:rPr>
              <a:t>6.How many different job roles exist in each department?</a:t>
            </a:r>
            <a:endParaRPr lang="en-US" sz="2800" dirty="0"/>
          </a:p>
        </p:txBody>
      </p:sp>
      <p:pic>
        <p:nvPicPr>
          <p:cNvPr id="4" name="Content Placeholder 3" descr="A close up of a text&#10;&#10;AI-generated content may be incorrect.">
            <a:extLst>
              <a:ext uri="{FF2B5EF4-FFF2-40B4-BE49-F238E27FC236}">
                <a16:creationId xmlns:a16="http://schemas.microsoft.com/office/drawing/2014/main" id="{24339E48-617C-30DD-930C-2EDE7C9BFCFB}"/>
              </a:ext>
            </a:extLst>
          </p:cNvPr>
          <p:cNvPicPr>
            <a:picLocks noGrp="1" noChangeAspect="1"/>
          </p:cNvPicPr>
          <p:nvPr>
            <p:ph idx="1"/>
          </p:nvPr>
        </p:nvPicPr>
        <p:blipFill>
          <a:blip r:embed="rId2"/>
          <a:stretch>
            <a:fillRect/>
          </a:stretch>
        </p:blipFill>
        <p:spPr>
          <a:xfrm>
            <a:off x="286177" y="1544005"/>
            <a:ext cx="5583010" cy="1397453"/>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E32BC5C0-7271-45FE-AC7B-2B974CF985A9}"/>
              </a:ext>
            </a:extLst>
          </p:cNvPr>
          <p:cNvPicPr>
            <a:picLocks noChangeAspect="1"/>
          </p:cNvPicPr>
          <p:nvPr/>
        </p:nvPicPr>
        <p:blipFill>
          <a:blip r:embed="rId3"/>
          <a:stretch>
            <a:fillRect/>
          </a:stretch>
        </p:blipFill>
        <p:spPr>
          <a:xfrm>
            <a:off x="6096000" y="2679006"/>
            <a:ext cx="3384096" cy="2667000"/>
          </a:xfrm>
          <a:prstGeom prst="rect">
            <a:avLst/>
          </a:prstGeom>
        </p:spPr>
      </p:pic>
      <p:pic>
        <p:nvPicPr>
          <p:cNvPr id="7" name="Picture 6" descr="Innomatics Technology Hub in JNTU, Kukatpally, Hyderabad">
            <a:extLst>
              <a:ext uri="{FF2B5EF4-FFF2-40B4-BE49-F238E27FC236}">
                <a16:creationId xmlns:a16="http://schemas.microsoft.com/office/drawing/2014/main" id="{F207B4EF-15E0-4EB7-FA3A-ABE81C5D4761}"/>
              </a:ext>
            </a:extLst>
          </p:cNvPr>
          <p:cNvPicPr>
            <a:picLocks noChangeAspect="1"/>
          </p:cNvPicPr>
          <p:nvPr/>
        </p:nvPicPr>
        <p:blipFill>
          <a:blip r:embed="rId4"/>
          <a:stretch>
            <a:fillRect/>
          </a:stretch>
        </p:blipFill>
        <p:spPr>
          <a:xfrm>
            <a:off x="7504980" y="5721019"/>
            <a:ext cx="4528869" cy="1138149"/>
          </a:xfrm>
          <a:prstGeom prst="rect">
            <a:avLst/>
          </a:prstGeom>
        </p:spPr>
      </p:pic>
    </p:spTree>
    <p:extLst>
      <p:ext uri="{BB962C8B-B14F-4D97-AF65-F5344CB8AC3E}">
        <p14:creationId xmlns:p14="http://schemas.microsoft.com/office/powerpoint/2010/main" val="56931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D26D-C0C1-F0D2-6D62-8B69E342C090}"/>
              </a:ext>
            </a:extLst>
          </p:cNvPr>
          <p:cNvSpPr>
            <a:spLocks noGrp="1"/>
          </p:cNvSpPr>
          <p:nvPr>
            <p:ph type="title"/>
          </p:nvPr>
        </p:nvSpPr>
        <p:spPr/>
        <p:txBody>
          <a:bodyPr/>
          <a:lstStyle/>
          <a:p>
            <a:r>
              <a:rPr lang="en-US" sz="2400">
                <a:latin typeface="Arial"/>
                <a:cs typeface="Arial"/>
              </a:rPr>
              <a:t>7.What is the average salary range per department?</a:t>
            </a:r>
            <a:endParaRPr lang="en-US"/>
          </a:p>
        </p:txBody>
      </p:sp>
      <p:pic>
        <p:nvPicPr>
          <p:cNvPr id="4" name="Content Placeholder 3" descr="A white background with black text&#10;&#10;AI-generated content may be incorrect.">
            <a:extLst>
              <a:ext uri="{FF2B5EF4-FFF2-40B4-BE49-F238E27FC236}">
                <a16:creationId xmlns:a16="http://schemas.microsoft.com/office/drawing/2014/main" id="{A92859E8-66C0-5417-C940-813BFA0DA20A}"/>
              </a:ext>
            </a:extLst>
          </p:cNvPr>
          <p:cNvPicPr>
            <a:picLocks noGrp="1" noChangeAspect="1"/>
          </p:cNvPicPr>
          <p:nvPr>
            <p:ph idx="1"/>
          </p:nvPr>
        </p:nvPicPr>
        <p:blipFill>
          <a:blip r:embed="rId2"/>
          <a:stretch>
            <a:fillRect/>
          </a:stretch>
        </p:blipFill>
        <p:spPr>
          <a:xfrm>
            <a:off x="358887" y="1772270"/>
            <a:ext cx="6004831" cy="1902278"/>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CBAC7A38-D0EF-F668-3992-F260D9211E20}"/>
              </a:ext>
            </a:extLst>
          </p:cNvPr>
          <p:cNvPicPr>
            <a:picLocks noChangeAspect="1"/>
          </p:cNvPicPr>
          <p:nvPr/>
        </p:nvPicPr>
        <p:blipFill>
          <a:blip r:embed="rId3"/>
          <a:stretch>
            <a:fillRect/>
          </a:stretch>
        </p:blipFill>
        <p:spPr>
          <a:xfrm>
            <a:off x="7186914" y="2723409"/>
            <a:ext cx="2890156" cy="2869746"/>
          </a:xfrm>
          <a:prstGeom prst="rect">
            <a:avLst/>
          </a:prstGeom>
        </p:spPr>
      </p:pic>
      <p:pic>
        <p:nvPicPr>
          <p:cNvPr id="6" name="Picture 5" descr="Innomatics Technology Hub in JNTU, Kukatpally, Hyderabad">
            <a:extLst>
              <a:ext uri="{FF2B5EF4-FFF2-40B4-BE49-F238E27FC236}">
                <a16:creationId xmlns:a16="http://schemas.microsoft.com/office/drawing/2014/main" id="{EAA2A323-E9A5-CCD8-D694-D04148993E95}"/>
              </a:ext>
            </a:extLst>
          </p:cNvPr>
          <p:cNvPicPr>
            <a:picLocks noChangeAspect="1"/>
          </p:cNvPicPr>
          <p:nvPr/>
        </p:nvPicPr>
        <p:blipFill>
          <a:blip r:embed="rId4"/>
          <a:stretch>
            <a:fillRect/>
          </a:stretch>
        </p:blipFill>
        <p:spPr>
          <a:xfrm>
            <a:off x="7562489" y="5735397"/>
            <a:ext cx="4471360" cy="1123771"/>
          </a:xfrm>
          <a:prstGeom prst="rect">
            <a:avLst/>
          </a:prstGeom>
        </p:spPr>
      </p:pic>
    </p:spTree>
    <p:extLst>
      <p:ext uri="{BB962C8B-B14F-4D97-AF65-F5344CB8AC3E}">
        <p14:creationId xmlns:p14="http://schemas.microsoft.com/office/powerpoint/2010/main" val="2096041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891F-498D-14EC-3F06-24041678A9B5}"/>
              </a:ext>
            </a:extLst>
          </p:cNvPr>
          <p:cNvSpPr>
            <a:spLocks noGrp="1"/>
          </p:cNvSpPr>
          <p:nvPr>
            <p:ph type="title"/>
          </p:nvPr>
        </p:nvSpPr>
        <p:spPr/>
        <p:txBody>
          <a:bodyPr/>
          <a:lstStyle/>
          <a:p>
            <a:r>
              <a:rPr lang="en-US" sz="2400">
                <a:latin typeface="Arial"/>
                <a:cs typeface="Arial"/>
              </a:rPr>
              <a:t>8.Which job roles offer the highest salary?</a:t>
            </a:r>
          </a:p>
          <a:p>
            <a:endParaRPr lang="en-US"/>
          </a:p>
        </p:txBody>
      </p:sp>
      <p:pic>
        <p:nvPicPr>
          <p:cNvPr id="4" name="Content Placeholder 3" descr="A white background with black text&#10;&#10;AI-generated content may be incorrect.">
            <a:extLst>
              <a:ext uri="{FF2B5EF4-FFF2-40B4-BE49-F238E27FC236}">
                <a16:creationId xmlns:a16="http://schemas.microsoft.com/office/drawing/2014/main" id="{BDDC7176-182E-7BEE-2C4B-96B0FC332255}"/>
              </a:ext>
            </a:extLst>
          </p:cNvPr>
          <p:cNvPicPr>
            <a:picLocks noGrp="1" noChangeAspect="1"/>
          </p:cNvPicPr>
          <p:nvPr>
            <p:ph idx="1"/>
          </p:nvPr>
        </p:nvPicPr>
        <p:blipFill>
          <a:blip r:embed="rId2"/>
          <a:stretch>
            <a:fillRect/>
          </a:stretch>
        </p:blipFill>
        <p:spPr>
          <a:xfrm>
            <a:off x="1486918" y="2037670"/>
            <a:ext cx="5563959" cy="1919966"/>
          </a:xfrm>
          <a:prstGeom prst="rect">
            <a:avLst/>
          </a:prstGeom>
        </p:spPr>
      </p:pic>
      <p:pic>
        <p:nvPicPr>
          <p:cNvPr id="5" name="Picture 4">
            <a:extLst>
              <a:ext uri="{FF2B5EF4-FFF2-40B4-BE49-F238E27FC236}">
                <a16:creationId xmlns:a16="http://schemas.microsoft.com/office/drawing/2014/main" id="{393303C6-F4B1-1C96-5035-5E1E69C2DAAA}"/>
              </a:ext>
            </a:extLst>
          </p:cNvPr>
          <p:cNvPicPr>
            <a:picLocks noChangeAspect="1"/>
          </p:cNvPicPr>
          <p:nvPr/>
        </p:nvPicPr>
        <p:blipFill>
          <a:blip r:embed="rId3"/>
          <a:stretch>
            <a:fillRect/>
          </a:stretch>
        </p:blipFill>
        <p:spPr>
          <a:xfrm>
            <a:off x="4141669" y="4711094"/>
            <a:ext cx="4667250" cy="1136196"/>
          </a:xfrm>
          <a:prstGeom prst="rect">
            <a:avLst/>
          </a:prstGeom>
        </p:spPr>
      </p:pic>
      <p:pic>
        <p:nvPicPr>
          <p:cNvPr id="6" name="Picture 5" descr="Innomatics Technology Hub in JNTU, Kukatpally, Hyderabad">
            <a:extLst>
              <a:ext uri="{FF2B5EF4-FFF2-40B4-BE49-F238E27FC236}">
                <a16:creationId xmlns:a16="http://schemas.microsoft.com/office/drawing/2014/main" id="{3EA1AE77-3389-6DD5-BEB0-184E826AF2B2}"/>
              </a:ext>
            </a:extLst>
          </p:cNvPr>
          <p:cNvPicPr>
            <a:picLocks noChangeAspect="1"/>
          </p:cNvPicPr>
          <p:nvPr/>
        </p:nvPicPr>
        <p:blipFill>
          <a:blip r:embed="rId4"/>
          <a:stretch>
            <a:fillRect/>
          </a:stretch>
        </p:blipFill>
        <p:spPr>
          <a:xfrm>
            <a:off x="7346829" y="5721019"/>
            <a:ext cx="4672643" cy="1138149"/>
          </a:xfrm>
          <a:prstGeom prst="rect">
            <a:avLst/>
          </a:prstGeom>
        </p:spPr>
      </p:pic>
    </p:spTree>
    <p:extLst>
      <p:ext uri="{BB962C8B-B14F-4D97-AF65-F5344CB8AC3E}">
        <p14:creationId xmlns:p14="http://schemas.microsoft.com/office/powerpoint/2010/main" val="2269880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E800-9646-0496-C31C-9F07AA7803DE}"/>
              </a:ext>
            </a:extLst>
          </p:cNvPr>
          <p:cNvSpPr>
            <a:spLocks noGrp="1"/>
          </p:cNvSpPr>
          <p:nvPr>
            <p:ph type="title"/>
          </p:nvPr>
        </p:nvSpPr>
        <p:spPr/>
        <p:txBody>
          <a:bodyPr/>
          <a:lstStyle/>
          <a:p>
            <a:r>
              <a:rPr lang="en-US" sz="2400">
                <a:latin typeface="Arial"/>
                <a:cs typeface="Arial"/>
              </a:rPr>
              <a:t>9.Which departments have the highest total salary allocation?</a:t>
            </a:r>
          </a:p>
          <a:p>
            <a:endParaRPr lang="en-US"/>
          </a:p>
        </p:txBody>
      </p:sp>
      <p:pic>
        <p:nvPicPr>
          <p:cNvPr id="4" name="Content Placeholder 3" descr="A white background with black text&#10;&#10;AI-generated content may be incorrect.">
            <a:extLst>
              <a:ext uri="{FF2B5EF4-FFF2-40B4-BE49-F238E27FC236}">
                <a16:creationId xmlns:a16="http://schemas.microsoft.com/office/drawing/2014/main" id="{7B209D7E-13E1-D5EA-76D0-588F2C1FA20A}"/>
              </a:ext>
            </a:extLst>
          </p:cNvPr>
          <p:cNvPicPr>
            <a:picLocks noGrp="1" noChangeAspect="1"/>
          </p:cNvPicPr>
          <p:nvPr>
            <p:ph idx="1"/>
          </p:nvPr>
        </p:nvPicPr>
        <p:blipFill>
          <a:blip r:embed="rId2"/>
          <a:stretch>
            <a:fillRect/>
          </a:stretch>
        </p:blipFill>
        <p:spPr>
          <a:xfrm>
            <a:off x="1488959" y="1719261"/>
            <a:ext cx="7124698" cy="213496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52765733-8C1A-9A4E-BFAE-6065A6102534}"/>
              </a:ext>
            </a:extLst>
          </p:cNvPr>
          <p:cNvPicPr>
            <a:picLocks noChangeAspect="1"/>
          </p:cNvPicPr>
          <p:nvPr/>
        </p:nvPicPr>
        <p:blipFill>
          <a:blip r:embed="rId3"/>
          <a:stretch>
            <a:fillRect/>
          </a:stretch>
        </p:blipFill>
        <p:spPr>
          <a:xfrm>
            <a:off x="8711154" y="1569556"/>
            <a:ext cx="3473902" cy="2899682"/>
          </a:xfrm>
          <a:prstGeom prst="rect">
            <a:avLst/>
          </a:prstGeom>
        </p:spPr>
      </p:pic>
      <p:pic>
        <p:nvPicPr>
          <p:cNvPr id="6" name="Picture 5" descr="Innomatics Technology Hub in JNTU, Kukatpally, Hyderabad">
            <a:extLst>
              <a:ext uri="{FF2B5EF4-FFF2-40B4-BE49-F238E27FC236}">
                <a16:creationId xmlns:a16="http://schemas.microsoft.com/office/drawing/2014/main" id="{B890C23F-BBD5-0DA3-227A-654F2EDBAFB0}"/>
              </a:ext>
            </a:extLst>
          </p:cNvPr>
          <p:cNvPicPr>
            <a:picLocks noChangeAspect="1"/>
          </p:cNvPicPr>
          <p:nvPr/>
        </p:nvPicPr>
        <p:blipFill>
          <a:blip r:embed="rId4"/>
          <a:stretch>
            <a:fillRect/>
          </a:stretch>
        </p:blipFill>
        <p:spPr>
          <a:xfrm>
            <a:off x="7361206" y="5677887"/>
            <a:ext cx="4672643" cy="1181281"/>
          </a:xfrm>
          <a:prstGeom prst="rect">
            <a:avLst/>
          </a:prstGeom>
        </p:spPr>
      </p:pic>
    </p:spTree>
    <p:extLst>
      <p:ext uri="{BB962C8B-B14F-4D97-AF65-F5344CB8AC3E}">
        <p14:creationId xmlns:p14="http://schemas.microsoft.com/office/powerpoint/2010/main" val="40065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8B2F-31CE-8FF8-3483-CF9FF326ED8D}"/>
              </a:ext>
            </a:extLst>
          </p:cNvPr>
          <p:cNvSpPr>
            <a:spLocks noGrp="1"/>
          </p:cNvSpPr>
          <p:nvPr>
            <p:ph type="title"/>
          </p:nvPr>
        </p:nvSpPr>
        <p:spPr/>
        <p:txBody>
          <a:bodyPr/>
          <a:lstStyle/>
          <a:p>
            <a:r>
              <a:rPr lang="en-US" sz="2400">
                <a:latin typeface="Arial"/>
                <a:cs typeface="Arial"/>
              </a:rPr>
              <a:t>10.How many employees have at least one qualification listed?</a:t>
            </a:r>
          </a:p>
          <a:p>
            <a:endParaRPr lang="en-US"/>
          </a:p>
        </p:txBody>
      </p:sp>
      <p:pic>
        <p:nvPicPr>
          <p:cNvPr id="4" name="Content Placeholder 3">
            <a:extLst>
              <a:ext uri="{FF2B5EF4-FFF2-40B4-BE49-F238E27FC236}">
                <a16:creationId xmlns:a16="http://schemas.microsoft.com/office/drawing/2014/main" id="{3E49917C-0DFB-61EB-DD16-23831A0A78BE}"/>
              </a:ext>
            </a:extLst>
          </p:cNvPr>
          <p:cNvPicPr>
            <a:picLocks noGrp="1" noChangeAspect="1"/>
          </p:cNvPicPr>
          <p:nvPr>
            <p:ph idx="1"/>
          </p:nvPr>
        </p:nvPicPr>
        <p:blipFill>
          <a:blip r:embed="rId2"/>
          <a:stretch>
            <a:fillRect/>
          </a:stretch>
        </p:blipFill>
        <p:spPr>
          <a:xfrm>
            <a:off x="1622310" y="1924730"/>
            <a:ext cx="8164285" cy="1506310"/>
          </a:xfrm>
          <a:prstGeom prst="rect">
            <a:avLst/>
          </a:prstGeom>
        </p:spPr>
      </p:pic>
      <p:pic>
        <p:nvPicPr>
          <p:cNvPr id="5" name="Picture 4" descr="A close up of a computer screen&#10;&#10;AI-generated content may be incorrect.">
            <a:extLst>
              <a:ext uri="{FF2B5EF4-FFF2-40B4-BE49-F238E27FC236}">
                <a16:creationId xmlns:a16="http://schemas.microsoft.com/office/drawing/2014/main" id="{5B9BD58D-66D9-604B-5D9F-4F3D76E48A92}"/>
              </a:ext>
            </a:extLst>
          </p:cNvPr>
          <p:cNvPicPr>
            <a:picLocks noChangeAspect="1"/>
          </p:cNvPicPr>
          <p:nvPr/>
        </p:nvPicPr>
        <p:blipFill>
          <a:blip r:embed="rId3"/>
          <a:stretch>
            <a:fillRect/>
          </a:stretch>
        </p:blipFill>
        <p:spPr>
          <a:xfrm>
            <a:off x="2489428" y="4190319"/>
            <a:ext cx="2818039" cy="1511754"/>
          </a:xfrm>
          <a:prstGeom prst="rect">
            <a:avLst/>
          </a:prstGeom>
        </p:spPr>
      </p:pic>
      <p:pic>
        <p:nvPicPr>
          <p:cNvPr id="6" name="Picture 5" descr="Innomatics Technology Hub in JNTU, Kukatpally, Hyderabad">
            <a:extLst>
              <a:ext uri="{FF2B5EF4-FFF2-40B4-BE49-F238E27FC236}">
                <a16:creationId xmlns:a16="http://schemas.microsoft.com/office/drawing/2014/main" id="{7344A7F2-AF8E-285A-EE4A-324A9D0D63E8}"/>
              </a:ext>
            </a:extLst>
          </p:cNvPr>
          <p:cNvPicPr>
            <a:picLocks noChangeAspect="1"/>
          </p:cNvPicPr>
          <p:nvPr/>
        </p:nvPicPr>
        <p:blipFill>
          <a:blip r:embed="rId4"/>
          <a:stretch>
            <a:fillRect/>
          </a:stretch>
        </p:blipFill>
        <p:spPr>
          <a:xfrm>
            <a:off x="7030527" y="5591623"/>
            <a:ext cx="5003322" cy="1267545"/>
          </a:xfrm>
          <a:prstGeom prst="rect">
            <a:avLst/>
          </a:prstGeom>
        </p:spPr>
      </p:pic>
    </p:spTree>
    <p:extLst>
      <p:ext uri="{BB962C8B-B14F-4D97-AF65-F5344CB8AC3E}">
        <p14:creationId xmlns:p14="http://schemas.microsoft.com/office/powerpoint/2010/main" val="292506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470A-74C1-8A28-A341-7C3C5B86E872}"/>
              </a:ext>
            </a:extLst>
          </p:cNvPr>
          <p:cNvSpPr>
            <a:spLocks noGrp="1"/>
          </p:cNvSpPr>
          <p:nvPr>
            <p:ph type="title"/>
          </p:nvPr>
        </p:nvSpPr>
        <p:spPr/>
        <p:txBody>
          <a:bodyPr/>
          <a:lstStyle/>
          <a:p>
            <a:r>
              <a:rPr lang="en-US" sz="2400">
                <a:latin typeface="Arial"/>
                <a:cs typeface="Arial"/>
              </a:rPr>
              <a:t>11.Which positions require the most qualifications?</a:t>
            </a:r>
          </a:p>
          <a:p>
            <a:endParaRPr lang="en-US"/>
          </a:p>
        </p:txBody>
      </p:sp>
      <p:pic>
        <p:nvPicPr>
          <p:cNvPr id="4" name="Content Placeholder 3" descr="A close up of a computer screen&#10;&#10;AI-generated content may be incorrect.">
            <a:extLst>
              <a:ext uri="{FF2B5EF4-FFF2-40B4-BE49-F238E27FC236}">
                <a16:creationId xmlns:a16="http://schemas.microsoft.com/office/drawing/2014/main" id="{F82EAAAD-A3B3-F2DB-672A-C06D9DE96225}"/>
              </a:ext>
            </a:extLst>
          </p:cNvPr>
          <p:cNvPicPr>
            <a:picLocks noGrp="1" noChangeAspect="1"/>
          </p:cNvPicPr>
          <p:nvPr>
            <p:ph idx="1"/>
          </p:nvPr>
        </p:nvPicPr>
        <p:blipFill>
          <a:blip r:embed="rId2"/>
          <a:stretch>
            <a:fillRect/>
          </a:stretch>
        </p:blipFill>
        <p:spPr>
          <a:xfrm>
            <a:off x="1261721" y="1857375"/>
            <a:ext cx="6776357" cy="1749878"/>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44C4E7B8-97CD-6812-A813-E6EB202221AA}"/>
              </a:ext>
            </a:extLst>
          </p:cNvPr>
          <p:cNvPicPr>
            <a:picLocks noChangeAspect="1"/>
          </p:cNvPicPr>
          <p:nvPr/>
        </p:nvPicPr>
        <p:blipFill>
          <a:blip r:embed="rId3"/>
          <a:stretch>
            <a:fillRect/>
          </a:stretch>
        </p:blipFill>
        <p:spPr>
          <a:xfrm>
            <a:off x="8496992" y="1713866"/>
            <a:ext cx="2819400" cy="3190875"/>
          </a:xfrm>
          <a:prstGeom prst="rect">
            <a:avLst/>
          </a:prstGeom>
        </p:spPr>
      </p:pic>
      <p:pic>
        <p:nvPicPr>
          <p:cNvPr id="5" name="Picture 4" descr="Innomatics Technology Hub in JNTU, Kukatpally, Hyderabad">
            <a:extLst>
              <a:ext uri="{FF2B5EF4-FFF2-40B4-BE49-F238E27FC236}">
                <a16:creationId xmlns:a16="http://schemas.microsoft.com/office/drawing/2014/main" id="{33578C7D-A154-F686-0D77-5533B449AD92}"/>
              </a:ext>
            </a:extLst>
          </p:cNvPr>
          <p:cNvPicPr>
            <a:picLocks noChangeAspect="1"/>
          </p:cNvPicPr>
          <p:nvPr/>
        </p:nvPicPr>
        <p:blipFill>
          <a:blip r:embed="rId4"/>
          <a:stretch>
            <a:fillRect/>
          </a:stretch>
        </p:blipFill>
        <p:spPr>
          <a:xfrm>
            <a:off x="7260565" y="5663510"/>
            <a:ext cx="4773284" cy="1195658"/>
          </a:xfrm>
          <a:prstGeom prst="rect">
            <a:avLst/>
          </a:prstGeom>
        </p:spPr>
      </p:pic>
    </p:spTree>
    <p:extLst>
      <p:ext uri="{BB962C8B-B14F-4D97-AF65-F5344CB8AC3E}">
        <p14:creationId xmlns:p14="http://schemas.microsoft.com/office/powerpoint/2010/main" val="126062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836C-72A0-1575-1660-D17227BE5BCC}"/>
              </a:ext>
            </a:extLst>
          </p:cNvPr>
          <p:cNvSpPr>
            <a:spLocks noGrp="1"/>
          </p:cNvSpPr>
          <p:nvPr>
            <p:ph type="title"/>
          </p:nvPr>
        </p:nvSpPr>
        <p:spPr/>
        <p:txBody>
          <a:bodyPr>
            <a:normAutofit/>
          </a:bodyPr>
          <a:lstStyle/>
          <a:p>
            <a:r>
              <a:rPr lang="en-US" sz="2800">
                <a:latin typeface="Arial"/>
                <a:cs typeface="Arial"/>
              </a:rPr>
              <a:t>12. Which employees have the highest number of qualifications?</a:t>
            </a:r>
            <a:br>
              <a:rPr lang="en-US" sz="1200">
                <a:latin typeface="Arial"/>
                <a:cs typeface="Arial"/>
              </a:rPr>
            </a:br>
            <a:endParaRPr lang="en-US" sz="1200">
              <a:latin typeface="Arial"/>
              <a:cs typeface="Arial"/>
            </a:endParaRPr>
          </a:p>
        </p:txBody>
      </p:sp>
      <p:pic>
        <p:nvPicPr>
          <p:cNvPr id="7" name="Content Placeholder 6" descr="A screenshot of a computer code&#10;&#10;AI-generated content may be incorrect.">
            <a:extLst>
              <a:ext uri="{FF2B5EF4-FFF2-40B4-BE49-F238E27FC236}">
                <a16:creationId xmlns:a16="http://schemas.microsoft.com/office/drawing/2014/main" id="{44F32401-BBA8-3C6E-1FC1-3862ED81B303}"/>
              </a:ext>
            </a:extLst>
          </p:cNvPr>
          <p:cNvPicPr>
            <a:picLocks noGrp="1" noChangeAspect="1"/>
          </p:cNvPicPr>
          <p:nvPr>
            <p:ph idx="1"/>
          </p:nvPr>
        </p:nvPicPr>
        <p:blipFill>
          <a:blip r:embed="rId2"/>
          <a:stretch>
            <a:fillRect/>
          </a:stretch>
        </p:blipFill>
        <p:spPr>
          <a:xfrm>
            <a:off x="1478755" y="2347912"/>
            <a:ext cx="4779168" cy="2155030"/>
          </a:xfrm>
          <a:prstGeom prst="rect">
            <a:avLst/>
          </a:prstGeom>
        </p:spPr>
      </p:pic>
      <p:pic>
        <p:nvPicPr>
          <p:cNvPr id="8" name="Picture 7">
            <a:extLst>
              <a:ext uri="{FF2B5EF4-FFF2-40B4-BE49-F238E27FC236}">
                <a16:creationId xmlns:a16="http://schemas.microsoft.com/office/drawing/2014/main" id="{5176E1E2-AE82-EAA1-C67C-D0F4840C9523}"/>
              </a:ext>
            </a:extLst>
          </p:cNvPr>
          <p:cNvPicPr>
            <a:picLocks noChangeAspect="1"/>
          </p:cNvPicPr>
          <p:nvPr/>
        </p:nvPicPr>
        <p:blipFill>
          <a:blip r:embed="rId3"/>
          <a:stretch>
            <a:fillRect/>
          </a:stretch>
        </p:blipFill>
        <p:spPr>
          <a:xfrm>
            <a:off x="6924675" y="2681287"/>
            <a:ext cx="4986337" cy="1495424"/>
          </a:xfrm>
          <a:prstGeom prst="rect">
            <a:avLst/>
          </a:prstGeom>
        </p:spPr>
      </p:pic>
      <p:pic>
        <p:nvPicPr>
          <p:cNvPr id="4" name="Picture 3" descr="Innomatics Technology Hub in JNTU, Kukatpally, Hyderabad">
            <a:extLst>
              <a:ext uri="{FF2B5EF4-FFF2-40B4-BE49-F238E27FC236}">
                <a16:creationId xmlns:a16="http://schemas.microsoft.com/office/drawing/2014/main" id="{64FADBFE-6402-248D-1BCC-0CD40CABE46F}"/>
              </a:ext>
            </a:extLst>
          </p:cNvPr>
          <p:cNvPicPr>
            <a:picLocks noChangeAspect="1"/>
          </p:cNvPicPr>
          <p:nvPr/>
        </p:nvPicPr>
        <p:blipFill>
          <a:blip r:embed="rId4"/>
          <a:stretch>
            <a:fillRect/>
          </a:stretch>
        </p:blipFill>
        <p:spPr>
          <a:xfrm>
            <a:off x="7137728" y="5393347"/>
            <a:ext cx="4773284" cy="1195658"/>
          </a:xfrm>
          <a:prstGeom prst="rect">
            <a:avLst/>
          </a:prstGeom>
        </p:spPr>
      </p:pic>
    </p:spTree>
    <p:extLst>
      <p:ext uri="{BB962C8B-B14F-4D97-AF65-F5344CB8AC3E}">
        <p14:creationId xmlns:p14="http://schemas.microsoft.com/office/powerpoint/2010/main" val="193603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A119-8EFD-8F24-7A54-5168E96C3B20}"/>
              </a:ext>
            </a:extLst>
          </p:cNvPr>
          <p:cNvSpPr>
            <a:spLocks noGrp="1"/>
          </p:cNvSpPr>
          <p:nvPr>
            <p:ph type="title" idx="4294967295"/>
          </p:nvPr>
        </p:nvSpPr>
        <p:spPr>
          <a:xfrm>
            <a:off x="2174875" y="204788"/>
            <a:ext cx="10017125" cy="1177925"/>
          </a:xfrm>
        </p:spPr>
        <p:txBody>
          <a:bodyPr/>
          <a:lstStyle/>
          <a:p>
            <a:r>
              <a:rPr lang="en-US" dirty="0">
                <a:solidFill>
                  <a:srgbClr val="FF0000"/>
                </a:solidFill>
              </a:rPr>
              <a:t>INTRODUCTION</a:t>
            </a:r>
            <a:r>
              <a:rPr lang="en-US" dirty="0"/>
              <a:t> </a:t>
            </a:r>
          </a:p>
        </p:txBody>
      </p:sp>
      <p:sp>
        <p:nvSpPr>
          <p:cNvPr id="3" name="Content Placeholder 2">
            <a:extLst>
              <a:ext uri="{FF2B5EF4-FFF2-40B4-BE49-F238E27FC236}">
                <a16:creationId xmlns:a16="http://schemas.microsoft.com/office/drawing/2014/main" id="{EE8298AF-F307-A444-34EC-B6C575FC8FEE}"/>
              </a:ext>
            </a:extLst>
          </p:cNvPr>
          <p:cNvSpPr>
            <a:spLocks noGrp="1"/>
          </p:cNvSpPr>
          <p:nvPr>
            <p:ph idx="4294967295"/>
          </p:nvPr>
        </p:nvSpPr>
        <p:spPr>
          <a:xfrm>
            <a:off x="0" y="1757363"/>
            <a:ext cx="10220325" cy="4230687"/>
          </a:xfrm>
        </p:spPr>
        <p:txBody>
          <a:bodyPr/>
          <a:lstStyle/>
          <a:p>
            <a:r>
              <a:rPr lang="en-US" dirty="0">
                <a:ea typeface="+mn-lt"/>
                <a:cs typeface="+mn-lt"/>
              </a:rPr>
              <a:t>The </a:t>
            </a:r>
            <a:r>
              <a:rPr lang="en-US" b="1" dirty="0">
                <a:ea typeface="+mn-lt"/>
                <a:cs typeface="+mn-lt"/>
              </a:rPr>
              <a:t>Employee Management System (EMS)</a:t>
            </a:r>
            <a:r>
              <a:rPr lang="en-US" dirty="0">
                <a:ea typeface="+mn-lt"/>
                <a:cs typeface="+mn-lt"/>
              </a:rPr>
              <a:t> is designed to simplify and organize the management of employee-related information within an organization. This project uses a relational database model to efficiently handle various aspects of employee data, including personal details, job roles, departmental structures, payroll processing, qualifications, and leave records. By integrating these modules, the system ensures smooth HR operations, better data consistency, and easy reporting.</a:t>
            </a:r>
            <a:endParaRPr lang="en-US" dirty="0"/>
          </a:p>
        </p:txBody>
      </p:sp>
      <p:pic>
        <p:nvPicPr>
          <p:cNvPr id="4" name="Picture 3" descr="Innomatics Technology Hub in JNTU, Kukatpally, Hyderabad">
            <a:extLst>
              <a:ext uri="{FF2B5EF4-FFF2-40B4-BE49-F238E27FC236}">
                <a16:creationId xmlns:a16="http://schemas.microsoft.com/office/drawing/2014/main" id="{071A0FEF-F47B-AFE7-1EB1-F34115AD5141}"/>
              </a:ext>
            </a:extLst>
          </p:cNvPr>
          <p:cNvPicPr>
            <a:picLocks noChangeAspect="1"/>
          </p:cNvPicPr>
          <p:nvPr/>
        </p:nvPicPr>
        <p:blipFill>
          <a:blip r:embed="rId2"/>
          <a:stretch>
            <a:fillRect/>
          </a:stretch>
        </p:blipFill>
        <p:spPr>
          <a:xfrm>
            <a:off x="8994476" y="5988612"/>
            <a:ext cx="3059501" cy="876134"/>
          </a:xfrm>
          <a:prstGeom prst="rect">
            <a:avLst/>
          </a:prstGeom>
        </p:spPr>
      </p:pic>
    </p:spTree>
    <p:extLst>
      <p:ext uri="{BB962C8B-B14F-4D97-AF65-F5344CB8AC3E}">
        <p14:creationId xmlns:p14="http://schemas.microsoft.com/office/powerpoint/2010/main" val="206835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4995-364F-8361-12E0-6777A8ECD88C}"/>
              </a:ext>
            </a:extLst>
          </p:cNvPr>
          <p:cNvSpPr>
            <a:spLocks noGrp="1"/>
          </p:cNvSpPr>
          <p:nvPr>
            <p:ph type="title"/>
          </p:nvPr>
        </p:nvSpPr>
        <p:spPr/>
        <p:txBody>
          <a:bodyPr/>
          <a:lstStyle/>
          <a:p>
            <a:r>
              <a:rPr lang="en-US" sz="2400">
                <a:latin typeface="Arial"/>
                <a:cs typeface="Arial"/>
              </a:rPr>
              <a:t>13.Which year had the most employees taking leaves?</a:t>
            </a:r>
          </a:p>
          <a:p>
            <a:endParaRPr lang="en-US"/>
          </a:p>
        </p:txBody>
      </p:sp>
      <p:pic>
        <p:nvPicPr>
          <p:cNvPr id="10" name="Content Placeholder 9" descr="A white background with blue text&#10;&#10;AI-generated content may be incorrect.">
            <a:extLst>
              <a:ext uri="{FF2B5EF4-FFF2-40B4-BE49-F238E27FC236}">
                <a16:creationId xmlns:a16="http://schemas.microsoft.com/office/drawing/2014/main" id="{2A16C777-1378-FBE4-3FDD-0A62322D2869}"/>
              </a:ext>
            </a:extLst>
          </p:cNvPr>
          <p:cNvPicPr>
            <a:picLocks noGrp="1" noChangeAspect="1"/>
          </p:cNvPicPr>
          <p:nvPr>
            <p:ph idx="1"/>
          </p:nvPr>
        </p:nvPicPr>
        <p:blipFill>
          <a:blip r:embed="rId2"/>
          <a:stretch>
            <a:fillRect/>
          </a:stretch>
        </p:blipFill>
        <p:spPr>
          <a:xfrm>
            <a:off x="1328534" y="2109026"/>
            <a:ext cx="6695775" cy="1791554"/>
          </a:xfrm>
          <a:prstGeom prst="rect">
            <a:avLst/>
          </a:prstGeom>
        </p:spPr>
      </p:pic>
      <p:pic>
        <p:nvPicPr>
          <p:cNvPr id="11" name="Picture 10" descr="A close up of a number&#10;&#10;AI-generated content may be incorrect.">
            <a:extLst>
              <a:ext uri="{FF2B5EF4-FFF2-40B4-BE49-F238E27FC236}">
                <a16:creationId xmlns:a16="http://schemas.microsoft.com/office/drawing/2014/main" id="{C64AF9D8-0EC1-743C-C5AA-5DDFBD09807A}"/>
              </a:ext>
            </a:extLst>
          </p:cNvPr>
          <p:cNvPicPr>
            <a:picLocks noChangeAspect="1"/>
          </p:cNvPicPr>
          <p:nvPr/>
        </p:nvPicPr>
        <p:blipFill>
          <a:blip r:embed="rId3"/>
          <a:stretch>
            <a:fillRect/>
          </a:stretch>
        </p:blipFill>
        <p:spPr>
          <a:xfrm>
            <a:off x="8143114" y="2576029"/>
            <a:ext cx="4046764" cy="858610"/>
          </a:xfrm>
          <a:prstGeom prst="rect">
            <a:avLst/>
          </a:prstGeom>
        </p:spPr>
      </p:pic>
      <p:pic>
        <p:nvPicPr>
          <p:cNvPr id="4" name="Picture 3" descr="Innomatics Technology Hub in JNTU, Kukatpally, Hyderabad">
            <a:extLst>
              <a:ext uri="{FF2B5EF4-FFF2-40B4-BE49-F238E27FC236}">
                <a16:creationId xmlns:a16="http://schemas.microsoft.com/office/drawing/2014/main" id="{80135EF9-524E-E0AD-64AD-F2B0B7C68BE7}"/>
              </a:ext>
            </a:extLst>
          </p:cNvPr>
          <p:cNvPicPr>
            <a:picLocks noChangeAspect="1"/>
          </p:cNvPicPr>
          <p:nvPr/>
        </p:nvPicPr>
        <p:blipFill>
          <a:blip r:embed="rId4"/>
          <a:stretch>
            <a:fillRect/>
          </a:stretch>
        </p:blipFill>
        <p:spPr>
          <a:xfrm>
            <a:off x="7289319" y="5663510"/>
            <a:ext cx="4744530" cy="1195658"/>
          </a:xfrm>
          <a:prstGeom prst="rect">
            <a:avLst/>
          </a:prstGeom>
        </p:spPr>
      </p:pic>
    </p:spTree>
    <p:extLst>
      <p:ext uri="{BB962C8B-B14F-4D97-AF65-F5344CB8AC3E}">
        <p14:creationId xmlns:p14="http://schemas.microsoft.com/office/powerpoint/2010/main" val="101955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77E9-4A13-57A5-5D69-628A59431343}"/>
              </a:ext>
            </a:extLst>
          </p:cNvPr>
          <p:cNvSpPr>
            <a:spLocks noGrp="1"/>
          </p:cNvSpPr>
          <p:nvPr>
            <p:ph type="title"/>
          </p:nvPr>
        </p:nvSpPr>
        <p:spPr>
          <a:xfrm>
            <a:off x="306771" y="174006"/>
            <a:ext cx="10804934" cy="1752599"/>
          </a:xfrm>
        </p:spPr>
        <p:txBody>
          <a:bodyPr/>
          <a:lstStyle/>
          <a:p>
            <a:r>
              <a:rPr lang="en-US" sz="2400" dirty="0">
                <a:latin typeface="Arial"/>
                <a:cs typeface="Arial"/>
              </a:rPr>
              <a:t>14.What is the average number of leave days taken by its employees per department?</a:t>
            </a:r>
            <a:endParaRPr lang="en-US" dirty="0"/>
          </a:p>
        </p:txBody>
      </p:sp>
      <p:pic>
        <p:nvPicPr>
          <p:cNvPr id="8" name="Content Placeholder 7">
            <a:extLst>
              <a:ext uri="{FF2B5EF4-FFF2-40B4-BE49-F238E27FC236}">
                <a16:creationId xmlns:a16="http://schemas.microsoft.com/office/drawing/2014/main" id="{88814D3D-C5E4-9EC3-ADEA-1579D44EA28B}"/>
              </a:ext>
            </a:extLst>
          </p:cNvPr>
          <p:cNvPicPr>
            <a:picLocks noGrp="1" noChangeAspect="1"/>
          </p:cNvPicPr>
          <p:nvPr>
            <p:ph idx="1"/>
          </p:nvPr>
        </p:nvPicPr>
        <p:blipFill>
          <a:blip r:embed="rId2"/>
          <a:stretch>
            <a:fillRect/>
          </a:stretch>
        </p:blipFill>
        <p:spPr>
          <a:xfrm>
            <a:off x="169120" y="1870162"/>
            <a:ext cx="8296275" cy="1462881"/>
          </a:xfrm>
          <a:prstGeom prst="rect">
            <a:avLst/>
          </a:prstGeom>
        </p:spPr>
      </p:pic>
      <p:pic>
        <p:nvPicPr>
          <p:cNvPr id="6" name="Picture 5" descr="Innomatics Technology Hub in JNTU, Kukatpally, Hyderabad">
            <a:extLst>
              <a:ext uri="{FF2B5EF4-FFF2-40B4-BE49-F238E27FC236}">
                <a16:creationId xmlns:a16="http://schemas.microsoft.com/office/drawing/2014/main" id="{3FEA3DF7-369F-619A-D100-BC4206A05222}"/>
              </a:ext>
            </a:extLst>
          </p:cNvPr>
          <p:cNvPicPr>
            <a:picLocks noChangeAspect="1"/>
          </p:cNvPicPr>
          <p:nvPr/>
        </p:nvPicPr>
        <p:blipFill>
          <a:blip r:embed="rId3"/>
          <a:stretch>
            <a:fillRect/>
          </a:stretch>
        </p:blipFill>
        <p:spPr>
          <a:xfrm>
            <a:off x="7634376" y="5778529"/>
            <a:ext cx="4212568" cy="1080639"/>
          </a:xfrm>
          <a:prstGeom prst="rect">
            <a:avLst/>
          </a:prstGeom>
        </p:spPr>
      </p:pic>
      <p:sp>
        <p:nvSpPr>
          <p:cNvPr id="9" name="AutoShape 2">
            <a:extLst>
              <a:ext uri="{FF2B5EF4-FFF2-40B4-BE49-F238E27FC236}">
                <a16:creationId xmlns:a16="http://schemas.microsoft.com/office/drawing/2014/main" id="{9A59B542-050F-6956-61F2-7C013CBAE5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3EC60576-F741-8E17-8667-201B5358C327}"/>
              </a:ext>
            </a:extLst>
          </p:cNvPr>
          <p:cNvPicPr>
            <a:picLocks noChangeAspect="1"/>
          </p:cNvPicPr>
          <p:nvPr/>
        </p:nvPicPr>
        <p:blipFill>
          <a:blip r:embed="rId4"/>
          <a:stretch>
            <a:fillRect/>
          </a:stretch>
        </p:blipFill>
        <p:spPr>
          <a:xfrm>
            <a:off x="7605110" y="2888558"/>
            <a:ext cx="2447925" cy="2514600"/>
          </a:xfrm>
          <a:prstGeom prst="rect">
            <a:avLst/>
          </a:prstGeom>
        </p:spPr>
      </p:pic>
    </p:spTree>
    <p:extLst>
      <p:ext uri="{BB962C8B-B14F-4D97-AF65-F5344CB8AC3E}">
        <p14:creationId xmlns:p14="http://schemas.microsoft.com/office/powerpoint/2010/main" val="2853760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F2BE5-5583-8328-E44F-A509FA584179}"/>
              </a:ext>
            </a:extLst>
          </p:cNvPr>
          <p:cNvSpPr>
            <a:spLocks noGrp="1"/>
          </p:cNvSpPr>
          <p:nvPr>
            <p:ph type="title"/>
          </p:nvPr>
        </p:nvSpPr>
        <p:spPr>
          <a:xfrm>
            <a:off x="1135599" y="1292"/>
            <a:ext cx="10018713" cy="1752599"/>
          </a:xfrm>
        </p:spPr>
        <p:txBody>
          <a:bodyPr/>
          <a:lstStyle/>
          <a:p>
            <a:r>
              <a:rPr lang="en-US" sz="2400">
                <a:latin typeface="Arial"/>
                <a:cs typeface="Arial"/>
              </a:rPr>
              <a:t>15.Which employees have </a:t>
            </a:r>
            <a:r>
              <a:rPr lang="en-US" sz="2800">
                <a:latin typeface="Arial"/>
                <a:cs typeface="Arial"/>
              </a:rPr>
              <a:t>taken</a:t>
            </a:r>
            <a:r>
              <a:rPr lang="en-US" sz="2400">
                <a:latin typeface="Arial"/>
                <a:cs typeface="Arial"/>
              </a:rPr>
              <a:t> the most leaves?</a:t>
            </a:r>
            <a:endParaRPr lang="en-US"/>
          </a:p>
        </p:txBody>
      </p:sp>
      <p:pic>
        <p:nvPicPr>
          <p:cNvPr id="11" name="Content Placeholder 10">
            <a:extLst>
              <a:ext uri="{FF2B5EF4-FFF2-40B4-BE49-F238E27FC236}">
                <a16:creationId xmlns:a16="http://schemas.microsoft.com/office/drawing/2014/main" id="{A2742679-5769-DD53-567E-D6A0E433D284}"/>
              </a:ext>
            </a:extLst>
          </p:cNvPr>
          <p:cNvPicPr>
            <a:picLocks noGrp="1" noChangeAspect="1"/>
          </p:cNvPicPr>
          <p:nvPr>
            <p:ph idx="1"/>
          </p:nvPr>
        </p:nvPicPr>
        <p:blipFill>
          <a:blip r:embed="rId2"/>
          <a:stretch>
            <a:fillRect/>
          </a:stretch>
        </p:blipFill>
        <p:spPr>
          <a:xfrm>
            <a:off x="525693" y="1343819"/>
            <a:ext cx="6324600" cy="1247775"/>
          </a:xfrm>
          <a:prstGeom prst="rect">
            <a:avLst/>
          </a:prstGeom>
        </p:spPr>
      </p:pic>
      <p:pic>
        <p:nvPicPr>
          <p:cNvPr id="6" name="Picture 5" descr="Innomatics Technology Hub in JNTU, Kukatpally, Hyderabad">
            <a:extLst>
              <a:ext uri="{FF2B5EF4-FFF2-40B4-BE49-F238E27FC236}">
                <a16:creationId xmlns:a16="http://schemas.microsoft.com/office/drawing/2014/main" id="{A35ECF1F-5D32-60AE-F0DA-92D417244507}"/>
              </a:ext>
            </a:extLst>
          </p:cNvPr>
          <p:cNvPicPr>
            <a:picLocks noChangeAspect="1"/>
          </p:cNvPicPr>
          <p:nvPr/>
        </p:nvPicPr>
        <p:blipFill>
          <a:blip r:embed="rId3"/>
          <a:stretch>
            <a:fillRect/>
          </a:stretch>
        </p:blipFill>
        <p:spPr>
          <a:xfrm>
            <a:off x="7979432" y="5792906"/>
            <a:ext cx="4054417" cy="1066262"/>
          </a:xfrm>
          <a:prstGeom prst="rect">
            <a:avLst/>
          </a:prstGeom>
        </p:spPr>
      </p:pic>
      <p:pic>
        <p:nvPicPr>
          <p:cNvPr id="12" name="Picture 11">
            <a:extLst>
              <a:ext uri="{FF2B5EF4-FFF2-40B4-BE49-F238E27FC236}">
                <a16:creationId xmlns:a16="http://schemas.microsoft.com/office/drawing/2014/main" id="{2806B712-790B-CBE0-58BA-6F930EE050F8}"/>
              </a:ext>
            </a:extLst>
          </p:cNvPr>
          <p:cNvPicPr>
            <a:picLocks noChangeAspect="1"/>
          </p:cNvPicPr>
          <p:nvPr/>
        </p:nvPicPr>
        <p:blipFill>
          <a:blip r:embed="rId4"/>
          <a:stretch>
            <a:fillRect/>
          </a:stretch>
        </p:blipFill>
        <p:spPr>
          <a:xfrm>
            <a:off x="6432908" y="3446206"/>
            <a:ext cx="2905125" cy="2076450"/>
          </a:xfrm>
          <a:prstGeom prst="rect">
            <a:avLst/>
          </a:prstGeom>
        </p:spPr>
      </p:pic>
    </p:spTree>
    <p:extLst>
      <p:ext uri="{BB962C8B-B14F-4D97-AF65-F5344CB8AC3E}">
        <p14:creationId xmlns:p14="http://schemas.microsoft.com/office/powerpoint/2010/main" val="4285083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1E2D-5E91-03D7-51B4-2B8C319B57E8}"/>
              </a:ext>
            </a:extLst>
          </p:cNvPr>
          <p:cNvSpPr>
            <a:spLocks noGrp="1"/>
          </p:cNvSpPr>
          <p:nvPr>
            <p:ph type="title"/>
          </p:nvPr>
        </p:nvSpPr>
        <p:spPr>
          <a:xfrm>
            <a:off x="391087" y="435884"/>
            <a:ext cx="10018713" cy="1752599"/>
          </a:xfrm>
        </p:spPr>
        <p:txBody>
          <a:bodyPr/>
          <a:lstStyle/>
          <a:p>
            <a:r>
              <a:rPr lang="en-US" sz="2800" dirty="0">
                <a:latin typeface="Arial"/>
                <a:cs typeface="Arial"/>
              </a:rPr>
              <a:t>16.What is the total number of leave days taken Department-wide?</a:t>
            </a:r>
          </a:p>
          <a:p>
            <a:endParaRPr lang="en-US" dirty="0"/>
          </a:p>
        </p:txBody>
      </p:sp>
      <p:pic>
        <p:nvPicPr>
          <p:cNvPr id="11" name="Content Placeholder 10">
            <a:extLst>
              <a:ext uri="{FF2B5EF4-FFF2-40B4-BE49-F238E27FC236}">
                <a16:creationId xmlns:a16="http://schemas.microsoft.com/office/drawing/2014/main" id="{01C72255-DE47-8AA6-7DFB-F530B0A6D212}"/>
              </a:ext>
            </a:extLst>
          </p:cNvPr>
          <p:cNvPicPr>
            <a:picLocks noGrp="1" noChangeAspect="1"/>
          </p:cNvPicPr>
          <p:nvPr>
            <p:ph idx="1"/>
          </p:nvPr>
        </p:nvPicPr>
        <p:blipFill>
          <a:blip r:embed="rId2"/>
          <a:stretch>
            <a:fillRect/>
          </a:stretch>
        </p:blipFill>
        <p:spPr>
          <a:xfrm>
            <a:off x="391087" y="1442412"/>
            <a:ext cx="8562975" cy="1828800"/>
          </a:xfrm>
          <a:prstGeom prst="rect">
            <a:avLst/>
          </a:prstGeom>
        </p:spPr>
      </p:pic>
      <p:pic>
        <p:nvPicPr>
          <p:cNvPr id="6" name="Picture 5" descr="Innomatics Technology Hub in JNTU, Kukatpally, Hyderabad">
            <a:extLst>
              <a:ext uri="{FF2B5EF4-FFF2-40B4-BE49-F238E27FC236}">
                <a16:creationId xmlns:a16="http://schemas.microsoft.com/office/drawing/2014/main" id="{DC06218C-3D89-A07D-77FF-6CFB883BAFCE}"/>
              </a:ext>
            </a:extLst>
          </p:cNvPr>
          <p:cNvPicPr>
            <a:picLocks noChangeAspect="1"/>
          </p:cNvPicPr>
          <p:nvPr/>
        </p:nvPicPr>
        <p:blipFill>
          <a:blip r:embed="rId3"/>
          <a:stretch>
            <a:fillRect/>
          </a:stretch>
        </p:blipFill>
        <p:spPr>
          <a:xfrm>
            <a:off x="7562489" y="5735397"/>
            <a:ext cx="4471360" cy="1123771"/>
          </a:xfrm>
          <a:prstGeom prst="rect">
            <a:avLst/>
          </a:prstGeom>
        </p:spPr>
      </p:pic>
      <p:pic>
        <p:nvPicPr>
          <p:cNvPr id="12" name="Picture 11">
            <a:extLst>
              <a:ext uri="{FF2B5EF4-FFF2-40B4-BE49-F238E27FC236}">
                <a16:creationId xmlns:a16="http://schemas.microsoft.com/office/drawing/2014/main" id="{B9595357-ADA0-71CE-BFE0-AE5E30F97D5B}"/>
              </a:ext>
            </a:extLst>
          </p:cNvPr>
          <p:cNvPicPr>
            <a:picLocks noChangeAspect="1"/>
          </p:cNvPicPr>
          <p:nvPr/>
        </p:nvPicPr>
        <p:blipFill>
          <a:blip r:embed="rId4"/>
          <a:stretch>
            <a:fillRect/>
          </a:stretch>
        </p:blipFill>
        <p:spPr>
          <a:xfrm>
            <a:off x="1658272" y="4022101"/>
            <a:ext cx="2838450" cy="2000250"/>
          </a:xfrm>
          <a:prstGeom prst="rect">
            <a:avLst/>
          </a:prstGeom>
        </p:spPr>
      </p:pic>
    </p:spTree>
    <p:extLst>
      <p:ext uri="{BB962C8B-B14F-4D97-AF65-F5344CB8AC3E}">
        <p14:creationId xmlns:p14="http://schemas.microsoft.com/office/powerpoint/2010/main" val="4237251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5AC0-20EC-F46B-3689-4C8198DDF136}"/>
              </a:ext>
            </a:extLst>
          </p:cNvPr>
          <p:cNvSpPr>
            <a:spLocks noGrp="1"/>
          </p:cNvSpPr>
          <p:nvPr>
            <p:ph type="title"/>
          </p:nvPr>
        </p:nvSpPr>
        <p:spPr>
          <a:xfrm>
            <a:off x="720144" y="205973"/>
            <a:ext cx="10018713" cy="1752599"/>
          </a:xfrm>
        </p:spPr>
        <p:txBody>
          <a:bodyPr/>
          <a:lstStyle/>
          <a:p>
            <a:br>
              <a:rPr lang="en-US" sz="2400" dirty="0"/>
            </a:br>
            <a:r>
              <a:rPr lang="en-US" sz="2800" dirty="0">
                <a:latin typeface="Arial"/>
                <a:cs typeface="Arial"/>
              </a:rPr>
              <a:t>17</a:t>
            </a:r>
            <a:r>
              <a:rPr lang="en-US" sz="2800" dirty="0">
                <a:latin typeface="Corbel"/>
                <a:cs typeface="Arial"/>
              </a:rPr>
              <a:t>.</a:t>
            </a:r>
            <a:r>
              <a:rPr lang="en-US" sz="2800" dirty="0">
                <a:latin typeface="Arial"/>
                <a:cs typeface="Arial"/>
              </a:rPr>
              <a:t>How do leave days correlate with payroll amounts?</a:t>
            </a:r>
            <a:endParaRPr lang="en-US" sz="2800" dirty="0"/>
          </a:p>
        </p:txBody>
      </p:sp>
      <p:pic>
        <p:nvPicPr>
          <p:cNvPr id="10" name="Content Placeholder 9">
            <a:extLst>
              <a:ext uri="{FF2B5EF4-FFF2-40B4-BE49-F238E27FC236}">
                <a16:creationId xmlns:a16="http://schemas.microsoft.com/office/drawing/2014/main" id="{CC02CBFA-FC14-0914-3B7F-F808BF03DCCB}"/>
              </a:ext>
            </a:extLst>
          </p:cNvPr>
          <p:cNvPicPr>
            <a:picLocks noGrp="1" noChangeAspect="1"/>
          </p:cNvPicPr>
          <p:nvPr>
            <p:ph idx="1"/>
          </p:nvPr>
        </p:nvPicPr>
        <p:blipFill>
          <a:blip r:embed="rId2"/>
          <a:stretch>
            <a:fillRect/>
          </a:stretch>
        </p:blipFill>
        <p:spPr>
          <a:xfrm>
            <a:off x="720144" y="1648489"/>
            <a:ext cx="5581650" cy="1409700"/>
          </a:xfrm>
          <a:prstGeom prst="rect">
            <a:avLst/>
          </a:prstGeom>
        </p:spPr>
      </p:pic>
      <p:pic>
        <p:nvPicPr>
          <p:cNvPr id="6" name="Picture 5" descr="Innomatics Technology Hub in JNTU, Kukatpally, Hyderabad">
            <a:extLst>
              <a:ext uri="{FF2B5EF4-FFF2-40B4-BE49-F238E27FC236}">
                <a16:creationId xmlns:a16="http://schemas.microsoft.com/office/drawing/2014/main" id="{DB243BCD-D53B-B05B-5C61-779A157C5FFE}"/>
              </a:ext>
            </a:extLst>
          </p:cNvPr>
          <p:cNvPicPr>
            <a:picLocks noChangeAspect="1"/>
          </p:cNvPicPr>
          <p:nvPr/>
        </p:nvPicPr>
        <p:blipFill>
          <a:blip r:embed="rId3"/>
          <a:stretch>
            <a:fillRect/>
          </a:stretch>
        </p:blipFill>
        <p:spPr>
          <a:xfrm>
            <a:off x="7691885" y="5764152"/>
            <a:ext cx="4341964" cy="1095016"/>
          </a:xfrm>
          <a:prstGeom prst="rect">
            <a:avLst/>
          </a:prstGeom>
        </p:spPr>
      </p:pic>
      <p:pic>
        <p:nvPicPr>
          <p:cNvPr id="11" name="Picture 10">
            <a:extLst>
              <a:ext uri="{FF2B5EF4-FFF2-40B4-BE49-F238E27FC236}">
                <a16:creationId xmlns:a16="http://schemas.microsoft.com/office/drawing/2014/main" id="{48926656-F8B6-06FB-5073-3791D8841C22}"/>
              </a:ext>
            </a:extLst>
          </p:cNvPr>
          <p:cNvPicPr>
            <a:picLocks noChangeAspect="1"/>
          </p:cNvPicPr>
          <p:nvPr/>
        </p:nvPicPr>
        <p:blipFill>
          <a:blip r:embed="rId4"/>
          <a:stretch>
            <a:fillRect/>
          </a:stretch>
        </p:blipFill>
        <p:spPr>
          <a:xfrm>
            <a:off x="3894956" y="3701489"/>
            <a:ext cx="4657725" cy="2038350"/>
          </a:xfrm>
          <a:prstGeom prst="rect">
            <a:avLst/>
          </a:prstGeom>
        </p:spPr>
      </p:pic>
    </p:spTree>
    <p:extLst>
      <p:ext uri="{BB962C8B-B14F-4D97-AF65-F5344CB8AC3E}">
        <p14:creationId xmlns:p14="http://schemas.microsoft.com/office/powerpoint/2010/main" val="1505993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EA2F2-D6D6-D6D5-2D5F-E66AC5DF9D6B}"/>
              </a:ext>
            </a:extLst>
          </p:cNvPr>
          <p:cNvSpPr>
            <a:spLocks noGrp="1"/>
          </p:cNvSpPr>
          <p:nvPr>
            <p:ph type="title"/>
          </p:nvPr>
        </p:nvSpPr>
        <p:spPr>
          <a:xfrm>
            <a:off x="709396" y="1292"/>
            <a:ext cx="10018713" cy="1752599"/>
          </a:xfrm>
        </p:spPr>
        <p:txBody>
          <a:bodyPr>
            <a:normAutofit/>
          </a:bodyPr>
          <a:lstStyle/>
          <a:p>
            <a:r>
              <a:rPr lang="en-US" sz="2400">
                <a:latin typeface="Arial"/>
                <a:cs typeface="Arial"/>
              </a:rPr>
              <a:t>18.</a:t>
            </a:r>
            <a:r>
              <a:rPr lang="en-US" sz="2800">
                <a:latin typeface="Arial"/>
                <a:cs typeface="Arial"/>
              </a:rPr>
              <a:t>W</a:t>
            </a:r>
            <a:r>
              <a:rPr lang="en-US" sz="2400">
                <a:latin typeface="Arial"/>
                <a:cs typeface="Arial"/>
              </a:rPr>
              <a:t>hat is the total monthly payroll processed?</a:t>
            </a:r>
            <a:endParaRPr lang="en-US" sz="2400"/>
          </a:p>
        </p:txBody>
      </p:sp>
      <p:pic>
        <p:nvPicPr>
          <p:cNvPr id="17" name="Content Placeholder 16">
            <a:extLst>
              <a:ext uri="{FF2B5EF4-FFF2-40B4-BE49-F238E27FC236}">
                <a16:creationId xmlns:a16="http://schemas.microsoft.com/office/drawing/2014/main" id="{943A7529-16DA-E8AC-9DDE-BADFA34468CB}"/>
              </a:ext>
            </a:extLst>
          </p:cNvPr>
          <p:cNvPicPr>
            <a:picLocks noGrp="1" noChangeAspect="1"/>
          </p:cNvPicPr>
          <p:nvPr>
            <p:ph idx="1"/>
          </p:nvPr>
        </p:nvPicPr>
        <p:blipFill>
          <a:blip r:embed="rId2"/>
          <a:stretch>
            <a:fillRect/>
          </a:stretch>
        </p:blipFill>
        <p:spPr>
          <a:xfrm>
            <a:off x="709396" y="977603"/>
            <a:ext cx="6562725" cy="1552575"/>
          </a:xfrm>
          <a:prstGeom prst="rect">
            <a:avLst/>
          </a:prstGeom>
        </p:spPr>
      </p:pic>
      <p:pic>
        <p:nvPicPr>
          <p:cNvPr id="6" name="Picture 5" descr="Innomatics Technology Hub in JNTU, Kukatpally, Hyderabad">
            <a:extLst>
              <a:ext uri="{FF2B5EF4-FFF2-40B4-BE49-F238E27FC236}">
                <a16:creationId xmlns:a16="http://schemas.microsoft.com/office/drawing/2014/main" id="{7DC915FC-82E7-6C4E-BC0F-05E729CEC270}"/>
              </a:ext>
            </a:extLst>
          </p:cNvPr>
          <p:cNvPicPr>
            <a:picLocks noChangeAspect="1"/>
          </p:cNvPicPr>
          <p:nvPr/>
        </p:nvPicPr>
        <p:blipFill>
          <a:blip r:embed="rId3"/>
          <a:stretch>
            <a:fillRect/>
          </a:stretch>
        </p:blipFill>
        <p:spPr>
          <a:xfrm>
            <a:off x="7030527" y="5591623"/>
            <a:ext cx="5003322" cy="1267545"/>
          </a:xfrm>
          <a:prstGeom prst="rect">
            <a:avLst/>
          </a:prstGeom>
        </p:spPr>
      </p:pic>
      <p:pic>
        <p:nvPicPr>
          <p:cNvPr id="18" name="Picture 17">
            <a:extLst>
              <a:ext uri="{FF2B5EF4-FFF2-40B4-BE49-F238E27FC236}">
                <a16:creationId xmlns:a16="http://schemas.microsoft.com/office/drawing/2014/main" id="{88338751-707A-1E75-1843-C80DB136BF42}"/>
              </a:ext>
            </a:extLst>
          </p:cNvPr>
          <p:cNvPicPr>
            <a:picLocks noChangeAspect="1"/>
          </p:cNvPicPr>
          <p:nvPr/>
        </p:nvPicPr>
        <p:blipFill>
          <a:blip r:embed="rId4"/>
          <a:stretch>
            <a:fillRect/>
          </a:stretch>
        </p:blipFill>
        <p:spPr>
          <a:xfrm>
            <a:off x="4081246" y="3854245"/>
            <a:ext cx="3190875" cy="762000"/>
          </a:xfrm>
          <a:prstGeom prst="rect">
            <a:avLst/>
          </a:prstGeom>
        </p:spPr>
      </p:pic>
    </p:spTree>
    <p:extLst>
      <p:ext uri="{BB962C8B-B14F-4D97-AF65-F5344CB8AC3E}">
        <p14:creationId xmlns:p14="http://schemas.microsoft.com/office/powerpoint/2010/main" val="1702971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0A92-B90E-4022-A235-0ECA47D02E61}"/>
              </a:ext>
            </a:extLst>
          </p:cNvPr>
          <p:cNvSpPr>
            <a:spLocks noGrp="1"/>
          </p:cNvSpPr>
          <p:nvPr>
            <p:ph type="title"/>
          </p:nvPr>
        </p:nvSpPr>
        <p:spPr>
          <a:xfrm>
            <a:off x="871990" y="182336"/>
            <a:ext cx="10018713" cy="1752599"/>
          </a:xfrm>
        </p:spPr>
        <p:txBody>
          <a:bodyPr>
            <a:normAutofit/>
          </a:bodyPr>
          <a:lstStyle/>
          <a:p>
            <a:r>
              <a:rPr lang="en-US" sz="2800">
                <a:latin typeface="Arial"/>
                <a:cs typeface="Arial"/>
              </a:rPr>
              <a:t>19.What is the average bonus given per department?</a:t>
            </a:r>
            <a:endParaRPr lang="en-US" sz="2800"/>
          </a:p>
        </p:txBody>
      </p:sp>
      <p:pic>
        <p:nvPicPr>
          <p:cNvPr id="9" name="Content Placeholder 8">
            <a:extLst>
              <a:ext uri="{FF2B5EF4-FFF2-40B4-BE49-F238E27FC236}">
                <a16:creationId xmlns:a16="http://schemas.microsoft.com/office/drawing/2014/main" id="{D06159D9-56AD-2ACC-675E-0A5B144C911A}"/>
              </a:ext>
            </a:extLst>
          </p:cNvPr>
          <p:cNvPicPr>
            <a:picLocks noGrp="1" noChangeAspect="1"/>
          </p:cNvPicPr>
          <p:nvPr>
            <p:ph idx="1"/>
          </p:nvPr>
        </p:nvPicPr>
        <p:blipFill>
          <a:blip r:embed="rId2"/>
          <a:stretch>
            <a:fillRect/>
          </a:stretch>
        </p:blipFill>
        <p:spPr>
          <a:xfrm>
            <a:off x="535878" y="1185677"/>
            <a:ext cx="6438900" cy="1085850"/>
          </a:xfrm>
          <a:prstGeom prst="rect">
            <a:avLst/>
          </a:prstGeom>
        </p:spPr>
      </p:pic>
      <p:pic>
        <p:nvPicPr>
          <p:cNvPr id="7" name="Picture 6" descr="Innomatics Technology Hub in JNTU, Kukatpally, Hyderabad">
            <a:extLst>
              <a:ext uri="{FF2B5EF4-FFF2-40B4-BE49-F238E27FC236}">
                <a16:creationId xmlns:a16="http://schemas.microsoft.com/office/drawing/2014/main" id="{81466353-5326-144D-D655-4949A86EEEB2}"/>
              </a:ext>
            </a:extLst>
          </p:cNvPr>
          <p:cNvPicPr>
            <a:picLocks noChangeAspect="1"/>
          </p:cNvPicPr>
          <p:nvPr/>
        </p:nvPicPr>
        <p:blipFill>
          <a:blip r:embed="rId3"/>
          <a:stretch>
            <a:fillRect/>
          </a:stretch>
        </p:blipFill>
        <p:spPr>
          <a:xfrm>
            <a:off x="7195482" y="5748606"/>
            <a:ext cx="4672643" cy="1109394"/>
          </a:xfrm>
          <a:prstGeom prst="rect">
            <a:avLst/>
          </a:prstGeom>
        </p:spPr>
      </p:pic>
      <p:pic>
        <p:nvPicPr>
          <p:cNvPr id="10" name="Picture 9">
            <a:extLst>
              <a:ext uri="{FF2B5EF4-FFF2-40B4-BE49-F238E27FC236}">
                <a16:creationId xmlns:a16="http://schemas.microsoft.com/office/drawing/2014/main" id="{DB507576-AF6A-925D-213B-B4427ABC311B}"/>
              </a:ext>
            </a:extLst>
          </p:cNvPr>
          <p:cNvPicPr>
            <a:picLocks noChangeAspect="1"/>
          </p:cNvPicPr>
          <p:nvPr/>
        </p:nvPicPr>
        <p:blipFill>
          <a:blip r:embed="rId4"/>
          <a:stretch>
            <a:fillRect/>
          </a:stretch>
        </p:blipFill>
        <p:spPr>
          <a:xfrm>
            <a:off x="5641278" y="3274868"/>
            <a:ext cx="2667000" cy="2371725"/>
          </a:xfrm>
          <a:prstGeom prst="rect">
            <a:avLst/>
          </a:prstGeom>
        </p:spPr>
      </p:pic>
    </p:spTree>
    <p:extLst>
      <p:ext uri="{BB962C8B-B14F-4D97-AF65-F5344CB8AC3E}">
        <p14:creationId xmlns:p14="http://schemas.microsoft.com/office/powerpoint/2010/main" val="372578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782A-0314-F598-A3AC-C20E593B8740}"/>
              </a:ext>
            </a:extLst>
          </p:cNvPr>
          <p:cNvSpPr>
            <a:spLocks noGrp="1"/>
          </p:cNvSpPr>
          <p:nvPr>
            <p:ph type="title"/>
          </p:nvPr>
        </p:nvSpPr>
        <p:spPr/>
        <p:txBody>
          <a:bodyPr>
            <a:normAutofit/>
          </a:bodyPr>
          <a:lstStyle/>
          <a:p>
            <a:r>
              <a:rPr lang="en-US" sz="2400">
                <a:latin typeface="Arial"/>
                <a:cs typeface="Arial"/>
              </a:rPr>
              <a:t>20.Which department receives the highest total bonuses?</a:t>
            </a:r>
            <a:endParaRPr lang="en-US" sz="2400"/>
          </a:p>
        </p:txBody>
      </p:sp>
      <p:pic>
        <p:nvPicPr>
          <p:cNvPr id="8" name="Content Placeholder 7">
            <a:extLst>
              <a:ext uri="{FF2B5EF4-FFF2-40B4-BE49-F238E27FC236}">
                <a16:creationId xmlns:a16="http://schemas.microsoft.com/office/drawing/2014/main" id="{343866D4-BC8F-976F-FFB7-22137E36CEFB}"/>
              </a:ext>
            </a:extLst>
          </p:cNvPr>
          <p:cNvPicPr>
            <a:picLocks noGrp="1" noChangeAspect="1"/>
          </p:cNvPicPr>
          <p:nvPr>
            <p:ph idx="1"/>
          </p:nvPr>
        </p:nvPicPr>
        <p:blipFill>
          <a:blip r:embed="rId2"/>
          <a:stretch>
            <a:fillRect/>
          </a:stretch>
        </p:blipFill>
        <p:spPr>
          <a:xfrm>
            <a:off x="677334" y="1546942"/>
            <a:ext cx="6353175" cy="1724025"/>
          </a:xfrm>
          <a:prstGeom prst="rect">
            <a:avLst/>
          </a:prstGeom>
        </p:spPr>
      </p:pic>
      <p:pic>
        <p:nvPicPr>
          <p:cNvPr id="6" name="Picture 5" descr="Innomatics Technology Hub in JNTU, Kukatpally, Hyderabad">
            <a:extLst>
              <a:ext uri="{FF2B5EF4-FFF2-40B4-BE49-F238E27FC236}">
                <a16:creationId xmlns:a16="http://schemas.microsoft.com/office/drawing/2014/main" id="{BAAEA1DB-2016-C769-3016-1303638FD104}"/>
              </a:ext>
            </a:extLst>
          </p:cNvPr>
          <p:cNvPicPr>
            <a:picLocks noChangeAspect="1"/>
          </p:cNvPicPr>
          <p:nvPr/>
        </p:nvPicPr>
        <p:blipFill>
          <a:blip r:embed="rId3"/>
          <a:stretch>
            <a:fillRect/>
          </a:stretch>
        </p:blipFill>
        <p:spPr>
          <a:xfrm>
            <a:off x="7433093" y="5649133"/>
            <a:ext cx="4600756" cy="1210035"/>
          </a:xfrm>
          <a:prstGeom prst="rect">
            <a:avLst/>
          </a:prstGeom>
        </p:spPr>
      </p:pic>
      <p:pic>
        <p:nvPicPr>
          <p:cNvPr id="9" name="Picture 8">
            <a:extLst>
              <a:ext uri="{FF2B5EF4-FFF2-40B4-BE49-F238E27FC236}">
                <a16:creationId xmlns:a16="http://schemas.microsoft.com/office/drawing/2014/main" id="{831E66D3-2C27-6E7D-798F-DF57E6326C28}"/>
              </a:ext>
            </a:extLst>
          </p:cNvPr>
          <p:cNvPicPr>
            <a:picLocks noChangeAspect="1"/>
          </p:cNvPicPr>
          <p:nvPr/>
        </p:nvPicPr>
        <p:blipFill>
          <a:blip r:embed="rId4"/>
          <a:stretch>
            <a:fillRect/>
          </a:stretch>
        </p:blipFill>
        <p:spPr>
          <a:xfrm>
            <a:off x="4714875" y="4472858"/>
            <a:ext cx="2762250" cy="838200"/>
          </a:xfrm>
          <a:prstGeom prst="rect">
            <a:avLst/>
          </a:prstGeom>
        </p:spPr>
      </p:pic>
    </p:spTree>
    <p:extLst>
      <p:ext uri="{BB962C8B-B14F-4D97-AF65-F5344CB8AC3E}">
        <p14:creationId xmlns:p14="http://schemas.microsoft.com/office/powerpoint/2010/main" val="1042463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D818C-A10B-87AB-DB5D-42CD4606F648}"/>
              </a:ext>
            </a:extLst>
          </p:cNvPr>
          <p:cNvSpPr>
            <a:spLocks noGrp="1"/>
          </p:cNvSpPr>
          <p:nvPr>
            <p:ph type="title"/>
          </p:nvPr>
        </p:nvSpPr>
        <p:spPr/>
        <p:txBody>
          <a:bodyPr>
            <a:normAutofit fontScale="90000"/>
          </a:bodyPr>
          <a:lstStyle/>
          <a:p>
            <a:r>
              <a:rPr lang="en-US" sz="2400" dirty="0">
                <a:latin typeface="Arial"/>
                <a:cs typeface="Arial"/>
              </a:rPr>
              <a:t>21.What is the average value of </a:t>
            </a:r>
            <a:r>
              <a:rPr lang="en-US" sz="2400" dirty="0">
                <a:latin typeface="Roboto Mono"/>
                <a:ea typeface="Roboto Mono"/>
              </a:rPr>
              <a:t>total amount</a:t>
            </a:r>
            <a:r>
              <a:rPr lang="en-US" sz="2400" dirty="0">
                <a:latin typeface="Arial"/>
                <a:cs typeface="Arial"/>
              </a:rPr>
              <a:t> after considering leave deductions?</a:t>
            </a:r>
            <a:br>
              <a:rPr lang="en-US" sz="2400" dirty="0">
                <a:latin typeface="Arial"/>
                <a:cs typeface="Arial"/>
              </a:rPr>
            </a:br>
            <a:br>
              <a:rPr lang="en-US" sz="1200" dirty="0">
                <a:latin typeface="Arial"/>
                <a:cs typeface="Arial"/>
              </a:rPr>
            </a:br>
            <a:endParaRPr lang="en-US" sz="2400" dirty="0">
              <a:latin typeface="Arial"/>
              <a:cs typeface="Arial"/>
            </a:endParaRPr>
          </a:p>
          <a:p>
            <a:endParaRPr lang="en-US" dirty="0"/>
          </a:p>
        </p:txBody>
      </p:sp>
      <p:pic>
        <p:nvPicPr>
          <p:cNvPr id="8" name="Content Placeholder 7">
            <a:extLst>
              <a:ext uri="{FF2B5EF4-FFF2-40B4-BE49-F238E27FC236}">
                <a16:creationId xmlns:a16="http://schemas.microsoft.com/office/drawing/2014/main" id="{7B7A1444-0D6E-3EA9-B66B-5E14972DCF6C}"/>
              </a:ext>
            </a:extLst>
          </p:cNvPr>
          <p:cNvPicPr>
            <a:picLocks noGrp="1" noChangeAspect="1"/>
          </p:cNvPicPr>
          <p:nvPr>
            <p:ph idx="1"/>
          </p:nvPr>
        </p:nvPicPr>
        <p:blipFill>
          <a:blip r:embed="rId2"/>
          <a:stretch>
            <a:fillRect/>
          </a:stretch>
        </p:blipFill>
        <p:spPr>
          <a:xfrm>
            <a:off x="593054" y="1930400"/>
            <a:ext cx="6315075" cy="1168785"/>
          </a:xfrm>
          <a:prstGeom prst="rect">
            <a:avLst/>
          </a:prstGeom>
        </p:spPr>
      </p:pic>
      <p:pic>
        <p:nvPicPr>
          <p:cNvPr id="7" name="Picture 6" descr="Innomatics Technology Hub in JNTU, Kukatpally, Hyderabad">
            <a:extLst>
              <a:ext uri="{FF2B5EF4-FFF2-40B4-BE49-F238E27FC236}">
                <a16:creationId xmlns:a16="http://schemas.microsoft.com/office/drawing/2014/main" id="{A132E4D5-CC9A-8710-6E15-A0C36C3D65C0}"/>
              </a:ext>
            </a:extLst>
          </p:cNvPr>
          <p:cNvPicPr>
            <a:picLocks noChangeAspect="1"/>
          </p:cNvPicPr>
          <p:nvPr/>
        </p:nvPicPr>
        <p:blipFill>
          <a:blip r:embed="rId3"/>
          <a:stretch>
            <a:fillRect/>
          </a:stretch>
        </p:blipFill>
        <p:spPr>
          <a:xfrm>
            <a:off x="7392248" y="5762984"/>
            <a:ext cx="4485737" cy="1095016"/>
          </a:xfrm>
          <a:prstGeom prst="rect">
            <a:avLst/>
          </a:prstGeom>
        </p:spPr>
      </p:pic>
      <p:pic>
        <p:nvPicPr>
          <p:cNvPr id="9" name="Picture 8">
            <a:extLst>
              <a:ext uri="{FF2B5EF4-FFF2-40B4-BE49-F238E27FC236}">
                <a16:creationId xmlns:a16="http://schemas.microsoft.com/office/drawing/2014/main" id="{E2E0EDC1-02C8-6ED6-CCBF-F2B8B1EA1717}"/>
              </a:ext>
            </a:extLst>
          </p:cNvPr>
          <p:cNvPicPr>
            <a:picLocks noChangeAspect="1"/>
          </p:cNvPicPr>
          <p:nvPr/>
        </p:nvPicPr>
        <p:blipFill>
          <a:blip r:embed="rId4"/>
          <a:stretch>
            <a:fillRect/>
          </a:stretch>
        </p:blipFill>
        <p:spPr>
          <a:xfrm>
            <a:off x="5311457" y="3709035"/>
            <a:ext cx="2521903" cy="1168784"/>
          </a:xfrm>
          <a:prstGeom prst="rect">
            <a:avLst/>
          </a:prstGeom>
        </p:spPr>
      </p:pic>
    </p:spTree>
    <p:extLst>
      <p:ext uri="{BB962C8B-B14F-4D97-AF65-F5344CB8AC3E}">
        <p14:creationId xmlns:p14="http://schemas.microsoft.com/office/powerpoint/2010/main" val="3710516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574C-35E5-B9EB-E937-431254BE57A3}"/>
              </a:ext>
            </a:extLst>
          </p:cNvPr>
          <p:cNvSpPr>
            <a:spLocks noGrp="1"/>
          </p:cNvSpPr>
          <p:nvPr>
            <p:ph type="title"/>
          </p:nvPr>
        </p:nvSpPr>
        <p:spPr/>
        <p:txBody>
          <a:bodyPr>
            <a:normAutofit/>
          </a:bodyPr>
          <a:lstStyle/>
          <a:p>
            <a:r>
              <a:rPr lang="en-US" sz="2400">
                <a:latin typeface="Arial"/>
                <a:cs typeface="Arial"/>
              </a:rPr>
              <a:t>22.Which year had the highest number of employee promotions?</a:t>
            </a:r>
            <a:endParaRPr lang="en-US" sz="2400"/>
          </a:p>
        </p:txBody>
      </p:sp>
      <p:pic>
        <p:nvPicPr>
          <p:cNvPr id="4" name="Content Placeholder 3" descr="A screen shot of a computer&#10;&#10;AI-generated content may be incorrect.">
            <a:extLst>
              <a:ext uri="{FF2B5EF4-FFF2-40B4-BE49-F238E27FC236}">
                <a16:creationId xmlns:a16="http://schemas.microsoft.com/office/drawing/2014/main" id="{92D269BB-C939-0B56-9F63-0780C39FE194}"/>
              </a:ext>
            </a:extLst>
          </p:cNvPr>
          <p:cNvPicPr>
            <a:picLocks noGrp="1" noChangeAspect="1"/>
          </p:cNvPicPr>
          <p:nvPr>
            <p:ph idx="1"/>
          </p:nvPr>
        </p:nvPicPr>
        <p:blipFill>
          <a:blip r:embed="rId2"/>
          <a:stretch>
            <a:fillRect/>
          </a:stretch>
        </p:blipFill>
        <p:spPr>
          <a:xfrm>
            <a:off x="1431808" y="2122034"/>
            <a:ext cx="9334500" cy="1968953"/>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ACFF254B-FD60-DCCC-84E9-A3D6508ABE47}"/>
              </a:ext>
            </a:extLst>
          </p:cNvPr>
          <p:cNvPicPr>
            <a:picLocks noChangeAspect="1"/>
          </p:cNvPicPr>
          <p:nvPr/>
        </p:nvPicPr>
        <p:blipFill>
          <a:blip r:embed="rId3"/>
          <a:stretch>
            <a:fillRect/>
          </a:stretch>
        </p:blipFill>
        <p:spPr>
          <a:xfrm>
            <a:off x="7013801" y="4467225"/>
            <a:ext cx="3961040" cy="862693"/>
          </a:xfrm>
          <a:prstGeom prst="rect">
            <a:avLst/>
          </a:prstGeom>
        </p:spPr>
      </p:pic>
      <p:pic>
        <p:nvPicPr>
          <p:cNvPr id="6" name="Picture 5" descr="Innomatics Technology Hub in JNTU, Kukatpally, Hyderabad">
            <a:extLst>
              <a:ext uri="{FF2B5EF4-FFF2-40B4-BE49-F238E27FC236}">
                <a16:creationId xmlns:a16="http://schemas.microsoft.com/office/drawing/2014/main" id="{9C449D7D-B76D-0691-AAF4-024222864485}"/>
              </a:ext>
            </a:extLst>
          </p:cNvPr>
          <p:cNvPicPr>
            <a:picLocks noChangeAspect="1"/>
          </p:cNvPicPr>
          <p:nvPr/>
        </p:nvPicPr>
        <p:blipFill>
          <a:blip r:embed="rId4"/>
          <a:stretch>
            <a:fillRect/>
          </a:stretch>
        </p:blipFill>
        <p:spPr>
          <a:xfrm>
            <a:off x="7533734" y="5721019"/>
            <a:ext cx="4500115" cy="1138149"/>
          </a:xfrm>
          <a:prstGeom prst="rect">
            <a:avLst/>
          </a:prstGeom>
        </p:spPr>
      </p:pic>
    </p:spTree>
    <p:extLst>
      <p:ext uri="{BB962C8B-B14F-4D97-AF65-F5344CB8AC3E}">
        <p14:creationId xmlns:p14="http://schemas.microsoft.com/office/powerpoint/2010/main" val="374124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F050-F26A-5A83-6796-67BB3FC2DDA1}"/>
              </a:ext>
            </a:extLst>
          </p:cNvPr>
          <p:cNvSpPr>
            <a:spLocks noGrp="1"/>
          </p:cNvSpPr>
          <p:nvPr>
            <p:ph type="title"/>
          </p:nvPr>
        </p:nvSpPr>
        <p:spPr>
          <a:xfrm>
            <a:off x="1484311" y="-4313"/>
            <a:ext cx="10018713" cy="386750"/>
          </a:xfrm>
        </p:spPr>
        <p:txBody>
          <a:bodyPr>
            <a:normAutofit fontScale="90000"/>
          </a:bodyPr>
          <a:lstStyle/>
          <a:p>
            <a:r>
              <a:rPr lang="en-US"/>
              <a:t>                                                     </a:t>
            </a:r>
          </a:p>
        </p:txBody>
      </p:sp>
      <p:sp>
        <p:nvSpPr>
          <p:cNvPr id="3" name="Content Placeholder 2">
            <a:extLst>
              <a:ext uri="{FF2B5EF4-FFF2-40B4-BE49-F238E27FC236}">
                <a16:creationId xmlns:a16="http://schemas.microsoft.com/office/drawing/2014/main" id="{A0500098-1C08-0209-339A-65D8F54CE77D}"/>
              </a:ext>
            </a:extLst>
          </p:cNvPr>
          <p:cNvSpPr>
            <a:spLocks noGrp="1"/>
          </p:cNvSpPr>
          <p:nvPr>
            <p:ph idx="1"/>
          </p:nvPr>
        </p:nvSpPr>
        <p:spPr>
          <a:xfrm>
            <a:off x="354303" y="1081076"/>
            <a:ext cx="10018713" cy="5410200"/>
          </a:xfrm>
        </p:spPr>
        <p:txBody>
          <a:bodyPr>
            <a:normAutofit/>
          </a:bodyPr>
          <a:lstStyle/>
          <a:p>
            <a:r>
              <a:rPr lang="en-US" dirty="0">
                <a:ea typeface="+mn-lt"/>
                <a:cs typeface="+mn-lt"/>
              </a:rPr>
              <a:t>The database consists of </a:t>
            </a:r>
            <a:r>
              <a:rPr lang="en-US" b="1" dirty="0">
                <a:ea typeface="+mn-lt"/>
                <a:cs typeface="+mn-lt"/>
              </a:rPr>
              <a:t>six interrelated tables</a:t>
            </a:r>
            <a:r>
              <a:rPr lang="en-US" dirty="0">
                <a:ea typeface="+mn-lt"/>
                <a:cs typeface="+mn-lt"/>
              </a:rPr>
              <a:t>:</a:t>
            </a:r>
            <a:endParaRPr lang="en-US" dirty="0"/>
          </a:p>
          <a:p>
            <a:pPr>
              <a:buClr>
                <a:srgbClr val="1287C3"/>
              </a:buClr>
            </a:pPr>
            <a:r>
              <a:rPr lang="en-US" b="1" dirty="0">
                <a:ea typeface="+mn-lt"/>
                <a:cs typeface="+mn-lt"/>
              </a:rPr>
              <a:t>Job Department</a:t>
            </a:r>
            <a:r>
              <a:rPr lang="en-US" dirty="0">
                <a:ea typeface="+mn-lt"/>
                <a:cs typeface="+mn-lt"/>
              </a:rPr>
              <a:t> – Stores job roles, department details, and salary ranges.</a:t>
            </a:r>
            <a:endParaRPr lang="en-US" dirty="0"/>
          </a:p>
          <a:p>
            <a:pPr>
              <a:buClr>
                <a:srgbClr val="1287C3"/>
              </a:buClr>
            </a:pPr>
            <a:r>
              <a:rPr lang="en-US" b="1" dirty="0">
                <a:ea typeface="+mn-lt"/>
                <a:cs typeface="+mn-lt"/>
              </a:rPr>
              <a:t>Salary Bonus</a:t>
            </a:r>
            <a:r>
              <a:rPr lang="en-US" dirty="0">
                <a:ea typeface="+mn-lt"/>
                <a:cs typeface="+mn-lt"/>
              </a:rPr>
              <a:t> – Manages salary, annual pay, and bonuses linked to job roles.</a:t>
            </a:r>
            <a:endParaRPr lang="en-US" dirty="0"/>
          </a:p>
          <a:p>
            <a:pPr>
              <a:buClr>
                <a:srgbClr val="1287C3"/>
              </a:buClr>
            </a:pPr>
            <a:r>
              <a:rPr lang="en-US" b="1" dirty="0">
                <a:ea typeface="+mn-lt"/>
                <a:cs typeface="+mn-lt"/>
              </a:rPr>
              <a:t>Employee</a:t>
            </a:r>
            <a:r>
              <a:rPr lang="en-US" dirty="0">
                <a:ea typeface="+mn-lt"/>
                <a:cs typeface="+mn-lt"/>
              </a:rPr>
              <a:t> – Maintains employee details, including demographics, contact information, and job assignments.</a:t>
            </a:r>
            <a:endParaRPr lang="en-US" dirty="0"/>
          </a:p>
          <a:p>
            <a:pPr>
              <a:buClr>
                <a:srgbClr val="1287C3"/>
              </a:buClr>
            </a:pPr>
            <a:r>
              <a:rPr lang="en-US" b="1" dirty="0">
                <a:ea typeface="+mn-lt"/>
                <a:cs typeface="+mn-lt"/>
              </a:rPr>
              <a:t>Qualification</a:t>
            </a:r>
            <a:r>
              <a:rPr lang="en-US" dirty="0">
                <a:ea typeface="+mn-lt"/>
                <a:cs typeface="+mn-lt"/>
              </a:rPr>
              <a:t> – Tracks employee qualifications, skills, and requirements for specific roles.</a:t>
            </a:r>
            <a:endParaRPr lang="en-US" dirty="0"/>
          </a:p>
          <a:p>
            <a:pPr>
              <a:buClr>
                <a:srgbClr val="1287C3"/>
              </a:buClr>
            </a:pPr>
            <a:r>
              <a:rPr lang="en-US" b="1" dirty="0">
                <a:ea typeface="+mn-lt"/>
                <a:cs typeface="+mn-lt"/>
              </a:rPr>
              <a:t>Leaves</a:t>
            </a:r>
            <a:r>
              <a:rPr lang="en-US" dirty="0">
                <a:ea typeface="+mn-lt"/>
                <a:cs typeface="+mn-lt"/>
              </a:rPr>
              <a:t> – Records employee leave history with reasons and dates.</a:t>
            </a:r>
            <a:endParaRPr lang="en-US" dirty="0"/>
          </a:p>
          <a:p>
            <a:pPr>
              <a:buClr>
                <a:srgbClr val="1287C3"/>
              </a:buClr>
            </a:pPr>
            <a:r>
              <a:rPr lang="en-US" b="1" dirty="0">
                <a:ea typeface="+mn-lt"/>
                <a:cs typeface="+mn-lt"/>
              </a:rPr>
              <a:t>Payroll</a:t>
            </a:r>
            <a:r>
              <a:rPr lang="en-US" dirty="0">
                <a:ea typeface="+mn-lt"/>
                <a:cs typeface="+mn-lt"/>
              </a:rPr>
              <a:t> – Integrates employee, job, salary, and leave data to calculate net payments.</a:t>
            </a:r>
            <a:endParaRPr lang="en-US" dirty="0"/>
          </a:p>
          <a:p>
            <a:pPr>
              <a:buClr>
                <a:srgbClr val="1287C3"/>
              </a:buClr>
            </a:pPr>
            <a:endParaRPr lang="en-US" dirty="0"/>
          </a:p>
        </p:txBody>
      </p:sp>
      <p:pic>
        <p:nvPicPr>
          <p:cNvPr id="4" name="Picture 3" descr="Innomatics Technology Hub in JNTU, Kukatpally, Hyderabad">
            <a:extLst>
              <a:ext uri="{FF2B5EF4-FFF2-40B4-BE49-F238E27FC236}">
                <a16:creationId xmlns:a16="http://schemas.microsoft.com/office/drawing/2014/main" id="{C45E690F-2AC2-9952-478F-CF956ED6F2B4}"/>
              </a:ext>
            </a:extLst>
          </p:cNvPr>
          <p:cNvPicPr>
            <a:picLocks noChangeAspect="1"/>
          </p:cNvPicPr>
          <p:nvPr/>
        </p:nvPicPr>
        <p:blipFill>
          <a:blip r:embed="rId2"/>
          <a:stretch>
            <a:fillRect/>
          </a:stretch>
        </p:blipFill>
        <p:spPr>
          <a:xfrm>
            <a:off x="8850702" y="5801707"/>
            <a:ext cx="3347049" cy="1063039"/>
          </a:xfrm>
          <a:prstGeom prst="rect">
            <a:avLst/>
          </a:prstGeom>
        </p:spPr>
      </p:pic>
    </p:spTree>
    <p:extLst>
      <p:ext uri="{BB962C8B-B14F-4D97-AF65-F5344CB8AC3E}">
        <p14:creationId xmlns:p14="http://schemas.microsoft.com/office/powerpoint/2010/main" val="2221894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F91F2C-2BB7-C977-CD09-21C69A0CDC47}"/>
              </a:ext>
            </a:extLst>
          </p:cNvPr>
          <p:cNvSpPr txBox="1"/>
          <p:nvPr/>
        </p:nvSpPr>
        <p:spPr>
          <a:xfrm>
            <a:off x="609600" y="1759974"/>
            <a:ext cx="8672052" cy="3139321"/>
          </a:xfrm>
          <a:prstGeom prst="rect">
            <a:avLst/>
          </a:prstGeom>
          <a:noFill/>
        </p:spPr>
        <p:txBody>
          <a:bodyPr wrap="square">
            <a:spAutoFit/>
          </a:bodyPr>
          <a:lstStyle/>
          <a:p>
            <a:pPr>
              <a:buNone/>
            </a:pPr>
            <a:endParaRPr lang="en-US" b="1" dirty="0"/>
          </a:p>
          <a:p>
            <a:pPr>
              <a:buFont typeface="+mj-lt"/>
              <a:buAutoNum type="arabicPeriod"/>
            </a:pPr>
            <a:r>
              <a:rPr lang="en-US" b="1" dirty="0"/>
              <a:t>Data Quality Issues</a:t>
            </a:r>
            <a:r>
              <a:rPr lang="en-US" dirty="0"/>
              <a:t> – Missing, incomplete, or inconsistent employee, payroll, and leave records.</a:t>
            </a:r>
          </a:p>
          <a:p>
            <a:pPr>
              <a:buFont typeface="+mj-lt"/>
              <a:buAutoNum type="arabicPeriod"/>
            </a:pPr>
            <a:r>
              <a:rPr lang="en-US" b="1" dirty="0"/>
              <a:t>Complex Payroll Integration</a:t>
            </a:r>
            <a:r>
              <a:rPr lang="en-US" dirty="0"/>
              <a:t> – Managing salaries, bonuses, and leave deductions across multiple tables.</a:t>
            </a:r>
          </a:p>
          <a:p>
            <a:pPr>
              <a:buFont typeface="+mj-lt"/>
              <a:buAutoNum type="arabicPeriod"/>
            </a:pPr>
            <a:r>
              <a:rPr lang="en-US" b="1" dirty="0"/>
              <a:t>Scalability &amp; Performance</a:t>
            </a:r>
            <a:r>
              <a:rPr lang="en-US" dirty="0"/>
              <a:t> – Querying large datasets (payroll, leaves, promotions) may slow down without optimization.</a:t>
            </a:r>
          </a:p>
          <a:p>
            <a:pPr>
              <a:buFont typeface="+mj-lt"/>
              <a:buAutoNum type="arabicPeriod"/>
            </a:pPr>
            <a:r>
              <a:rPr lang="en-US" b="1" dirty="0"/>
              <a:t>Data Security &amp; Privacy</a:t>
            </a:r>
            <a:r>
              <a:rPr lang="en-US" dirty="0"/>
              <a:t> – Protecting sensitive employee information from unauthorized access.</a:t>
            </a:r>
          </a:p>
          <a:p>
            <a:pPr>
              <a:buFont typeface="+mj-lt"/>
              <a:buAutoNum type="arabicPeriod"/>
            </a:pPr>
            <a:r>
              <a:rPr lang="en-US" b="1" dirty="0"/>
              <a:t>Change Management</a:t>
            </a:r>
            <a:r>
              <a:rPr lang="en-US" dirty="0"/>
              <a:t> – Handling promotions, transfers, and updates while maintaining historical accuracy.</a:t>
            </a:r>
          </a:p>
        </p:txBody>
      </p:sp>
      <p:sp>
        <p:nvSpPr>
          <p:cNvPr id="4" name="TextBox 3">
            <a:extLst>
              <a:ext uri="{FF2B5EF4-FFF2-40B4-BE49-F238E27FC236}">
                <a16:creationId xmlns:a16="http://schemas.microsoft.com/office/drawing/2014/main" id="{66DFED65-330C-52CC-C9FE-CEE799E1657C}"/>
              </a:ext>
            </a:extLst>
          </p:cNvPr>
          <p:cNvSpPr txBox="1"/>
          <p:nvPr/>
        </p:nvSpPr>
        <p:spPr>
          <a:xfrm>
            <a:off x="2448232" y="825910"/>
            <a:ext cx="4768645" cy="523220"/>
          </a:xfrm>
          <a:prstGeom prst="rect">
            <a:avLst/>
          </a:prstGeom>
          <a:noFill/>
        </p:spPr>
        <p:txBody>
          <a:bodyPr wrap="square" rtlCol="0">
            <a:spAutoFit/>
          </a:bodyPr>
          <a:lstStyle/>
          <a:p>
            <a:r>
              <a:rPr lang="en-IN" sz="2800" dirty="0">
                <a:solidFill>
                  <a:srgbClr val="FF0000"/>
                </a:solidFill>
                <a:latin typeface="Arial Black" panose="020B0A04020102020204" pitchFamily="34" charset="0"/>
              </a:rPr>
              <a:t>Challenges </a:t>
            </a:r>
            <a:r>
              <a:rPr lang="en-IN" sz="2800" dirty="0">
                <a:solidFill>
                  <a:srgbClr val="FF0000"/>
                </a:solidFill>
                <a:latin typeface="Arial Black" panose="020B0A04020102020204" pitchFamily="34" charset="0"/>
                <a:cs typeface="Arial" panose="020B0604020202020204" pitchFamily="34" charset="0"/>
              </a:rPr>
              <a:t>faced</a:t>
            </a:r>
          </a:p>
        </p:txBody>
      </p:sp>
    </p:spTree>
    <p:extLst>
      <p:ext uri="{BB962C8B-B14F-4D97-AF65-F5344CB8AC3E}">
        <p14:creationId xmlns:p14="http://schemas.microsoft.com/office/powerpoint/2010/main" val="3682034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EF1D-5CD1-18DC-1E7C-9AEB4A51444C}"/>
              </a:ext>
            </a:extLst>
          </p:cNvPr>
          <p:cNvSpPr>
            <a:spLocks noGrp="1"/>
          </p:cNvSpPr>
          <p:nvPr>
            <p:ph type="title"/>
          </p:nvPr>
        </p:nvSpPr>
        <p:spPr>
          <a:xfrm>
            <a:off x="1484311" y="139460"/>
            <a:ext cx="10018713" cy="1752599"/>
          </a:xfrm>
        </p:spPr>
        <p:txBody>
          <a:bodyPr/>
          <a:lstStyle/>
          <a:p>
            <a:r>
              <a:rPr lang="en-US" b="1" dirty="0"/>
              <a:t>CONCLUSION</a:t>
            </a:r>
          </a:p>
        </p:txBody>
      </p:sp>
      <p:sp>
        <p:nvSpPr>
          <p:cNvPr id="3" name="Content Placeholder 2">
            <a:extLst>
              <a:ext uri="{FF2B5EF4-FFF2-40B4-BE49-F238E27FC236}">
                <a16:creationId xmlns:a16="http://schemas.microsoft.com/office/drawing/2014/main" id="{6A1DA8E9-8A4C-7E56-084F-E8185786980C}"/>
              </a:ext>
            </a:extLst>
          </p:cNvPr>
          <p:cNvSpPr>
            <a:spLocks noGrp="1"/>
          </p:cNvSpPr>
          <p:nvPr>
            <p:ph idx="1"/>
          </p:nvPr>
        </p:nvSpPr>
        <p:spPr>
          <a:xfrm>
            <a:off x="158151" y="2196077"/>
            <a:ext cx="10018713" cy="3699295"/>
          </a:xfrm>
        </p:spPr>
        <p:txBody>
          <a:bodyPr/>
          <a:lstStyle/>
          <a:p>
            <a:r>
              <a:rPr lang="en-US" dirty="0">
                <a:ea typeface="+mn-lt"/>
                <a:cs typeface="+mn-lt"/>
              </a:rPr>
              <a:t>The Employee Management System Database (EMSDB) is a centralized platform for managing employee details, payroll, leaves, and qualifications efficiently. It ensures data consistency and provides meaningful insights for HR and management decision-making. The system streamlines employee-related processes, improving accuracy and productivity. Future enhancements include automation, web application development, and cloud integration for scalability.</a:t>
            </a:r>
            <a:endParaRPr lang="en-US" dirty="0"/>
          </a:p>
        </p:txBody>
      </p:sp>
      <p:pic>
        <p:nvPicPr>
          <p:cNvPr id="5" name="Picture 4" descr="Innomatics Technology Hub in JNTU, Kukatpally, Hyderabad">
            <a:extLst>
              <a:ext uri="{FF2B5EF4-FFF2-40B4-BE49-F238E27FC236}">
                <a16:creationId xmlns:a16="http://schemas.microsoft.com/office/drawing/2014/main" id="{E62123A0-EECF-C792-5361-B9A04645CE91}"/>
              </a:ext>
            </a:extLst>
          </p:cNvPr>
          <p:cNvPicPr>
            <a:picLocks noChangeAspect="1"/>
          </p:cNvPicPr>
          <p:nvPr/>
        </p:nvPicPr>
        <p:blipFill>
          <a:blip r:embed="rId2"/>
          <a:stretch>
            <a:fillRect/>
          </a:stretch>
        </p:blipFill>
        <p:spPr>
          <a:xfrm>
            <a:off x="7533734" y="5721019"/>
            <a:ext cx="4500115" cy="1138149"/>
          </a:xfrm>
          <a:prstGeom prst="rect">
            <a:avLst/>
          </a:prstGeom>
        </p:spPr>
      </p:pic>
    </p:spTree>
    <p:extLst>
      <p:ext uri="{BB962C8B-B14F-4D97-AF65-F5344CB8AC3E}">
        <p14:creationId xmlns:p14="http://schemas.microsoft.com/office/powerpoint/2010/main" val="2053646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DCC89F9D-10ED-9ACA-4A41-30E3CC3BB99E}"/>
              </a:ext>
            </a:extLst>
          </p:cNvPr>
          <p:cNvSpPr>
            <a:spLocks noGrp="1"/>
          </p:cNvSpPr>
          <p:nvPr>
            <p:ph type="ctrTitle"/>
          </p:nvPr>
        </p:nvSpPr>
        <p:spPr>
          <a:xfrm>
            <a:off x="1335507" y="1084196"/>
            <a:ext cx="4760493" cy="4630616"/>
          </a:xfrm>
        </p:spPr>
        <p:txBody>
          <a:bodyPr lIns="0" tIns="0" rIns="0" bIns="0" anchor="ctr" anchorCtr="0">
            <a:noAutofit/>
          </a:bodyPr>
          <a:lstStyle/>
          <a:p>
            <a:r>
              <a:rPr lang="en-US" altLang="zh-CN" dirty="0"/>
              <a:t>Thank You</a:t>
            </a:r>
            <a:endParaRPr lang="zh-CN" altLang="en-US" dirty="0"/>
          </a:p>
        </p:txBody>
      </p:sp>
      <p:pic>
        <p:nvPicPr>
          <p:cNvPr id="17" name="Picture Placeholder 16" descr="Two people enjoying a conversation over coffee.">
            <a:extLst>
              <a:ext uri="{FF2B5EF4-FFF2-40B4-BE49-F238E27FC236}">
                <a16:creationId xmlns:a16="http://schemas.microsoft.com/office/drawing/2014/main" id="{458050D6-BB16-749A-BAA7-169788F613DB}"/>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39" r="39"/>
          <a:stretch/>
        </p:blipFill>
        <p:spPr/>
      </p:pic>
      <p:pic>
        <p:nvPicPr>
          <p:cNvPr id="21" name="Picture Placeholder 20" descr="Two professionals engaged in a discussion.">
            <a:extLst>
              <a:ext uri="{FF2B5EF4-FFF2-40B4-BE49-F238E27FC236}">
                <a16:creationId xmlns:a16="http://schemas.microsoft.com/office/drawing/2014/main" id="{2C7EA39A-E549-45DD-6DE2-1B73B1321E62}"/>
              </a:ext>
            </a:extLst>
          </p:cNvPr>
          <p:cNvPicPr>
            <a:picLocks noGrp="1" noChangeAspect="1"/>
          </p:cNvPicPr>
          <p:nvPr>
            <p:ph type="pic" sz="quarter" idx="21"/>
          </p:nvPr>
        </p:nvPicPr>
        <p:blipFill>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6185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AI-generated content may be incorrect.">
            <a:extLst>
              <a:ext uri="{FF2B5EF4-FFF2-40B4-BE49-F238E27FC236}">
                <a16:creationId xmlns:a16="http://schemas.microsoft.com/office/drawing/2014/main" id="{8302CD4C-F166-0095-F242-DFA28E14B2BD}"/>
              </a:ext>
            </a:extLst>
          </p:cNvPr>
          <p:cNvPicPr>
            <a:picLocks noChangeAspect="1"/>
          </p:cNvPicPr>
          <p:nvPr/>
        </p:nvPicPr>
        <p:blipFill>
          <a:blip r:embed="rId2"/>
          <a:stretch>
            <a:fillRect/>
          </a:stretch>
        </p:blipFill>
        <p:spPr>
          <a:xfrm>
            <a:off x="749166" y="1307535"/>
            <a:ext cx="6086475" cy="2057400"/>
          </a:xfrm>
          <a:prstGeom prst="rect">
            <a:avLst/>
          </a:prstGeom>
        </p:spPr>
      </p:pic>
      <p:pic>
        <p:nvPicPr>
          <p:cNvPr id="11" name="Picture 10" descr="A screenshot of a table&#10;&#10;AI-generated content may be incorrect.">
            <a:extLst>
              <a:ext uri="{FF2B5EF4-FFF2-40B4-BE49-F238E27FC236}">
                <a16:creationId xmlns:a16="http://schemas.microsoft.com/office/drawing/2014/main" id="{4D9CDF00-4A44-A326-B376-7D2207ACD367}"/>
              </a:ext>
            </a:extLst>
          </p:cNvPr>
          <p:cNvPicPr>
            <a:picLocks noChangeAspect="1"/>
          </p:cNvPicPr>
          <p:nvPr/>
        </p:nvPicPr>
        <p:blipFill>
          <a:blip r:embed="rId3"/>
          <a:srcRect l="7174" t="-8771" r="-7575" b="8113"/>
          <a:stretch>
            <a:fillRect/>
          </a:stretch>
        </p:blipFill>
        <p:spPr>
          <a:xfrm>
            <a:off x="7522059" y="1343910"/>
            <a:ext cx="3232382" cy="1984649"/>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F3FC65F0-1323-75DF-1876-DDC1CEFBD37C}"/>
              </a:ext>
            </a:extLst>
          </p:cNvPr>
          <p:cNvPicPr>
            <a:picLocks noChangeAspect="1"/>
          </p:cNvPicPr>
          <p:nvPr/>
        </p:nvPicPr>
        <p:blipFill>
          <a:blip r:embed="rId4"/>
          <a:stretch>
            <a:fillRect/>
          </a:stretch>
        </p:blipFill>
        <p:spPr>
          <a:xfrm>
            <a:off x="2067730" y="4423651"/>
            <a:ext cx="6686550" cy="2019300"/>
          </a:xfrm>
          <a:prstGeom prst="rect">
            <a:avLst/>
          </a:prstGeom>
        </p:spPr>
      </p:pic>
      <p:sp>
        <p:nvSpPr>
          <p:cNvPr id="14" name="TextBox 13">
            <a:extLst>
              <a:ext uri="{FF2B5EF4-FFF2-40B4-BE49-F238E27FC236}">
                <a16:creationId xmlns:a16="http://schemas.microsoft.com/office/drawing/2014/main" id="{6B38A865-9163-D39C-8765-67075AFE8748}"/>
              </a:ext>
            </a:extLst>
          </p:cNvPr>
          <p:cNvSpPr txBox="1"/>
          <p:nvPr/>
        </p:nvSpPr>
        <p:spPr>
          <a:xfrm>
            <a:off x="1721610" y="595158"/>
            <a:ext cx="36472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FF0000"/>
                </a:solidFill>
              </a:rPr>
              <a:t>Job </a:t>
            </a:r>
            <a:r>
              <a:rPr lang="en-US" sz="2800" b="1" dirty="0">
                <a:solidFill>
                  <a:srgbClr val="FF0000"/>
                </a:solidFill>
                <a:latin typeface="Arial"/>
                <a:cs typeface="Arial"/>
              </a:rPr>
              <a:t>Department</a:t>
            </a:r>
            <a:r>
              <a:rPr lang="en-US" dirty="0"/>
              <a:t> </a:t>
            </a:r>
          </a:p>
        </p:txBody>
      </p:sp>
      <p:sp>
        <p:nvSpPr>
          <p:cNvPr id="15" name="TextBox 14">
            <a:extLst>
              <a:ext uri="{FF2B5EF4-FFF2-40B4-BE49-F238E27FC236}">
                <a16:creationId xmlns:a16="http://schemas.microsoft.com/office/drawing/2014/main" id="{A09D6A72-B0AD-56C3-6702-16E4279A9834}"/>
              </a:ext>
            </a:extLst>
          </p:cNvPr>
          <p:cNvSpPr txBox="1"/>
          <p:nvPr/>
        </p:nvSpPr>
        <p:spPr>
          <a:xfrm>
            <a:off x="8135129" y="635145"/>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solidFill>
                  <a:srgbClr val="FF0000"/>
                </a:solidFill>
              </a:rPr>
              <a:t>Salary</a:t>
            </a:r>
          </a:p>
        </p:txBody>
      </p:sp>
      <p:sp>
        <p:nvSpPr>
          <p:cNvPr id="18" name="TextBox 17">
            <a:extLst>
              <a:ext uri="{FF2B5EF4-FFF2-40B4-BE49-F238E27FC236}">
                <a16:creationId xmlns:a16="http://schemas.microsoft.com/office/drawing/2014/main" id="{48AE47FE-0FAA-45E4-8E38-0CC702570D39}"/>
              </a:ext>
            </a:extLst>
          </p:cNvPr>
          <p:cNvSpPr txBox="1"/>
          <p:nvPr/>
        </p:nvSpPr>
        <p:spPr>
          <a:xfrm>
            <a:off x="3786019" y="3743249"/>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rgbClr val="FF0000"/>
                </a:solidFill>
                <a:latin typeface="Arial"/>
                <a:cs typeface="Arial"/>
              </a:rPr>
              <a:t>Employee</a:t>
            </a:r>
          </a:p>
        </p:txBody>
      </p:sp>
      <p:pic>
        <p:nvPicPr>
          <p:cNvPr id="3" name="Picture 2" descr="Innomatics Technology Hub in JNTU, Kukatpally, Hyderabad">
            <a:extLst>
              <a:ext uri="{FF2B5EF4-FFF2-40B4-BE49-F238E27FC236}">
                <a16:creationId xmlns:a16="http://schemas.microsoft.com/office/drawing/2014/main" id="{F37141B9-661B-37EA-B5DD-442A1A89DBCD}"/>
              </a:ext>
            </a:extLst>
          </p:cNvPr>
          <p:cNvPicPr>
            <a:picLocks noChangeAspect="1"/>
          </p:cNvPicPr>
          <p:nvPr/>
        </p:nvPicPr>
        <p:blipFill>
          <a:blip r:embed="rId5"/>
          <a:stretch>
            <a:fillRect/>
          </a:stretch>
        </p:blipFill>
        <p:spPr>
          <a:xfrm>
            <a:off x="9138250" y="6002989"/>
            <a:ext cx="3059501" cy="876134"/>
          </a:xfrm>
          <a:prstGeom prst="rect">
            <a:avLst/>
          </a:prstGeom>
        </p:spPr>
      </p:pic>
    </p:spTree>
    <p:extLst>
      <p:ext uri="{BB962C8B-B14F-4D97-AF65-F5344CB8AC3E}">
        <p14:creationId xmlns:p14="http://schemas.microsoft.com/office/powerpoint/2010/main" val="240028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8A17B2E6-6073-CB5E-6696-BD5378D6C005}"/>
              </a:ext>
            </a:extLst>
          </p:cNvPr>
          <p:cNvPicPr>
            <a:picLocks noChangeAspect="1"/>
          </p:cNvPicPr>
          <p:nvPr/>
        </p:nvPicPr>
        <p:blipFill>
          <a:blip r:embed="rId2"/>
          <a:stretch>
            <a:fillRect/>
          </a:stretch>
        </p:blipFill>
        <p:spPr>
          <a:xfrm>
            <a:off x="449757" y="902495"/>
            <a:ext cx="5227287" cy="2245639"/>
          </a:xfrm>
          <a:prstGeom prst="rect">
            <a:avLst/>
          </a:prstGeom>
        </p:spPr>
      </p:pic>
      <p:pic>
        <p:nvPicPr>
          <p:cNvPr id="3" name="Picture 2" descr="A screenshot of a data&#10;&#10;AI-generated content may be incorrect.">
            <a:extLst>
              <a:ext uri="{FF2B5EF4-FFF2-40B4-BE49-F238E27FC236}">
                <a16:creationId xmlns:a16="http://schemas.microsoft.com/office/drawing/2014/main" id="{707CD580-6535-3260-AEFF-391735FEE1F7}"/>
              </a:ext>
            </a:extLst>
          </p:cNvPr>
          <p:cNvPicPr>
            <a:picLocks noChangeAspect="1"/>
          </p:cNvPicPr>
          <p:nvPr/>
        </p:nvPicPr>
        <p:blipFill>
          <a:blip r:embed="rId3"/>
          <a:stretch>
            <a:fillRect/>
          </a:stretch>
        </p:blipFill>
        <p:spPr>
          <a:xfrm>
            <a:off x="6495652" y="902495"/>
            <a:ext cx="3829695" cy="2562386"/>
          </a:xfrm>
          <a:prstGeom prst="rect">
            <a:avLst/>
          </a:prstGeom>
        </p:spPr>
      </p:pic>
      <p:pic>
        <p:nvPicPr>
          <p:cNvPr id="4" name="Picture 3" descr="A screenshot of a table&#10;&#10;AI-generated content may be incorrect.">
            <a:extLst>
              <a:ext uri="{FF2B5EF4-FFF2-40B4-BE49-F238E27FC236}">
                <a16:creationId xmlns:a16="http://schemas.microsoft.com/office/drawing/2014/main" id="{BA808FEC-2A1C-A47B-A5D0-5106DDC02083}"/>
              </a:ext>
            </a:extLst>
          </p:cNvPr>
          <p:cNvPicPr>
            <a:picLocks noChangeAspect="1"/>
          </p:cNvPicPr>
          <p:nvPr/>
        </p:nvPicPr>
        <p:blipFill>
          <a:blip r:embed="rId4"/>
          <a:stretch>
            <a:fillRect/>
          </a:stretch>
        </p:blipFill>
        <p:spPr>
          <a:xfrm>
            <a:off x="1682777" y="4265787"/>
            <a:ext cx="5545972" cy="2213675"/>
          </a:xfrm>
          <a:prstGeom prst="rect">
            <a:avLst/>
          </a:prstGeom>
        </p:spPr>
      </p:pic>
      <p:sp>
        <p:nvSpPr>
          <p:cNvPr id="5" name="TextBox 4">
            <a:extLst>
              <a:ext uri="{FF2B5EF4-FFF2-40B4-BE49-F238E27FC236}">
                <a16:creationId xmlns:a16="http://schemas.microsoft.com/office/drawing/2014/main" id="{9D78C936-F749-7708-62CF-222BFFA5113F}"/>
              </a:ext>
            </a:extLst>
          </p:cNvPr>
          <p:cNvSpPr txBox="1"/>
          <p:nvPr/>
        </p:nvSpPr>
        <p:spPr>
          <a:xfrm>
            <a:off x="1682777" y="19901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Arial"/>
                <a:ea typeface="+mn-lt"/>
                <a:cs typeface="+mn-lt"/>
              </a:rPr>
              <a:t>Qualification</a:t>
            </a:r>
            <a:endParaRPr lang="en-US" sz="2800" b="1" dirty="0">
              <a:solidFill>
                <a:srgbClr val="FF0000"/>
              </a:solidFill>
              <a:latin typeface="Arial"/>
            </a:endParaRPr>
          </a:p>
        </p:txBody>
      </p:sp>
      <p:sp>
        <p:nvSpPr>
          <p:cNvPr id="7" name="TextBox 6">
            <a:extLst>
              <a:ext uri="{FF2B5EF4-FFF2-40B4-BE49-F238E27FC236}">
                <a16:creationId xmlns:a16="http://schemas.microsoft.com/office/drawing/2014/main" id="{51C2B9E7-7D61-16AD-804E-A4F055984D40}"/>
              </a:ext>
            </a:extLst>
          </p:cNvPr>
          <p:cNvSpPr txBox="1"/>
          <p:nvPr/>
        </p:nvSpPr>
        <p:spPr>
          <a:xfrm>
            <a:off x="7038899" y="199017"/>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FF0000"/>
                </a:solidFill>
                <a:latin typeface="Arial"/>
                <a:cs typeface="Arial"/>
              </a:rPr>
              <a:t>Leaves</a:t>
            </a:r>
          </a:p>
        </p:txBody>
      </p:sp>
      <p:sp>
        <p:nvSpPr>
          <p:cNvPr id="8" name="TextBox 7">
            <a:extLst>
              <a:ext uri="{FF2B5EF4-FFF2-40B4-BE49-F238E27FC236}">
                <a16:creationId xmlns:a16="http://schemas.microsoft.com/office/drawing/2014/main" id="{0EE6426F-FB08-1751-67B3-3D0AAB4F3DF8}"/>
              </a:ext>
            </a:extLst>
          </p:cNvPr>
          <p:cNvSpPr txBox="1"/>
          <p:nvPr/>
        </p:nvSpPr>
        <p:spPr>
          <a:xfrm>
            <a:off x="2738024" y="350865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0000"/>
                </a:solidFill>
                <a:latin typeface="Arial"/>
                <a:cs typeface="Arial"/>
              </a:rPr>
              <a:t>Payroll</a:t>
            </a:r>
            <a:endParaRPr lang="en-US"/>
          </a:p>
        </p:txBody>
      </p:sp>
      <p:pic>
        <p:nvPicPr>
          <p:cNvPr id="10" name="Picture 9" descr="Innomatics Technology Hub in JNTU, Kukatpally, Hyderabad">
            <a:extLst>
              <a:ext uri="{FF2B5EF4-FFF2-40B4-BE49-F238E27FC236}">
                <a16:creationId xmlns:a16="http://schemas.microsoft.com/office/drawing/2014/main" id="{3E9DE80F-2BC4-5200-C2EF-FDDBA287415D}"/>
              </a:ext>
            </a:extLst>
          </p:cNvPr>
          <p:cNvPicPr>
            <a:picLocks noChangeAspect="1"/>
          </p:cNvPicPr>
          <p:nvPr/>
        </p:nvPicPr>
        <p:blipFill>
          <a:blip r:embed="rId5"/>
          <a:stretch>
            <a:fillRect/>
          </a:stretch>
        </p:blipFill>
        <p:spPr>
          <a:xfrm>
            <a:off x="9037608" y="5988612"/>
            <a:ext cx="3059501" cy="876134"/>
          </a:xfrm>
          <a:prstGeom prst="rect">
            <a:avLst/>
          </a:prstGeom>
        </p:spPr>
      </p:pic>
    </p:spTree>
    <p:extLst>
      <p:ext uri="{BB962C8B-B14F-4D97-AF65-F5344CB8AC3E}">
        <p14:creationId xmlns:p14="http://schemas.microsoft.com/office/powerpoint/2010/main" val="370060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192A-80F9-6B49-1131-5660D8058717}"/>
              </a:ext>
            </a:extLst>
          </p:cNvPr>
          <p:cNvSpPr>
            <a:spLocks noGrp="1"/>
          </p:cNvSpPr>
          <p:nvPr>
            <p:ph type="title"/>
          </p:nvPr>
        </p:nvSpPr>
        <p:spPr>
          <a:xfrm>
            <a:off x="2941717" y="54141"/>
            <a:ext cx="10018713" cy="1181099"/>
          </a:xfrm>
        </p:spPr>
        <p:txBody>
          <a:bodyPr>
            <a:normAutofit/>
          </a:bodyPr>
          <a:lstStyle/>
          <a:p>
            <a:r>
              <a:rPr lang="en-US" sz="4800" b="1" dirty="0">
                <a:solidFill>
                  <a:schemeClr val="accent6">
                    <a:lumMod val="76000"/>
                  </a:schemeClr>
                </a:solidFill>
              </a:rPr>
              <a:t>ER   DIAGRAM</a:t>
            </a:r>
          </a:p>
        </p:txBody>
      </p:sp>
      <p:pic>
        <p:nvPicPr>
          <p:cNvPr id="4" name="Picture 3" descr="A computer screen shot of a computer&#10;&#10;AI-generated content may be incorrect.">
            <a:extLst>
              <a:ext uri="{FF2B5EF4-FFF2-40B4-BE49-F238E27FC236}">
                <a16:creationId xmlns:a16="http://schemas.microsoft.com/office/drawing/2014/main" id="{058943E6-E4FE-4971-3FD7-96098C627474}"/>
              </a:ext>
            </a:extLst>
          </p:cNvPr>
          <p:cNvPicPr>
            <a:picLocks noChangeAspect="1"/>
          </p:cNvPicPr>
          <p:nvPr/>
        </p:nvPicPr>
        <p:blipFill>
          <a:blip r:embed="rId2"/>
          <a:stretch>
            <a:fillRect/>
          </a:stretch>
        </p:blipFill>
        <p:spPr>
          <a:xfrm>
            <a:off x="677488" y="1183341"/>
            <a:ext cx="9512122" cy="5114000"/>
          </a:xfrm>
          <a:prstGeom prst="rect">
            <a:avLst/>
          </a:prstGeom>
        </p:spPr>
      </p:pic>
      <p:pic>
        <p:nvPicPr>
          <p:cNvPr id="3" name="Picture 2" descr="Innomatics Technology Hub in JNTU, Kukatpally, Hyderabad">
            <a:extLst>
              <a:ext uri="{FF2B5EF4-FFF2-40B4-BE49-F238E27FC236}">
                <a16:creationId xmlns:a16="http://schemas.microsoft.com/office/drawing/2014/main" id="{8EDEDF2B-E1E1-76CD-1C0E-3281764064F7}"/>
              </a:ext>
            </a:extLst>
          </p:cNvPr>
          <p:cNvPicPr>
            <a:picLocks noChangeAspect="1"/>
          </p:cNvPicPr>
          <p:nvPr/>
        </p:nvPicPr>
        <p:blipFill>
          <a:blip r:embed="rId3"/>
          <a:stretch>
            <a:fillRect/>
          </a:stretch>
        </p:blipFill>
        <p:spPr>
          <a:xfrm>
            <a:off x="9454551" y="6146762"/>
            <a:ext cx="2743200" cy="689229"/>
          </a:xfrm>
          <a:prstGeom prst="rect">
            <a:avLst/>
          </a:prstGeom>
        </p:spPr>
      </p:pic>
    </p:spTree>
    <p:extLst>
      <p:ext uri="{BB962C8B-B14F-4D97-AF65-F5344CB8AC3E}">
        <p14:creationId xmlns:p14="http://schemas.microsoft.com/office/powerpoint/2010/main" val="324652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2462-9CCD-ED9C-4770-AE773C63CEA2}"/>
              </a:ext>
            </a:extLst>
          </p:cNvPr>
          <p:cNvSpPr>
            <a:spLocks noGrp="1"/>
          </p:cNvSpPr>
          <p:nvPr>
            <p:ph type="title"/>
          </p:nvPr>
        </p:nvSpPr>
        <p:spPr>
          <a:xfrm>
            <a:off x="1484311" y="269081"/>
            <a:ext cx="10018713" cy="1752599"/>
          </a:xfrm>
        </p:spPr>
        <p:txBody>
          <a:bodyPr/>
          <a:lstStyle/>
          <a:p>
            <a:r>
              <a:rPr lang="en-US" b="1">
                <a:solidFill>
                  <a:srgbClr val="C00000"/>
                </a:solidFill>
              </a:rPr>
              <a:t>PROBLEM STATEMENT</a:t>
            </a:r>
            <a:r>
              <a:rPr lang="en-US"/>
              <a:t> </a:t>
            </a:r>
          </a:p>
        </p:txBody>
      </p:sp>
      <p:sp>
        <p:nvSpPr>
          <p:cNvPr id="3" name="Content Placeholder 2">
            <a:extLst>
              <a:ext uri="{FF2B5EF4-FFF2-40B4-BE49-F238E27FC236}">
                <a16:creationId xmlns:a16="http://schemas.microsoft.com/office/drawing/2014/main" id="{F6E6DCE4-196A-80D6-87A4-A7C6CEA3E016}"/>
              </a:ext>
            </a:extLst>
          </p:cNvPr>
          <p:cNvSpPr>
            <a:spLocks noGrp="1"/>
          </p:cNvSpPr>
          <p:nvPr>
            <p:ph idx="1"/>
          </p:nvPr>
        </p:nvSpPr>
        <p:spPr>
          <a:xfrm>
            <a:off x="244359" y="1928132"/>
            <a:ext cx="10006807" cy="3743325"/>
          </a:xfrm>
        </p:spPr>
        <p:txBody>
          <a:bodyPr/>
          <a:lstStyle/>
          <a:p>
            <a:pPr>
              <a:buClr>
                <a:srgbClr val="1287C3"/>
              </a:buClr>
            </a:pPr>
            <a:r>
              <a:rPr lang="en-US" dirty="0">
                <a:latin typeface="Arial"/>
                <a:ea typeface="+mn-lt"/>
                <a:cs typeface="+mn-lt"/>
              </a:rPr>
              <a:t>The Employee Management System (EMS) is designed to efficiently manage employee information, job roles, departments, payroll, qualifications, and leaves within an organization. The system ensures data integrity through relational tables with foreign keys and cascading actions. It also supports analytical queries to provide insights into workforce distribution, salaries, bonuses, leave patterns, and payroll expenses—streamlining HR operations and decision-making.</a:t>
            </a:r>
            <a:endParaRPr lang="en-US" dirty="0">
              <a:latin typeface="Arial"/>
              <a:cs typeface="Arial"/>
            </a:endParaRPr>
          </a:p>
        </p:txBody>
      </p:sp>
    </p:spTree>
    <p:extLst>
      <p:ext uri="{BB962C8B-B14F-4D97-AF65-F5344CB8AC3E}">
        <p14:creationId xmlns:p14="http://schemas.microsoft.com/office/powerpoint/2010/main" val="4212676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F571-CDFA-E6DD-257F-092659E7B161}"/>
              </a:ext>
            </a:extLst>
          </p:cNvPr>
          <p:cNvSpPr>
            <a:spLocks noGrp="1"/>
          </p:cNvSpPr>
          <p:nvPr>
            <p:ph type="title"/>
          </p:nvPr>
        </p:nvSpPr>
        <p:spPr>
          <a:xfrm>
            <a:off x="266745" y="524963"/>
            <a:ext cx="11444593" cy="970463"/>
          </a:xfrm>
        </p:spPr>
        <p:txBody>
          <a:bodyPr>
            <a:normAutofit/>
          </a:bodyPr>
          <a:lstStyle/>
          <a:p>
            <a:endParaRPr lang="en-US" sz="2800">
              <a:latin typeface="Arial"/>
              <a:cs typeface="Arial"/>
            </a:endParaRPr>
          </a:p>
          <a:p>
            <a:r>
              <a:rPr lang="en-US" sz="2800">
                <a:latin typeface="Arial"/>
                <a:cs typeface="Arial"/>
              </a:rPr>
              <a:t>  1.How many unique employees are currently in the system?</a:t>
            </a:r>
            <a:endParaRPr lang="en-US" sz="2800">
              <a:cs typeface="Poppins SemiBold"/>
            </a:endParaRPr>
          </a:p>
          <a:p>
            <a:endParaRPr lang="en-US">
              <a:cs typeface="Poppins SemiBold"/>
            </a:endParaRPr>
          </a:p>
        </p:txBody>
      </p:sp>
      <p:pic>
        <p:nvPicPr>
          <p:cNvPr id="45" name="Content Placeholder 44" descr="A close up of a computer screen&#10;&#10;AI-generated content may be incorrect.">
            <a:extLst>
              <a:ext uri="{FF2B5EF4-FFF2-40B4-BE49-F238E27FC236}">
                <a16:creationId xmlns:a16="http://schemas.microsoft.com/office/drawing/2014/main" id="{127BEDDA-686A-C7BC-6E52-4D990C9111D7}"/>
              </a:ext>
            </a:extLst>
          </p:cNvPr>
          <p:cNvPicPr>
            <a:picLocks noGrp="1" noChangeAspect="1"/>
          </p:cNvPicPr>
          <p:nvPr>
            <p:ph sz="quarter" idx="14"/>
          </p:nvPr>
        </p:nvPicPr>
        <p:blipFill>
          <a:blip r:embed="rId2"/>
          <a:stretch>
            <a:fillRect/>
          </a:stretch>
        </p:blipFill>
        <p:spPr>
          <a:xfrm>
            <a:off x="1061449" y="3475896"/>
            <a:ext cx="3958674" cy="1273417"/>
          </a:xfrm>
          <a:prstGeom prst="rect">
            <a:avLst/>
          </a:prstGeom>
        </p:spPr>
      </p:pic>
      <p:pic>
        <p:nvPicPr>
          <p:cNvPr id="22" name="Content Placeholder 3" descr="A white background with black text&#10;&#10;AI-generated content may be incorrect.">
            <a:extLst>
              <a:ext uri="{FF2B5EF4-FFF2-40B4-BE49-F238E27FC236}">
                <a16:creationId xmlns:a16="http://schemas.microsoft.com/office/drawing/2014/main" id="{ACC55E89-3C37-AE33-8A00-5E982970EC07}"/>
              </a:ext>
            </a:extLst>
          </p:cNvPr>
          <p:cNvPicPr>
            <a:picLocks noChangeAspect="1"/>
          </p:cNvPicPr>
          <p:nvPr/>
        </p:nvPicPr>
        <p:blipFill>
          <a:blip r:embed="rId3"/>
          <a:stretch>
            <a:fillRect/>
          </a:stretch>
        </p:blipFill>
        <p:spPr>
          <a:xfrm>
            <a:off x="1363433" y="1488962"/>
            <a:ext cx="7324726" cy="1488280"/>
          </a:xfrm>
          <a:prstGeom prst="rect">
            <a:avLst/>
          </a:prstGeom>
        </p:spPr>
      </p:pic>
      <p:pic>
        <p:nvPicPr>
          <p:cNvPr id="3" name="Picture 2" descr="Group of people collaborating in a library.">
            <a:extLst>
              <a:ext uri="{FF2B5EF4-FFF2-40B4-BE49-F238E27FC236}">
                <a16:creationId xmlns:a16="http://schemas.microsoft.com/office/drawing/2014/main" id="{F38317E7-FF8D-CFCE-39C0-B3BC53B8DEAB}"/>
              </a:ext>
            </a:extLst>
          </p:cNvPr>
          <p:cNvPicPr>
            <a:picLocks noChangeAspect="1"/>
          </p:cNvPicPr>
          <p:nvPr/>
        </p:nvPicPr>
        <p:blipFill>
          <a:blip r:embed="rId4"/>
          <a:stretch>
            <a:fillRect/>
          </a:stretch>
        </p:blipFill>
        <p:spPr>
          <a:xfrm>
            <a:off x="9158659" y="1517375"/>
            <a:ext cx="2879271" cy="3826329"/>
          </a:xfrm>
          <a:prstGeom prst="rect">
            <a:avLst/>
          </a:prstGeom>
        </p:spPr>
      </p:pic>
      <p:pic>
        <p:nvPicPr>
          <p:cNvPr id="4" name="Picture 3" descr="Innomatics Technology Hub in JNTU, Kukatpally, Hyderabad">
            <a:extLst>
              <a:ext uri="{FF2B5EF4-FFF2-40B4-BE49-F238E27FC236}">
                <a16:creationId xmlns:a16="http://schemas.microsoft.com/office/drawing/2014/main" id="{B06D80D1-2D84-9C51-CE3B-3CC785ED1A07}"/>
              </a:ext>
            </a:extLst>
          </p:cNvPr>
          <p:cNvPicPr>
            <a:picLocks noChangeAspect="1"/>
          </p:cNvPicPr>
          <p:nvPr/>
        </p:nvPicPr>
        <p:blipFill>
          <a:blip r:embed="rId5"/>
          <a:stretch>
            <a:fillRect/>
          </a:stretch>
        </p:blipFill>
        <p:spPr>
          <a:xfrm>
            <a:off x="7505699" y="5365653"/>
            <a:ext cx="4413850" cy="1109394"/>
          </a:xfrm>
          <a:prstGeom prst="rect">
            <a:avLst/>
          </a:prstGeom>
        </p:spPr>
      </p:pic>
    </p:spTree>
    <p:extLst>
      <p:ext uri="{BB962C8B-B14F-4D97-AF65-F5344CB8AC3E}">
        <p14:creationId xmlns:p14="http://schemas.microsoft.com/office/powerpoint/2010/main" val="418555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A0D5-5E54-8091-3C6B-B41D449D248A}"/>
              </a:ext>
            </a:extLst>
          </p:cNvPr>
          <p:cNvSpPr>
            <a:spLocks noGrp="1"/>
          </p:cNvSpPr>
          <p:nvPr>
            <p:ph type="title"/>
          </p:nvPr>
        </p:nvSpPr>
        <p:spPr>
          <a:xfrm>
            <a:off x="1484311" y="328612"/>
            <a:ext cx="10018713" cy="1347787"/>
          </a:xfrm>
        </p:spPr>
        <p:txBody>
          <a:bodyPr/>
          <a:lstStyle/>
          <a:p>
            <a:r>
              <a:rPr lang="en-US" sz="2800">
                <a:latin typeface="Arial"/>
                <a:cs typeface="Arial"/>
              </a:rPr>
              <a:t>2.Which departments have the highest number of employees?</a:t>
            </a:r>
          </a:p>
          <a:p>
            <a:endParaRPr lang="en-US" sz="2800"/>
          </a:p>
        </p:txBody>
      </p:sp>
      <p:pic>
        <p:nvPicPr>
          <p:cNvPr id="4" name="Content Placeholder 3" descr="A computer screen shot of a code&#10;&#10;AI-generated content may be incorrect.">
            <a:extLst>
              <a:ext uri="{FF2B5EF4-FFF2-40B4-BE49-F238E27FC236}">
                <a16:creationId xmlns:a16="http://schemas.microsoft.com/office/drawing/2014/main" id="{10AD924C-E709-AF36-1709-2EC34FDE24D6}"/>
              </a:ext>
            </a:extLst>
          </p:cNvPr>
          <p:cNvPicPr>
            <a:picLocks noGrp="1" noChangeAspect="1"/>
          </p:cNvPicPr>
          <p:nvPr>
            <p:ph idx="1"/>
          </p:nvPr>
        </p:nvPicPr>
        <p:blipFill>
          <a:blip r:embed="rId2"/>
          <a:stretch>
            <a:fillRect/>
          </a:stretch>
        </p:blipFill>
        <p:spPr>
          <a:xfrm>
            <a:off x="852442" y="1499507"/>
            <a:ext cx="6379368" cy="2059780"/>
          </a:xfrm>
          <a:prstGeom prst="rect">
            <a:avLst/>
          </a:prstGeom>
        </p:spPr>
      </p:pic>
      <p:pic>
        <p:nvPicPr>
          <p:cNvPr id="6" name="Content Placeholder 13" descr="A screenshot of a computer&#10;&#10;AI-generated content may be incorrect.">
            <a:extLst>
              <a:ext uri="{FF2B5EF4-FFF2-40B4-BE49-F238E27FC236}">
                <a16:creationId xmlns:a16="http://schemas.microsoft.com/office/drawing/2014/main" id="{6B98392A-0268-40A4-C55D-6E78699D0A27}"/>
              </a:ext>
            </a:extLst>
          </p:cNvPr>
          <p:cNvPicPr>
            <a:picLocks noChangeAspect="1"/>
          </p:cNvPicPr>
          <p:nvPr/>
        </p:nvPicPr>
        <p:blipFill>
          <a:blip r:embed="rId3"/>
          <a:srcRect t="5443"/>
          <a:stretch>
            <a:fillRect/>
          </a:stretch>
        </p:blipFill>
        <p:spPr>
          <a:xfrm>
            <a:off x="6493667" y="3439886"/>
            <a:ext cx="3386135" cy="2197606"/>
          </a:xfrm>
          <a:prstGeom prst="rect">
            <a:avLst/>
          </a:prstGeom>
        </p:spPr>
      </p:pic>
      <p:pic>
        <p:nvPicPr>
          <p:cNvPr id="7" name="Picture 6" descr="Innomatics Technology Hub in JNTU, Kukatpally, Hyderabad">
            <a:extLst>
              <a:ext uri="{FF2B5EF4-FFF2-40B4-BE49-F238E27FC236}">
                <a16:creationId xmlns:a16="http://schemas.microsoft.com/office/drawing/2014/main" id="{EB2C0771-A342-9BE9-9372-BAB54E455965}"/>
              </a:ext>
            </a:extLst>
          </p:cNvPr>
          <p:cNvPicPr>
            <a:picLocks noChangeAspect="1"/>
          </p:cNvPicPr>
          <p:nvPr/>
        </p:nvPicPr>
        <p:blipFill>
          <a:blip r:embed="rId4"/>
          <a:stretch>
            <a:fillRect/>
          </a:stretch>
        </p:blipFill>
        <p:spPr>
          <a:xfrm>
            <a:off x="7231810" y="5649133"/>
            <a:ext cx="4802039" cy="1210035"/>
          </a:xfrm>
          <a:prstGeom prst="rect">
            <a:avLst/>
          </a:prstGeom>
        </p:spPr>
      </p:pic>
    </p:spTree>
    <p:extLst>
      <p:ext uri="{BB962C8B-B14F-4D97-AF65-F5344CB8AC3E}">
        <p14:creationId xmlns:p14="http://schemas.microsoft.com/office/powerpoint/2010/main" val="19280094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0921B94-1053-4F46-807A-1085373F8114}">
  <ds:schemaRefs>
    <ds:schemaRef ds:uri="http://schemas.microsoft.com/sharepoint/v3/contenttype/forms"/>
  </ds:schemaRefs>
</ds:datastoreItem>
</file>

<file path=customXml/itemProps2.xml><?xml version="1.0" encoding="utf-8"?>
<ds:datastoreItem xmlns:ds="http://schemas.openxmlformats.org/officeDocument/2006/customXml" ds:itemID="{E893B2C0-F2A5-4E30-8186-B907BDE4F13F}">
  <ds:schemaRefs>
    <ds:schemaRef ds:uri="21705155-b4ce-4c69-95dc-4fd6cb8c5571"/>
    <ds:schemaRef ds:uri="38de0ec0-4312-429b-9ba4-a6f7899b8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B396896-7F98-46A9-8262-B3E56AEEE62F}">
  <ds:schemaRefs>
    <ds:schemaRef ds:uri="21705155-b4ce-4c69-95dc-4fd6cb8c5571"/>
    <ds:schemaRef ds:uri="38de0ec0-4312-429b-9ba4-a6f7899b86f2"/>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250</TotalTime>
  <Words>673</Words>
  <Application>Microsoft Office PowerPoint</Application>
  <PresentationFormat>Widescreen</PresentationFormat>
  <Paragraphs>55</Paragraphs>
  <Slides>32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等线</vt:lpstr>
      <vt:lpstr>华文楷体</vt:lpstr>
      <vt:lpstr>Arial</vt:lpstr>
      <vt:lpstr>Arial Black</vt:lpstr>
      <vt:lpstr>Corbel</vt:lpstr>
      <vt:lpstr>Poppins SemiBold</vt:lpstr>
      <vt:lpstr>Roboto Mono</vt:lpstr>
      <vt:lpstr>Trebuchet MS</vt:lpstr>
      <vt:lpstr>Wingdings 3</vt:lpstr>
      <vt:lpstr>Facet</vt:lpstr>
      <vt:lpstr>EMPLOYEE MANAGEMENT SYSTEM</vt:lpstr>
      <vt:lpstr>INTRODUCTION </vt:lpstr>
      <vt:lpstr>                                                     </vt:lpstr>
      <vt:lpstr>PowerPoint Presentation</vt:lpstr>
      <vt:lpstr>PowerPoint Presentation</vt:lpstr>
      <vt:lpstr>ER   DIAGRAM</vt:lpstr>
      <vt:lpstr>PROBLEM STATEMENT </vt:lpstr>
      <vt:lpstr>   1.How many unique employees are currently in the system? </vt:lpstr>
      <vt:lpstr>2.Which departments have the highest number of employees? </vt:lpstr>
      <vt:lpstr>3.What is the average salary per department? </vt:lpstr>
      <vt:lpstr>4.Who are the top 5 highest-paid employees?</vt:lpstr>
      <vt:lpstr>5.What is the total salary expenditure across the company? </vt:lpstr>
      <vt:lpstr>6.How many different job roles exist in each department?</vt:lpstr>
      <vt:lpstr>7.What is the average salary range per department?</vt:lpstr>
      <vt:lpstr>8.Which job roles offer the highest salary? </vt:lpstr>
      <vt:lpstr>9.Which departments have the highest total salary allocation? </vt:lpstr>
      <vt:lpstr>10.How many employees have at least one qualification listed? </vt:lpstr>
      <vt:lpstr>11.Which positions require the most qualifications? </vt:lpstr>
      <vt:lpstr>12. Which employees have the highest number of qualifications? </vt:lpstr>
      <vt:lpstr>13.Which year had the most employees taking leaves? </vt:lpstr>
      <vt:lpstr>14.What is the average number of leave days taken by its employees per department?</vt:lpstr>
      <vt:lpstr>15.Which employees have taken the most leaves?</vt:lpstr>
      <vt:lpstr>16.What is the total number of leave days taken Department-wide? </vt:lpstr>
      <vt:lpstr> 17.How do leave days correlate with payroll amounts?</vt:lpstr>
      <vt:lpstr>18.What is the total monthly payroll processed?</vt:lpstr>
      <vt:lpstr>19.What is the average bonus given per department?</vt:lpstr>
      <vt:lpstr>20.Which department receives the highest total bonuses?</vt:lpstr>
      <vt:lpstr>21.What is the average value of total amount after considering leave deductions?   </vt:lpstr>
      <vt:lpstr>22.Which year had the highest number of employee promotions?</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Saida</dc:creator>
  <cp:lastModifiedBy>Shaik Saida</cp:lastModifiedBy>
  <cp:revision>25</cp:revision>
  <dcterms:created xsi:type="dcterms:W3CDTF">2025-08-21T06:58:55Z</dcterms:created>
  <dcterms:modified xsi:type="dcterms:W3CDTF">2025-09-04T06:14:56Z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