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7" Type="http://schemas.openxmlformats.org/officeDocument/2006/relationships/image" Target="../media/image2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7" Type="http://schemas.openxmlformats.org/officeDocument/2006/relationships/image" Target="../media/image2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0AEC24-2898-42A7-ADC6-D888AF2042C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16444-174C-4C1F-8823-0315044BD2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Reverse engineer Android APKs to modify dangerous permissions and UI strings automatically.</a:t>
          </a:r>
        </a:p>
      </dgm:t>
    </dgm:pt>
    <dgm:pt modelId="{3707C869-AD7D-4C59-A057-0E6816B636D1}" cxnId="{BB0DD4B2-394C-4B7F-8C5D-36754B8E344C}" type="parTrans">
      <dgm:prSet/>
      <dgm:spPr/>
      <dgm:t>
        <a:bodyPr/>
        <a:lstStyle/>
        <a:p>
          <a:endParaRPr lang="en-US"/>
        </a:p>
      </dgm:t>
    </dgm:pt>
    <dgm:pt modelId="{AFD3F5FE-AE84-43BF-BD80-132CED2130B0}" cxnId="{BB0DD4B2-394C-4B7F-8C5D-36754B8E344C}" type="sibTrans">
      <dgm:prSet/>
      <dgm:spPr/>
      <dgm:t>
        <a:bodyPr/>
        <a:lstStyle/>
        <a:p>
          <a:endParaRPr lang="en-US"/>
        </a:p>
      </dgm:t>
    </dgm:pt>
    <dgm:pt modelId="{BF32ACE1-AE16-45BE-ACB7-4C5FD95D2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 used: Apktool, Python, Bash scripting, Linux environment.</a:t>
          </a:r>
        </a:p>
      </dgm:t>
    </dgm:pt>
    <dgm:pt modelId="{594F33E1-9636-4BD3-A4D7-F12E4894ECDC}" cxnId="{05C505E3-6FB6-4825-8251-E0F50406B46C}" type="parTrans">
      <dgm:prSet/>
      <dgm:spPr/>
      <dgm:t>
        <a:bodyPr/>
        <a:lstStyle/>
        <a:p>
          <a:endParaRPr lang="en-US"/>
        </a:p>
      </dgm:t>
    </dgm:pt>
    <dgm:pt modelId="{CBBE8E58-2534-40E5-A3CF-B7D3BFA6BFD7}" cxnId="{05C505E3-6FB6-4825-8251-E0F50406B46C}" type="sibTrans">
      <dgm:prSet/>
      <dgm:spPr/>
      <dgm:t>
        <a:bodyPr/>
        <a:lstStyle/>
        <a:p>
          <a:endParaRPr lang="en-US"/>
        </a:p>
      </dgm:t>
    </dgm:pt>
    <dgm:pt modelId="{67E0A40A-DF6F-4F6C-9C2D-EC12D61750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Automation of tedious manual security analysis tasks.</a:t>
          </a:r>
        </a:p>
      </dgm:t>
    </dgm:pt>
    <dgm:pt modelId="{A4BCBC0A-D2A1-4905-AC20-6E66FE428A61}" cxnId="{35DFDE55-A3F4-4ED6-A4EA-C7273CDD3AEE}" type="parTrans">
      <dgm:prSet/>
      <dgm:spPr/>
      <dgm:t>
        <a:bodyPr/>
        <a:lstStyle/>
        <a:p>
          <a:endParaRPr lang="en-US"/>
        </a:p>
      </dgm:t>
    </dgm:pt>
    <dgm:pt modelId="{2CD0D87A-7FE1-4CB4-BF62-72164378B8FD}" cxnId="{35DFDE55-A3F4-4ED6-A4EA-C7273CDD3AEE}" type="sibTrans">
      <dgm:prSet/>
      <dgm:spPr/>
      <dgm:t>
        <a:bodyPr/>
        <a:lstStyle/>
        <a:p>
          <a:endParaRPr lang="en-US"/>
        </a:p>
      </dgm:t>
    </dgm:pt>
    <dgm:pt modelId="{97BE0D80-1D28-441D-830E-D8A82964738B}" type="pres">
      <dgm:prSet presAssocID="{050AEC24-2898-42A7-ADC6-D888AF2042CB}" presName="root" presStyleCnt="0">
        <dgm:presLayoutVars>
          <dgm:dir/>
          <dgm:resizeHandles val="exact"/>
        </dgm:presLayoutVars>
      </dgm:prSet>
      <dgm:spPr/>
    </dgm:pt>
    <dgm:pt modelId="{1AD1E3A0-5990-440E-9035-B90DAB71EDEB}" type="pres">
      <dgm:prSet presAssocID="{30016444-174C-4C1F-8823-0315044BD223}" presName="compNode" presStyleCnt="0"/>
      <dgm:spPr/>
    </dgm:pt>
    <dgm:pt modelId="{43499532-9935-4938-A507-9E6B23316339}" type="pres">
      <dgm:prSet presAssocID="{30016444-174C-4C1F-8823-0315044BD223}" presName="bgRect" presStyleLbl="bgShp" presStyleIdx="0" presStyleCnt="3"/>
      <dgm:spPr/>
    </dgm:pt>
    <dgm:pt modelId="{B55E3469-71DA-449E-A694-1E3B4C6215D7}" type="pres">
      <dgm:prSet presAssocID="{30016444-174C-4C1F-8823-0315044BD2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0C79BF56-368F-4F61-9FBE-8CE56B2F404E}" type="pres">
      <dgm:prSet presAssocID="{30016444-174C-4C1F-8823-0315044BD223}" presName="spaceRect" presStyleCnt="0"/>
      <dgm:spPr/>
    </dgm:pt>
    <dgm:pt modelId="{5BA35882-244D-4C9F-A3ED-3FE7D7EA9232}" type="pres">
      <dgm:prSet presAssocID="{30016444-174C-4C1F-8823-0315044BD223}" presName="parTx" presStyleLbl="revTx" presStyleIdx="0" presStyleCnt="3">
        <dgm:presLayoutVars>
          <dgm:chMax val="0"/>
          <dgm:chPref val="0"/>
        </dgm:presLayoutVars>
      </dgm:prSet>
      <dgm:spPr/>
    </dgm:pt>
    <dgm:pt modelId="{8DBE0B30-549E-4343-8A2A-5EB800E19F29}" type="pres">
      <dgm:prSet presAssocID="{AFD3F5FE-AE84-43BF-BD80-132CED2130B0}" presName="sibTrans" presStyleCnt="0"/>
      <dgm:spPr/>
    </dgm:pt>
    <dgm:pt modelId="{678AB510-A884-4BEB-B5E5-4083DE1202A9}" type="pres">
      <dgm:prSet presAssocID="{BF32ACE1-AE16-45BE-ACB7-4C5FD95D253F}" presName="compNode" presStyleCnt="0"/>
      <dgm:spPr/>
    </dgm:pt>
    <dgm:pt modelId="{4F3949C7-754E-4734-8CA5-B60176052238}" type="pres">
      <dgm:prSet presAssocID="{BF32ACE1-AE16-45BE-ACB7-4C5FD95D253F}" presName="bgRect" presStyleLbl="bgShp" presStyleIdx="1" presStyleCnt="3"/>
      <dgm:spPr/>
    </dgm:pt>
    <dgm:pt modelId="{F2CE13C0-2F24-4F23-9036-A788A3166783}" type="pres">
      <dgm:prSet presAssocID="{BF32ACE1-AE16-45BE-ACB7-4C5FD95D25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C4240E56-9956-408B-BA96-262F08B31A87}" type="pres">
      <dgm:prSet presAssocID="{BF32ACE1-AE16-45BE-ACB7-4C5FD95D253F}" presName="spaceRect" presStyleCnt="0"/>
      <dgm:spPr/>
    </dgm:pt>
    <dgm:pt modelId="{17015B63-CC87-4F8B-87B2-1D5416E23D87}" type="pres">
      <dgm:prSet presAssocID="{BF32ACE1-AE16-45BE-ACB7-4C5FD95D253F}" presName="parTx" presStyleLbl="revTx" presStyleIdx="1" presStyleCnt="3">
        <dgm:presLayoutVars>
          <dgm:chMax val="0"/>
          <dgm:chPref val="0"/>
        </dgm:presLayoutVars>
      </dgm:prSet>
      <dgm:spPr/>
    </dgm:pt>
    <dgm:pt modelId="{7053E131-095C-4D6A-9D61-8A255EA43F9B}" type="pres">
      <dgm:prSet presAssocID="{CBBE8E58-2534-40E5-A3CF-B7D3BFA6BFD7}" presName="sibTrans" presStyleCnt="0"/>
      <dgm:spPr/>
    </dgm:pt>
    <dgm:pt modelId="{8402966A-FD05-42E3-B2F3-CBFCCFFBE734}" type="pres">
      <dgm:prSet presAssocID="{67E0A40A-DF6F-4F6C-9C2D-EC12D61750FE}" presName="compNode" presStyleCnt="0"/>
      <dgm:spPr/>
    </dgm:pt>
    <dgm:pt modelId="{1340928E-E15B-4B78-8566-3B5B5283FBAB}" type="pres">
      <dgm:prSet presAssocID="{67E0A40A-DF6F-4F6C-9C2D-EC12D61750FE}" presName="bgRect" presStyleLbl="bgShp" presStyleIdx="2" presStyleCnt="3"/>
      <dgm:spPr/>
    </dgm:pt>
    <dgm:pt modelId="{A4688BBA-CFA9-4B75-ADEE-8E7762F509A7}" type="pres">
      <dgm:prSet presAssocID="{67E0A40A-DF6F-4F6C-9C2D-EC12D61750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D10430B8-B22F-4B68-8E61-C2A95F97AD1A}" type="pres">
      <dgm:prSet presAssocID="{67E0A40A-DF6F-4F6C-9C2D-EC12D61750FE}" presName="spaceRect" presStyleCnt="0"/>
      <dgm:spPr/>
    </dgm:pt>
    <dgm:pt modelId="{74C2807D-318C-46B9-828E-076EBC8EB8B7}" type="pres">
      <dgm:prSet presAssocID="{67E0A40A-DF6F-4F6C-9C2D-EC12D61750F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D3AA03-60CF-4FCA-BD94-C6F24EF40263}" type="presOf" srcId="{30016444-174C-4C1F-8823-0315044BD223}" destId="{5BA35882-244D-4C9F-A3ED-3FE7D7EA9232}" srcOrd="0" destOrd="0" presId="urn:microsoft.com/office/officeart/2018/2/layout/IconVerticalSolidList"/>
    <dgm:cxn modelId="{B5F62505-8A2B-45CE-B03A-82D15D6012DD}" type="presOf" srcId="{67E0A40A-DF6F-4F6C-9C2D-EC12D61750FE}" destId="{74C2807D-318C-46B9-828E-076EBC8EB8B7}" srcOrd="0" destOrd="0" presId="urn:microsoft.com/office/officeart/2018/2/layout/IconVerticalSolidList"/>
    <dgm:cxn modelId="{0AB1FB35-2C11-46A8-83D7-F8B83881ADF4}" type="presOf" srcId="{BF32ACE1-AE16-45BE-ACB7-4C5FD95D253F}" destId="{17015B63-CC87-4F8B-87B2-1D5416E23D87}" srcOrd="0" destOrd="0" presId="urn:microsoft.com/office/officeart/2018/2/layout/IconVerticalSolidList"/>
    <dgm:cxn modelId="{35DFDE55-A3F4-4ED6-A4EA-C7273CDD3AEE}" srcId="{050AEC24-2898-42A7-ADC6-D888AF2042CB}" destId="{67E0A40A-DF6F-4F6C-9C2D-EC12D61750FE}" srcOrd="2" destOrd="0" parTransId="{A4BCBC0A-D2A1-4905-AC20-6E66FE428A61}" sibTransId="{2CD0D87A-7FE1-4CB4-BF62-72164378B8FD}"/>
    <dgm:cxn modelId="{BB0DD4B2-394C-4B7F-8C5D-36754B8E344C}" srcId="{050AEC24-2898-42A7-ADC6-D888AF2042CB}" destId="{30016444-174C-4C1F-8823-0315044BD223}" srcOrd="0" destOrd="0" parTransId="{3707C869-AD7D-4C59-A057-0E6816B636D1}" sibTransId="{AFD3F5FE-AE84-43BF-BD80-132CED2130B0}"/>
    <dgm:cxn modelId="{406828DE-9FB0-4B07-8B3A-61798A22C8DF}" type="presOf" srcId="{050AEC24-2898-42A7-ADC6-D888AF2042CB}" destId="{97BE0D80-1D28-441D-830E-D8A82964738B}" srcOrd="0" destOrd="0" presId="urn:microsoft.com/office/officeart/2018/2/layout/IconVerticalSolidList"/>
    <dgm:cxn modelId="{05C505E3-6FB6-4825-8251-E0F50406B46C}" srcId="{050AEC24-2898-42A7-ADC6-D888AF2042CB}" destId="{BF32ACE1-AE16-45BE-ACB7-4C5FD95D253F}" srcOrd="1" destOrd="0" parTransId="{594F33E1-9636-4BD3-A4D7-F12E4894ECDC}" sibTransId="{CBBE8E58-2534-40E5-A3CF-B7D3BFA6BFD7}"/>
    <dgm:cxn modelId="{5295CE57-0138-4941-9C4D-637AD03CBCE6}" type="presParOf" srcId="{97BE0D80-1D28-441D-830E-D8A82964738B}" destId="{1AD1E3A0-5990-440E-9035-B90DAB71EDEB}" srcOrd="0" destOrd="0" presId="urn:microsoft.com/office/officeart/2018/2/layout/IconVerticalSolidList"/>
    <dgm:cxn modelId="{3F511A2C-4B34-4D4F-ADF0-5A6D717A8A4F}" type="presParOf" srcId="{1AD1E3A0-5990-440E-9035-B90DAB71EDEB}" destId="{43499532-9935-4938-A507-9E6B23316339}" srcOrd="0" destOrd="0" presId="urn:microsoft.com/office/officeart/2018/2/layout/IconVerticalSolidList"/>
    <dgm:cxn modelId="{7FD9781F-CDC7-4D7C-84C2-CB683BB8AB54}" type="presParOf" srcId="{1AD1E3A0-5990-440E-9035-B90DAB71EDEB}" destId="{B55E3469-71DA-449E-A694-1E3B4C6215D7}" srcOrd="1" destOrd="0" presId="urn:microsoft.com/office/officeart/2018/2/layout/IconVerticalSolidList"/>
    <dgm:cxn modelId="{8EC09E1F-BA1A-46E6-A47C-2437188F82CB}" type="presParOf" srcId="{1AD1E3A0-5990-440E-9035-B90DAB71EDEB}" destId="{0C79BF56-368F-4F61-9FBE-8CE56B2F404E}" srcOrd="2" destOrd="0" presId="urn:microsoft.com/office/officeart/2018/2/layout/IconVerticalSolidList"/>
    <dgm:cxn modelId="{B200B161-EDCB-417B-BC63-C7FA4A03F57D}" type="presParOf" srcId="{1AD1E3A0-5990-440E-9035-B90DAB71EDEB}" destId="{5BA35882-244D-4C9F-A3ED-3FE7D7EA9232}" srcOrd="3" destOrd="0" presId="urn:microsoft.com/office/officeart/2018/2/layout/IconVerticalSolidList"/>
    <dgm:cxn modelId="{0B69736F-0201-4F77-9F4A-2E12BA1EFC36}" type="presParOf" srcId="{97BE0D80-1D28-441D-830E-D8A82964738B}" destId="{8DBE0B30-549E-4343-8A2A-5EB800E19F29}" srcOrd="1" destOrd="0" presId="urn:microsoft.com/office/officeart/2018/2/layout/IconVerticalSolidList"/>
    <dgm:cxn modelId="{D3A40A51-9CB2-4CCC-84EA-BA235EBD803E}" type="presParOf" srcId="{97BE0D80-1D28-441D-830E-D8A82964738B}" destId="{678AB510-A884-4BEB-B5E5-4083DE1202A9}" srcOrd="2" destOrd="0" presId="urn:microsoft.com/office/officeart/2018/2/layout/IconVerticalSolidList"/>
    <dgm:cxn modelId="{AC5A0BE0-FCA0-4779-9F82-E358756B9E2E}" type="presParOf" srcId="{678AB510-A884-4BEB-B5E5-4083DE1202A9}" destId="{4F3949C7-754E-4734-8CA5-B60176052238}" srcOrd="0" destOrd="0" presId="urn:microsoft.com/office/officeart/2018/2/layout/IconVerticalSolidList"/>
    <dgm:cxn modelId="{CCBE882B-2D09-482A-A841-05A826CB0892}" type="presParOf" srcId="{678AB510-A884-4BEB-B5E5-4083DE1202A9}" destId="{F2CE13C0-2F24-4F23-9036-A788A3166783}" srcOrd="1" destOrd="0" presId="urn:microsoft.com/office/officeart/2018/2/layout/IconVerticalSolidList"/>
    <dgm:cxn modelId="{A3B797E9-D077-4CFE-AC1B-928875E1BF05}" type="presParOf" srcId="{678AB510-A884-4BEB-B5E5-4083DE1202A9}" destId="{C4240E56-9956-408B-BA96-262F08B31A87}" srcOrd="2" destOrd="0" presId="urn:microsoft.com/office/officeart/2018/2/layout/IconVerticalSolidList"/>
    <dgm:cxn modelId="{EA33078E-DCDE-4562-8D17-1AF24033571E}" type="presParOf" srcId="{678AB510-A884-4BEB-B5E5-4083DE1202A9}" destId="{17015B63-CC87-4F8B-87B2-1D5416E23D87}" srcOrd="3" destOrd="0" presId="urn:microsoft.com/office/officeart/2018/2/layout/IconVerticalSolidList"/>
    <dgm:cxn modelId="{8EAB83BB-9A84-40C5-BB8A-60FB4A186197}" type="presParOf" srcId="{97BE0D80-1D28-441D-830E-D8A82964738B}" destId="{7053E131-095C-4D6A-9D61-8A255EA43F9B}" srcOrd="3" destOrd="0" presId="urn:microsoft.com/office/officeart/2018/2/layout/IconVerticalSolidList"/>
    <dgm:cxn modelId="{E459F9A9-FE79-4E0C-B4F3-2E20A7478F13}" type="presParOf" srcId="{97BE0D80-1D28-441D-830E-D8A82964738B}" destId="{8402966A-FD05-42E3-B2F3-CBFCCFFBE734}" srcOrd="4" destOrd="0" presId="urn:microsoft.com/office/officeart/2018/2/layout/IconVerticalSolidList"/>
    <dgm:cxn modelId="{8AF5EA7D-D532-4DBC-8530-8A93769CF28B}" type="presParOf" srcId="{8402966A-FD05-42E3-B2F3-CBFCCFFBE734}" destId="{1340928E-E15B-4B78-8566-3B5B5283FBAB}" srcOrd="0" destOrd="0" presId="urn:microsoft.com/office/officeart/2018/2/layout/IconVerticalSolidList"/>
    <dgm:cxn modelId="{382B00CF-E347-4427-8CE3-DE1DE9799572}" type="presParOf" srcId="{8402966A-FD05-42E3-B2F3-CBFCCFFBE734}" destId="{A4688BBA-CFA9-4B75-ADEE-8E7762F509A7}" srcOrd="1" destOrd="0" presId="urn:microsoft.com/office/officeart/2018/2/layout/IconVerticalSolidList"/>
    <dgm:cxn modelId="{08F66B3B-111A-4C87-A4BE-098BA8F539AF}" type="presParOf" srcId="{8402966A-FD05-42E3-B2F3-CBFCCFFBE734}" destId="{D10430B8-B22F-4B68-8E61-C2A95F97AD1A}" srcOrd="2" destOrd="0" presId="urn:microsoft.com/office/officeart/2018/2/layout/IconVerticalSolidList"/>
    <dgm:cxn modelId="{37ADD86F-0751-4666-9D4B-BE202FB59F65}" type="presParOf" srcId="{8402966A-FD05-42E3-B2F3-CBFCCFFBE734}" destId="{74C2807D-318C-46B9-828E-076EBC8EB8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23FC18-1C04-4D8D-8DF2-8946A7C43C1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2D19D-84A5-4259-BEC4-BCF6A634ED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apps request unnecessary or dangerous permissions.</a:t>
          </a:r>
        </a:p>
      </dgm:t>
    </dgm:pt>
    <dgm:pt modelId="{51812FF6-6B90-46B4-82DA-C13D656EFD2B}" cxnId="{6D9120FE-105C-4607-8D4E-767054D0956A}" type="parTrans">
      <dgm:prSet/>
      <dgm:spPr/>
      <dgm:t>
        <a:bodyPr/>
        <a:lstStyle/>
        <a:p>
          <a:endParaRPr lang="en-US"/>
        </a:p>
      </dgm:t>
    </dgm:pt>
    <dgm:pt modelId="{1D55F1BD-EFDA-41CC-B198-934F257BE5BC}" cxnId="{6D9120FE-105C-4607-8D4E-767054D0956A}" type="sibTrans">
      <dgm:prSet/>
      <dgm:spPr/>
      <dgm:t>
        <a:bodyPr/>
        <a:lstStyle/>
        <a:p>
          <a:endParaRPr lang="en-US"/>
        </a:p>
      </dgm:t>
    </dgm:pt>
    <dgm:pt modelId="{E3F427A1-F07E-4689-B6B4-AB9F9C5356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 decompilation, modification, and rebuilding of APKs is error-prone and time-consuming.</a:t>
          </a:r>
        </a:p>
      </dgm:t>
    </dgm:pt>
    <dgm:pt modelId="{D8364DF8-94D7-4AB4-B899-79CF8826B772}" cxnId="{2223D61B-A4DF-4FEF-814A-5E51DB9B5AAD}" type="parTrans">
      <dgm:prSet/>
      <dgm:spPr/>
      <dgm:t>
        <a:bodyPr/>
        <a:lstStyle/>
        <a:p>
          <a:endParaRPr lang="en-US"/>
        </a:p>
      </dgm:t>
    </dgm:pt>
    <dgm:pt modelId="{EF88DFBB-DEF0-4BED-BFC3-41E2978FBDDC}" cxnId="{2223D61B-A4DF-4FEF-814A-5E51DB9B5AAD}" type="sibTrans">
      <dgm:prSet/>
      <dgm:spPr/>
      <dgm:t>
        <a:bodyPr/>
        <a:lstStyle/>
        <a:p>
          <a:endParaRPr lang="en-US"/>
        </a:p>
      </dgm:t>
    </dgm:pt>
    <dgm:pt modelId="{CCC84C9D-0287-4E99-8898-91E617AA86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for an automated, repeatable, and safe process.</a:t>
          </a:r>
        </a:p>
      </dgm:t>
    </dgm:pt>
    <dgm:pt modelId="{EBACB957-18B7-4F3A-A018-A51B82013012}" cxnId="{B403D2FF-E2C6-415B-BAFE-2BB1C138E4E8}" type="parTrans">
      <dgm:prSet/>
      <dgm:spPr/>
      <dgm:t>
        <a:bodyPr/>
        <a:lstStyle/>
        <a:p>
          <a:endParaRPr lang="en-US"/>
        </a:p>
      </dgm:t>
    </dgm:pt>
    <dgm:pt modelId="{A1AB46C6-7EDB-4AD9-8DD2-0788FDFB07EF}" cxnId="{B403D2FF-E2C6-415B-BAFE-2BB1C138E4E8}" type="sibTrans">
      <dgm:prSet/>
      <dgm:spPr/>
      <dgm:t>
        <a:bodyPr/>
        <a:lstStyle/>
        <a:p>
          <a:endParaRPr lang="en-US"/>
        </a:p>
      </dgm:t>
    </dgm:pt>
    <dgm:pt modelId="{E0626431-D57C-4D2B-91AD-A1374C92621A}" type="pres">
      <dgm:prSet presAssocID="{F123FC18-1C04-4D8D-8DF2-8946A7C43C1F}" presName="root" presStyleCnt="0">
        <dgm:presLayoutVars>
          <dgm:dir/>
          <dgm:resizeHandles val="exact"/>
        </dgm:presLayoutVars>
      </dgm:prSet>
      <dgm:spPr/>
    </dgm:pt>
    <dgm:pt modelId="{16EED3B8-867A-42BD-AD13-C047DA8B50E0}" type="pres">
      <dgm:prSet presAssocID="{CBA2D19D-84A5-4259-BEC4-BCF6A634ED19}" presName="compNode" presStyleCnt="0"/>
      <dgm:spPr/>
    </dgm:pt>
    <dgm:pt modelId="{DDBED48D-89A0-48FD-87FE-EDB96F26B6DB}" type="pres">
      <dgm:prSet presAssocID="{CBA2D19D-84A5-4259-BEC4-BCF6A634ED19}" presName="iconBgRect" presStyleLbl="bgShp" presStyleIdx="0" presStyleCnt="3"/>
      <dgm:spPr/>
    </dgm:pt>
    <dgm:pt modelId="{F9229213-2CA4-4235-9294-D3BE9B5D9D0C}" type="pres">
      <dgm:prSet presAssocID="{CBA2D19D-84A5-4259-BEC4-BCF6A634ED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A2ADC973-EF43-4DA3-B818-099B99F9E82F}" type="pres">
      <dgm:prSet presAssocID="{CBA2D19D-84A5-4259-BEC4-BCF6A634ED19}" presName="spaceRect" presStyleCnt="0"/>
      <dgm:spPr/>
    </dgm:pt>
    <dgm:pt modelId="{6880838A-DEBD-471F-AA44-FC7323F46EC5}" type="pres">
      <dgm:prSet presAssocID="{CBA2D19D-84A5-4259-BEC4-BCF6A634ED19}" presName="textRect" presStyleLbl="revTx" presStyleIdx="0" presStyleCnt="3">
        <dgm:presLayoutVars>
          <dgm:chMax val="1"/>
          <dgm:chPref val="1"/>
        </dgm:presLayoutVars>
      </dgm:prSet>
      <dgm:spPr/>
    </dgm:pt>
    <dgm:pt modelId="{CF010304-E857-43A5-A76A-5AFE70BF693A}" type="pres">
      <dgm:prSet presAssocID="{1D55F1BD-EFDA-41CC-B198-934F257BE5BC}" presName="sibTrans" presStyleCnt="0"/>
      <dgm:spPr/>
    </dgm:pt>
    <dgm:pt modelId="{66A95CB2-BB36-4A79-9343-D561816CB4E6}" type="pres">
      <dgm:prSet presAssocID="{E3F427A1-F07E-4689-B6B4-AB9F9C5356A1}" presName="compNode" presStyleCnt="0"/>
      <dgm:spPr/>
    </dgm:pt>
    <dgm:pt modelId="{8E15C270-6D9C-47E5-BF2C-A10C3382ED8F}" type="pres">
      <dgm:prSet presAssocID="{E3F427A1-F07E-4689-B6B4-AB9F9C5356A1}" presName="iconBgRect" presStyleLbl="bgShp" presStyleIdx="1" presStyleCnt="3"/>
      <dgm:spPr/>
    </dgm:pt>
    <dgm:pt modelId="{F69AB390-DD7D-4AE6-95DD-AAE5CBF16E49}" type="pres">
      <dgm:prSet presAssocID="{E3F427A1-F07E-4689-B6B4-AB9F9C5356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5332E461-E540-40AF-B245-BE0CA421146D}" type="pres">
      <dgm:prSet presAssocID="{E3F427A1-F07E-4689-B6B4-AB9F9C5356A1}" presName="spaceRect" presStyleCnt="0"/>
      <dgm:spPr/>
    </dgm:pt>
    <dgm:pt modelId="{288D0542-1B31-4AD6-B983-5BBC70F7D20E}" type="pres">
      <dgm:prSet presAssocID="{E3F427A1-F07E-4689-B6B4-AB9F9C5356A1}" presName="textRect" presStyleLbl="revTx" presStyleIdx="1" presStyleCnt="3">
        <dgm:presLayoutVars>
          <dgm:chMax val="1"/>
          <dgm:chPref val="1"/>
        </dgm:presLayoutVars>
      </dgm:prSet>
      <dgm:spPr/>
    </dgm:pt>
    <dgm:pt modelId="{A5A08D22-49A7-4044-A3BC-20D217B341D8}" type="pres">
      <dgm:prSet presAssocID="{EF88DFBB-DEF0-4BED-BFC3-41E2978FBDDC}" presName="sibTrans" presStyleCnt="0"/>
      <dgm:spPr/>
    </dgm:pt>
    <dgm:pt modelId="{2CD8EE06-2068-42CB-B820-4B80A7B975FF}" type="pres">
      <dgm:prSet presAssocID="{CCC84C9D-0287-4E99-8898-91E617AA86A2}" presName="compNode" presStyleCnt="0"/>
      <dgm:spPr/>
    </dgm:pt>
    <dgm:pt modelId="{EF14198F-8DED-4BF9-B625-19C5AB3445FB}" type="pres">
      <dgm:prSet presAssocID="{CCC84C9D-0287-4E99-8898-91E617AA86A2}" presName="iconBgRect" presStyleLbl="bgShp" presStyleIdx="2" presStyleCnt="3"/>
      <dgm:spPr/>
    </dgm:pt>
    <dgm:pt modelId="{0AA3A13F-C1DE-432A-BB59-E40E9E03964A}" type="pres">
      <dgm:prSet presAssocID="{CCC84C9D-0287-4E99-8898-91E617AA86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2EAAA5BA-456C-44C6-ADEC-08FB66351C5E}" type="pres">
      <dgm:prSet presAssocID="{CCC84C9D-0287-4E99-8898-91E617AA86A2}" presName="spaceRect" presStyleCnt="0"/>
      <dgm:spPr/>
    </dgm:pt>
    <dgm:pt modelId="{0AC12618-C7C5-4106-81D7-7C5C158D8FAB}" type="pres">
      <dgm:prSet presAssocID="{CCC84C9D-0287-4E99-8898-91E617AA86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23D61B-A4DF-4FEF-814A-5E51DB9B5AAD}" srcId="{F123FC18-1C04-4D8D-8DF2-8946A7C43C1F}" destId="{E3F427A1-F07E-4689-B6B4-AB9F9C5356A1}" srcOrd="1" destOrd="0" parTransId="{D8364DF8-94D7-4AB4-B899-79CF8826B772}" sibTransId="{EF88DFBB-DEF0-4BED-BFC3-41E2978FBDDC}"/>
    <dgm:cxn modelId="{8B6E9525-44C6-427D-8091-D32F63D88820}" type="presOf" srcId="{E3F427A1-F07E-4689-B6B4-AB9F9C5356A1}" destId="{288D0542-1B31-4AD6-B983-5BBC70F7D20E}" srcOrd="0" destOrd="0" presId="urn:microsoft.com/office/officeart/2018/5/layout/IconCircleLabelList"/>
    <dgm:cxn modelId="{7684F140-D4F5-42D6-935E-3213ACCFDA6B}" type="presOf" srcId="{CBA2D19D-84A5-4259-BEC4-BCF6A634ED19}" destId="{6880838A-DEBD-471F-AA44-FC7323F46EC5}" srcOrd="0" destOrd="0" presId="urn:microsoft.com/office/officeart/2018/5/layout/IconCircleLabelList"/>
    <dgm:cxn modelId="{DEF9FC4A-5901-4F33-B317-854FAC586D8D}" type="presOf" srcId="{CCC84C9D-0287-4E99-8898-91E617AA86A2}" destId="{0AC12618-C7C5-4106-81D7-7C5C158D8FAB}" srcOrd="0" destOrd="0" presId="urn:microsoft.com/office/officeart/2018/5/layout/IconCircleLabelList"/>
    <dgm:cxn modelId="{344CEAC4-9590-4519-A5BD-1FFBAAA196F8}" type="presOf" srcId="{F123FC18-1C04-4D8D-8DF2-8946A7C43C1F}" destId="{E0626431-D57C-4D2B-91AD-A1374C92621A}" srcOrd="0" destOrd="0" presId="urn:microsoft.com/office/officeart/2018/5/layout/IconCircleLabelList"/>
    <dgm:cxn modelId="{6D9120FE-105C-4607-8D4E-767054D0956A}" srcId="{F123FC18-1C04-4D8D-8DF2-8946A7C43C1F}" destId="{CBA2D19D-84A5-4259-BEC4-BCF6A634ED19}" srcOrd="0" destOrd="0" parTransId="{51812FF6-6B90-46B4-82DA-C13D656EFD2B}" sibTransId="{1D55F1BD-EFDA-41CC-B198-934F257BE5BC}"/>
    <dgm:cxn modelId="{B403D2FF-E2C6-415B-BAFE-2BB1C138E4E8}" srcId="{F123FC18-1C04-4D8D-8DF2-8946A7C43C1F}" destId="{CCC84C9D-0287-4E99-8898-91E617AA86A2}" srcOrd="2" destOrd="0" parTransId="{EBACB957-18B7-4F3A-A018-A51B82013012}" sibTransId="{A1AB46C6-7EDB-4AD9-8DD2-0788FDFB07EF}"/>
    <dgm:cxn modelId="{BC14F64B-15B3-4B2C-919B-533713E3F6AC}" type="presParOf" srcId="{E0626431-D57C-4D2B-91AD-A1374C92621A}" destId="{16EED3B8-867A-42BD-AD13-C047DA8B50E0}" srcOrd="0" destOrd="0" presId="urn:microsoft.com/office/officeart/2018/5/layout/IconCircleLabelList"/>
    <dgm:cxn modelId="{8C62EF39-929F-4768-B8F4-9652AC374856}" type="presParOf" srcId="{16EED3B8-867A-42BD-AD13-C047DA8B50E0}" destId="{DDBED48D-89A0-48FD-87FE-EDB96F26B6DB}" srcOrd="0" destOrd="0" presId="urn:microsoft.com/office/officeart/2018/5/layout/IconCircleLabelList"/>
    <dgm:cxn modelId="{D94A87F0-E0A3-459D-B17D-F541B227D7C4}" type="presParOf" srcId="{16EED3B8-867A-42BD-AD13-C047DA8B50E0}" destId="{F9229213-2CA4-4235-9294-D3BE9B5D9D0C}" srcOrd="1" destOrd="0" presId="urn:microsoft.com/office/officeart/2018/5/layout/IconCircleLabelList"/>
    <dgm:cxn modelId="{81E4DB25-7C8F-4D44-BFCC-51E3B9656965}" type="presParOf" srcId="{16EED3B8-867A-42BD-AD13-C047DA8B50E0}" destId="{A2ADC973-EF43-4DA3-B818-099B99F9E82F}" srcOrd="2" destOrd="0" presId="urn:microsoft.com/office/officeart/2018/5/layout/IconCircleLabelList"/>
    <dgm:cxn modelId="{4769CDAA-8FBF-4246-8D2A-29683EED29E7}" type="presParOf" srcId="{16EED3B8-867A-42BD-AD13-C047DA8B50E0}" destId="{6880838A-DEBD-471F-AA44-FC7323F46EC5}" srcOrd="3" destOrd="0" presId="urn:microsoft.com/office/officeart/2018/5/layout/IconCircleLabelList"/>
    <dgm:cxn modelId="{2E758A77-5EE8-4D95-812E-542CA18345B7}" type="presParOf" srcId="{E0626431-D57C-4D2B-91AD-A1374C92621A}" destId="{CF010304-E857-43A5-A76A-5AFE70BF693A}" srcOrd="1" destOrd="0" presId="urn:microsoft.com/office/officeart/2018/5/layout/IconCircleLabelList"/>
    <dgm:cxn modelId="{2D28310A-FA8B-4398-A641-829277D5C0AE}" type="presParOf" srcId="{E0626431-D57C-4D2B-91AD-A1374C92621A}" destId="{66A95CB2-BB36-4A79-9343-D561816CB4E6}" srcOrd="2" destOrd="0" presId="urn:microsoft.com/office/officeart/2018/5/layout/IconCircleLabelList"/>
    <dgm:cxn modelId="{C274E9DA-D6EF-4EC4-AD57-0B1CE9E0A09C}" type="presParOf" srcId="{66A95CB2-BB36-4A79-9343-D561816CB4E6}" destId="{8E15C270-6D9C-47E5-BF2C-A10C3382ED8F}" srcOrd="0" destOrd="0" presId="urn:microsoft.com/office/officeart/2018/5/layout/IconCircleLabelList"/>
    <dgm:cxn modelId="{7C3E3714-3209-4A42-855F-A8B26E63EE9F}" type="presParOf" srcId="{66A95CB2-BB36-4A79-9343-D561816CB4E6}" destId="{F69AB390-DD7D-4AE6-95DD-AAE5CBF16E49}" srcOrd="1" destOrd="0" presId="urn:microsoft.com/office/officeart/2018/5/layout/IconCircleLabelList"/>
    <dgm:cxn modelId="{A97299FA-9091-45CC-A10B-E5539AFBEF3D}" type="presParOf" srcId="{66A95CB2-BB36-4A79-9343-D561816CB4E6}" destId="{5332E461-E540-40AF-B245-BE0CA421146D}" srcOrd="2" destOrd="0" presId="urn:microsoft.com/office/officeart/2018/5/layout/IconCircleLabelList"/>
    <dgm:cxn modelId="{310830C8-0C7F-4BDC-A1CB-284ECAF9C032}" type="presParOf" srcId="{66A95CB2-BB36-4A79-9343-D561816CB4E6}" destId="{288D0542-1B31-4AD6-B983-5BBC70F7D20E}" srcOrd="3" destOrd="0" presId="urn:microsoft.com/office/officeart/2018/5/layout/IconCircleLabelList"/>
    <dgm:cxn modelId="{23968C66-09DB-4E86-95CB-22EB54E0FFFC}" type="presParOf" srcId="{E0626431-D57C-4D2B-91AD-A1374C92621A}" destId="{A5A08D22-49A7-4044-A3BC-20D217B341D8}" srcOrd="3" destOrd="0" presId="urn:microsoft.com/office/officeart/2018/5/layout/IconCircleLabelList"/>
    <dgm:cxn modelId="{6FE89214-6704-431D-B6D5-66AD5AC7B077}" type="presParOf" srcId="{E0626431-D57C-4D2B-91AD-A1374C92621A}" destId="{2CD8EE06-2068-42CB-B820-4B80A7B975FF}" srcOrd="4" destOrd="0" presId="urn:microsoft.com/office/officeart/2018/5/layout/IconCircleLabelList"/>
    <dgm:cxn modelId="{96140699-F228-4A73-A65C-3E0FB949E014}" type="presParOf" srcId="{2CD8EE06-2068-42CB-B820-4B80A7B975FF}" destId="{EF14198F-8DED-4BF9-B625-19C5AB3445FB}" srcOrd="0" destOrd="0" presId="urn:microsoft.com/office/officeart/2018/5/layout/IconCircleLabelList"/>
    <dgm:cxn modelId="{199BF76B-6940-424C-984E-DE5929CFFFC3}" type="presParOf" srcId="{2CD8EE06-2068-42CB-B820-4B80A7B975FF}" destId="{0AA3A13F-C1DE-432A-BB59-E40E9E03964A}" srcOrd="1" destOrd="0" presId="urn:microsoft.com/office/officeart/2018/5/layout/IconCircleLabelList"/>
    <dgm:cxn modelId="{9B440AB0-6020-49EF-BA81-380BC4DC42D0}" type="presParOf" srcId="{2CD8EE06-2068-42CB-B820-4B80A7B975FF}" destId="{2EAAA5BA-456C-44C6-ADEC-08FB66351C5E}" srcOrd="2" destOrd="0" presId="urn:microsoft.com/office/officeart/2018/5/layout/IconCircleLabelList"/>
    <dgm:cxn modelId="{D2AEC140-5368-4A66-924C-42084A21C946}" type="presParOf" srcId="{2CD8EE06-2068-42CB-B820-4B80A7B975FF}" destId="{0AC12618-C7C5-4106-81D7-7C5C158D8F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097295-166F-4D36-8887-C2AC0C06F48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6ED9C58-56C4-42A5-B103-5F7C47B677C8}">
      <dgm:prSet/>
      <dgm:spPr/>
      <dgm:t>
        <a:bodyPr/>
        <a:lstStyle/>
        <a:p>
          <a:r>
            <a:rPr lang="en-US"/>
            <a:t>Input: Original APK</a:t>
          </a:r>
        </a:p>
      </dgm:t>
    </dgm:pt>
    <dgm:pt modelId="{577E78F5-7233-4F99-8D32-291280B20572}" cxnId="{DA1E6E43-514B-4BDE-904A-60E776B5AEAA}" type="parTrans">
      <dgm:prSet/>
      <dgm:spPr/>
      <dgm:t>
        <a:bodyPr/>
        <a:lstStyle/>
        <a:p>
          <a:endParaRPr lang="en-US"/>
        </a:p>
      </dgm:t>
    </dgm:pt>
    <dgm:pt modelId="{1BA4FEC5-5CBB-464E-8E08-4F14F8725551}" cxnId="{DA1E6E43-514B-4BDE-904A-60E776B5AEAA}" type="sibTrans">
      <dgm:prSet/>
      <dgm:spPr/>
      <dgm:t>
        <a:bodyPr/>
        <a:lstStyle/>
        <a:p>
          <a:endParaRPr lang="en-US"/>
        </a:p>
      </dgm:t>
    </dgm:pt>
    <dgm:pt modelId="{6E33E5DC-3B12-48DB-A1A1-DBDC292E01B5}">
      <dgm:prSet/>
      <dgm:spPr/>
      <dgm:t>
        <a:bodyPr/>
        <a:lstStyle/>
        <a:p>
          <a:r>
            <a:rPr lang="en-US"/>
            <a:t>Process: Decompile → Modify → Rebuild → Sign</a:t>
          </a:r>
        </a:p>
      </dgm:t>
    </dgm:pt>
    <dgm:pt modelId="{9DDC50CD-7931-4E30-846D-7C0900B49EA2}" cxnId="{31917F5F-C7C4-4333-BA85-E65E9E97C331}" type="parTrans">
      <dgm:prSet/>
      <dgm:spPr/>
      <dgm:t>
        <a:bodyPr/>
        <a:lstStyle/>
        <a:p>
          <a:endParaRPr lang="en-US"/>
        </a:p>
      </dgm:t>
    </dgm:pt>
    <dgm:pt modelId="{DEE64D29-B944-4B90-9110-F9A000B83576}" cxnId="{31917F5F-C7C4-4333-BA85-E65E9E97C331}" type="sibTrans">
      <dgm:prSet/>
      <dgm:spPr/>
      <dgm:t>
        <a:bodyPr/>
        <a:lstStyle/>
        <a:p>
          <a:endParaRPr lang="en-US"/>
        </a:p>
      </dgm:t>
    </dgm:pt>
    <dgm:pt modelId="{99B8C147-72A7-4926-9974-BC51A6AF6BF3}">
      <dgm:prSet/>
      <dgm:spPr/>
      <dgm:t>
        <a:bodyPr/>
        <a:lstStyle/>
        <a:p>
          <a:r>
            <a:rPr lang="en-US"/>
            <a:t>Output: Cleaned APK ready for testing or distribution</a:t>
          </a:r>
        </a:p>
      </dgm:t>
    </dgm:pt>
    <dgm:pt modelId="{67BFDD67-DC24-4E8C-8543-E0E11E94667B}" cxnId="{67F5597F-47AB-4090-8A83-3BC6E150B423}" type="parTrans">
      <dgm:prSet/>
      <dgm:spPr/>
      <dgm:t>
        <a:bodyPr/>
        <a:lstStyle/>
        <a:p>
          <a:endParaRPr lang="en-US"/>
        </a:p>
      </dgm:t>
    </dgm:pt>
    <dgm:pt modelId="{D09C76D5-06D7-46A2-AA64-327043F058BD}" cxnId="{67F5597F-47AB-4090-8A83-3BC6E150B423}" type="sibTrans">
      <dgm:prSet/>
      <dgm:spPr/>
      <dgm:t>
        <a:bodyPr/>
        <a:lstStyle/>
        <a:p>
          <a:endParaRPr lang="en-US"/>
        </a:p>
      </dgm:t>
    </dgm:pt>
    <dgm:pt modelId="{D9C10793-47BA-4AA5-9C0F-FF2AFE2393EB}" type="pres">
      <dgm:prSet presAssocID="{98097295-166F-4D36-8887-C2AC0C06F4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9F9BE1-DFA8-463D-AA62-831CE2C65384}" type="pres">
      <dgm:prSet presAssocID="{C6ED9C58-56C4-42A5-B103-5F7C47B677C8}" presName="hierRoot1" presStyleCnt="0"/>
      <dgm:spPr/>
    </dgm:pt>
    <dgm:pt modelId="{A1F8ED05-8F4F-44CB-8B8F-6E7D55FB4F6B}" type="pres">
      <dgm:prSet presAssocID="{C6ED9C58-56C4-42A5-B103-5F7C47B677C8}" presName="composite" presStyleCnt="0"/>
      <dgm:spPr/>
    </dgm:pt>
    <dgm:pt modelId="{EF62A5E6-FDB3-4B5C-94AB-1ECD3F926C28}" type="pres">
      <dgm:prSet presAssocID="{C6ED9C58-56C4-42A5-B103-5F7C47B677C8}" presName="background" presStyleLbl="node0" presStyleIdx="0" presStyleCnt="3"/>
      <dgm:spPr/>
    </dgm:pt>
    <dgm:pt modelId="{9CD0D218-95D1-45BA-A2DD-20AF42FDDC13}" type="pres">
      <dgm:prSet presAssocID="{C6ED9C58-56C4-42A5-B103-5F7C47B677C8}" presName="text" presStyleLbl="fgAcc0" presStyleIdx="0" presStyleCnt="3">
        <dgm:presLayoutVars>
          <dgm:chPref val="3"/>
        </dgm:presLayoutVars>
      </dgm:prSet>
      <dgm:spPr/>
    </dgm:pt>
    <dgm:pt modelId="{C085D26A-1C29-4949-9CBA-3B674AF2EE96}" type="pres">
      <dgm:prSet presAssocID="{C6ED9C58-56C4-42A5-B103-5F7C47B677C8}" presName="hierChild2" presStyleCnt="0"/>
      <dgm:spPr/>
    </dgm:pt>
    <dgm:pt modelId="{7A0DBBBD-0A4A-4442-B9A8-C4D4C4109C72}" type="pres">
      <dgm:prSet presAssocID="{6E33E5DC-3B12-48DB-A1A1-DBDC292E01B5}" presName="hierRoot1" presStyleCnt="0"/>
      <dgm:spPr/>
    </dgm:pt>
    <dgm:pt modelId="{EC61F52D-3C7B-42EA-AF63-D8E6588C0872}" type="pres">
      <dgm:prSet presAssocID="{6E33E5DC-3B12-48DB-A1A1-DBDC292E01B5}" presName="composite" presStyleCnt="0"/>
      <dgm:spPr/>
    </dgm:pt>
    <dgm:pt modelId="{6BDB3B2A-19FB-4528-9171-40727AC94018}" type="pres">
      <dgm:prSet presAssocID="{6E33E5DC-3B12-48DB-A1A1-DBDC292E01B5}" presName="background" presStyleLbl="node0" presStyleIdx="1" presStyleCnt="3"/>
      <dgm:spPr/>
    </dgm:pt>
    <dgm:pt modelId="{8EB7EB69-E5E3-4213-92D4-F9501244BC99}" type="pres">
      <dgm:prSet presAssocID="{6E33E5DC-3B12-48DB-A1A1-DBDC292E01B5}" presName="text" presStyleLbl="fgAcc0" presStyleIdx="1" presStyleCnt="3">
        <dgm:presLayoutVars>
          <dgm:chPref val="3"/>
        </dgm:presLayoutVars>
      </dgm:prSet>
      <dgm:spPr/>
    </dgm:pt>
    <dgm:pt modelId="{9013D6CD-B8CE-41FB-A4B8-9745DEF039CB}" type="pres">
      <dgm:prSet presAssocID="{6E33E5DC-3B12-48DB-A1A1-DBDC292E01B5}" presName="hierChild2" presStyleCnt="0"/>
      <dgm:spPr/>
    </dgm:pt>
    <dgm:pt modelId="{D3831C54-1159-42D5-8D06-806F75FFDBE3}" type="pres">
      <dgm:prSet presAssocID="{99B8C147-72A7-4926-9974-BC51A6AF6BF3}" presName="hierRoot1" presStyleCnt="0"/>
      <dgm:spPr/>
    </dgm:pt>
    <dgm:pt modelId="{FC6B31F3-08F2-4FEE-9EC5-F6530760B719}" type="pres">
      <dgm:prSet presAssocID="{99B8C147-72A7-4926-9974-BC51A6AF6BF3}" presName="composite" presStyleCnt="0"/>
      <dgm:spPr/>
    </dgm:pt>
    <dgm:pt modelId="{BA70384E-4EBA-4EF8-BCE2-C5DB589CADD3}" type="pres">
      <dgm:prSet presAssocID="{99B8C147-72A7-4926-9974-BC51A6AF6BF3}" presName="background" presStyleLbl="node0" presStyleIdx="2" presStyleCnt="3"/>
      <dgm:spPr/>
    </dgm:pt>
    <dgm:pt modelId="{2A8D5ACE-8E24-4AB4-9C60-B56FD929557E}" type="pres">
      <dgm:prSet presAssocID="{99B8C147-72A7-4926-9974-BC51A6AF6BF3}" presName="text" presStyleLbl="fgAcc0" presStyleIdx="2" presStyleCnt="3">
        <dgm:presLayoutVars>
          <dgm:chPref val="3"/>
        </dgm:presLayoutVars>
      </dgm:prSet>
      <dgm:spPr/>
    </dgm:pt>
    <dgm:pt modelId="{4BFE3A99-31E8-4142-9A90-2FDFA33FBD52}" type="pres">
      <dgm:prSet presAssocID="{99B8C147-72A7-4926-9974-BC51A6AF6BF3}" presName="hierChild2" presStyleCnt="0"/>
      <dgm:spPr/>
    </dgm:pt>
  </dgm:ptLst>
  <dgm:cxnLst>
    <dgm:cxn modelId="{BF9E1407-63C4-46C1-8AA9-4F32C1E3A5C9}" type="presOf" srcId="{6E33E5DC-3B12-48DB-A1A1-DBDC292E01B5}" destId="{8EB7EB69-E5E3-4213-92D4-F9501244BC99}" srcOrd="0" destOrd="0" presId="urn:microsoft.com/office/officeart/2005/8/layout/hierarchy1"/>
    <dgm:cxn modelId="{31917F5F-C7C4-4333-BA85-E65E9E97C331}" srcId="{98097295-166F-4D36-8887-C2AC0C06F481}" destId="{6E33E5DC-3B12-48DB-A1A1-DBDC292E01B5}" srcOrd="1" destOrd="0" parTransId="{9DDC50CD-7931-4E30-846D-7C0900B49EA2}" sibTransId="{DEE64D29-B944-4B90-9110-F9A000B83576}"/>
    <dgm:cxn modelId="{DA1E6E43-514B-4BDE-904A-60E776B5AEAA}" srcId="{98097295-166F-4D36-8887-C2AC0C06F481}" destId="{C6ED9C58-56C4-42A5-B103-5F7C47B677C8}" srcOrd="0" destOrd="0" parTransId="{577E78F5-7233-4F99-8D32-291280B20572}" sibTransId="{1BA4FEC5-5CBB-464E-8E08-4F14F8725551}"/>
    <dgm:cxn modelId="{AF93A64C-5B65-4C98-8D30-A9836E96A0E7}" type="presOf" srcId="{C6ED9C58-56C4-42A5-B103-5F7C47B677C8}" destId="{9CD0D218-95D1-45BA-A2DD-20AF42FDDC13}" srcOrd="0" destOrd="0" presId="urn:microsoft.com/office/officeart/2005/8/layout/hierarchy1"/>
    <dgm:cxn modelId="{67F5597F-47AB-4090-8A83-3BC6E150B423}" srcId="{98097295-166F-4D36-8887-C2AC0C06F481}" destId="{99B8C147-72A7-4926-9974-BC51A6AF6BF3}" srcOrd="2" destOrd="0" parTransId="{67BFDD67-DC24-4E8C-8543-E0E11E94667B}" sibTransId="{D09C76D5-06D7-46A2-AA64-327043F058BD}"/>
    <dgm:cxn modelId="{68839980-1DE0-4A82-BEC8-E99A4CC30DED}" type="presOf" srcId="{99B8C147-72A7-4926-9974-BC51A6AF6BF3}" destId="{2A8D5ACE-8E24-4AB4-9C60-B56FD929557E}" srcOrd="0" destOrd="0" presId="urn:microsoft.com/office/officeart/2005/8/layout/hierarchy1"/>
    <dgm:cxn modelId="{3CDC38A5-591B-484E-B931-ABA0CA2FEE00}" type="presOf" srcId="{98097295-166F-4D36-8887-C2AC0C06F481}" destId="{D9C10793-47BA-4AA5-9C0F-FF2AFE2393EB}" srcOrd="0" destOrd="0" presId="urn:microsoft.com/office/officeart/2005/8/layout/hierarchy1"/>
    <dgm:cxn modelId="{0EB0A0F0-7C02-4F3B-A531-70ED95CD6B29}" type="presParOf" srcId="{D9C10793-47BA-4AA5-9C0F-FF2AFE2393EB}" destId="{CC9F9BE1-DFA8-463D-AA62-831CE2C65384}" srcOrd="0" destOrd="0" presId="urn:microsoft.com/office/officeart/2005/8/layout/hierarchy1"/>
    <dgm:cxn modelId="{0F4F66FB-CCF2-4988-A0D7-EDA385011BAC}" type="presParOf" srcId="{CC9F9BE1-DFA8-463D-AA62-831CE2C65384}" destId="{A1F8ED05-8F4F-44CB-8B8F-6E7D55FB4F6B}" srcOrd="0" destOrd="0" presId="urn:microsoft.com/office/officeart/2005/8/layout/hierarchy1"/>
    <dgm:cxn modelId="{CDD1066F-865E-464B-8ADF-B9977279B74C}" type="presParOf" srcId="{A1F8ED05-8F4F-44CB-8B8F-6E7D55FB4F6B}" destId="{EF62A5E6-FDB3-4B5C-94AB-1ECD3F926C28}" srcOrd="0" destOrd="0" presId="urn:microsoft.com/office/officeart/2005/8/layout/hierarchy1"/>
    <dgm:cxn modelId="{BCCA1E39-4AB7-4CDB-9EC0-A6B252C01BB8}" type="presParOf" srcId="{A1F8ED05-8F4F-44CB-8B8F-6E7D55FB4F6B}" destId="{9CD0D218-95D1-45BA-A2DD-20AF42FDDC13}" srcOrd="1" destOrd="0" presId="urn:microsoft.com/office/officeart/2005/8/layout/hierarchy1"/>
    <dgm:cxn modelId="{43764092-00BA-49F9-855E-1DF0AB0FDA06}" type="presParOf" srcId="{CC9F9BE1-DFA8-463D-AA62-831CE2C65384}" destId="{C085D26A-1C29-4949-9CBA-3B674AF2EE96}" srcOrd="1" destOrd="0" presId="urn:microsoft.com/office/officeart/2005/8/layout/hierarchy1"/>
    <dgm:cxn modelId="{8355EE20-D069-4E81-8A2D-6537DF9A77A0}" type="presParOf" srcId="{D9C10793-47BA-4AA5-9C0F-FF2AFE2393EB}" destId="{7A0DBBBD-0A4A-4442-B9A8-C4D4C4109C72}" srcOrd="1" destOrd="0" presId="urn:microsoft.com/office/officeart/2005/8/layout/hierarchy1"/>
    <dgm:cxn modelId="{77E51723-5C85-40D5-8C66-B4C8C5D8B3B2}" type="presParOf" srcId="{7A0DBBBD-0A4A-4442-B9A8-C4D4C4109C72}" destId="{EC61F52D-3C7B-42EA-AF63-D8E6588C0872}" srcOrd="0" destOrd="0" presId="urn:microsoft.com/office/officeart/2005/8/layout/hierarchy1"/>
    <dgm:cxn modelId="{8881EBDC-360A-4C0A-96C8-E0471FB0FAF0}" type="presParOf" srcId="{EC61F52D-3C7B-42EA-AF63-D8E6588C0872}" destId="{6BDB3B2A-19FB-4528-9171-40727AC94018}" srcOrd="0" destOrd="0" presId="urn:microsoft.com/office/officeart/2005/8/layout/hierarchy1"/>
    <dgm:cxn modelId="{E15292CA-E644-461D-AF16-D17478EE7AE0}" type="presParOf" srcId="{EC61F52D-3C7B-42EA-AF63-D8E6588C0872}" destId="{8EB7EB69-E5E3-4213-92D4-F9501244BC99}" srcOrd="1" destOrd="0" presId="urn:microsoft.com/office/officeart/2005/8/layout/hierarchy1"/>
    <dgm:cxn modelId="{C2409A12-3C70-4E97-9AE1-8FDBF71DB556}" type="presParOf" srcId="{7A0DBBBD-0A4A-4442-B9A8-C4D4C4109C72}" destId="{9013D6CD-B8CE-41FB-A4B8-9745DEF039CB}" srcOrd="1" destOrd="0" presId="urn:microsoft.com/office/officeart/2005/8/layout/hierarchy1"/>
    <dgm:cxn modelId="{D9A64450-0360-4D90-B564-514DFD65C342}" type="presParOf" srcId="{D9C10793-47BA-4AA5-9C0F-FF2AFE2393EB}" destId="{D3831C54-1159-42D5-8D06-806F75FFDBE3}" srcOrd="2" destOrd="0" presId="urn:microsoft.com/office/officeart/2005/8/layout/hierarchy1"/>
    <dgm:cxn modelId="{BCB31DFC-5416-40C1-989B-8DE3B292EE22}" type="presParOf" srcId="{D3831C54-1159-42D5-8D06-806F75FFDBE3}" destId="{FC6B31F3-08F2-4FEE-9EC5-F6530760B719}" srcOrd="0" destOrd="0" presId="urn:microsoft.com/office/officeart/2005/8/layout/hierarchy1"/>
    <dgm:cxn modelId="{4735E977-0385-4338-9686-A54390EA8836}" type="presParOf" srcId="{FC6B31F3-08F2-4FEE-9EC5-F6530760B719}" destId="{BA70384E-4EBA-4EF8-BCE2-C5DB589CADD3}" srcOrd="0" destOrd="0" presId="urn:microsoft.com/office/officeart/2005/8/layout/hierarchy1"/>
    <dgm:cxn modelId="{49BBF26A-0B86-4FA9-976E-E08E9B9C38E4}" type="presParOf" srcId="{FC6B31F3-08F2-4FEE-9EC5-F6530760B719}" destId="{2A8D5ACE-8E24-4AB4-9C60-B56FD929557E}" srcOrd="1" destOrd="0" presId="urn:microsoft.com/office/officeart/2005/8/layout/hierarchy1"/>
    <dgm:cxn modelId="{50ED128D-EA11-4C4C-9EC6-955FA9D29B3E}" type="presParOf" srcId="{D3831C54-1159-42D5-8D06-806F75FFDBE3}" destId="{4BFE3A99-31E8-4142-9A90-2FDFA33FBD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03E67E-7A9E-4206-8FB4-82C2583FC38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B89BCF-7101-4617-9091-DD4556BCC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Apktool: for decompilation and rebuilding</a:t>
          </a:r>
        </a:p>
      </dgm:t>
    </dgm:pt>
    <dgm:pt modelId="{D5FAD2CA-8A24-4652-8E0A-708B43492AF6}" cxnId="{17128145-7E6E-4F21-986D-F59BDBD77523}" type="parTrans">
      <dgm:prSet/>
      <dgm:spPr/>
      <dgm:t>
        <a:bodyPr/>
        <a:lstStyle/>
        <a:p>
          <a:endParaRPr lang="en-US"/>
        </a:p>
      </dgm:t>
    </dgm:pt>
    <dgm:pt modelId="{BBDA1EAC-241E-4BE3-913A-6943C2D2D9EF}" cxnId="{17128145-7E6E-4F21-986D-F59BDBD77523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958682-27FC-4AF7-94EB-E3E0877D3E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Python: for automated XML string modification</a:t>
          </a:r>
        </a:p>
      </dgm:t>
    </dgm:pt>
    <dgm:pt modelId="{AB67B6C0-DF39-4A4D-B362-53DC5F180BE8}" cxnId="{4CC167C8-4396-4B53-8F04-94541F0EB759}" type="parTrans">
      <dgm:prSet/>
      <dgm:spPr/>
      <dgm:t>
        <a:bodyPr/>
        <a:lstStyle/>
        <a:p>
          <a:endParaRPr lang="en-US"/>
        </a:p>
      </dgm:t>
    </dgm:pt>
    <dgm:pt modelId="{58A43336-DA80-4FC4-BD24-951CC57C59BA}" cxnId="{4CC167C8-4396-4B53-8F04-94541F0EB759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178EE4-1BFB-4FCD-A957-70EC6C17A6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Bash: to automate end-to-end flow</a:t>
          </a:r>
        </a:p>
      </dgm:t>
    </dgm:pt>
    <dgm:pt modelId="{D7436FFB-F4AF-4F76-8906-DEA9CAB078D0}" cxnId="{7F0B154B-3F9C-4B8E-B21B-739AADC44740}" type="parTrans">
      <dgm:prSet/>
      <dgm:spPr/>
      <dgm:t>
        <a:bodyPr/>
        <a:lstStyle/>
        <a:p>
          <a:endParaRPr lang="en-US"/>
        </a:p>
      </dgm:t>
    </dgm:pt>
    <dgm:pt modelId="{00D7742B-1844-4331-9E89-7E3465F0583F}" cxnId="{7F0B154B-3F9C-4B8E-B21B-739AADC44740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503631-43A3-48D9-8F2A-5E51452675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Keytool and Jarsigner: for signing APKs</a:t>
          </a:r>
        </a:p>
      </dgm:t>
    </dgm:pt>
    <dgm:pt modelId="{718A4214-655B-4676-B595-ACBFF46B8C8F}" cxnId="{DBD75866-41D2-4106-AC2B-2DA43B35DF3D}" type="parTrans">
      <dgm:prSet/>
      <dgm:spPr/>
      <dgm:t>
        <a:bodyPr/>
        <a:lstStyle/>
        <a:p>
          <a:endParaRPr lang="en-US"/>
        </a:p>
      </dgm:t>
    </dgm:pt>
    <dgm:pt modelId="{15DD9E8E-0F81-47D3-9A75-C056FEBFBC42}" cxnId="{DBD75866-41D2-4106-AC2B-2DA43B35DF3D}" type="sibTrans">
      <dgm:prSet/>
      <dgm:spPr/>
      <dgm:t>
        <a:bodyPr/>
        <a:lstStyle/>
        <a:p>
          <a:endParaRPr lang="en-US"/>
        </a:p>
      </dgm:t>
    </dgm:pt>
    <dgm:pt modelId="{03F9530E-8224-45E1-A4F4-23D174B4D053}" type="pres">
      <dgm:prSet presAssocID="{DE03E67E-7A9E-4206-8FB4-82C2583FC385}" presName="root" presStyleCnt="0">
        <dgm:presLayoutVars>
          <dgm:dir/>
          <dgm:resizeHandles val="exact"/>
        </dgm:presLayoutVars>
      </dgm:prSet>
      <dgm:spPr/>
    </dgm:pt>
    <dgm:pt modelId="{91CEADC9-28DD-43F1-9F27-7F3BBBE2B691}" type="pres">
      <dgm:prSet presAssocID="{DE03E67E-7A9E-4206-8FB4-82C2583FC385}" presName="container" presStyleCnt="0">
        <dgm:presLayoutVars>
          <dgm:dir/>
          <dgm:resizeHandles val="exact"/>
        </dgm:presLayoutVars>
      </dgm:prSet>
      <dgm:spPr/>
    </dgm:pt>
    <dgm:pt modelId="{FFDBB7DE-13D1-42F5-A1CA-9CE8D5ED8B8C}" type="pres">
      <dgm:prSet presAssocID="{99B89BCF-7101-4617-9091-DD4556BCCE40}" presName="compNode" presStyleCnt="0"/>
      <dgm:spPr/>
    </dgm:pt>
    <dgm:pt modelId="{45AE7F29-9983-4662-8EFC-4940695440CE}" type="pres">
      <dgm:prSet presAssocID="{99B89BCF-7101-4617-9091-DD4556BCCE40}" presName="iconBgRect" presStyleLbl="bgShp" presStyleIdx="0" presStyleCnt="4"/>
      <dgm:spPr/>
    </dgm:pt>
    <dgm:pt modelId="{508ACED4-893A-40CE-A085-CC9665103F41}" type="pres">
      <dgm:prSet presAssocID="{99B89BCF-7101-4617-9091-DD4556BCCE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7AFFFA3A-0C9E-4230-AFE8-7A1B027DBA38}" type="pres">
      <dgm:prSet presAssocID="{99B89BCF-7101-4617-9091-DD4556BCCE40}" presName="spaceRect" presStyleCnt="0"/>
      <dgm:spPr/>
    </dgm:pt>
    <dgm:pt modelId="{9DEF067D-CF19-4555-9A02-AF5A9E49545B}" type="pres">
      <dgm:prSet presAssocID="{99B89BCF-7101-4617-9091-DD4556BCCE40}" presName="textRect" presStyleLbl="revTx" presStyleIdx="0" presStyleCnt="4">
        <dgm:presLayoutVars>
          <dgm:chMax val="1"/>
          <dgm:chPref val="1"/>
        </dgm:presLayoutVars>
      </dgm:prSet>
      <dgm:spPr/>
    </dgm:pt>
    <dgm:pt modelId="{C715BABE-8F42-427D-AB32-D971659EC832}" type="pres">
      <dgm:prSet presAssocID="{BBDA1EAC-241E-4BE3-913A-6943C2D2D9EF}" presName="sibTrans" presStyleLbl="sibTrans2D1" presStyleIdx="0" presStyleCnt="0"/>
      <dgm:spPr/>
    </dgm:pt>
    <dgm:pt modelId="{AC46F9F1-C974-4531-9A03-E85267EF08DA}" type="pres">
      <dgm:prSet presAssocID="{68958682-27FC-4AF7-94EB-E3E0877D3ED7}" presName="compNode" presStyleCnt="0"/>
      <dgm:spPr/>
    </dgm:pt>
    <dgm:pt modelId="{D5B9AD3F-B9C7-4AE6-8B8A-54EB53F096EB}" type="pres">
      <dgm:prSet presAssocID="{68958682-27FC-4AF7-94EB-E3E0877D3ED7}" presName="iconBgRect" presStyleLbl="bgShp" presStyleIdx="1" presStyleCnt="4"/>
      <dgm:spPr/>
    </dgm:pt>
    <dgm:pt modelId="{DCAEC17C-A1BD-4B61-A1FB-AD008A64810D}" type="pres">
      <dgm:prSet presAssocID="{68958682-27FC-4AF7-94EB-E3E0877D3E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F1C48A04-5C20-4D9B-B49F-7FC5EBBEC9F3}" type="pres">
      <dgm:prSet presAssocID="{68958682-27FC-4AF7-94EB-E3E0877D3ED7}" presName="spaceRect" presStyleCnt="0"/>
      <dgm:spPr/>
    </dgm:pt>
    <dgm:pt modelId="{5537FB65-5292-4E5E-9564-C4D96BEFD045}" type="pres">
      <dgm:prSet presAssocID="{68958682-27FC-4AF7-94EB-E3E0877D3ED7}" presName="textRect" presStyleLbl="revTx" presStyleIdx="1" presStyleCnt="4">
        <dgm:presLayoutVars>
          <dgm:chMax val="1"/>
          <dgm:chPref val="1"/>
        </dgm:presLayoutVars>
      </dgm:prSet>
      <dgm:spPr/>
    </dgm:pt>
    <dgm:pt modelId="{299F86F2-900C-412F-A0DA-5074C79A3D1F}" type="pres">
      <dgm:prSet presAssocID="{58A43336-DA80-4FC4-BD24-951CC57C59BA}" presName="sibTrans" presStyleLbl="sibTrans2D1" presStyleIdx="0" presStyleCnt="0"/>
      <dgm:spPr/>
    </dgm:pt>
    <dgm:pt modelId="{C5877A8E-6B1C-49A4-9F24-854398B6024A}" type="pres">
      <dgm:prSet presAssocID="{B8178EE4-1BFB-4FCD-A957-70EC6C17A60F}" presName="compNode" presStyleCnt="0"/>
      <dgm:spPr/>
    </dgm:pt>
    <dgm:pt modelId="{CA5DE0CB-0530-42C9-8A97-A9C39314F6DB}" type="pres">
      <dgm:prSet presAssocID="{B8178EE4-1BFB-4FCD-A957-70EC6C17A60F}" presName="iconBgRect" presStyleLbl="bgShp" presStyleIdx="2" presStyleCnt="4"/>
      <dgm:spPr/>
    </dgm:pt>
    <dgm:pt modelId="{4EE0F7CB-58F4-4A50-BF99-3FDB426290D9}" type="pres">
      <dgm:prSet presAssocID="{B8178EE4-1BFB-4FCD-A957-70EC6C17A6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08802104-915C-41B4-9AEC-EF5144047CD8}" type="pres">
      <dgm:prSet presAssocID="{B8178EE4-1BFB-4FCD-A957-70EC6C17A60F}" presName="spaceRect" presStyleCnt="0"/>
      <dgm:spPr/>
    </dgm:pt>
    <dgm:pt modelId="{3032E5FD-5134-4AA0-BD75-B4DE1A1F8B49}" type="pres">
      <dgm:prSet presAssocID="{B8178EE4-1BFB-4FCD-A957-70EC6C17A60F}" presName="textRect" presStyleLbl="revTx" presStyleIdx="2" presStyleCnt="4">
        <dgm:presLayoutVars>
          <dgm:chMax val="1"/>
          <dgm:chPref val="1"/>
        </dgm:presLayoutVars>
      </dgm:prSet>
      <dgm:spPr/>
    </dgm:pt>
    <dgm:pt modelId="{94A536A2-FC0A-43C0-934D-8B422FE9A0CA}" type="pres">
      <dgm:prSet presAssocID="{00D7742B-1844-4331-9E89-7E3465F0583F}" presName="sibTrans" presStyleLbl="sibTrans2D1" presStyleIdx="0" presStyleCnt="0"/>
      <dgm:spPr/>
    </dgm:pt>
    <dgm:pt modelId="{927CBA4D-D48E-462D-9068-2224E2B2B641}" type="pres">
      <dgm:prSet presAssocID="{25503631-43A3-48D9-8F2A-5E51452675D2}" presName="compNode" presStyleCnt="0"/>
      <dgm:spPr/>
    </dgm:pt>
    <dgm:pt modelId="{F8476C58-0471-45CE-B543-03E2DFED3150}" type="pres">
      <dgm:prSet presAssocID="{25503631-43A3-48D9-8F2A-5E51452675D2}" presName="iconBgRect" presStyleLbl="bgShp" presStyleIdx="3" presStyleCnt="4"/>
      <dgm:spPr/>
    </dgm:pt>
    <dgm:pt modelId="{8B79602C-541A-4D7E-B119-309C1DA733AF}" type="pres">
      <dgm:prSet presAssocID="{25503631-43A3-48D9-8F2A-5E51452675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04915E6E-10F4-4A16-A417-8748BD0BD1CD}" type="pres">
      <dgm:prSet presAssocID="{25503631-43A3-48D9-8F2A-5E51452675D2}" presName="spaceRect" presStyleCnt="0"/>
      <dgm:spPr/>
    </dgm:pt>
    <dgm:pt modelId="{61676662-83CE-4FF3-B59C-81BFB148F85D}" type="pres">
      <dgm:prSet presAssocID="{25503631-43A3-48D9-8F2A-5E51452675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128145-7E6E-4F21-986D-F59BDBD77523}" srcId="{DE03E67E-7A9E-4206-8FB4-82C2583FC385}" destId="{99B89BCF-7101-4617-9091-DD4556BCCE40}" srcOrd="0" destOrd="0" parTransId="{D5FAD2CA-8A24-4652-8E0A-708B43492AF6}" sibTransId="{BBDA1EAC-241E-4BE3-913A-6943C2D2D9EF}"/>
    <dgm:cxn modelId="{DBD75866-41D2-4106-AC2B-2DA43B35DF3D}" srcId="{DE03E67E-7A9E-4206-8FB4-82C2583FC385}" destId="{25503631-43A3-48D9-8F2A-5E51452675D2}" srcOrd="3" destOrd="0" parTransId="{718A4214-655B-4676-B595-ACBFF46B8C8F}" sibTransId="{15DD9E8E-0F81-47D3-9A75-C056FEBFBC42}"/>
    <dgm:cxn modelId="{9C5A6B68-5928-4F72-B53E-1D858F5FA8E2}" type="presOf" srcId="{99B89BCF-7101-4617-9091-DD4556BCCE40}" destId="{9DEF067D-CF19-4555-9A02-AF5A9E49545B}" srcOrd="0" destOrd="0" presId="urn:microsoft.com/office/officeart/2018/2/layout/IconCircleList"/>
    <dgm:cxn modelId="{7F0B154B-3F9C-4B8E-B21B-739AADC44740}" srcId="{DE03E67E-7A9E-4206-8FB4-82C2583FC385}" destId="{B8178EE4-1BFB-4FCD-A957-70EC6C17A60F}" srcOrd="2" destOrd="0" parTransId="{D7436FFB-F4AF-4F76-8906-DEA9CAB078D0}" sibTransId="{00D7742B-1844-4331-9E89-7E3465F0583F}"/>
    <dgm:cxn modelId="{C81F894B-D651-43D3-B64D-6E3589102A4D}" type="presOf" srcId="{25503631-43A3-48D9-8F2A-5E51452675D2}" destId="{61676662-83CE-4FF3-B59C-81BFB148F85D}" srcOrd="0" destOrd="0" presId="urn:microsoft.com/office/officeart/2018/2/layout/IconCircleList"/>
    <dgm:cxn modelId="{A52FDE7F-CE86-4F6C-AC8D-2E5D99B97150}" type="presOf" srcId="{00D7742B-1844-4331-9E89-7E3465F0583F}" destId="{94A536A2-FC0A-43C0-934D-8B422FE9A0CA}" srcOrd="0" destOrd="0" presId="urn:microsoft.com/office/officeart/2018/2/layout/IconCircleList"/>
    <dgm:cxn modelId="{9895519C-CCC4-442E-88AC-28469AAC14BF}" type="presOf" srcId="{B8178EE4-1BFB-4FCD-A957-70EC6C17A60F}" destId="{3032E5FD-5134-4AA0-BD75-B4DE1A1F8B49}" srcOrd="0" destOrd="0" presId="urn:microsoft.com/office/officeart/2018/2/layout/IconCircleList"/>
    <dgm:cxn modelId="{E8902EB2-3762-41AD-B800-F99646784709}" type="presOf" srcId="{BBDA1EAC-241E-4BE3-913A-6943C2D2D9EF}" destId="{C715BABE-8F42-427D-AB32-D971659EC832}" srcOrd="0" destOrd="0" presId="urn:microsoft.com/office/officeart/2018/2/layout/IconCircleList"/>
    <dgm:cxn modelId="{9B9513BD-3049-4E4E-B8F5-B212B10E0018}" type="presOf" srcId="{68958682-27FC-4AF7-94EB-E3E0877D3ED7}" destId="{5537FB65-5292-4E5E-9564-C4D96BEFD045}" srcOrd="0" destOrd="0" presId="urn:microsoft.com/office/officeart/2018/2/layout/IconCircleList"/>
    <dgm:cxn modelId="{4CC167C8-4396-4B53-8F04-94541F0EB759}" srcId="{DE03E67E-7A9E-4206-8FB4-82C2583FC385}" destId="{68958682-27FC-4AF7-94EB-E3E0877D3ED7}" srcOrd="1" destOrd="0" parTransId="{AB67B6C0-DF39-4A4D-B362-53DC5F180BE8}" sibTransId="{58A43336-DA80-4FC4-BD24-951CC57C59BA}"/>
    <dgm:cxn modelId="{B78517DA-D16D-437C-BF00-D1912A79312A}" type="presOf" srcId="{DE03E67E-7A9E-4206-8FB4-82C2583FC385}" destId="{03F9530E-8224-45E1-A4F4-23D174B4D053}" srcOrd="0" destOrd="0" presId="urn:microsoft.com/office/officeart/2018/2/layout/IconCircleList"/>
    <dgm:cxn modelId="{274682E2-F07B-4C1A-A5A3-43CF52B64637}" type="presOf" srcId="{58A43336-DA80-4FC4-BD24-951CC57C59BA}" destId="{299F86F2-900C-412F-A0DA-5074C79A3D1F}" srcOrd="0" destOrd="0" presId="urn:microsoft.com/office/officeart/2018/2/layout/IconCircleList"/>
    <dgm:cxn modelId="{6A074B87-1616-4083-B7F0-516DC74B3D60}" type="presParOf" srcId="{03F9530E-8224-45E1-A4F4-23D174B4D053}" destId="{91CEADC9-28DD-43F1-9F27-7F3BBBE2B691}" srcOrd="0" destOrd="0" presId="urn:microsoft.com/office/officeart/2018/2/layout/IconCircleList"/>
    <dgm:cxn modelId="{EBB07ABC-3781-41E4-AD68-A00A031E4037}" type="presParOf" srcId="{91CEADC9-28DD-43F1-9F27-7F3BBBE2B691}" destId="{FFDBB7DE-13D1-42F5-A1CA-9CE8D5ED8B8C}" srcOrd="0" destOrd="0" presId="urn:microsoft.com/office/officeart/2018/2/layout/IconCircleList"/>
    <dgm:cxn modelId="{406E95E9-5BBF-42A7-8020-30F6E0B9077B}" type="presParOf" srcId="{FFDBB7DE-13D1-42F5-A1CA-9CE8D5ED8B8C}" destId="{45AE7F29-9983-4662-8EFC-4940695440CE}" srcOrd="0" destOrd="0" presId="urn:microsoft.com/office/officeart/2018/2/layout/IconCircleList"/>
    <dgm:cxn modelId="{3DF665FF-42FE-4C67-B5D7-F588BD702B44}" type="presParOf" srcId="{FFDBB7DE-13D1-42F5-A1CA-9CE8D5ED8B8C}" destId="{508ACED4-893A-40CE-A085-CC9665103F41}" srcOrd="1" destOrd="0" presId="urn:microsoft.com/office/officeart/2018/2/layout/IconCircleList"/>
    <dgm:cxn modelId="{832D15C8-411F-4D68-B791-AE3EAE699191}" type="presParOf" srcId="{FFDBB7DE-13D1-42F5-A1CA-9CE8D5ED8B8C}" destId="{7AFFFA3A-0C9E-4230-AFE8-7A1B027DBA38}" srcOrd="2" destOrd="0" presId="urn:microsoft.com/office/officeart/2018/2/layout/IconCircleList"/>
    <dgm:cxn modelId="{51CF86F3-91D7-43A0-A0E1-14F87FED1D2D}" type="presParOf" srcId="{FFDBB7DE-13D1-42F5-A1CA-9CE8D5ED8B8C}" destId="{9DEF067D-CF19-4555-9A02-AF5A9E49545B}" srcOrd="3" destOrd="0" presId="urn:microsoft.com/office/officeart/2018/2/layout/IconCircleList"/>
    <dgm:cxn modelId="{FA76CC51-C4A9-4DB9-888F-A436D2BD0647}" type="presParOf" srcId="{91CEADC9-28DD-43F1-9F27-7F3BBBE2B691}" destId="{C715BABE-8F42-427D-AB32-D971659EC832}" srcOrd="1" destOrd="0" presId="urn:microsoft.com/office/officeart/2018/2/layout/IconCircleList"/>
    <dgm:cxn modelId="{3E3AB26A-7C3E-4865-8A33-616430856932}" type="presParOf" srcId="{91CEADC9-28DD-43F1-9F27-7F3BBBE2B691}" destId="{AC46F9F1-C974-4531-9A03-E85267EF08DA}" srcOrd="2" destOrd="0" presId="urn:microsoft.com/office/officeart/2018/2/layout/IconCircleList"/>
    <dgm:cxn modelId="{7735ED00-42F1-4A8A-8D26-8846103FCBF8}" type="presParOf" srcId="{AC46F9F1-C974-4531-9A03-E85267EF08DA}" destId="{D5B9AD3F-B9C7-4AE6-8B8A-54EB53F096EB}" srcOrd="0" destOrd="0" presId="urn:microsoft.com/office/officeart/2018/2/layout/IconCircleList"/>
    <dgm:cxn modelId="{1DFACBF0-8693-40D2-AAA1-81D6B11BD771}" type="presParOf" srcId="{AC46F9F1-C974-4531-9A03-E85267EF08DA}" destId="{DCAEC17C-A1BD-4B61-A1FB-AD008A64810D}" srcOrd="1" destOrd="0" presId="urn:microsoft.com/office/officeart/2018/2/layout/IconCircleList"/>
    <dgm:cxn modelId="{60A7784A-3863-4793-9956-1964FD56BCCA}" type="presParOf" srcId="{AC46F9F1-C974-4531-9A03-E85267EF08DA}" destId="{F1C48A04-5C20-4D9B-B49F-7FC5EBBEC9F3}" srcOrd="2" destOrd="0" presId="urn:microsoft.com/office/officeart/2018/2/layout/IconCircleList"/>
    <dgm:cxn modelId="{02BA5B0C-C556-4287-A64E-6C28806FA3F0}" type="presParOf" srcId="{AC46F9F1-C974-4531-9A03-E85267EF08DA}" destId="{5537FB65-5292-4E5E-9564-C4D96BEFD045}" srcOrd="3" destOrd="0" presId="urn:microsoft.com/office/officeart/2018/2/layout/IconCircleList"/>
    <dgm:cxn modelId="{B35CAB79-C519-427B-9567-39CA5559B085}" type="presParOf" srcId="{91CEADC9-28DD-43F1-9F27-7F3BBBE2B691}" destId="{299F86F2-900C-412F-A0DA-5074C79A3D1F}" srcOrd="3" destOrd="0" presId="urn:microsoft.com/office/officeart/2018/2/layout/IconCircleList"/>
    <dgm:cxn modelId="{0EFF19F0-92EB-4A46-B203-09E768F38726}" type="presParOf" srcId="{91CEADC9-28DD-43F1-9F27-7F3BBBE2B691}" destId="{C5877A8E-6B1C-49A4-9F24-854398B6024A}" srcOrd="4" destOrd="0" presId="urn:microsoft.com/office/officeart/2018/2/layout/IconCircleList"/>
    <dgm:cxn modelId="{9069FE8B-1F5C-40B2-BDAE-FA3FD1BFBDF4}" type="presParOf" srcId="{C5877A8E-6B1C-49A4-9F24-854398B6024A}" destId="{CA5DE0CB-0530-42C9-8A97-A9C39314F6DB}" srcOrd="0" destOrd="0" presId="urn:microsoft.com/office/officeart/2018/2/layout/IconCircleList"/>
    <dgm:cxn modelId="{02BFD5A3-ED0A-48E7-BDC5-38F5DBBAD32B}" type="presParOf" srcId="{C5877A8E-6B1C-49A4-9F24-854398B6024A}" destId="{4EE0F7CB-58F4-4A50-BF99-3FDB426290D9}" srcOrd="1" destOrd="0" presId="urn:microsoft.com/office/officeart/2018/2/layout/IconCircleList"/>
    <dgm:cxn modelId="{DA2125CF-B8E3-42AD-8BA7-CAE703E300CB}" type="presParOf" srcId="{C5877A8E-6B1C-49A4-9F24-854398B6024A}" destId="{08802104-915C-41B4-9AEC-EF5144047CD8}" srcOrd="2" destOrd="0" presId="urn:microsoft.com/office/officeart/2018/2/layout/IconCircleList"/>
    <dgm:cxn modelId="{8E3804E2-89BD-4F6F-B67E-BCFCEC1E03EE}" type="presParOf" srcId="{C5877A8E-6B1C-49A4-9F24-854398B6024A}" destId="{3032E5FD-5134-4AA0-BD75-B4DE1A1F8B49}" srcOrd="3" destOrd="0" presId="urn:microsoft.com/office/officeart/2018/2/layout/IconCircleList"/>
    <dgm:cxn modelId="{4522A242-1BDF-48C7-8F11-421F331CB947}" type="presParOf" srcId="{91CEADC9-28DD-43F1-9F27-7F3BBBE2B691}" destId="{94A536A2-FC0A-43C0-934D-8B422FE9A0CA}" srcOrd="5" destOrd="0" presId="urn:microsoft.com/office/officeart/2018/2/layout/IconCircleList"/>
    <dgm:cxn modelId="{4DE97485-CDD5-4360-9201-6E63636293FF}" type="presParOf" srcId="{91CEADC9-28DD-43F1-9F27-7F3BBBE2B691}" destId="{927CBA4D-D48E-462D-9068-2224E2B2B641}" srcOrd="6" destOrd="0" presId="urn:microsoft.com/office/officeart/2018/2/layout/IconCircleList"/>
    <dgm:cxn modelId="{C6F44486-0106-413A-9AD1-9D631BFB4708}" type="presParOf" srcId="{927CBA4D-D48E-462D-9068-2224E2B2B641}" destId="{F8476C58-0471-45CE-B543-03E2DFED3150}" srcOrd="0" destOrd="0" presId="urn:microsoft.com/office/officeart/2018/2/layout/IconCircleList"/>
    <dgm:cxn modelId="{2705CD6B-3E8B-4C07-8E4A-52BF4718AE30}" type="presParOf" srcId="{927CBA4D-D48E-462D-9068-2224E2B2B641}" destId="{8B79602C-541A-4D7E-B119-309C1DA733AF}" srcOrd="1" destOrd="0" presId="urn:microsoft.com/office/officeart/2018/2/layout/IconCircleList"/>
    <dgm:cxn modelId="{157AA823-C1AE-4813-83BF-9C0D75CADB03}" type="presParOf" srcId="{927CBA4D-D48E-462D-9068-2224E2B2B641}" destId="{04915E6E-10F4-4A16-A417-8748BD0BD1CD}" srcOrd="2" destOrd="0" presId="urn:microsoft.com/office/officeart/2018/2/layout/IconCircleList"/>
    <dgm:cxn modelId="{D8EF574C-1A1B-4863-89C2-2B5DCE495F29}" type="presParOf" srcId="{927CBA4D-D48E-462D-9068-2224E2B2B641}" destId="{61676662-83CE-4FF3-B59C-81BFB148F85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43499532-9935-4938-A507-9E6B23316339}">
      <dsp:nvSpPr>
        <dsp:cNvPr id="3" name="Rounded Rectangle 2"/>
        <dsp:cNvSpPr/>
      </dsp:nvSpPr>
      <dsp:spPr bwMode="white">
        <a:xfrm>
          <a:off x="0" y="0"/>
          <a:ext cx="8229600" cy="1293132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8229600" cy="1293132"/>
      </dsp:txXfrm>
    </dsp:sp>
    <dsp:sp modelId="{B55E3469-71DA-449E-A694-1E3B4C6215D7}">
      <dsp:nvSpPr>
        <dsp:cNvPr id="4" name="Rectangles 3"/>
        <dsp:cNvSpPr/>
      </dsp:nvSpPr>
      <dsp:spPr bwMode="white">
        <a:xfrm>
          <a:off x="391173" y="290955"/>
          <a:ext cx="711223" cy="711223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91173" y="290955"/>
        <a:ext cx="711223" cy="711223"/>
      </dsp:txXfrm>
    </dsp:sp>
    <dsp:sp modelId="{5BA35882-244D-4C9F-A3ED-3FE7D7EA9232}">
      <dsp:nvSpPr>
        <dsp:cNvPr id="5" name="Rectangles 4"/>
        <dsp:cNvSpPr/>
      </dsp:nvSpPr>
      <dsp:spPr bwMode="white">
        <a:xfrm>
          <a:off x="1493568" y="0"/>
          <a:ext cx="6736032" cy="129313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6856" tIns="136856" rIns="136856" bIns="136856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Goal: Reverse engineer Android APKs to modify dangerous permissions and UI strings automatically.</a:t>
          </a:r>
          <a:endParaRPr>
            <a:solidFill>
              <a:schemeClr val="tx1"/>
            </a:solidFill>
          </a:endParaRPr>
        </a:p>
      </dsp:txBody>
      <dsp:txXfrm>
        <a:off x="1493568" y="0"/>
        <a:ext cx="6736032" cy="1293132"/>
      </dsp:txXfrm>
    </dsp:sp>
    <dsp:sp modelId="{4F3949C7-754E-4734-8CA5-B60176052238}">
      <dsp:nvSpPr>
        <dsp:cNvPr id="6" name="Rounded Rectangle 5"/>
        <dsp:cNvSpPr/>
      </dsp:nvSpPr>
      <dsp:spPr bwMode="white">
        <a:xfrm>
          <a:off x="0" y="1616415"/>
          <a:ext cx="8229600" cy="1293132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616415"/>
        <a:ext cx="8229600" cy="1293132"/>
      </dsp:txXfrm>
    </dsp:sp>
    <dsp:sp modelId="{F2CE13C0-2F24-4F23-9036-A788A3166783}">
      <dsp:nvSpPr>
        <dsp:cNvPr id="7" name="Rectangles 6"/>
        <dsp:cNvSpPr/>
      </dsp:nvSpPr>
      <dsp:spPr bwMode="white">
        <a:xfrm>
          <a:off x="391173" y="1907370"/>
          <a:ext cx="711223" cy="711223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91173" y="1907370"/>
        <a:ext cx="711223" cy="711223"/>
      </dsp:txXfrm>
    </dsp:sp>
    <dsp:sp modelId="{17015B63-CC87-4F8B-87B2-1D5416E23D87}">
      <dsp:nvSpPr>
        <dsp:cNvPr id="8" name="Rectangles 7"/>
        <dsp:cNvSpPr/>
      </dsp:nvSpPr>
      <dsp:spPr bwMode="white">
        <a:xfrm>
          <a:off x="1493568" y="1616415"/>
          <a:ext cx="6736032" cy="129313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6856" tIns="136856" rIns="136856" bIns="136856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Tools used: Apktool, Python, Bash scripting, Linux environment.</a:t>
          </a:r>
          <a:endParaRPr>
            <a:solidFill>
              <a:schemeClr val="tx1"/>
            </a:solidFill>
          </a:endParaRPr>
        </a:p>
      </dsp:txBody>
      <dsp:txXfrm>
        <a:off x="1493568" y="1616415"/>
        <a:ext cx="6736032" cy="1293132"/>
      </dsp:txXfrm>
    </dsp:sp>
    <dsp:sp modelId="{1340928E-E15B-4B78-8566-3B5B5283FBAB}">
      <dsp:nvSpPr>
        <dsp:cNvPr id="9" name="Rounded Rectangle 8"/>
        <dsp:cNvSpPr/>
      </dsp:nvSpPr>
      <dsp:spPr bwMode="white">
        <a:xfrm>
          <a:off x="0" y="3232831"/>
          <a:ext cx="8229600" cy="1293132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3232831"/>
        <a:ext cx="8229600" cy="1293132"/>
      </dsp:txXfrm>
    </dsp:sp>
    <dsp:sp modelId="{A4688BBA-CFA9-4B75-ADEE-8E7762F509A7}">
      <dsp:nvSpPr>
        <dsp:cNvPr id="10" name="Rectangles 9"/>
        <dsp:cNvSpPr/>
      </dsp:nvSpPr>
      <dsp:spPr bwMode="white">
        <a:xfrm>
          <a:off x="391173" y="3523785"/>
          <a:ext cx="711223" cy="711223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91173" y="3523785"/>
        <a:ext cx="711223" cy="711223"/>
      </dsp:txXfrm>
    </dsp:sp>
    <dsp:sp modelId="{74C2807D-318C-46B9-828E-076EBC8EB8B7}">
      <dsp:nvSpPr>
        <dsp:cNvPr id="11" name="Rectangles 10"/>
        <dsp:cNvSpPr/>
      </dsp:nvSpPr>
      <dsp:spPr bwMode="white">
        <a:xfrm>
          <a:off x="1493568" y="3232831"/>
          <a:ext cx="6736032" cy="129313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6856" tIns="136856" rIns="136856" bIns="136856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Automation of tedious manual security analysis tasks.</a:t>
          </a:r>
          <a:endParaRPr>
            <a:solidFill>
              <a:schemeClr val="tx1"/>
            </a:solidFill>
          </a:endParaRPr>
        </a:p>
      </dsp:txBody>
      <dsp:txXfrm>
        <a:off x="1493568" y="3232831"/>
        <a:ext cx="6736032" cy="1293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DDBED48D-89A0-48FD-87FE-EDB96F26B6DB}">
      <dsp:nvSpPr>
        <dsp:cNvPr id="3" name="Oval 2"/>
        <dsp:cNvSpPr/>
      </dsp:nvSpPr>
      <dsp:spPr bwMode="white">
        <a:xfrm>
          <a:off x="901800" y="-892211"/>
          <a:ext cx="2196000" cy="2196000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901800" y="-892211"/>
        <a:ext cx="2196000" cy="2196000"/>
      </dsp:txXfrm>
    </dsp:sp>
    <dsp:sp modelId="{F9229213-2CA4-4235-9294-D3BE9B5D9D0C}">
      <dsp:nvSpPr>
        <dsp:cNvPr id="4" name="Rectangles 3"/>
        <dsp:cNvSpPr/>
      </dsp:nvSpPr>
      <dsp:spPr bwMode="white">
        <a:xfrm>
          <a:off x="1369800" y="-424211"/>
          <a:ext cx="1260000" cy="1260000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369800" y="-424211"/>
        <a:ext cx="1260000" cy="1260000"/>
      </dsp:txXfrm>
    </dsp:sp>
    <dsp:sp modelId="{6880838A-DEBD-471F-AA44-FC7323F46EC5}">
      <dsp:nvSpPr>
        <dsp:cNvPr id="5" name="Rectangles 4"/>
        <dsp:cNvSpPr/>
      </dsp:nvSpPr>
      <dsp:spPr bwMode="white">
        <a:xfrm>
          <a:off x="199800" y="1987789"/>
          <a:ext cx="3600000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Many apps request unnecessary or dangerous permissions.</a:t>
          </a:r>
          <a:endParaRPr>
            <a:solidFill>
              <a:schemeClr val="tx1"/>
            </a:solidFill>
          </a:endParaRPr>
        </a:p>
      </dsp:txBody>
      <dsp:txXfrm>
        <a:off x="199800" y="1987789"/>
        <a:ext cx="3600000" cy="720000"/>
      </dsp:txXfrm>
    </dsp:sp>
    <dsp:sp modelId="{8E15C270-6D9C-47E5-BF2C-A10C3382ED8F}">
      <dsp:nvSpPr>
        <dsp:cNvPr id="6" name="Oval 5"/>
        <dsp:cNvSpPr/>
      </dsp:nvSpPr>
      <dsp:spPr bwMode="white">
        <a:xfrm>
          <a:off x="5131800" y="-892211"/>
          <a:ext cx="2196000" cy="2196000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5131800" y="-892211"/>
        <a:ext cx="2196000" cy="2196000"/>
      </dsp:txXfrm>
    </dsp:sp>
    <dsp:sp modelId="{F69AB390-DD7D-4AE6-95DD-AAE5CBF16E49}">
      <dsp:nvSpPr>
        <dsp:cNvPr id="7" name="Rectangles 6"/>
        <dsp:cNvSpPr/>
      </dsp:nvSpPr>
      <dsp:spPr bwMode="white">
        <a:xfrm>
          <a:off x="5599800" y="-424211"/>
          <a:ext cx="1260000" cy="1260000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599800" y="-424211"/>
        <a:ext cx="1260000" cy="1260000"/>
      </dsp:txXfrm>
    </dsp:sp>
    <dsp:sp modelId="{288D0542-1B31-4AD6-B983-5BBC70F7D20E}">
      <dsp:nvSpPr>
        <dsp:cNvPr id="8" name="Rectangles 7"/>
        <dsp:cNvSpPr/>
      </dsp:nvSpPr>
      <dsp:spPr bwMode="white">
        <a:xfrm>
          <a:off x="4429800" y="1987789"/>
          <a:ext cx="3600000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Manual decompilation, modification, and rebuilding of APKs is error-prone and time-consuming.</a:t>
          </a:r>
          <a:endParaRPr>
            <a:solidFill>
              <a:schemeClr val="tx1"/>
            </a:solidFill>
          </a:endParaRPr>
        </a:p>
      </dsp:txBody>
      <dsp:txXfrm>
        <a:off x="4429800" y="1987789"/>
        <a:ext cx="3600000" cy="720000"/>
      </dsp:txXfrm>
    </dsp:sp>
    <dsp:sp modelId="{EF14198F-8DED-4BF9-B625-19C5AB3445FB}">
      <dsp:nvSpPr>
        <dsp:cNvPr id="9" name="Oval 8"/>
        <dsp:cNvSpPr/>
      </dsp:nvSpPr>
      <dsp:spPr bwMode="white">
        <a:xfrm>
          <a:off x="3016800" y="1818174"/>
          <a:ext cx="2196000" cy="2196000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3016800" y="1818174"/>
        <a:ext cx="2196000" cy="2196000"/>
      </dsp:txXfrm>
    </dsp:sp>
    <dsp:sp modelId="{0AA3A13F-C1DE-432A-BB59-E40E9E03964A}">
      <dsp:nvSpPr>
        <dsp:cNvPr id="10" name="Rectangles 9"/>
        <dsp:cNvSpPr/>
      </dsp:nvSpPr>
      <dsp:spPr bwMode="white">
        <a:xfrm>
          <a:off x="3484800" y="2286174"/>
          <a:ext cx="1260000" cy="1260000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484800" y="2286174"/>
        <a:ext cx="1260000" cy="1260000"/>
      </dsp:txXfrm>
    </dsp:sp>
    <dsp:sp modelId="{0AC12618-C7C5-4106-81D7-7C5C158D8FAB}">
      <dsp:nvSpPr>
        <dsp:cNvPr id="11" name="Rectangles 10"/>
        <dsp:cNvSpPr/>
      </dsp:nvSpPr>
      <dsp:spPr bwMode="white">
        <a:xfrm>
          <a:off x="2314800" y="4698174"/>
          <a:ext cx="3600000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Need for an automated, repeatable, and safe process.</a:t>
          </a:r>
          <a:endParaRPr>
            <a:solidFill>
              <a:schemeClr val="tx1"/>
            </a:solidFill>
          </a:endParaRPr>
        </a:p>
      </dsp:txBody>
      <dsp:txXfrm>
        <a:off x="2314800" y="4698174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783830" cy="3209902"/>
        <a:chOff x="0" y="0"/>
        <a:chExt cx="7783830" cy="3209902"/>
      </a:xfrm>
    </dsp:grpSpPr>
    <dsp:sp modelId="{EF62A5E6-FDB3-4B5C-94AB-1ECD3F926C28}">
      <dsp:nvSpPr>
        <dsp:cNvPr id="3" name="Rounded Rectangle 2"/>
        <dsp:cNvSpPr/>
      </dsp:nvSpPr>
      <dsp:spPr bwMode="white">
        <a:xfrm>
          <a:off x="0" y="794338"/>
          <a:ext cx="2189202" cy="1390143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0" y="794338"/>
        <a:ext cx="2189202" cy="1390143"/>
      </dsp:txXfrm>
    </dsp:sp>
    <dsp:sp modelId="{9CD0D218-95D1-45BA-A2DD-20AF42FDDC13}">
      <dsp:nvSpPr>
        <dsp:cNvPr id="4" name="Rounded Rectangle 3"/>
        <dsp:cNvSpPr/>
      </dsp:nvSpPr>
      <dsp:spPr bwMode="white">
        <a:xfrm>
          <a:off x="243245" y="1025421"/>
          <a:ext cx="2189202" cy="1390143"/>
        </a:xfrm>
        <a:prstGeom prst="roundRect">
          <a:avLst>
            <a:gd name="adj" fmla="val 10000"/>
          </a:avLst>
        </a:prstGeom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Input: Original APK</a:t>
          </a:r>
          <a:endParaRPr>
            <a:solidFill>
              <a:schemeClr val="dk1"/>
            </a:solidFill>
          </a:endParaRPr>
        </a:p>
      </dsp:txBody>
      <dsp:txXfrm>
        <a:off x="243245" y="1025421"/>
        <a:ext cx="2189202" cy="1390143"/>
      </dsp:txXfrm>
    </dsp:sp>
    <dsp:sp modelId="{6BDB3B2A-19FB-4528-9171-40727AC94018}">
      <dsp:nvSpPr>
        <dsp:cNvPr id="5" name="Rounded Rectangle 4"/>
        <dsp:cNvSpPr/>
      </dsp:nvSpPr>
      <dsp:spPr bwMode="white">
        <a:xfrm>
          <a:off x="2675692" y="794338"/>
          <a:ext cx="2189202" cy="1390143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2675692" y="794338"/>
        <a:ext cx="2189202" cy="1390143"/>
      </dsp:txXfrm>
    </dsp:sp>
    <dsp:sp modelId="{8EB7EB69-E5E3-4213-92D4-F9501244BC99}">
      <dsp:nvSpPr>
        <dsp:cNvPr id="6" name="Rounded Rectangle 5"/>
        <dsp:cNvSpPr/>
      </dsp:nvSpPr>
      <dsp:spPr bwMode="white">
        <a:xfrm>
          <a:off x="2918936" y="1025421"/>
          <a:ext cx="2189202" cy="1390143"/>
        </a:xfrm>
        <a:prstGeom prst="roundRect">
          <a:avLst>
            <a:gd name="adj" fmla="val 10000"/>
          </a:avLst>
        </a:prstGeom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Process: Decompile → Modify → Rebuild → Sign</a:t>
          </a:r>
          <a:endParaRPr>
            <a:solidFill>
              <a:schemeClr val="dk1"/>
            </a:solidFill>
          </a:endParaRPr>
        </a:p>
      </dsp:txBody>
      <dsp:txXfrm>
        <a:off x="2918936" y="1025421"/>
        <a:ext cx="2189202" cy="1390143"/>
      </dsp:txXfrm>
    </dsp:sp>
    <dsp:sp modelId="{BA70384E-4EBA-4EF8-BCE2-C5DB589CADD3}">
      <dsp:nvSpPr>
        <dsp:cNvPr id="7" name="Rounded Rectangle 6"/>
        <dsp:cNvSpPr/>
      </dsp:nvSpPr>
      <dsp:spPr bwMode="white">
        <a:xfrm>
          <a:off x="5351383" y="794338"/>
          <a:ext cx="2189202" cy="1390143"/>
        </a:xfrm>
        <a:prstGeom prst="roundRect">
          <a:avLst>
            <a:gd name="adj" fmla="val 10000"/>
          </a:avLst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5351383" y="794338"/>
        <a:ext cx="2189202" cy="1390143"/>
      </dsp:txXfrm>
    </dsp:sp>
    <dsp:sp modelId="{2A8D5ACE-8E24-4AB4-9C60-B56FD929557E}">
      <dsp:nvSpPr>
        <dsp:cNvPr id="8" name="Rounded Rectangle 7"/>
        <dsp:cNvSpPr/>
      </dsp:nvSpPr>
      <dsp:spPr bwMode="white">
        <a:xfrm>
          <a:off x="5594628" y="1025421"/>
          <a:ext cx="2189202" cy="1390143"/>
        </a:xfrm>
        <a:prstGeom prst="roundRect">
          <a:avLst>
            <a:gd name="adj" fmla="val 10000"/>
          </a:avLst>
        </a:prstGeom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Output: Cleaned APK ready for testing or distribution</a:t>
          </a:r>
          <a:endParaRPr>
            <a:solidFill>
              <a:schemeClr val="dk1"/>
            </a:solidFill>
          </a:endParaRPr>
        </a:p>
      </dsp:txBody>
      <dsp:txXfrm>
        <a:off x="5594628" y="1025421"/>
        <a:ext cx="2189202" cy="1390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45AE7F29-9983-4662-8EFC-4940695440CE}">
      <dsp:nvSpPr>
        <dsp:cNvPr id="3" name="Oval 2"/>
        <dsp:cNvSpPr/>
      </dsp:nvSpPr>
      <dsp:spPr bwMode="white">
        <a:xfrm>
          <a:off x="304" y="991589"/>
          <a:ext cx="1089558" cy="1089558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304" y="991589"/>
        <a:ext cx="1089558" cy="1089558"/>
      </dsp:txXfrm>
    </dsp:sp>
    <dsp:sp modelId="{508ACED4-893A-40CE-A085-CC9665103F41}">
      <dsp:nvSpPr>
        <dsp:cNvPr id="4" name="Rectangles 3"/>
        <dsp:cNvSpPr/>
      </dsp:nvSpPr>
      <dsp:spPr bwMode="white">
        <a:xfrm>
          <a:off x="229111" y="1220396"/>
          <a:ext cx="631944" cy="63194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9111" y="1220396"/>
        <a:ext cx="631944" cy="631944"/>
      </dsp:txXfrm>
    </dsp:sp>
    <dsp:sp modelId="{9DEF067D-CF19-4555-9A02-AF5A9E49545B}">
      <dsp:nvSpPr>
        <dsp:cNvPr id="5" name="Rectangles 4"/>
        <dsp:cNvSpPr/>
      </dsp:nvSpPr>
      <dsp:spPr bwMode="white">
        <a:xfrm>
          <a:off x="1323339" y="991589"/>
          <a:ext cx="2568244" cy="108955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Apktool: for decompilation and rebuilding</a:t>
          </a:r>
          <a:endParaRPr>
            <a:solidFill>
              <a:schemeClr val="tx1"/>
            </a:solidFill>
          </a:endParaRPr>
        </a:p>
      </dsp:txBody>
      <dsp:txXfrm>
        <a:off x="1323339" y="991589"/>
        <a:ext cx="2568244" cy="1089558"/>
      </dsp:txXfrm>
    </dsp:sp>
    <dsp:sp modelId="{D5B9AD3F-B9C7-4AE6-8B8A-54EB53F096EB}">
      <dsp:nvSpPr>
        <dsp:cNvPr id="6" name="Oval 5"/>
        <dsp:cNvSpPr/>
      </dsp:nvSpPr>
      <dsp:spPr bwMode="white">
        <a:xfrm>
          <a:off x="4339080" y="991589"/>
          <a:ext cx="1089558" cy="1089558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339080" y="991589"/>
        <a:ext cx="1089558" cy="1089558"/>
      </dsp:txXfrm>
    </dsp:sp>
    <dsp:sp modelId="{DCAEC17C-A1BD-4B61-A1FB-AD008A64810D}">
      <dsp:nvSpPr>
        <dsp:cNvPr id="7" name="Rectangles 6"/>
        <dsp:cNvSpPr/>
      </dsp:nvSpPr>
      <dsp:spPr bwMode="white">
        <a:xfrm>
          <a:off x="4567887" y="1220396"/>
          <a:ext cx="631944" cy="63194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567887" y="1220396"/>
        <a:ext cx="631944" cy="631944"/>
      </dsp:txXfrm>
    </dsp:sp>
    <dsp:sp modelId="{5537FB65-5292-4E5E-9564-C4D96BEFD045}">
      <dsp:nvSpPr>
        <dsp:cNvPr id="8" name="Rectangles 7"/>
        <dsp:cNvSpPr/>
      </dsp:nvSpPr>
      <dsp:spPr bwMode="white">
        <a:xfrm>
          <a:off x="5662114" y="991589"/>
          <a:ext cx="2568244" cy="108955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Python: for automated XML string modification</a:t>
          </a:r>
          <a:endParaRPr>
            <a:solidFill>
              <a:schemeClr val="tx1"/>
            </a:solidFill>
          </a:endParaRPr>
        </a:p>
      </dsp:txBody>
      <dsp:txXfrm>
        <a:off x="5662114" y="991589"/>
        <a:ext cx="2568244" cy="1089558"/>
      </dsp:txXfrm>
    </dsp:sp>
    <dsp:sp modelId="{CA5DE0CB-0530-42C9-8A97-A9C39314F6DB}">
      <dsp:nvSpPr>
        <dsp:cNvPr id="9" name="Oval 8"/>
        <dsp:cNvSpPr/>
      </dsp:nvSpPr>
      <dsp:spPr bwMode="white">
        <a:xfrm>
          <a:off x="304" y="2444816"/>
          <a:ext cx="1089558" cy="1089558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304" y="2444816"/>
        <a:ext cx="1089558" cy="1089558"/>
      </dsp:txXfrm>
    </dsp:sp>
    <dsp:sp modelId="{4EE0F7CB-58F4-4A50-BF99-3FDB426290D9}">
      <dsp:nvSpPr>
        <dsp:cNvPr id="10" name="Rectangles 9"/>
        <dsp:cNvSpPr/>
      </dsp:nvSpPr>
      <dsp:spPr bwMode="white">
        <a:xfrm>
          <a:off x="229111" y="2673623"/>
          <a:ext cx="631944" cy="63194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9111" y="2673623"/>
        <a:ext cx="631944" cy="631944"/>
      </dsp:txXfrm>
    </dsp:sp>
    <dsp:sp modelId="{3032E5FD-5134-4AA0-BD75-B4DE1A1F8B49}">
      <dsp:nvSpPr>
        <dsp:cNvPr id="11" name="Rectangles 10"/>
        <dsp:cNvSpPr/>
      </dsp:nvSpPr>
      <dsp:spPr bwMode="white">
        <a:xfrm>
          <a:off x="1323339" y="2444816"/>
          <a:ext cx="2568244" cy="108955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Bash: to automate end-to-end flow</a:t>
          </a:r>
          <a:endParaRPr>
            <a:solidFill>
              <a:schemeClr val="tx1"/>
            </a:solidFill>
          </a:endParaRPr>
        </a:p>
      </dsp:txBody>
      <dsp:txXfrm>
        <a:off x="1323339" y="2444816"/>
        <a:ext cx="2568244" cy="1089558"/>
      </dsp:txXfrm>
    </dsp:sp>
    <dsp:sp modelId="{F8476C58-0471-45CE-B543-03E2DFED3150}">
      <dsp:nvSpPr>
        <dsp:cNvPr id="12" name="Oval 11"/>
        <dsp:cNvSpPr/>
      </dsp:nvSpPr>
      <dsp:spPr bwMode="white">
        <a:xfrm>
          <a:off x="4339080" y="2444816"/>
          <a:ext cx="1089558" cy="1089558"/>
        </a:xfrm>
        <a:prstGeom prst="ellipse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339080" y="2444816"/>
        <a:ext cx="1089558" cy="1089558"/>
      </dsp:txXfrm>
    </dsp:sp>
    <dsp:sp modelId="{8B79602C-541A-4D7E-B119-309C1DA733AF}">
      <dsp:nvSpPr>
        <dsp:cNvPr id="13" name="Rectangles 12"/>
        <dsp:cNvSpPr/>
      </dsp:nvSpPr>
      <dsp:spPr bwMode="white">
        <a:xfrm>
          <a:off x="4567887" y="2673623"/>
          <a:ext cx="631944" cy="631944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567887" y="2673623"/>
        <a:ext cx="631944" cy="631944"/>
      </dsp:txXfrm>
    </dsp:sp>
    <dsp:sp modelId="{61676662-83CE-4FF3-B59C-81BFB148F85D}">
      <dsp:nvSpPr>
        <dsp:cNvPr id="14" name="Rectangles 13"/>
        <dsp:cNvSpPr/>
      </dsp:nvSpPr>
      <dsp:spPr bwMode="white">
        <a:xfrm>
          <a:off x="5662114" y="2444816"/>
          <a:ext cx="2568244" cy="108955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23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Keytool and Jarsigner: for signing APKs</a:t>
          </a:r>
          <a:endParaRPr>
            <a:solidFill>
              <a:schemeClr val="tx1"/>
            </a:solidFill>
          </a:endParaRPr>
        </a:p>
      </dsp:txBody>
      <dsp:txXfrm>
        <a:off x="5662114" y="2444816"/>
        <a:ext cx="2568244" cy="1089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4700"/>
              <a:t>Reverse Engineer Android APKs and Auto-Modify Permissions/UI Strings</a:t>
            </a:r>
            <a:endParaRPr lang="en-GB" sz="4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r>
              <a:rPr lang="en-IN"/>
              <a:t>Final Project Review Presentation</a:t>
            </a:r>
            <a:endParaRPr lang="en-IN"/>
          </a:p>
        </p:txBody>
      </p:sp>
      <p:pic>
        <p:nvPicPr>
          <p:cNvPr id="16" name="Picture 15" descr="An electronic circuit board in blue color"/>
          <p:cNvPicPr>
            <a:picLocks noChangeAspect="1"/>
          </p:cNvPicPr>
          <p:nvPr/>
        </p:nvPicPr>
        <p:blipFill>
          <a:blip r:embed="rId1"/>
          <a:srcRect l="15062" r="50940" b="-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Future Scope</a:t>
            </a:r>
            <a:endParaRPr lang="en-IN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GB" sz="1700"/>
          </a:p>
          <a:p>
            <a:r>
              <a:rPr lang="en-GB" sz="1700"/>
              <a:t>Integrate ML to detect dangerous permissions.</a:t>
            </a:r>
            <a:endParaRPr lang="en-GB" sz="1700"/>
          </a:p>
          <a:p>
            <a:r>
              <a:rPr lang="en-GB" sz="1700"/>
              <a:t>Add GUI for better usability.</a:t>
            </a:r>
            <a:endParaRPr lang="en-GB" sz="1700"/>
          </a:p>
          <a:p>
            <a:r>
              <a:rPr lang="en-GB" sz="1700"/>
              <a:t>Support batch processing of multiple APKs.</a:t>
            </a:r>
            <a:endParaRPr lang="en-GB" sz="1700"/>
          </a:p>
        </p:txBody>
      </p:sp>
      <p:pic>
        <p:nvPicPr>
          <p:cNvPr id="15" name="Picture 14" descr="Pipette adding DNA sample to a petri dish"/>
          <p:cNvPicPr>
            <a:picLocks noChangeAspect="1"/>
          </p:cNvPicPr>
          <p:nvPr/>
        </p:nvPicPr>
        <p:blipFill>
          <a:blip r:embed="rId1"/>
          <a:srcRect l="13180" r="36764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IN" sz="3500"/>
              <a:t>Thank You</a:t>
            </a:r>
            <a:endParaRPr lang="en-IN" sz="3500"/>
          </a:p>
        </p:txBody>
      </p:sp>
      <p:pic>
        <p:nvPicPr>
          <p:cNvPr id="5" name="Picture 4" descr="Different colored question marks"/>
          <p:cNvPicPr>
            <a:picLocks noChangeAspect="1"/>
          </p:cNvPicPr>
          <p:nvPr/>
        </p:nvPicPr>
        <p:blipFill>
          <a:blip r:embed="rId1"/>
          <a:srcRect l="29557" r="32943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endParaRPr lang="en-GB" sz="1700" dirty="0"/>
          </a:p>
          <a:p>
            <a:r>
              <a:rPr lang="en-GB" sz="1700" dirty="0"/>
              <a:t>Any Questions?</a:t>
            </a:r>
            <a:endParaRPr lang="en-GB" sz="1700" dirty="0"/>
          </a:p>
          <a:p>
            <a:r>
              <a:rPr lang="en-US" altLang="en-GB" sz="1700" dirty="0"/>
              <a:t>By : Sai Datta Badam</a:t>
            </a:r>
            <a:endParaRPr lang="en-US" altLang="en-GB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Proposed Solution</a:t>
            </a:r>
            <a:endParaRPr lang="en-IN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IN" sz="1700"/>
          </a:p>
          <a:p>
            <a:r>
              <a:rPr lang="en-IN" sz="1700"/>
              <a:t>Decompile APKs using Apktool.</a:t>
            </a:r>
            <a:endParaRPr lang="en-IN" sz="1700"/>
          </a:p>
          <a:p>
            <a:r>
              <a:rPr lang="en-IN" sz="1700"/>
              <a:t>Analyze and modify AndroidManifest.xml and UI layout XML files.</a:t>
            </a:r>
            <a:endParaRPr lang="en-IN" sz="1700"/>
          </a:p>
          <a:p>
            <a:r>
              <a:rPr lang="en-IN" sz="1700"/>
              <a:t>Replace or remove strings, hide unwanted elements, and reduce app permissions.</a:t>
            </a:r>
            <a:endParaRPr lang="en-IN" sz="1700"/>
          </a:p>
          <a:p>
            <a:r>
              <a:rPr lang="en-IN" sz="1700"/>
              <a:t>Rebuild and sign the APK automatically.</a:t>
            </a:r>
            <a:endParaRPr lang="en-IN" sz="1700"/>
          </a:p>
        </p:txBody>
      </p:sp>
      <p:pic>
        <p:nvPicPr>
          <p:cNvPr id="5" name="Picture 4" descr="Top view of cubes connected with black lines"/>
          <p:cNvPicPr>
            <a:picLocks noChangeAspect="1"/>
          </p:cNvPicPr>
          <p:nvPr/>
        </p:nvPicPr>
        <p:blipFill>
          <a:blip r:embed="rId1"/>
          <a:srcRect l="29933" r="2001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IN" sz="4200"/>
              <a:t>Architecture and Workflow</a:t>
            </a:r>
            <a:endParaRPr lang="en-IN" sz="4200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Challenges Faced</a:t>
            </a:r>
            <a:endParaRPr lang="en-IN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GB" sz="1700"/>
          </a:p>
          <a:p>
            <a:r>
              <a:rPr lang="en-GB" sz="1700"/>
              <a:t>Maintaining app functionality after modification</a:t>
            </a:r>
            <a:endParaRPr lang="en-GB" sz="1700"/>
          </a:p>
          <a:p>
            <a:r>
              <a:rPr lang="en-GB" sz="1700"/>
              <a:t>Ensuring compatibility across different Android versions</a:t>
            </a:r>
            <a:endParaRPr lang="en-GB" sz="1700"/>
          </a:p>
          <a:p>
            <a:r>
              <a:rPr lang="en-GB" sz="1700"/>
              <a:t>Correctly identifying and modifying embedded strings</a:t>
            </a:r>
            <a:endParaRPr lang="en-GB" sz="17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51695" r="6758" b="-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Demo &amp; Results</a:t>
            </a:r>
            <a:endParaRPr lang="en-IN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1652447"/>
            <a:ext cx="4000647" cy="3769835"/>
          </a:xfrm>
        </p:spPr>
        <p:txBody>
          <a:bodyPr anchor="ctr">
            <a:normAutofit/>
          </a:bodyPr>
          <a:lstStyle/>
          <a:p>
            <a:endParaRPr lang="en-GB" sz="1700" dirty="0"/>
          </a:p>
          <a:p>
            <a:r>
              <a:rPr lang="en-GB" sz="1700" dirty="0"/>
              <a:t>Before: App had excessive permissions and distracting UI strings.</a:t>
            </a:r>
            <a:endParaRPr lang="en-GB" sz="1700" dirty="0"/>
          </a:p>
          <a:p>
            <a:r>
              <a:rPr lang="en-GB" sz="1700" dirty="0"/>
              <a:t>After: Minimal permissions retained, UI elements cleaned.</a:t>
            </a:r>
            <a:endParaRPr lang="en-GB" sz="1700" dirty="0"/>
          </a:p>
          <a:p>
            <a:r>
              <a:rPr lang="en-GB" sz="1700" dirty="0"/>
              <a:t>Output: Rebuilt APK installs and runs correctly with safer defaults.</a:t>
            </a:r>
            <a:endParaRPr lang="en-GB" sz="1700" dirty="0"/>
          </a:p>
        </p:txBody>
      </p:sp>
      <p:pic>
        <p:nvPicPr>
          <p:cNvPr id="5" name="Picture 4" descr="Person watching empty phone"/>
          <p:cNvPicPr>
            <a:picLocks noChangeAspect="1"/>
          </p:cNvPicPr>
          <p:nvPr/>
        </p:nvPicPr>
        <p:blipFill>
          <a:blip r:embed="rId1"/>
          <a:srcRect l="46140" r="14982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/>
          <p:cNvPicPr>
            <a:picLocks noChangeAspect="1"/>
          </p:cNvPicPr>
          <p:nvPr/>
        </p:nvPicPr>
        <p:blipFill>
          <a:blip r:embed="rId1"/>
          <a:srcRect l="51057" r="11486"/>
          <a:stretch>
            <a:fillRect/>
          </a:stretch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IN" sz="3500"/>
              <a:t>Real-World Use Cases</a:t>
            </a:r>
            <a:endParaRPr lang="en-IN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endParaRPr lang="en-GB" sz="1700"/>
          </a:p>
          <a:p>
            <a:r>
              <a:rPr lang="en-GB" sz="1700"/>
              <a:t>App security auditing and parental control</a:t>
            </a:r>
            <a:endParaRPr lang="en-GB" sz="1700"/>
          </a:p>
          <a:p>
            <a:r>
              <a:rPr lang="en-GB" sz="1700"/>
              <a:t>Open-source app rebranding and privacy preservation</a:t>
            </a:r>
            <a:endParaRPr lang="en-GB" sz="1700"/>
          </a:p>
          <a:p>
            <a:r>
              <a:rPr lang="en-GB" sz="1700"/>
              <a:t>Compliance with custom device policies</a:t>
            </a:r>
            <a:endParaRPr lang="en-GB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WPS Presentation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Reverse Engineer Android APKs and Auto-Modify Permissions/UI Strings</vt:lpstr>
      <vt:lpstr>Project Overview</vt:lpstr>
      <vt:lpstr>Problem Statement</vt:lpstr>
      <vt:lpstr>Proposed Solution</vt:lpstr>
      <vt:lpstr>Architecture and Workflow</vt:lpstr>
      <vt:lpstr>Technologies Used</vt:lpstr>
      <vt:lpstr>Challenges Faced</vt:lpstr>
      <vt:lpstr>Demo &amp; Results</vt:lpstr>
      <vt:lpstr>Real-World Use Cases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Vaibhav Vara prasad</cp:lastModifiedBy>
  <cp:revision>4</cp:revision>
  <dcterms:created xsi:type="dcterms:W3CDTF">2013-01-27T09:14:00Z</dcterms:created>
  <dcterms:modified xsi:type="dcterms:W3CDTF">2025-07-22T15:53:43Z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38E9DA39F5CB438EA0627A7812A2629D_13</vt:lpwstr>
  </property>
  <property fmtid="{D5CDD505-2E9C-101B-9397-08002B2CF9AE}" pid="3" name="KSOProductBuildVer">
    <vt:lpwstr>1033-12.2.0.21931</vt:lpwstr>
  </property>
</Properties>
</file>