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9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5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C26539-2A17-43B2-ADAD-61998A89667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DE1FF5-B766-483A-8C9D-AC9939797241}">
      <dgm:prSet phldrT="[Text]"/>
      <dgm:spPr/>
      <dgm:t>
        <a:bodyPr/>
        <a:lstStyle/>
        <a:p>
          <a:r>
            <a:rPr lang="en-US" dirty="0" smtClean="0"/>
            <a:t>Component 1</a:t>
          </a:r>
          <a:endParaRPr lang="en-US" dirty="0"/>
        </a:p>
      </dgm:t>
    </dgm:pt>
    <dgm:pt modelId="{FF92920D-49EC-416E-9A1E-245093FB5B6A}" type="parTrans" cxnId="{275081BE-1EFC-49EB-8910-5CFD661A2EE1}">
      <dgm:prSet/>
      <dgm:spPr/>
      <dgm:t>
        <a:bodyPr/>
        <a:lstStyle/>
        <a:p>
          <a:endParaRPr lang="en-US"/>
        </a:p>
      </dgm:t>
    </dgm:pt>
    <dgm:pt modelId="{A3F1AECA-4E01-4C20-94E2-4887B2A439F6}" type="sibTrans" cxnId="{275081BE-1EFC-49EB-8910-5CFD661A2EE1}">
      <dgm:prSet/>
      <dgm:spPr/>
      <dgm:t>
        <a:bodyPr/>
        <a:lstStyle/>
        <a:p>
          <a:endParaRPr lang="en-US"/>
        </a:p>
      </dgm:t>
    </dgm:pt>
    <dgm:pt modelId="{6ACAFAD4-FD70-41A7-AA48-B2B73A93DE58}">
      <dgm:prSet phldrT="[Text]"/>
      <dgm:spPr/>
      <dgm:t>
        <a:bodyPr/>
        <a:lstStyle/>
        <a:p>
          <a:r>
            <a:rPr lang="en-US" dirty="0" smtClean="0"/>
            <a:t>Component 3</a:t>
          </a:r>
          <a:endParaRPr lang="en-US" dirty="0"/>
        </a:p>
      </dgm:t>
    </dgm:pt>
    <dgm:pt modelId="{293768D2-F6CD-4D85-8374-B9B424E1A1A3}" type="parTrans" cxnId="{DB32A012-F4A9-4FD8-9DE0-D4F95326FCBB}">
      <dgm:prSet/>
      <dgm:spPr>
        <a:ln w="38100"/>
      </dgm:spPr>
      <dgm:t>
        <a:bodyPr/>
        <a:lstStyle/>
        <a:p>
          <a:endParaRPr lang="en-US"/>
        </a:p>
      </dgm:t>
    </dgm:pt>
    <dgm:pt modelId="{BE545902-AA8F-4E8E-9149-9C300585B915}" type="sibTrans" cxnId="{DB32A012-F4A9-4FD8-9DE0-D4F95326FCBB}">
      <dgm:prSet/>
      <dgm:spPr/>
      <dgm:t>
        <a:bodyPr/>
        <a:lstStyle/>
        <a:p>
          <a:endParaRPr lang="en-US"/>
        </a:p>
      </dgm:t>
    </dgm:pt>
    <dgm:pt modelId="{50ADE0C0-30C2-4EEF-8686-4E73FADAC7AC}">
      <dgm:prSet phldrT="[Text]"/>
      <dgm:spPr/>
      <dgm:t>
        <a:bodyPr/>
        <a:lstStyle/>
        <a:p>
          <a:r>
            <a:rPr lang="en-US" dirty="0" smtClean="0"/>
            <a:t>Component 4</a:t>
          </a:r>
          <a:endParaRPr lang="en-US" dirty="0"/>
        </a:p>
      </dgm:t>
    </dgm:pt>
    <dgm:pt modelId="{AEDB203E-272A-4B7C-9982-3559B1B2A646}" type="parTrans" cxnId="{6978D1D7-3275-4071-9370-8E08C4EFFC70}">
      <dgm:prSet/>
      <dgm:spPr/>
      <dgm:t>
        <a:bodyPr/>
        <a:lstStyle/>
        <a:p>
          <a:endParaRPr lang="en-US"/>
        </a:p>
      </dgm:t>
    </dgm:pt>
    <dgm:pt modelId="{45207D84-950D-4A09-A1C0-82C6D55181A9}" type="sibTrans" cxnId="{6978D1D7-3275-4071-9370-8E08C4EFFC70}">
      <dgm:prSet/>
      <dgm:spPr/>
      <dgm:t>
        <a:bodyPr/>
        <a:lstStyle/>
        <a:p>
          <a:endParaRPr lang="en-US"/>
        </a:p>
      </dgm:t>
    </dgm:pt>
    <dgm:pt modelId="{699891C0-D950-41D7-BC8B-2743E73A95EC}">
      <dgm:prSet/>
      <dgm:spPr/>
      <dgm:t>
        <a:bodyPr/>
        <a:lstStyle/>
        <a:p>
          <a:r>
            <a:rPr lang="en-US" dirty="0" smtClean="0"/>
            <a:t>Component 2</a:t>
          </a:r>
          <a:endParaRPr lang="en-US" dirty="0"/>
        </a:p>
      </dgm:t>
    </dgm:pt>
    <dgm:pt modelId="{0E4CA23F-093A-4711-BA5E-1233B2A1F198}" type="parTrans" cxnId="{B7CCA353-6D85-4B5F-B15A-848264D2686D}">
      <dgm:prSet/>
      <dgm:spPr>
        <a:ln>
          <a:prstDash val="dash"/>
        </a:ln>
      </dgm:spPr>
      <dgm:t>
        <a:bodyPr/>
        <a:lstStyle/>
        <a:p>
          <a:endParaRPr lang="en-US"/>
        </a:p>
      </dgm:t>
    </dgm:pt>
    <dgm:pt modelId="{A62068AA-73C9-422A-B56E-02A4AD85D6BA}" type="sibTrans" cxnId="{B7CCA353-6D85-4B5F-B15A-848264D2686D}">
      <dgm:prSet/>
      <dgm:spPr/>
      <dgm:t>
        <a:bodyPr/>
        <a:lstStyle/>
        <a:p>
          <a:endParaRPr lang="en-US"/>
        </a:p>
      </dgm:t>
    </dgm:pt>
    <dgm:pt modelId="{F319A278-8981-4824-BFC3-B96FAC7C1DE2}">
      <dgm:prSet/>
      <dgm:spPr/>
      <dgm:t>
        <a:bodyPr/>
        <a:lstStyle/>
        <a:p>
          <a:r>
            <a:rPr lang="en-US" dirty="0" smtClean="0"/>
            <a:t>Component 5</a:t>
          </a:r>
          <a:endParaRPr lang="en-US" dirty="0"/>
        </a:p>
      </dgm:t>
    </dgm:pt>
    <dgm:pt modelId="{31CF0572-24DD-4CFD-94DF-3C94EBBC7A5E}" type="parTrans" cxnId="{FF502DD8-7A14-4850-A840-113A29A8A9BF}">
      <dgm:prSet/>
      <dgm:spPr/>
      <dgm:t>
        <a:bodyPr/>
        <a:lstStyle/>
        <a:p>
          <a:endParaRPr lang="en-US"/>
        </a:p>
      </dgm:t>
    </dgm:pt>
    <dgm:pt modelId="{204A14E1-F527-46E6-A657-59CBC26AD2DF}" type="sibTrans" cxnId="{FF502DD8-7A14-4850-A840-113A29A8A9BF}">
      <dgm:prSet/>
      <dgm:spPr/>
      <dgm:t>
        <a:bodyPr/>
        <a:lstStyle/>
        <a:p>
          <a:endParaRPr lang="en-US"/>
        </a:p>
      </dgm:t>
    </dgm:pt>
    <dgm:pt modelId="{E3CFE838-373E-4888-B8D1-594BF27FFB06}">
      <dgm:prSet/>
      <dgm:spPr/>
      <dgm:t>
        <a:bodyPr/>
        <a:lstStyle/>
        <a:p>
          <a:r>
            <a:rPr lang="en-US" dirty="0" smtClean="0"/>
            <a:t>Component 6</a:t>
          </a:r>
          <a:endParaRPr lang="en-US" dirty="0"/>
        </a:p>
      </dgm:t>
    </dgm:pt>
    <dgm:pt modelId="{0F39D13B-9BC8-4736-B32C-10E9F0059B97}" type="parTrans" cxnId="{8BE4301A-EFEF-4C17-9E7C-989ED98AAECC}">
      <dgm:prSet/>
      <dgm:spPr/>
      <dgm:t>
        <a:bodyPr/>
        <a:lstStyle/>
        <a:p>
          <a:endParaRPr lang="en-US"/>
        </a:p>
      </dgm:t>
    </dgm:pt>
    <dgm:pt modelId="{B2616857-7280-4A3E-B604-77E93F2EB0F6}" type="sibTrans" cxnId="{8BE4301A-EFEF-4C17-9E7C-989ED98AAECC}">
      <dgm:prSet/>
      <dgm:spPr/>
      <dgm:t>
        <a:bodyPr/>
        <a:lstStyle/>
        <a:p>
          <a:endParaRPr lang="en-US"/>
        </a:p>
      </dgm:t>
    </dgm:pt>
    <dgm:pt modelId="{8C64F5D8-34DE-4718-8BF7-E2165C258C12}">
      <dgm:prSet/>
      <dgm:spPr/>
      <dgm:t>
        <a:bodyPr/>
        <a:lstStyle/>
        <a:p>
          <a:r>
            <a:rPr lang="en-US" dirty="0" smtClean="0"/>
            <a:t>Component 7</a:t>
          </a:r>
          <a:endParaRPr lang="en-US" dirty="0"/>
        </a:p>
      </dgm:t>
    </dgm:pt>
    <dgm:pt modelId="{2512DD67-A5D1-46AE-BB7A-9D5BC232B425}" type="parTrans" cxnId="{8E2029B2-CDA0-4CA9-920C-FCA05EC2712E}">
      <dgm:prSet/>
      <dgm:spPr/>
      <dgm:t>
        <a:bodyPr/>
        <a:lstStyle/>
        <a:p>
          <a:endParaRPr lang="en-US"/>
        </a:p>
      </dgm:t>
    </dgm:pt>
    <dgm:pt modelId="{BD20446B-C7E2-4210-B145-2A864E281A38}" type="sibTrans" cxnId="{8E2029B2-CDA0-4CA9-920C-FCA05EC2712E}">
      <dgm:prSet/>
      <dgm:spPr/>
      <dgm:t>
        <a:bodyPr/>
        <a:lstStyle/>
        <a:p>
          <a:endParaRPr lang="en-US"/>
        </a:p>
      </dgm:t>
    </dgm:pt>
    <dgm:pt modelId="{FFF351CC-D72A-4C0C-9AA1-67A7A76C0657}">
      <dgm:prSet/>
      <dgm:spPr/>
      <dgm:t>
        <a:bodyPr/>
        <a:lstStyle/>
        <a:p>
          <a:r>
            <a:rPr lang="en-US" dirty="0" smtClean="0"/>
            <a:t>Component 8</a:t>
          </a:r>
          <a:endParaRPr lang="en-US" dirty="0"/>
        </a:p>
      </dgm:t>
    </dgm:pt>
    <dgm:pt modelId="{D9A9C82C-EA69-4528-BD51-085063E6CEE7}" type="parTrans" cxnId="{96802C26-9BA0-444C-9AA1-9F26FC158E0F}">
      <dgm:prSet/>
      <dgm:spPr/>
      <dgm:t>
        <a:bodyPr/>
        <a:lstStyle/>
        <a:p>
          <a:endParaRPr lang="en-US"/>
        </a:p>
      </dgm:t>
    </dgm:pt>
    <dgm:pt modelId="{D3C834A5-18BC-4709-A031-47B34D6CF926}" type="sibTrans" cxnId="{96802C26-9BA0-444C-9AA1-9F26FC158E0F}">
      <dgm:prSet/>
      <dgm:spPr/>
      <dgm:t>
        <a:bodyPr/>
        <a:lstStyle/>
        <a:p>
          <a:endParaRPr lang="en-US"/>
        </a:p>
      </dgm:t>
    </dgm:pt>
    <dgm:pt modelId="{B700B026-28AE-47D7-961B-BBC85DE0143D}">
      <dgm:prSet/>
      <dgm:spPr/>
      <dgm:t>
        <a:bodyPr/>
        <a:lstStyle/>
        <a:p>
          <a:r>
            <a:rPr lang="en-US" dirty="0" smtClean="0"/>
            <a:t>Component 9</a:t>
          </a:r>
          <a:endParaRPr lang="en-US" dirty="0"/>
        </a:p>
      </dgm:t>
    </dgm:pt>
    <dgm:pt modelId="{F71BF1C0-66AA-46D7-80F7-884D39D7ADD5}" type="parTrans" cxnId="{E9E597A1-8609-481D-AD06-414E4E58E34C}">
      <dgm:prSet/>
      <dgm:spPr/>
      <dgm:t>
        <a:bodyPr/>
        <a:lstStyle/>
        <a:p>
          <a:endParaRPr lang="en-US"/>
        </a:p>
      </dgm:t>
    </dgm:pt>
    <dgm:pt modelId="{9DE5022D-8668-4E77-8806-5199EA979B7F}" type="sibTrans" cxnId="{E9E597A1-8609-481D-AD06-414E4E58E34C}">
      <dgm:prSet/>
      <dgm:spPr/>
      <dgm:t>
        <a:bodyPr/>
        <a:lstStyle/>
        <a:p>
          <a:endParaRPr lang="en-US"/>
        </a:p>
      </dgm:t>
    </dgm:pt>
    <dgm:pt modelId="{49C474F0-CC6D-4B7B-81AA-B4B909F0CFF3}" type="pres">
      <dgm:prSet presAssocID="{0BC26539-2A17-43B2-ADAD-61998A89667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DC712FE-CED2-4D81-97E0-A2D548867132}" type="pres">
      <dgm:prSet presAssocID="{BCDE1FF5-B766-483A-8C9D-AC9939797241}" presName="hierRoot1" presStyleCnt="0">
        <dgm:presLayoutVars>
          <dgm:hierBranch val="init"/>
        </dgm:presLayoutVars>
      </dgm:prSet>
      <dgm:spPr/>
    </dgm:pt>
    <dgm:pt modelId="{94444B98-A0B2-454F-BDBD-2100D4D56562}" type="pres">
      <dgm:prSet presAssocID="{BCDE1FF5-B766-483A-8C9D-AC9939797241}" presName="rootComposite1" presStyleCnt="0"/>
      <dgm:spPr/>
    </dgm:pt>
    <dgm:pt modelId="{96AA9EC6-5456-42BB-B5A2-86B61EC39EE1}" type="pres">
      <dgm:prSet presAssocID="{BCDE1FF5-B766-483A-8C9D-AC9939797241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A31AF7-BC3A-49AC-AA7C-DFFA0689EC25}" type="pres">
      <dgm:prSet presAssocID="{BCDE1FF5-B766-483A-8C9D-AC9939797241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DE24BCD-FA0F-4108-B519-0098867CEB12}" type="pres">
      <dgm:prSet presAssocID="{BCDE1FF5-B766-483A-8C9D-AC9939797241}" presName="hierChild2" presStyleCnt="0"/>
      <dgm:spPr/>
    </dgm:pt>
    <dgm:pt modelId="{EF2CF806-5214-4533-A64B-8812D5E26191}" type="pres">
      <dgm:prSet presAssocID="{0E4CA23F-093A-4711-BA5E-1233B2A1F198}" presName="Name37" presStyleLbl="parChTrans1D2" presStyleIdx="0" presStyleCnt="3"/>
      <dgm:spPr/>
      <dgm:t>
        <a:bodyPr/>
        <a:lstStyle/>
        <a:p>
          <a:endParaRPr lang="en-US"/>
        </a:p>
      </dgm:t>
    </dgm:pt>
    <dgm:pt modelId="{95DFA360-7118-417C-B778-168E9C9299C1}" type="pres">
      <dgm:prSet presAssocID="{699891C0-D950-41D7-BC8B-2743E73A95EC}" presName="hierRoot2" presStyleCnt="0">
        <dgm:presLayoutVars>
          <dgm:hierBranch/>
        </dgm:presLayoutVars>
      </dgm:prSet>
      <dgm:spPr/>
    </dgm:pt>
    <dgm:pt modelId="{77BAB1AC-C61E-4D6F-A29B-5E3F50625B54}" type="pres">
      <dgm:prSet presAssocID="{699891C0-D950-41D7-BC8B-2743E73A95EC}" presName="rootComposite" presStyleCnt="0"/>
      <dgm:spPr/>
    </dgm:pt>
    <dgm:pt modelId="{6CE93665-D6DC-42F6-B453-F38DDCCD291E}" type="pres">
      <dgm:prSet presAssocID="{699891C0-D950-41D7-BC8B-2743E73A95EC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A03B81-CDEA-438E-9C70-6120CB90F3FA}" type="pres">
      <dgm:prSet presAssocID="{699891C0-D950-41D7-BC8B-2743E73A95EC}" presName="rootConnector" presStyleLbl="node2" presStyleIdx="0" presStyleCnt="3"/>
      <dgm:spPr/>
      <dgm:t>
        <a:bodyPr/>
        <a:lstStyle/>
        <a:p>
          <a:endParaRPr lang="en-US"/>
        </a:p>
      </dgm:t>
    </dgm:pt>
    <dgm:pt modelId="{BA30C798-E5D3-44CE-9D72-4500C9D9655F}" type="pres">
      <dgm:prSet presAssocID="{699891C0-D950-41D7-BC8B-2743E73A95EC}" presName="hierChild4" presStyleCnt="0"/>
      <dgm:spPr/>
    </dgm:pt>
    <dgm:pt modelId="{2D24F3D0-DEC7-4A99-9EA3-2F6A20B83004}" type="pres">
      <dgm:prSet presAssocID="{31CF0572-24DD-4CFD-94DF-3C94EBBC7A5E}" presName="Name35" presStyleLbl="parChTrans1D3" presStyleIdx="0" presStyleCnt="5"/>
      <dgm:spPr/>
      <dgm:t>
        <a:bodyPr/>
        <a:lstStyle/>
        <a:p>
          <a:endParaRPr lang="en-US"/>
        </a:p>
      </dgm:t>
    </dgm:pt>
    <dgm:pt modelId="{DC4DC575-5F0D-49F2-8FA0-6C920473285A}" type="pres">
      <dgm:prSet presAssocID="{F319A278-8981-4824-BFC3-B96FAC7C1DE2}" presName="hierRoot2" presStyleCnt="0">
        <dgm:presLayoutVars>
          <dgm:hierBranch val="init"/>
        </dgm:presLayoutVars>
      </dgm:prSet>
      <dgm:spPr/>
    </dgm:pt>
    <dgm:pt modelId="{D9246444-D8A0-4EAB-8B9F-7A95CFACD72E}" type="pres">
      <dgm:prSet presAssocID="{F319A278-8981-4824-BFC3-B96FAC7C1DE2}" presName="rootComposite" presStyleCnt="0"/>
      <dgm:spPr/>
    </dgm:pt>
    <dgm:pt modelId="{99952D0E-ADCB-4C68-824C-35276534EB16}" type="pres">
      <dgm:prSet presAssocID="{F319A278-8981-4824-BFC3-B96FAC7C1DE2}" presName="rootText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49728E-DFB4-4653-8EB4-515A640F81F6}" type="pres">
      <dgm:prSet presAssocID="{F319A278-8981-4824-BFC3-B96FAC7C1DE2}" presName="rootConnector" presStyleLbl="node3" presStyleIdx="0" presStyleCnt="5"/>
      <dgm:spPr/>
      <dgm:t>
        <a:bodyPr/>
        <a:lstStyle/>
        <a:p>
          <a:endParaRPr lang="en-US"/>
        </a:p>
      </dgm:t>
    </dgm:pt>
    <dgm:pt modelId="{DAE7345A-4BA8-46AA-B120-E280ADE6646A}" type="pres">
      <dgm:prSet presAssocID="{F319A278-8981-4824-BFC3-B96FAC7C1DE2}" presName="hierChild4" presStyleCnt="0"/>
      <dgm:spPr/>
    </dgm:pt>
    <dgm:pt modelId="{1DA6043D-AD19-4EBE-9C60-7A9E29C44210}" type="pres">
      <dgm:prSet presAssocID="{F319A278-8981-4824-BFC3-B96FAC7C1DE2}" presName="hierChild5" presStyleCnt="0"/>
      <dgm:spPr/>
    </dgm:pt>
    <dgm:pt modelId="{E7DCBF82-54C2-4C75-BF84-B5A94C1845D7}" type="pres">
      <dgm:prSet presAssocID="{0F39D13B-9BC8-4736-B32C-10E9F0059B97}" presName="Name35" presStyleLbl="parChTrans1D3" presStyleIdx="1" presStyleCnt="5"/>
      <dgm:spPr/>
      <dgm:t>
        <a:bodyPr/>
        <a:lstStyle/>
        <a:p>
          <a:endParaRPr lang="en-US"/>
        </a:p>
      </dgm:t>
    </dgm:pt>
    <dgm:pt modelId="{C65249D4-707C-463A-A84C-00C4E1DA38B2}" type="pres">
      <dgm:prSet presAssocID="{E3CFE838-373E-4888-B8D1-594BF27FFB06}" presName="hierRoot2" presStyleCnt="0">
        <dgm:presLayoutVars>
          <dgm:hierBranch val="init"/>
        </dgm:presLayoutVars>
      </dgm:prSet>
      <dgm:spPr/>
    </dgm:pt>
    <dgm:pt modelId="{16143080-6772-413F-A383-3D6B2A03C19C}" type="pres">
      <dgm:prSet presAssocID="{E3CFE838-373E-4888-B8D1-594BF27FFB06}" presName="rootComposite" presStyleCnt="0"/>
      <dgm:spPr/>
    </dgm:pt>
    <dgm:pt modelId="{F6D5A947-333C-4951-B2AA-D60881007475}" type="pres">
      <dgm:prSet presAssocID="{E3CFE838-373E-4888-B8D1-594BF27FFB06}" presName="rootText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CC9BCA-E1D5-45C1-B952-8A1BC716CD2A}" type="pres">
      <dgm:prSet presAssocID="{E3CFE838-373E-4888-B8D1-594BF27FFB06}" presName="rootConnector" presStyleLbl="node3" presStyleIdx="1" presStyleCnt="5"/>
      <dgm:spPr/>
      <dgm:t>
        <a:bodyPr/>
        <a:lstStyle/>
        <a:p>
          <a:endParaRPr lang="en-US"/>
        </a:p>
      </dgm:t>
    </dgm:pt>
    <dgm:pt modelId="{666A7295-E492-47DA-A7C2-3219ABEADE7E}" type="pres">
      <dgm:prSet presAssocID="{E3CFE838-373E-4888-B8D1-594BF27FFB06}" presName="hierChild4" presStyleCnt="0"/>
      <dgm:spPr/>
    </dgm:pt>
    <dgm:pt modelId="{59F3AEC5-F637-4E4F-920E-90FA96464525}" type="pres">
      <dgm:prSet presAssocID="{E3CFE838-373E-4888-B8D1-594BF27FFB06}" presName="hierChild5" presStyleCnt="0"/>
      <dgm:spPr/>
    </dgm:pt>
    <dgm:pt modelId="{AED50D95-5820-47FF-AB53-87552B262897}" type="pres">
      <dgm:prSet presAssocID="{699891C0-D950-41D7-BC8B-2743E73A95EC}" presName="hierChild5" presStyleCnt="0"/>
      <dgm:spPr/>
    </dgm:pt>
    <dgm:pt modelId="{87C0C8AD-9A64-4FFA-8962-7859F43859C5}" type="pres">
      <dgm:prSet presAssocID="{293768D2-F6CD-4D85-8374-B9B424E1A1A3}" presName="Name37" presStyleLbl="parChTrans1D2" presStyleIdx="1" presStyleCnt="3"/>
      <dgm:spPr/>
      <dgm:t>
        <a:bodyPr/>
        <a:lstStyle/>
        <a:p>
          <a:endParaRPr lang="en-US"/>
        </a:p>
      </dgm:t>
    </dgm:pt>
    <dgm:pt modelId="{B798D444-68CF-4FF0-9F8C-4AF96E6778F6}" type="pres">
      <dgm:prSet presAssocID="{6ACAFAD4-FD70-41A7-AA48-B2B73A93DE58}" presName="hierRoot2" presStyleCnt="0">
        <dgm:presLayoutVars>
          <dgm:hierBranch/>
        </dgm:presLayoutVars>
      </dgm:prSet>
      <dgm:spPr/>
    </dgm:pt>
    <dgm:pt modelId="{D0120B82-BDFB-46E4-94CD-440435D60B2B}" type="pres">
      <dgm:prSet presAssocID="{6ACAFAD4-FD70-41A7-AA48-B2B73A93DE58}" presName="rootComposite" presStyleCnt="0"/>
      <dgm:spPr/>
    </dgm:pt>
    <dgm:pt modelId="{4FBFBBE1-15F1-43ED-BA88-801689E56457}" type="pres">
      <dgm:prSet presAssocID="{6ACAFAD4-FD70-41A7-AA48-B2B73A93DE58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840996-DCA4-4B0F-B6D0-EB0B58976AE4}" type="pres">
      <dgm:prSet presAssocID="{6ACAFAD4-FD70-41A7-AA48-B2B73A93DE58}" presName="rootConnector" presStyleLbl="node2" presStyleIdx="1" presStyleCnt="3"/>
      <dgm:spPr/>
      <dgm:t>
        <a:bodyPr/>
        <a:lstStyle/>
        <a:p>
          <a:endParaRPr lang="en-US"/>
        </a:p>
      </dgm:t>
    </dgm:pt>
    <dgm:pt modelId="{AD5FCBA1-4517-4DA7-BFE9-33A899BDBCBF}" type="pres">
      <dgm:prSet presAssocID="{6ACAFAD4-FD70-41A7-AA48-B2B73A93DE58}" presName="hierChild4" presStyleCnt="0"/>
      <dgm:spPr/>
    </dgm:pt>
    <dgm:pt modelId="{52EC7640-655F-4C9C-A1A7-F01D4ED78F14}" type="pres">
      <dgm:prSet presAssocID="{2512DD67-A5D1-46AE-BB7A-9D5BC232B425}" presName="Name35" presStyleLbl="parChTrans1D3" presStyleIdx="2" presStyleCnt="5"/>
      <dgm:spPr/>
      <dgm:t>
        <a:bodyPr/>
        <a:lstStyle/>
        <a:p>
          <a:endParaRPr lang="en-US"/>
        </a:p>
      </dgm:t>
    </dgm:pt>
    <dgm:pt modelId="{040A6C91-0D96-4463-AA2A-CFC70B92E92C}" type="pres">
      <dgm:prSet presAssocID="{8C64F5D8-34DE-4718-8BF7-E2165C258C12}" presName="hierRoot2" presStyleCnt="0">
        <dgm:presLayoutVars>
          <dgm:hierBranch val="init"/>
        </dgm:presLayoutVars>
      </dgm:prSet>
      <dgm:spPr/>
    </dgm:pt>
    <dgm:pt modelId="{028558ED-55D0-43DA-A032-F0DC83A36B25}" type="pres">
      <dgm:prSet presAssocID="{8C64F5D8-34DE-4718-8BF7-E2165C258C12}" presName="rootComposite" presStyleCnt="0"/>
      <dgm:spPr/>
    </dgm:pt>
    <dgm:pt modelId="{ED8C1998-5932-4F81-A271-AA1AE2DACBD1}" type="pres">
      <dgm:prSet presAssocID="{8C64F5D8-34DE-4718-8BF7-E2165C258C12}" presName="rootText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8521C3-2FB9-4F35-83C5-2BB5F7D68CF8}" type="pres">
      <dgm:prSet presAssocID="{8C64F5D8-34DE-4718-8BF7-E2165C258C12}" presName="rootConnector" presStyleLbl="node3" presStyleIdx="2" presStyleCnt="5"/>
      <dgm:spPr/>
      <dgm:t>
        <a:bodyPr/>
        <a:lstStyle/>
        <a:p>
          <a:endParaRPr lang="en-US"/>
        </a:p>
      </dgm:t>
    </dgm:pt>
    <dgm:pt modelId="{F588BCA0-B95A-4DC0-98A8-30FBB6A7B832}" type="pres">
      <dgm:prSet presAssocID="{8C64F5D8-34DE-4718-8BF7-E2165C258C12}" presName="hierChild4" presStyleCnt="0"/>
      <dgm:spPr/>
    </dgm:pt>
    <dgm:pt modelId="{970A34B7-D641-4CF3-A413-30BC3D13BA6F}" type="pres">
      <dgm:prSet presAssocID="{8C64F5D8-34DE-4718-8BF7-E2165C258C12}" presName="hierChild5" presStyleCnt="0"/>
      <dgm:spPr/>
    </dgm:pt>
    <dgm:pt modelId="{C9267BF1-A104-4BD5-B1EE-DFC33DDAABF8}" type="pres">
      <dgm:prSet presAssocID="{D9A9C82C-EA69-4528-BD51-085063E6CEE7}" presName="Name35" presStyleLbl="parChTrans1D3" presStyleIdx="3" presStyleCnt="5"/>
      <dgm:spPr/>
      <dgm:t>
        <a:bodyPr/>
        <a:lstStyle/>
        <a:p>
          <a:endParaRPr lang="en-US"/>
        </a:p>
      </dgm:t>
    </dgm:pt>
    <dgm:pt modelId="{E5BFB067-0C70-4E55-B4E1-8B679874B115}" type="pres">
      <dgm:prSet presAssocID="{FFF351CC-D72A-4C0C-9AA1-67A7A76C0657}" presName="hierRoot2" presStyleCnt="0">
        <dgm:presLayoutVars>
          <dgm:hierBranch val="init"/>
        </dgm:presLayoutVars>
      </dgm:prSet>
      <dgm:spPr/>
    </dgm:pt>
    <dgm:pt modelId="{9DA949ED-23CD-4F87-AFAC-A32AB3D90882}" type="pres">
      <dgm:prSet presAssocID="{FFF351CC-D72A-4C0C-9AA1-67A7A76C0657}" presName="rootComposite" presStyleCnt="0"/>
      <dgm:spPr/>
    </dgm:pt>
    <dgm:pt modelId="{552CD41E-616B-41A0-855B-B2C92D6B0644}" type="pres">
      <dgm:prSet presAssocID="{FFF351CC-D72A-4C0C-9AA1-67A7A76C0657}" presName="rootText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076DC2-5FC1-4458-9D72-FA4BC599E5BD}" type="pres">
      <dgm:prSet presAssocID="{FFF351CC-D72A-4C0C-9AA1-67A7A76C0657}" presName="rootConnector" presStyleLbl="node3" presStyleIdx="3" presStyleCnt="5"/>
      <dgm:spPr/>
      <dgm:t>
        <a:bodyPr/>
        <a:lstStyle/>
        <a:p>
          <a:endParaRPr lang="en-US"/>
        </a:p>
      </dgm:t>
    </dgm:pt>
    <dgm:pt modelId="{BE8880D0-FD06-4706-9559-1CA3F3C7600E}" type="pres">
      <dgm:prSet presAssocID="{FFF351CC-D72A-4C0C-9AA1-67A7A76C0657}" presName="hierChild4" presStyleCnt="0"/>
      <dgm:spPr/>
    </dgm:pt>
    <dgm:pt modelId="{7370372A-95C4-438A-8FB2-38A66DFB23EA}" type="pres">
      <dgm:prSet presAssocID="{FFF351CC-D72A-4C0C-9AA1-67A7A76C0657}" presName="hierChild5" presStyleCnt="0"/>
      <dgm:spPr/>
    </dgm:pt>
    <dgm:pt modelId="{0D006F60-376C-4511-9265-FF6EC4354E12}" type="pres">
      <dgm:prSet presAssocID="{6ACAFAD4-FD70-41A7-AA48-B2B73A93DE58}" presName="hierChild5" presStyleCnt="0"/>
      <dgm:spPr/>
    </dgm:pt>
    <dgm:pt modelId="{B2F84209-1F11-478D-91A1-6B01F8E2F65B}" type="pres">
      <dgm:prSet presAssocID="{AEDB203E-272A-4B7C-9982-3559B1B2A646}" presName="Name37" presStyleLbl="parChTrans1D2" presStyleIdx="2" presStyleCnt="3"/>
      <dgm:spPr/>
      <dgm:t>
        <a:bodyPr/>
        <a:lstStyle/>
        <a:p>
          <a:endParaRPr lang="en-US"/>
        </a:p>
      </dgm:t>
    </dgm:pt>
    <dgm:pt modelId="{F52CBF26-1C87-4037-BE79-AD7980E8701A}" type="pres">
      <dgm:prSet presAssocID="{50ADE0C0-30C2-4EEF-8686-4E73FADAC7AC}" presName="hierRoot2" presStyleCnt="0">
        <dgm:presLayoutVars>
          <dgm:hierBranch val="init"/>
        </dgm:presLayoutVars>
      </dgm:prSet>
      <dgm:spPr/>
    </dgm:pt>
    <dgm:pt modelId="{8EEDA804-7E7B-4229-B47E-4DCE8E36A637}" type="pres">
      <dgm:prSet presAssocID="{50ADE0C0-30C2-4EEF-8686-4E73FADAC7AC}" presName="rootComposite" presStyleCnt="0"/>
      <dgm:spPr/>
    </dgm:pt>
    <dgm:pt modelId="{11DFB658-DB45-4895-A381-9F5268AFCEF4}" type="pres">
      <dgm:prSet presAssocID="{50ADE0C0-30C2-4EEF-8686-4E73FADAC7AC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CA1D2A-B446-4347-B212-D5E8E7AA9DDD}" type="pres">
      <dgm:prSet presAssocID="{50ADE0C0-30C2-4EEF-8686-4E73FADAC7AC}" presName="rootConnector" presStyleLbl="node2" presStyleIdx="2" presStyleCnt="3"/>
      <dgm:spPr/>
      <dgm:t>
        <a:bodyPr/>
        <a:lstStyle/>
        <a:p>
          <a:endParaRPr lang="en-US"/>
        </a:p>
      </dgm:t>
    </dgm:pt>
    <dgm:pt modelId="{046749AD-3E51-4782-A365-5F257030D571}" type="pres">
      <dgm:prSet presAssocID="{50ADE0C0-30C2-4EEF-8686-4E73FADAC7AC}" presName="hierChild4" presStyleCnt="0"/>
      <dgm:spPr/>
    </dgm:pt>
    <dgm:pt modelId="{EA14E1EE-E4E3-479D-9912-2FCA89A913AF}" type="pres">
      <dgm:prSet presAssocID="{F71BF1C0-66AA-46D7-80F7-884D39D7ADD5}" presName="Name37" presStyleLbl="parChTrans1D3" presStyleIdx="4" presStyleCnt="5"/>
      <dgm:spPr/>
      <dgm:t>
        <a:bodyPr/>
        <a:lstStyle/>
        <a:p>
          <a:endParaRPr lang="en-US"/>
        </a:p>
      </dgm:t>
    </dgm:pt>
    <dgm:pt modelId="{4DC64FE9-DBAB-40A2-A1B1-FC53D4A843CD}" type="pres">
      <dgm:prSet presAssocID="{B700B026-28AE-47D7-961B-BBC85DE0143D}" presName="hierRoot2" presStyleCnt="0">
        <dgm:presLayoutVars>
          <dgm:hierBranch val="init"/>
        </dgm:presLayoutVars>
      </dgm:prSet>
      <dgm:spPr/>
    </dgm:pt>
    <dgm:pt modelId="{383A4EA1-29C2-49F5-BF6C-BD8D2670A7A1}" type="pres">
      <dgm:prSet presAssocID="{B700B026-28AE-47D7-961B-BBC85DE0143D}" presName="rootComposite" presStyleCnt="0"/>
      <dgm:spPr/>
    </dgm:pt>
    <dgm:pt modelId="{EF9930D3-4AEB-4AB4-94A7-D94DE22B26B0}" type="pres">
      <dgm:prSet presAssocID="{B700B026-28AE-47D7-961B-BBC85DE0143D}" presName="rootText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7EB231-AA49-45DC-A4A7-47BC47325549}" type="pres">
      <dgm:prSet presAssocID="{B700B026-28AE-47D7-961B-BBC85DE0143D}" presName="rootConnector" presStyleLbl="node3" presStyleIdx="4" presStyleCnt="5"/>
      <dgm:spPr/>
      <dgm:t>
        <a:bodyPr/>
        <a:lstStyle/>
        <a:p>
          <a:endParaRPr lang="en-US"/>
        </a:p>
      </dgm:t>
    </dgm:pt>
    <dgm:pt modelId="{55E6F3BD-C35B-4C62-8A40-3BC6AF8E6BD3}" type="pres">
      <dgm:prSet presAssocID="{B700B026-28AE-47D7-961B-BBC85DE0143D}" presName="hierChild4" presStyleCnt="0"/>
      <dgm:spPr/>
    </dgm:pt>
    <dgm:pt modelId="{DF319B47-0A2C-4AA2-89CA-3AE040AB6BB3}" type="pres">
      <dgm:prSet presAssocID="{B700B026-28AE-47D7-961B-BBC85DE0143D}" presName="hierChild5" presStyleCnt="0"/>
      <dgm:spPr/>
    </dgm:pt>
    <dgm:pt modelId="{43B3675F-1966-4782-9A1F-1D2EAADB3401}" type="pres">
      <dgm:prSet presAssocID="{50ADE0C0-30C2-4EEF-8686-4E73FADAC7AC}" presName="hierChild5" presStyleCnt="0"/>
      <dgm:spPr/>
    </dgm:pt>
    <dgm:pt modelId="{B808E178-738C-48BD-8187-34E5CE64D7DE}" type="pres">
      <dgm:prSet presAssocID="{BCDE1FF5-B766-483A-8C9D-AC9939797241}" presName="hierChild3" presStyleCnt="0"/>
      <dgm:spPr/>
    </dgm:pt>
  </dgm:ptLst>
  <dgm:cxnLst>
    <dgm:cxn modelId="{54272DC7-4800-4709-B532-7A8A1E27AD25}" type="presOf" srcId="{BCDE1FF5-B766-483A-8C9D-AC9939797241}" destId="{96AA9EC6-5456-42BB-B5A2-86B61EC39EE1}" srcOrd="0" destOrd="0" presId="urn:microsoft.com/office/officeart/2005/8/layout/orgChart1"/>
    <dgm:cxn modelId="{8BE4301A-EFEF-4C17-9E7C-989ED98AAECC}" srcId="{699891C0-D950-41D7-BC8B-2743E73A95EC}" destId="{E3CFE838-373E-4888-B8D1-594BF27FFB06}" srcOrd="1" destOrd="0" parTransId="{0F39D13B-9BC8-4736-B32C-10E9F0059B97}" sibTransId="{B2616857-7280-4A3E-B604-77E93F2EB0F6}"/>
    <dgm:cxn modelId="{B601B977-F084-4AFC-820E-CD4B20E804FC}" type="presOf" srcId="{F319A278-8981-4824-BFC3-B96FAC7C1DE2}" destId="{7849728E-DFB4-4653-8EB4-515A640F81F6}" srcOrd="1" destOrd="0" presId="urn:microsoft.com/office/officeart/2005/8/layout/orgChart1"/>
    <dgm:cxn modelId="{139ACA78-6563-4638-A840-2C96F4D3D04A}" type="presOf" srcId="{293768D2-F6CD-4D85-8374-B9B424E1A1A3}" destId="{87C0C8AD-9A64-4FFA-8962-7859F43859C5}" srcOrd="0" destOrd="0" presId="urn:microsoft.com/office/officeart/2005/8/layout/orgChart1"/>
    <dgm:cxn modelId="{A8726F6E-5E70-45CE-934B-2631F17FD655}" type="presOf" srcId="{BCDE1FF5-B766-483A-8C9D-AC9939797241}" destId="{6DA31AF7-BC3A-49AC-AA7C-DFFA0689EC25}" srcOrd="1" destOrd="0" presId="urn:microsoft.com/office/officeart/2005/8/layout/orgChart1"/>
    <dgm:cxn modelId="{42EC2B94-9147-4554-AA38-64B892D8E26B}" type="presOf" srcId="{0BC26539-2A17-43B2-ADAD-61998A896672}" destId="{49C474F0-CC6D-4B7B-81AA-B4B909F0CFF3}" srcOrd="0" destOrd="0" presId="urn:microsoft.com/office/officeart/2005/8/layout/orgChart1"/>
    <dgm:cxn modelId="{100E1F3E-4091-4686-996A-9EDF5B6E0568}" type="presOf" srcId="{699891C0-D950-41D7-BC8B-2743E73A95EC}" destId="{6CE93665-D6DC-42F6-B453-F38DDCCD291E}" srcOrd="0" destOrd="0" presId="urn:microsoft.com/office/officeart/2005/8/layout/orgChart1"/>
    <dgm:cxn modelId="{07CF914F-82B7-4245-A493-17565262F22B}" type="presOf" srcId="{0E4CA23F-093A-4711-BA5E-1233B2A1F198}" destId="{EF2CF806-5214-4533-A64B-8812D5E26191}" srcOrd="0" destOrd="0" presId="urn:microsoft.com/office/officeart/2005/8/layout/orgChart1"/>
    <dgm:cxn modelId="{B7CCA353-6D85-4B5F-B15A-848264D2686D}" srcId="{BCDE1FF5-B766-483A-8C9D-AC9939797241}" destId="{699891C0-D950-41D7-BC8B-2743E73A95EC}" srcOrd="0" destOrd="0" parTransId="{0E4CA23F-093A-4711-BA5E-1233B2A1F198}" sibTransId="{A62068AA-73C9-422A-B56E-02A4AD85D6BA}"/>
    <dgm:cxn modelId="{D5E67ACB-1119-4545-8111-BC384DE9AF6A}" type="presOf" srcId="{F319A278-8981-4824-BFC3-B96FAC7C1DE2}" destId="{99952D0E-ADCB-4C68-824C-35276534EB16}" srcOrd="0" destOrd="0" presId="urn:microsoft.com/office/officeart/2005/8/layout/orgChart1"/>
    <dgm:cxn modelId="{89AE40E9-05BC-4B86-B61B-F255E21F8602}" type="presOf" srcId="{FFF351CC-D72A-4C0C-9AA1-67A7A76C0657}" destId="{48076DC2-5FC1-4458-9D72-FA4BC599E5BD}" srcOrd="1" destOrd="0" presId="urn:microsoft.com/office/officeart/2005/8/layout/orgChart1"/>
    <dgm:cxn modelId="{9519E0CE-5FE8-40F4-B79E-F40645895501}" type="presOf" srcId="{6ACAFAD4-FD70-41A7-AA48-B2B73A93DE58}" destId="{4FBFBBE1-15F1-43ED-BA88-801689E56457}" srcOrd="0" destOrd="0" presId="urn:microsoft.com/office/officeart/2005/8/layout/orgChart1"/>
    <dgm:cxn modelId="{FFFC2A9D-2DDE-4CBB-9D5B-F9D28EF14758}" type="presOf" srcId="{2512DD67-A5D1-46AE-BB7A-9D5BC232B425}" destId="{52EC7640-655F-4C9C-A1A7-F01D4ED78F14}" srcOrd="0" destOrd="0" presId="urn:microsoft.com/office/officeart/2005/8/layout/orgChart1"/>
    <dgm:cxn modelId="{D59D7536-994A-4E58-B972-9D9BA882D437}" type="presOf" srcId="{E3CFE838-373E-4888-B8D1-594BF27FFB06}" destId="{F6D5A947-333C-4951-B2AA-D60881007475}" srcOrd="0" destOrd="0" presId="urn:microsoft.com/office/officeart/2005/8/layout/orgChart1"/>
    <dgm:cxn modelId="{275081BE-1EFC-49EB-8910-5CFD661A2EE1}" srcId="{0BC26539-2A17-43B2-ADAD-61998A896672}" destId="{BCDE1FF5-B766-483A-8C9D-AC9939797241}" srcOrd="0" destOrd="0" parTransId="{FF92920D-49EC-416E-9A1E-245093FB5B6A}" sibTransId="{A3F1AECA-4E01-4C20-94E2-4887B2A439F6}"/>
    <dgm:cxn modelId="{DB32A012-F4A9-4FD8-9DE0-D4F95326FCBB}" srcId="{BCDE1FF5-B766-483A-8C9D-AC9939797241}" destId="{6ACAFAD4-FD70-41A7-AA48-B2B73A93DE58}" srcOrd="1" destOrd="0" parTransId="{293768D2-F6CD-4D85-8374-B9B424E1A1A3}" sibTransId="{BE545902-AA8F-4E8E-9149-9C300585B915}"/>
    <dgm:cxn modelId="{E2B7EF47-A622-450B-A659-F569592DF930}" type="presOf" srcId="{E3CFE838-373E-4888-B8D1-594BF27FFB06}" destId="{49CC9BCA-E1D5-45C1-B952-8A1BC716CD2A}" srcOrd="1" destOrd="0" presId="urn:microsoft.com/office/officeart/2005/8/layout/orgChart1"/>
    <dgm:cxn modelId="{3748AC88-1EC1-4828-8448-BB52905B65E0}" type="presOf" srcId="{0F39D13B-9BC8-4736-B32C-10E9F0059B97}" destId="{E7DCBF82-54C2-4C75-BF84-B5A94C1845D7}" srcOrd="0" destOrd="0" presId="urn:microsoft.com/office/officeart/2005/8/layout/orgChart1"/>
    <dgm:cxn modelId="{3B9D6FF2-4AA1-4B0A-BC40-40C6659741C7}" type="presOf" srcId="{50ADE0C0-30C2-4EEF-8686-4E73FADAC7AC}" destId="{11DFB658-DB45-4895-A381-9F5268AFCEF4}" srcOrd="0" destOrd="0" presId="urn:microsoft.com/office/officeart/2005/8/layout/orgChart1"/>
    <dgm:cxn modelId="{FF502DD8-7A14-4850-A840-113A29A8A9BF}" srcId="{699891C0-D950-41D7-BC8B-2743E73A95EC}" destId="{F319A278-8981-4824-BFC3-B96FAC7C1DE2}" srcOrd="0" destOrd="0" parTransId="{31CF0572-24DD-4CFD-94DF-3C94EBBC7A5E}" sibTransId="{204A14E1-F527-46E6-A657-59CBC26AD2DF}"/>
    <dgm:cxn modelId="{15899982-58BB-40AC-9A9A-E180F7EA8723}" type="presOf" srcId="{699891C0-D950-41D7-BC8B-2743E73A95EC}" destId="{7CA03B81-CDEA-438E-9C70-6120CB90F3FA}" srcOrd="1" destOrd="0" presId="urn:microsoft.com/office/officeart/2005/8/layout/orgChart1"/>
    <dgm:cxn modelId="{96802C26-9BA0-444C-9AA1-9F26FC158E0F}" srcId="{6ACAFAD4-FD70-41A7-AA48-B2B73A93DE58}" destId="{FFF351CC-D72A-4C0C-9AA1-67A7A76C0657}" srcOrd="1" destOrd="0" parTransId="{D9A9C82C-EA69-4528-BD51-085063E6CEE7}" sibTransId="{D3C834A5-18BC-4709-A031-47B34D6CF926}"/>
    <dgm:cxn modelId="{3DCA5FD5-CB58-4A19-B3D9-595CFA6A08AF}" type="presOf" srcId="{AEDB203E-272A-4B7C-9982-3559B1B2A646}" destId="{B2F84209-1F11-478D-91A1-6B01F8E2F65B}" srcOrd="0" destOrd="0" presId="urn:microsoft.com/office/officeart/2005/8/layout/orgChart1"/>
    <dgm:cxn modelId="{6978D1D7-3275-4071-9370-8E08C4EFFC70}" srcId="{BCDE1FF5-B766-483A-8C9D-AC9939797241}" destId="{50ADE0C0-30C2-4EEF-8686-4E73FADAC7AC}" srcOrd="2" destOrd="0" parTransId="{AEDB203E-272A-4B7C-9982-3559B1B2A646}" sibTransId="{45207D84-950D-4A09-A1C0-82C6D55181A9}"/>
    <dgm:cxn modelId="{46F19A18-101F-4FE9-9855-555A74418692}" type="presOf" srcId="{D9A9C82C-EA69-4528-BD51-085063E6CEE7}" destId="{C9267BF1-A104-4BD5-B1EE-DFC33DDAABF8}" srcOrd="0" destOrd="0" presId="urn:microsoft.com/office/officeart/2005/8/layout/orgChart1"/>
    <dgm:cxn modelId="{BF9D7704-50D6-4C73-981E-90CEE58F0115}" type="presOf" srcId="{8C64F5D8-34DE-4718-8BF7-E2165C258C12}" destId="{ED8C1998-5932-4F81-A271-AA1AE2DACBD1}" srcOrd="0" destOrd="0" presId="urn:microsoft.com/office/officeart/2005/8/layout/orgChart1"/>
    <dgm:cxn modelId="{7FD4A03F-3C52-43EC-BAB8-A7D43F234930}" type="presOf" srcId="{8C64F5D8-34DE-4718-8BF7-E2165C258C12}" destId="{AF8521C3-2FB9-4F35-83C5-2BB5F7D68CF8}" srcOrd="1" destOrd="0" presId="urn:microsoft.com/office/officeart/2005/8/layout/orgChart1"/>
    <dgm:cxn modelId="{98EBDEC3-0431-4738-81A9-36903BF3B27C}" type="presOf" srcId="{31CF0572-24DD-4CFD-94DF-3C94EBBC7A5E}" destId="{2D24F3D0-DEC7-4A99-9EA3-2F6A20B83004}" srcOrd="0" destOrd="0" presId="urn:microsoft.com/office/officeart/2005/8/layout/orgChart1"/>
    <dgm:cxn modelId="{8E2029B2-CDA0-4CA9-920C-FCA05EC2712E}" srcId="{6ACAFAD4-FD70-41A7-AA48-B2B73A93DE58}" destId="{8C64F5D8-34DE-4718-8BF7-E2165C258C12}" srcOrd="0" destOrd="0" parTransId="{2512DD67-A5D1-46AE-BB7A-9D5BC232B425}" sibTransId="{BD20446B-C7E2-4210-B145-2A864E281A38}"/>
    <dgm:cxn modelId="{15F17648-4E45-420F-8FA7-4267F7FE36AB}" type="presOf" srcId="{F71BF1C0-66AA-46D7-80F7-884D39D7ADD5}" destId="{EA14E1EE-E4E3-479D-9912-2FCA89A913AF}" srcOrd="0" destOrd="0" presId="urn:microsoft.com/office/officeart/2005/8/layout/orgChart1"/>
    <dgm:cxn modelId="{E9E597A1-8609-481D-AD06-414E4E58E34C}" srcId="{50ADE0C0-30C2-4EEF-8686-4E73FADAC7AC}" destId="{B700B026-28AE-47D7-961B-BBC85DE0143D}" srcOrd="0" destOrd="0" parTransId="{F71BF1C0-66AA-46D7-80F7-884D39D7ADD5}" sibTransId="{9DE5022D-8668-4E77-8806-5199EA979B7F}"/>
    <dgm:cxn modelId="{97B0DA4A-04F8-4A6C-9DD9-32ABBE393C84}" type="presOf" srcId="{6ACAFAD4-FD70-41A7-AA48-B2B73A93DE58}" destId="{EC840996-DCA4-4B0F-B6D0-EB0B58976AE4}" srcOrd="1" destOrd="0" presId="urn:microsoft.com/office/officeart/2005/8/layout/orgChart1"/>
    <dgm:cxn modelId="{5738CF48-CDAC-4A8B-9624-855415891304}" type="presOf" srcId="{B700B026-28AE-47D7-961B-BBC85DE0143D}" destId="{EF9930D3-4AEB-4AB4-94A7-D94DE22B26B0}" srcOrd="0" destOrd="0" presId="urn:microsoft.com/office/officeart/2005/8/layout/orgChart1"/>
    <dgm:cxn modelId="{F4CF448C-FB72-4BAD-B77F-3A14C561FD20}" type="presOf" srcId="{50ADE0C0-30C2-4EEF-8686-4E73FADAC7AC}" destId="{49CA1D2A-B446-4347-B212-D5E8E7AA9DDD}" srcOrd="1" destOrd="0" presId="urn:microsoft.com/office/officeart/2005/8/layout/orgChart1"/>
    <dgm:cxn modelId="{DE3F3E4D-B7E3-490B-8FB3-75E0BD680D7E}" type="presOf" srcId="{FFF351CC-D72A-4C0C-9AA1-67A7A76C0657}" destId="{552CD41E-616B-41A0-855B-B2C92D6B0644}" srcOrd="0" destOrd="0" presId="urn:microsoft.com/office/officeart/2005/8/layout/orgChart1"/>
    <dgm:cxn modelId="{9AD8145A-99D5-4EB9-9417-6D8FAC3D31C6}" type="presOf" srcId="{B700B026-28AE-47D7-961B-BBC85DE0143D}" destId="{8B7EB231-AA49-45DC-A4A7-47BC47325549}" srcOrd="1" destOrd="0" presId="urn:microsoft.com/office/officeart/2005/8/layout/orgChart1"/>
    <dgm:cxn modelId="{1F3D3753-71F5-41F4-BF13-D11C7AD00E63}" type="presParOf" srcId="{49C474F0-CC6D-4B7B-81AA-B4B909F0CFF3}" destId="{ADC712FE-CED2-4D81-97E0-A2D548867132}" srcOrd="0" destOrd="0" presId="urn:microsoft.com/office/officeart/2005/8/layout/orgChart1"/>
    <dgm:cxn modelId="{F656BB7A-B30E-4188-BC56-3F3FAEE3D78B}" type="presParOf" srcId="{ADC712FE-CED2-4D81-97E0-A2D548867132}" destId="{94444B98-A0B2-454F-BDBD-2100D4D56562}" srcOrd="0" destOrd="0" presId="urn:microsoft.com/office/officeart/2005/8/layout/orgChart1"/>
    <dgm:cxn modelId="{35FDBCCF-C763-4C52-BE6C-E636960CE7E2}" type="presParOf" srcId="{94444B98-A0B2-454F-BDBD-2100D4D56562}" destId="{96AA9EC6-5456-42BB-B5A2-86B61EC39EE1}" srcOrd="0" destOrd="0" presId="urn:microsoft.com/office/officeart/2005/8/layout/orgChart1"/>
    <dgm:cxn modelId="{43C51A73-D57A-4F13-8134-B32C40ACAB80}" type="presParOf" srcId="{94444B98-A0B2-454F-BDBD-2100D4D56562}" destId="{6DA31AF7-BC3A-49AC-AA7C-DFFA0689EC25}" srcOrd="1" destOrd="0" presId="urn:microsoft.com/office/officeart/2005/8/layout/orgChart1"/>
    <dgm:cxn modelId="{822DE91D-38F4-4544-91F6-85D051200794}" type="presParOf" srcId="{ADC712FE-CED2-4D81-97E0-A2D548867132}" destId="{EDE24BCD-FA0F-4108-B519-0098867CEB12}" srcOrd="1" destOrd="0" presId="urn:microsoft.com/office/officeart/2005/8/layout/orgChart1"/>
    <dgm:cxn modelId="{E6FFBB59-064B-46E1-B280-38B34E26CDFA}" type="presParOf" srcId="{EDE24BCD-FA0F-4108-B519-0098867CEB12}" destId="{EF2CF806-5214-4533-A64B-8812D5E26191}" srcOrd="0" destOrd="0" presId="urn:microsoft.com/office/officeart/2005/8/layout/orgChart1"/>
    <dgm:cxn modelId="{7697DF0C-5B1D-4B10-8DAE-5B9276128EEF}" type="presParOf" srcId="{EDE24BCD-FA0F-4108-B519-0098867CEB12}" destId="{95DFA360-7118-417C-B778-168E9C9299C1}" srcOrd="1" destOrd="0" presId="urn:microsoft.com/office/officeart/2005/8/layout/orgChart1"/>
    <dgm:cxn modelId="{DB49E9AC-4D90-41BF-9002-FA4DACA59916}" type="presParOf" srcId="{95DFA360-7118-417C-B778-168E9C9299C1}" destId="{77BAB1AC-C61E-4D6F-A29B-5E3F50625B54}" srcOrd="0" destOrd="0" presId="urn:microsoft.com/office/officeart/2005/8/layout/orgChart1"/>
    <dgm:cxn modelId="{F885CA7B-2A81-4200-BAB9-9EB9A1B1B779}" type="presParOf" srcId="{77BAB1AC-C61E-4D6F-A29B-5E3F50625B54}" destId="{6CE93665-D6DC-42F6-B453-F38DDCCD291E}" srcOrd="0" destOrd="0" presId="urn:microsoft.com/office/officeart/2005/8/layout/orgChart1"/>
    <dgm:cxn modelId="{D962D966-733F-4352-8FA9-824A3C973C87}" type="presParOf" srcId="{77BAB1AC-C61E-4D6F-A29B-5E3F50625B54}" destId="{7CA03B81-CDEA-438E-9C70-6120CB90F3FA}" srcOrd="1" destOrd="0" presId="urn:microsoft.com/office/officeart/2005/8/layout/orgChart1"/>
    <dgm:cxn modelId="{90C76E85-66EF-4F1B-9CBA-190E85FF67C8}" type="presParOf" srcId="{95DFA360-7118-417C-B778-168E9C9299C1}" destId="{BA30C798-E5D3-44CE-9D72-4500C9D9655F}" srcOrd="1" destOrd="0" presId="urn:microsoft.com/office/officeart/2005/8/layout/orgChart1"/>
    <dgm:cxn modelId="{1B0A4CBB-9E79-4B40-9044-27C86473B6EE}" type="presParOf" srcId="{BA30C798-E5D3-44CE-9D72-4500C9D9655F}" destId="{2D24F3D0-DEC7-4A99-9EA3-2F6A20B83004}" srcOrd="0" destOrd="0" presId="urn:microsoft.com/office/officeart/2005/8/layout/orgChart1"/>
    <dgm:cxn modelId="{2F946A67-AEFE-4134-9516-794659D08CFD}" type="presParOf" srcId="{BA30C798-E5D3-44CE-9D72-4500C9D9655F}" destId="{DC4DC575-5F0D-49F2-8FA0-6C920473285A}" srcOrd="1" destOrd="0" presId="urn:microsoft.com/office/officeart/2005/8/layout/orgChart1"/>
    <dgm:cxn modelId="{C5249579-84AE-46DB-859D-E6F2E2E0E6E7}" type="presParOf" srcId="{DC4DC575-5F0D-49F2-8FA0-6C920473285A}" destId="{D9246444-D8A0-4EAB-8B9F-7A95CFACD72E}" srcOrd="0" destOrd="0" presId="urn:microsoft.com/office/officeart/2005/8/layout/orgChart1"/>
    <dgm:cxn modelId="{6002C7D2-B815-49E3-A51E-73AD8A5E93E7}" type="presParOf" srcId="{D9246444-D8A0-4EAB-8B9F-7A95CFACD72E}" destId="{99952D0E-ADCB-4C68-824C-35276534EB16}" srcOrd="0" destOrd="0" presId="urn:microsoft.com/office/officeart/2005/8/layout/orgChart1"/>
    <dgm:cxn modelId="{C97FBF3C-9EE9-4B80-8658-D6DAE99B04EC}" type="presParOf" srcId="{D9246444-D8A0-4EAB-8B9F-7A95CFACD72E}" destId="{7849728E-DFB4-4653-8EB4-515A640F81F6}" srcOrd="1" destOrd="0" presId="urn:microsoft.com/office/officeart/2005/8/layout/orgChart1"/>
    <dgm:cxn modelId="{89B86FFE-ED0E-42B9-96E6-D1DD84012769}" type="presParOf" srcId="{DC4DC575-5F0D-49F2-8FA0-6C920473285A}" destId="{DAE7345A-4BA8-46AA-B120-E280ADE6646A}" srcOrd="1" destOrd="0" presId="urn:microsoft.com/office/officeart/2005/8/layout/orgChart1"/>
    <dgm:cxn modelId="{189BC344-425C-4419-9D56-EF46B91DBE0C}" type="presParOf" srcId="{DC4DC575-5F0D-49F2-8FA0-6C920473285A}" destId="{1DA6043D-AD19-4EBE-9C60-7A9E29C44210}" srcOrd="2" destOrd="0" presId="urn:microsoft.com/office/officeart/2005/8/layout/orgChart1"/>
    <dgm:cxn modelId="{574AEAC8-F543-4AE8-A5A5-AD0B143B4911}" type="presParOf" srcId="{BA30C798-E5D3-44CE-9D72-4500C9D9655F}" destId="{E7DCBF82-54C2-4C75-BF84-B5A94C1845D7}" srcOrd="2" destOrd="0" presId="urn:microsoft.com/office/officeart/2005/8/layout/orgChart1"/>
    <dgm:cxn modelId="{5CEB55C6-EECF-4EEB-9654-C455DB20AD95}" type="presParOf" srcId="{BA30C798-E5D3-44CE-9D72-4500C9D9655F}" destId="{C65249D4-707C-463A-A84C-00C4E1DA38B2}" srcOrd="3" destOrd="0" presId="urn:microsoft.com/office/officeart/2005/8/layout/orgChart1"/>
    <dgm:cxn modelId="{421C2189-48FC-4CA1-A037-042D818EFF3F}" type="presParOf" srcId="{C65249D4-707C-463A-A84C-00C4E1DA38B2}" destId="{16143080-6772-413F-A383-3D6B2A03C19C}" srcOrd="0" destOrd="0" presId="urn:microsoft.com/office/officeart/2005/8/layout/orgChart1"/>
    <dgm:cxn modelId="{558876CD-7966-4E3F-906F-1B80B3EE3681}" type="presParOf" srcId="{16143080-6772-413F-A383-3D6B2A03C19C}" destId="{F6D5A947-333C-4951-B2AA-D60881007475}" srcOrd="0" destOrd="0" presId="urn:microsoft.com/office/officeart/2005/8/layout/orgChart1"/>
    <dgm:cxn modelId="{D09EAD61-51BC-478C-9834-D3FFB32BD6C3}" type="presParOf" srcId="{16143080-6772-413F-A383-3D6B2A03C19C}" destId="{49CC9BCA-E1D5-45C1-B952-8A1BC716CD2A}" srcOrd="1" destOrd="0" presId="urn:microsoft.com/office/officeart/2005/8/layout/orgChart1"/>
    <dgm:cxn modelId="{093F9377-B5C6-4245-84F7-DD0CA8606EDA}" type="presParOf" srcId="{C65249D4-707C-463A-A84C-00C4E1DA38B2}" destId="{666A7295-E492-47DA-A7C2-3219ABEADE7E}" srcOrd="1" destOrd="0" presId="urn:microsoft.com/office/officeart/2005/8/layout/orgChart1"/>
    <dgm:cxn modelId="{EAF98418-EDA2-4C6F-9907-63A9D5FB59FA}" type="presParOf" srcId="{C65249D4-707C-463A-A84C-00C4E1DA38B2}" destId="{59F3AEC5-F637-4E4F-920E-90FA96464525}" srcOrd="2" destOrd="0" presId="urn:microsoft.com/office/officeart/2005/8/layout/orgChart1"/>
    <dgm:cxn modelId="{8592E45B-657E-4B0A-BEF5-57288C10A187}" type="presParOf" srcId="{95DFA360-7118-417C-B778-168E9C9299C1}" destId="{AED50D95-5820-47FF-AB53-87552B262897}" srcOrd="2" destOrd="0" presId="urn:microsoft.com/office/officeart/2005/8/layout/orgChart1"/>
    <dgm:cxn modelId="{CC94B017-4583-48FF-9471-F9C1E5863A4F}" type="presParOf" srcId="{EDE24BCD-FA0F-4108-B519-0098867CEB12}" destId="{87C0C8AD-9A64-4FFA-8962-7859F43859C5}" srcOrd="2" destOrd="0" presId="urn:microsoft.com/office/officeart/2005/8/layout/orgChart1"/>
    <dgm:cxn modelId="{BACC6132-387B-48C6-BCCD-F92C61ABB279}" type="presParOf" srcId="{EDE24BCD-FA0F-4108-B519-0098867CEB12}" destId="{B798D444-68CF-4FF0-9F8C-4AF96E6778F6}" srcOrd="3" destOrd="0" presId="urn:microsoft.com/office/officeart/2005/8/layout/orgChart1"/>
    <dgm:cxn modelId="{ABAF48C1-50F9-4150-9234-280314522ECA}" type="presParOf" srcId="{B798D444-68CF-4FF0-9F8C-4AF96E6778F6}" destId="{D0120B82-BDFB-46E4-94CD-440435D60B2B}" srcOrd="0" destOrd="0" presId="urn:microsoft.com/office/officeart/2005/8/layout/orgChart1"/>
    <dgm:cxn modelId="{E9A63E32-AB68-48CC-8C65-BE695E9BB2F1}" type="presParOf" srcId="{D0120B82-BDFB-46E4-94CD-440435D60B2B}" destId="{4FBFBBE1-15F1-43ED-BA88-801689E56457}" srcOrd="0" destOrd="0" presId="urn:microsoft.com/office/officeart/2005/8/layout/orgChart1"/>
    <dgm:cxn modelId="{15CAB6C6-E4D9-4A41-A01D-0065178FB929}" type="presParOf" srcId="{D0120B82-BDFB-46E4-94CD-440435D60B2B}" destId="{EC840996-DCA4-4B0F-B6D0-EB0B58976AE4}" srcOrd="1" destOrd="0" presId="urn:microsoft.com/office/officeart/2005/8/layout/orgChart1"/>
    <dgm:cxn modelId="{6BE3922E-02AC-44FF-A542-7CD052793C18}" type="presParOf" srcId="{B798D444-68CF-4FF0-9F8C-4AF96E6778F6}" destId="{AD5FCBA1-4517-4DA7-BFE9-33A899BDBCBF}" srcOrd="1" destOrd="0" presId="urn:microsoft.com/office/officeart/2005/8/layout/orgChart1"/>
    <dgm:cxn modelId="{B0628D43-AFF9-4245-86AC-5FA530D5E952}" type="presParOf" srcId="{AD5FCBA1-4517-4DA7-BFE9-33A899BDBCBF}" destId="{52EC7640-655F-4C9C-A1A7-F01D4ED78F14}" srcOrd="0" destOrd="0" presId="urn:microsoft.com/office/officeart/2005/8/layout/orgChart1"/>
    <dgm:cxn modelId="{AA9CB742-6D50-4410-BC1C-B01B9FA6A64B}" type="presParOf" srcId="{AD5FCBA1-4517-4DA7-BFE9-33A899BDBCBF}" destId="{040A6C91-0D96-4463-AA2A-CFC70B92E92C}" srcOrd="1" destOrd="0" presId="urn:microsoft.com/office/officeart/2005/8/layout/orgChart1"/>
    <dgm:cxn modelId="{A27137BA-A068-4523-B08C-8FF3AF34F2B6}" type="presParOf" srcId="{040A6C91-0D96-4463-AA2A-CFC70B92E92C}" destId="{028558ED-55D0-43DA-A032-F0DC83A36B25}" srcOrd="0" destOrd="0" presId="urn:microsoft.com/office/officeart/2005/8/layout/orgChart1"/>
    <dgm:cxn modelId="{71155568-9B16-4542-84DB-57B253E49B15}" type="presParOf" srcId="{028558ED-55D0-43DA-A032-F0DC83A36B25}" destId="{ED8C1998-5932-4F81-A271-AA1AE2DACBD1}" srcOrd="0" destOrd="0" presId="urn:microsoft.com/office/officeart/2005/8/layout/orgChart1"/>
    <dgm:cxn modelId="{015D94A5-B9A6-4580-8765-24CD237CFF78}" type="presParOf" srcId="{028558ED-55D0-43DA-A032-F0DC83A36B25}" destId="{AF8521C3-2FB9-4F35-83C5-2BB5F7D68CF8}" srcOrd="1" destOrd="0" presId="urn:microsoft.com/office/officeart/2005/8/layout/orgChart1"/>
    <dgm:cxn modelId="{F6F8F33C-7E06-4894-9CA7-5ECA2A1529A5}" type="presParOf" srcId="{040A6C91-0D96-4463-AA2A-CFC70B92E92C}" destId="{F588BCA0-B95A-4DC0-98A8-30FBB6A7B832}" srcOrd="1" destOrd="0" presId="urn:microsoft.com/office/officeart/2005/8/layout/orgChart1"/>
    <dgm:cxn modelId="{5A34BF69-28B0-475C-8590-7330064CDA3F}" type="presParOf" srcId="{040A6C91-0D96-4463-AA2A-CFC70B92E92C}" destId="{970A34B7-D641-4CF3-A413-30BC3D13BA6F}" srcOrd="2" destOrd="0" presId="urn:microsoft.com/office/officeart/2005/8/layout/orgChart1"/>
    <dgm:cxn modelId="{098F0E6C-ABDF-420B-8CAD-AC231D8A0949}" type="presParOf" srcId="{AD5FCBA1-4517-4DA7-BFE9-33A899BDBCBF}" destId="{C9267BF1-A104-4BD5-B1EE-DFC33DDAABF8}" srcOrd="2" destOrd="0" presId="urn:microsoft.com/office/officeart/2005/8/layout/orgChart1"/>
    <dgm:cxn modelId="{64A0CDA8-ED01-4A85-9F3B-C83A20B8EC2D}" type="presParOf" srcId="{AD5FCBA1-4517-4DA7-BFE9-33A899BDBCBF}" destId="{E5BFB067-0C70-4E55-B4E1-8B679874B115}" srcOrd="3" destOrd="0" presId="urn:microsoft.com/office/officeart/2005/8/layout/orgChart1"/>
    <dgm:cxn modelId="{C25762ED-04B2-4C80-9D15-2CB3EFA3F2C4}" type="presParOf" srcId="{E5BFB067-0C70-4E55-B4E1-8B679874B115}" destId="{9DA949ED-23CD-4F87-AFAC-A32AB3D90882}" srcOrd="0" destOrd="0" presId="urn:microsoft.com/office/officeart/2005/8/layout/orgChart1"/>
    <dgm:cxn modelId="{B4FA7605-B377-4307-B4C0-20DE94021009}" type="presParOf" srcId="{9DA949ED-23CD-4F87-AFAC-A32AB3D90882}" destId="{552CD41E-616B-41A0-855B-B2C92D6B0644}" srcOrd="0" destOrd="0" presId="urn:microsoft.com/office/officeart/2005/8/layout/orgChart1"/>
    <dgm:cxn modelId="{28D85D5E-17BF-4724-9953-77550F28380B}" type="presParOf" srcId="{9DA949ED-23CD-4F87-AFAC-A32AB3D90882}" destId="{48076DC2-5FC1-4458-9D72-FA4BC599E5BD}" srcOrd="1" destOrd="0" presId="urn:microsoft.com/office/officeart/2005/8/layout/orgChart1"/>
    <dgm:cxn modelId="{604C8CDB-8C4D-4DEB-9147-BAEEA8493F21}" type="presParOf" srcId="{E5BFB067-0C70-4E55-B4E1-8B679874B115}" destId="{BE8880D0-FD06-4706-9559-1CA3F3C7600E}" srcOrd="1" destOrd="0" presId="urn:microsoft.com/office/officeart/2005/8/layout/orgChart1"/>
    <dgm:cxn modelId="{6946E8C0-CD42-41E9-8D24-ADC29C6B10FB}" type="presParOf" srcId="{E5BFB067-0C70-4E55-B4E1-8B679874B115}" destId="{7370372A-95C4-438A-8FB2-38A66DFB23EA}" srcOrd="2" destOrd="0" presId="urn:microsoft.com/office/officeart/2005/8/layout/orgChart1"/>
    <dgm:cxn modelId="{9689A456-7792-4EE3-B176-063A5D367143}" type="presParOf" srcId="{B798D444-68CF-4FF0-9F8C-4AF96E6778F6}" destId="{0D006F60-376C-4511-9265-FF6EC4354E12}" srcOrd="2" destOrd="0" presId="urn:microsoft.com/office/officeart/2005/8/layout/orgChart1"/>
    <dgm:cxn modelId="{2901623F-F54F-48E3-9880-CCDAE8DA5347}" type="presParOf" srcId="{EDE24BCD-FA0F-4108-B519-0098867CEB12}" destId="{B2F84209-1F11-478D-91A1-6B01F8E2F65B}" srcOrd="4" destOrd="0" presId="urn:microsoft.com/office/officeart/2005/8/layout/orgChart1"/>
    <dgm:cxn modelId="{5C6D71FD-5E47-4ABA-96C9-6ECFBEB876C5}" type="presParOf" srcId="{EDE24BCD-FA0F-4108-B519-0098867CEB12}" destId="{F52CBF26-1C87-4037-BE79-AD7980E8701A}" srcOrd="5" destOrd="0" presId="urn:microsoft.com/office/officeart/2005/8/layout/orgChart1"/>
    <dgm:cxn modelId="{4DF3001B-0763-42F0-AF5A-4994A6A1241B}" type="presParOf" srcId="{F52CBF26-1C87-4037-BE79-AD7980E8701A}" destId="{8EEDA804-7E7B-4229-B47E-4DCE8E36A637}" srcOrd="0" destOrd="0" presId="urn:microsoft.com/office/officeart/2005/8/layout/orgChart1"/>
    <dgm:cxn modelId="{816E1EFF-F750-42C2-A27C-DDE36420A378}" type="presParOf" srcId="{8EEDA804-7E7B-4229-B47E-4DCE8E36A637}" destId="{11DFB658-DB45-4895-A381-9F5268AFCEF4}" srcOrd="0" destOrd="0" presId="urn:microsoft.com/office/officeart/2005/8/layout/orgChart1"/>
    <dgm:cxn modelId="{134EDB75-EFCB-4B84-B154-E45298D877A9}" type="presParOf" srcId="{8EEDA804-7E7B-4229-B47E-4DCE8E36A637}" destId="{49CA1D2A-B446-4347-B212-D5E8E7AA9DDD}" srcOrd="1" destOrd="0" presId="urn:microsoft.com/office/officeart/2005/8/layout/orgChart1"/>
    <dgm:cxn modelId="{1BD87346-523E-4863-A009-F5B989163365}" type="presParOf" srcId="{F52CBF26-1C87-4037-BE79-AD7980E8701A}" destId="{046749AD-3E51-4782-A365-5F257030D571}" srcOrd="1" destOrd="0" presId="urn:microsoft.com/office/officeart/2005/8/layout/orgChart1"/>
    <dgm:cxn modelId="{AEB40450-3AF2-4E3B-A024-CD6B6C39344F}" type="presParOf" srcId="{046749AD-3E51-4782-A365-5F257030D571}" destId="{EA14E1EE-E4E3-479D-9912-2FCA89A913AF}" srcOrd="0" destOrd="0" presId="urn:microsoft.com/office/officeart/2005/8/layout/orgChart1"/>
    <dgm:cxn modelId="{CE4DCFA7-CCFC-436A-94A7-230AE7714E4B}" type="presParOf" srcId="{046749AD-3E51-4782-A365-5F257030D571}" destId="{4DC64FE9-DBAB-40A2-A1B1-FC53D4A843CD}" srcOrd="1" destOrd="0" presId="urn:microsoft.com/office/officeart/2005/8/layout/orgChart1"/>
    <dgm:cxn modelId="{E9D70613-AFE9-420F-9D59-3ADF71BAADB6}" type="presParOf" srcId="{4DC64FE9-DBAB-40A2-A1B1-FC53D4A843CD}" destId="{383A4EA1-29C2-49F5-BF6C-BD8D2670A7A1}" srcOrd="0" destOrd="0" presId="urn:microsoft.com/office/officeart/2005/8/layout/orgChart1"/>
    <dgm:cxn modelId="{BECC5104-B267-43EA-9C00-72AD24C87C4C}" type="presParOf" srcId="{383A4EA1-29C2-49F5-BF6C-BD8D2670A7A1}" destId="{EF9930D3-4AEB-4AB4-94A7-D94DE22B26B0}" srcOrd="0" destOrd="0" presId="urn:microsoft.com/office/officeart/2005/8/layout/orgChart1"/>
    <dgm:cxn modelId="{FFDBFECB-6776-47C5-86B6-CB4B2CCEE0D3}" type="presParOf" srcId="{383A4EA1-29C2-49F5-BF6C-BD8D2670A7A1}" destId="{8B7EB231-AA49-45DC-A4A7-47BC47325549}" srcOrd="1" destOrd="0" presId="urn:microsoft.com/office/officeart/2005/8/layout/orgChart1"/>
    <dgm:cxn modelId="{863F1DFF-30AA-4B1E-AC81-226617785B65}" type="presParOf" srcId="{4DC64FE9-DBAB-40A2-A1B1-FC53D4A843CD}" destId="{55E6F3BD-C35B-4C62-8A40-3BC6AF8E6BD3}" srcOrd="1" destOrd="0" presId="urn:microsoft.com/office/officeart/2005/8/layout/orgChart1"/>
    <dgm:cxn modelId="{678D3B46-1954-456B-8933-6D0306DB1419}" type="presParOf" srcId="{4DC64FE9-DBAB-40A2-A1B1-FC53D4A843CD}" destId="{DF319B47-0A2C-4AA2-89CA-3AE040AB6BB3}" srcOrd="2" destOrd="0" presId="urn:microsoft.com/office/officeart/2005/8/layout/orgChart1"/>
    <dgm:cxn modelId="{CC5475E6-F816-41FA-9417-FDA4EB8F3274}" type="presParOf" srcId="{F52CBF26-1C87-4037-BE79-AD7980E8701A}" destId="{43B3675F-1966-4782-9A1F-1D2EAADB3401}" srcOrd="2" destOrd="0" presId="urn:microsoft.com/office/officeart/2005/8/layout/orgChart1"/>
    <dgm:cxn modelId="{12EB3352-2410-49D4-9D17-71F0198ECEF2}" type="presParOf" srcId="{ADC712FE-CED2-4D81-97E0-A2D548867132}" destId="{B808E178-738C-48BD-8187-34E5CE64D7D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57D1C-DE59-45EE-B32F-4A939AC52C38}" type="datetimeFigureOut">
              <a:rPr lang="en-IN" smtClean="0"/>
              <a:pPr/>
              <a:t>07-09-2017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A417-3A11-47A4-9CA5-ED9FAE0F27F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57D1C-DE59-45EE-B32F-4A939AC52C38}" type="datetimeFigureOut">
              <a:rPr lang="en-IN" smtClean="0"/>
              <a:pPr/>
              <a:t>07-09-2017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A417-3A11-47A4-9CA5-ED9FAE0F27F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57D1C-DE59-45EE-B32F-4A939AC52C38}" type="datetimeFigureOut">
              <a:rPr lang="en-IN" smtClean="0"/>
              <a:pPr/>
              <a:t>07-09-2017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A417-3A11-47A4-9CA5-ED9FAE0F27F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57D1C-DE59-45EE-B32F-4A939AC52C38}" type="datetimeFigureOut">
              <a:rPr lang="en-IN" smtClean="0"/>
              <a:pPr/>
              <a:t>07-09-2017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A417-3A11-47A4-9CA5-ED9FAE0F27F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57D1C-DE59-45EE-B32F-4A939AC52C38}" type="datetimeFigureOut">
              <a:rPr lang="en-IN" smtClean="0"/>
              <a:pPr/>
              <a:t>07-09-2017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A417-3A11-47A4-9CA5-ED9FAE0F27F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57D1C-DE59-45EE-B32F-4A939AC52C38}" type="datetimeFigureOut">
              <a:rPr lang="en-IN" smtClean="0"/>
              <a:pPr/>
              <a:t>07-09-2017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A417-3A11-47A4-9CA5-ED9FAE0F27F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57D1C-DE59-45EE-B32F-4A939AC52C38}" type="datetimeFigureOut">
              <a:rPr lang="en-IN" smtClean="0"/>
              <a:pPr/>
              <a:t>07-09-2017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A417-3A11-47A4-9CA5-ED9FAE0F27F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57D1C-DE59-45EE-B32F-4A939AC52C38}" type="datetimeFigureOut">
              <a:rPr lang="en-IN" smtClean="0"/>
              <a:pPr/>
              <a:t>07-09-2017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A417-3A11-47A4-9CA5-ED9FAE0F27F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57D1C-DE59-45EE-B32F-4A939AC52C38}" type="datetimeFigureOut">
              <a:rPr lang="en-IN" smtClean="0"/>
              <a:pPr/>
              <a:t>07-09-2017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A417-3A11-47A4-9CA5-ED9FAE0F27F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57D1C-DE59-45EE-B32F-4A939AC52C38}" type="datetimeFigureOut">
              <a:rPr lang="en-IN" smtClean="0"/>
              <a:pPr/>
              <a:t>07-09-2017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A417-3A11-47A4-9CA5-ED9FAE0F27F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57D1C-DE59-45EE-B32F-4A939AC52C38}" type="datetimeFigureOut">
              <a:rPr lang="en-IN" smtClean="0"/>
              <a:pPr/>
              <a:t>07-09-2017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6B3BA417-3A11-47A4-9CA5-ED9FAE0F27F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CF57D1C-DE59-45EE-B32F-4A939AC52C38}" type="datetimeFigureOut">
              <a:rPr lang="en-IN" smtClean="0"/>
              <a:pPr/>
              <a:t>07-09-2017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B3BA417-3A11-47A4-9CA5-ED9FAE0F27F0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INTEGRATION TESTING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59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for testing interfaces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9340562"/>
              </p:ext>
            </p:extLst>
          </p:nvPr>
        </p:nvGraphicFramePr>
        <p:xfrm>
          <a:off x="3082345" y="2341418"/>
          <a:ext cx="4941194" cy="3735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3295"/>
                <a:gridCol w="2987899"/>
              </a:tblGrid>
              <a:tr h="187128">
                <a:tc>
                  <a:txBody>
                    <a:bodyPr/>
                    <a:lstStyle/>
                    <a:p>
                      <a:r>
                        <a:rPr lang="en-US" dirty="0" smtClean="0"/>
                        <a:t>STEP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INTERFACE</a:t>
                      </a:r>
                      <a:r>
                        <a:rPr lang="en-US" baseline="0" dirty="0" smtClean="0"/>
                        <a:t> TESTED</a:t>
                      </a:r>
                      <a:endParaRPr lang="en-US" dirty="0"/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1-2</a:t>
                      </a:r>
                      <a:endParaRPr lang="en-US" dirty="0"/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1-3</a:t>
                      </a:r>
                      <a:endParaRPr lang="en-US" dirty="0"/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1-4</a:t>
                      </a:r>
                      <a:endParaRPr lang="en-US" dirty="0"/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1-2-5</a:t>
                      </a:r>
                      <a:endParaRPr lang="en-US" dirty="0"/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1-3-6</a:t>
                      </a:r>
                      <a:endParaRPr lang="en-US" dirty="0"/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1-3-7</a:t>
                      </a:r>
                      <a:endParaRPr lang="en-US" dirty="0"/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(1-2-5)-(1-3-6-(3-7))</a:t>
                      </a:r>
                      <a:endParaRPr lang="en-US" dirty="0"/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1-4-8</a:t>
                      </a:r>
                      <a:endParaRPr lang="en-US" dirty="0"/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(1-2-5)-(1-3-6(3-7))-(1-4-8)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821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963" y="647592"/>
            <a:ext cx="10972800" cy="603654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Integration starts with testing interface between component 1 &amp; component 2.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All the interface covering all the arrows needs to be tested.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It  tests only those new interfaces that are added &amp; those related interfaces that are impacted by change.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E.g. if component 8 is added to the current release.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All other components are tested in previous release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If this addition has impact on functionality of component 5, then integration testing is done only for steps 4,7,8,&amp;9.</a:t>
            </a:r>
          </a:p>
          <a:p>
            <a:endParaRPr lang="en-US" dirty="0" smtClean="0"/>
          </a:p>
          <a:p>
            <a:r>
              <a:rPr lang="en-US" dirty="0" smtClean="0"/>
              <a:t>If possible steps can be combined for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936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721" y="1149868"/>
            <a:ext cx="10972800" cy="5611539"/>
          </a:xfrm>
        </p:spPr>
        <p:txBody>
          <a:bodyPr>
            <a:normAutofit/>
          </a:bodyPr>
          <a:lstStyle/>
          <a:p>
            <a:r>
              <a:rPr lang="en-US" dirty="0" smtClean="0"/>
              <a:t>If the set of components &amp; their related interfaces can function without the presence of other components or with minimal interface requirement in the software , then that set of components &amp; their interfaces is called as </a:t>
            </a:r>
            <a:r>
              <a:rPr lang="en-US" b="1" i="1" u="sng" dirty="0" smtClean="0"/>
              <a:t>“sub system”.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Each sub system can work independently with or without other sub systems.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This makes integration testing easier.</a:t>
            </a:r>
          </a:p>
        </p:txBody>
      </p:sp>
    </p:spTree>
    <p:extLst>
      <p:ext uri="{BB962C8B-B14F-4D97-AF65-F5344CB8AC3E}">
        <p14:creationId xmlns:p14="http://schemas.microsoft.com/office/powerpoint/2010/main" val="94526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358" y="1394568"/>
            <a:ext cx="10972800" cy="4389120"/>
          </a:xfrm>
        </p:spPr>
        <p:txBody>
          <a:bodyPr/>
          <a:lstStyle/>
          <a:p>
            <a:r>
              <a:rPr lang="en-US" dirty="0"/>
              <a:t>If a component at higher level requires modification every time a module gets added to the bottom, then for each component addition integration testing needs to be repeated starting from step 1</a:t>
            </a:r>
          </a:p>
          <a:p>
            <a:endParaRPr lang="en-US" dirty="0" smtClean="0"/>
          </a:p>
          <a:p>
            <a:r>
              <a:rPr lang="en-US" dirty="0" smtClean="0"/>
              <a:t>Order </a:t>
            </a:r>
            <a:r>
              <a:rPr lang="en-US" dirty="0"/>
              <a:t>of testing may change as per the different traversing methods used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/>
              <a:t>Breadth first :1-2,1-3,1-4 &amp; so </a:t>
            </a:r>
            <a:r>
              <a:rPr lang="en-US" dirty="0" smtClean="0"/>
              <a:t>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Depth First: 1-2-5,1-3-6 &amp; so 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45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6148"/>
            <a:ext cx="10972800" cy="1143000"/>
          </a:xfrm>
        </p:spPr>
        <p:txBody>
          <a:bodyPr/>
          <a:lstStyle/>
          <a:p>
            <a:r>
              <a:rPr lang="en-US" dirty="0" smtClean="0"/>
              <a:t>BOTTOM-UP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33685"/>
            <a:ext cx="10972800" cy="4389120"/>
          </a:xfrm>
        </p:spPr>
        <p:txBody>
          <a:bodyPr/>
          <a:lstStyle/>
          <a:p>
            <a:r>
              <a:rPr lang="en-US" dirty="0" smtClean="0"/>
              <a:t>It is opposite of top down integration</a:t>
            </a:r>
          </a:p>
          <a:p>
            <a:r>
              <a:rPr lang="en-US" dirty="0" smtClean="0"/>
              <a:t>Components for new product development becomes available in reverse order</a:t>
            </a:r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2479" y="1381689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490156" y="2552848"/>
            <a:ext cx="1878583" cy="939291"/>
            <a:chOff x="4880556" y="391278"/>
            <a:chExt cx="1878583" cy="939291"/>
          </a:xfrm>
        </p:grpSpPr>
        <p:sp>
          <p:nvSpPr>
            <p:cNvPr id="7" name="Rectangle 6"/>
            <p:cNvSpPr/>
            <p:nvPr/>
          </p:nvSpPr>
          <p:spPr>
            <a:xfrm>
              <a:off x="4880556" y="391278"/>
              <a:ext cx="1878583" cy="939291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4880556" y="391278"/>
              <a:ext cx="1878583" cy="9392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/>
                <a:t>Component 8</a:t>
              </a:r>
              <a:endParaRPr lang="en-US" sz="2800" kern="12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747080" y="3886642"/>
            <a:ext cx="1878583" cy="939291"/>
            <a:chOff x="1137480" y="1725072"/>
            <a:chExt cx="1878583" cy="939291"/>
          </a:xfrm>
        </p:grpSpPr>
        <p:sp>
          <p:nvSpPr>
            <p:cNvPr id="10" name="Rectangle 9"/>
            <p:cNvSpPr/>
            <p:nvPr/>
          </p:nvSpPr>
          <p:spPr>
            <a:xfrm>
              <a:off x="1137480" y="1725072"/>
              <a:ext cx="1878583" cy="939291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1137480" y="1725072"/>
              <a:ext cx="1878583" cy="9392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/>
                <a:t>Component 5</a:t>
              </a:r>
              <a:endParaRPr lang="en-US" sz="2800" kern="12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747080" y="5302202"/>
            <a:ext cx="1878583" cy="939291"/>
            <a:chOff x="937" y="3058866"/>
            <a:chExt cx="1878583" cy="939291"/>
          </a:xfrm>
        </p:grpSpPr>
        <p:sp>
          <p:nvSpPr>
            <p:cNvPr id="13" name="Rectangle 12"/>
            <p:cNvSpPr/>
            <p:nvPr/>
          </p:nvSpPr>
          <p:spPr>
            <a:xfrm>
              <a:off x="937" y="3058866"/>
              <a:ext cx="1878583" cy="939291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ectangle 13"/>
            <p:cNvSpPr/>
            <p:nvPr/>
          </p:nvSpPr>
          <p:spPr>
            <a:xfrm>
              <a:off x="937" y="3058866"/>
              <a:ext cx="1878583" cy="9392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/>
                <a:t>Component 1</a:t>
              </a:r>
              <a:endParaRPr lang="en-US" sz="2800" kern="12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50864" y="5224928"/>
            <a:ext cx="1878583" cy="939291"/>
            <a:chOff x="2274023" y="3058866"/>
            <a:chExt cx="1878583" cy="939291"/>
          </a:xfrm>
        </p:grpSpPr>
        <p:sp>
          <p:nvSpPr>
            <p:cNvPr id="16" name="Rectangle 15"/>
            <p:cNvSpPr/>
            <p:nvPr/>
          </p:nvSpPr>
          <p:spPr>
            <a:xfrm>
              <a:off x="2274023" y="3058866"/>
              <a:ext cx="1878583" cy="939291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 16"/>
            <p:cNvSpPr/>
            <p:nvPr/>
          </p:nvSpPr>
          <p:spPr>
            <a:xfrm>
              <a:off x="2274023" y="3058866"/>
              <a:ext cx="1878583" cy="9392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/>
                <a:t>Component 2</a:t>
              </a:r>
              <a:endParaRPr lang="en-US" sz="2800" kern="12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490155" y="4029600"/>
            <a:ext cx="1878583" cy="939291"/>
            <a:chOff x="5683651" y="1725072"/>
            <a:chExt cx="1878583" cy="939291"/>
          </a:xfrm>
        </p:grpSpPr>
        <p:sp>
          <p:nvSpPr>
            <p:cNvPr id="19" name="Rectangle 18"/>
            <p:cNvSpPr/>
            <p:nvPr/>
          </p:nvSpPr>
          <p:spPr>
            <a:xfrm>
              <a:off x="5683651" y="1725072"/>
              <a:ext cx="1878583" cy="939291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5683651" y="1725072"/>
              <a:ext cx="1878583" cy="9392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/>
                <a:t>Component 6</a:t>
              </a:r>
              <a:endParaRPr lang="en-US" sz="2800" kern="12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856719" y="5224928"/>
            <a:ext cx="1878583" cy="939291"/>
            <a:chOff x="4547108" y="3058866"/>
            <a:chExt cx="1878583" cy="939291"/>
          </a:xfrm>
        </p:grpSpPr>
        <p:sp>
          <p:nvSpPr>
            <p:cNvPr id="22" name="Rectangle 21"/>
            <p:cNvSpPr/>
            <p:nvPr/>
          </p:nvSpPr>
          <p:spPr>
            <a:xfrm>
              <a:off x="4547108" y="3058866"/>
              <a:ext cx="1878583" cy="939291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4547108" y="3058866"/>
              <a:ext cx="1878583" cy="9392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/>
                <a:t>Component 3</a:t>
              </a:r>
              <a:endParaRPr lang="en-US" sz="2800" kern="12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9426019" y="5220436"/>
            <a:ext cx="1878583" cy="939291"/>
            <a:chOff x="6820193" y="3058866"/>
            <a:chExt cx="1878583" cy="939291"/>
          </a:xfrm>
        </p:grpSpPr>
        <p:sp>
          <p:nvSpPr>
            <p:cNvPr id="25" name="Rectangle 24"/>
            <p:cNvSpPr/>
            <p:nvPr/>
          </p:nvSpPr>
          <p:spPr>
            <a:xfrm>
              <a:off x="6820193" y="3058866"/>
              <a:ext cx="1878583" cy="939291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6820193" y="3058866"/>
              <a:ext cx="1878583" cy="9392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/>
                <a:t>Component 4</a:t>
              </a:r>
              <a:endParaRPr lang="en-US" sz="2800" kern="1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9233233" y="3886642"/>
            <a:ext cx="1878583" cy="939291"/>
            <a:chOff x="8623633" y="1725072"/>
            <a:chExt cx="1878583" cy="939291"/>
          </a:xfrm>
        </p:grpSpPr>
        <p:sp>
          <p:nvSpPr>
            <p:cNvPr id="28" name="Rectangle 27"/>
            <p:cNvSpPr/>
            <p:nvPr/>
          </p:nvSpPr>
          <p:spPr>
            <a:xfrm>
              <a:off x="8623633" y="1725072"/>
              <a:ext cx="1878583" cy="939291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8623633" y="1725072"/>
              <a:ext cx="1878583" cy="9392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/>
                <a:t>Component 7</a:t>
              </a:r>
              <a:endParaRPr lang="en-US" sz="2800" kern="1200" dirty="0"/>
            </a:p>
          </p:txBody>
        </p:sp>
      </p:grpSp>
      <p:cxnSp>
        <p:nvCxnSpPr>
          <p:cNvPr id="30" name="Straight Arrow Connector 29"/>
          <p:cNvCxnSpPr>
            <a:stCxn id="10" idx="0"/>
            <a:endCxn id="8" idx="1"/>
          </p:cNvCxnSpPr>
          <p:nvPr/>
        </p:nvCxnSpPr>
        <p:spPr>
          <a:xfrm flipV="1">
            <a:off x="2686372" y="3022494"/>
            <a:ext cx="2803784" cy="8641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2"/>
            <a:endCxn id="14" idx="0"/>
          </p:cNvCxnSpPr>
          <p:nvPr/>
        </p:nvCxnSpPr>
        <p:spPr>
          <a:xfrm>
            <a:off x="2686372" y="4825933"/>
            <a:ext cx="0" cy="47626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0177944" y="4748659"/>
            <a:ext cx="0" cy="47626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392297" y="3493205"/>
            <a:ext cx="0" cy="47626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9" idx="2"/>
            <a:endCxn id="16" idx="0"/>
          </p:cNvCxnSpPr>
          <p:nvPr/>
        </p:nvCxnSpPr>
        <p:spPr>
          <a:xfrm flipH="1">
            <a:off x="5490156" y="4968891"/>
            <a:ext cx="939291" cy="25603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2" idx="0"/>
            <a:endCxn id="19" idx="2"/>
          </p:cNvCxnSpPr>
          <p:nvPr/>
        </p:nvCxnSpPr>
        <p:spPr>
          <a:xfrm flipH="1" flipV="1">
            <a:off x="6429447" y="4968891"/>
            <a:ext cx="1366564" cy="25603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3"/>
            <a:endCxn id="29" idx="0"/>
          </p:cNvCxnSpPr>
          <p:nvPr/>
        </p:nvCxnSpPr>
        <p:spPr>
          <a:xfrm>
            <a:off x="7368739" y="3022494"/>
            <a:ext cx="2803786" cy="8641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88529"/>
            <a:ext cx="10972800" cy="5781543"/>
          </a:xfrm>
        </p:spPr>
        <p:txBody>
          <a:bodyPr/>
          <a:lstStyle/>
          <a:p>
            <a:r>
              <a:rPr lang="en-US" dirty="0" smtClean="0"/>
              <a:t>Double  arrows denotes logical flow &amp; integration approach.</a:t>
            </a:r>
          </a:p>
          <a:p>
            <a:r>
              <a:rPr lang="en-US" dirty="0" smtClean="0"/>
              <a:t>Logical flow is from top to bottom &amp; integration path is from bottom to   top</a:t>
            </a:r>
          </a:p>
          <a:p>
            <a:r>
              <a:rPr lang="en-US" dirty="0" smtClean="0"/>
              <a:t>Testing starts with component 1 till the component 8 is reached.</a:t>
            </a:r>
            <a:endParaRPr lang="en-US" dirty="0"/>
          </a:p>
        </p:txBody>
      </p:sp>
      <p:graphicFrame>
        <p:nvGraphicFramePr>
          <p:cNvPr id="3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9340562"/>
              </p:ext>
            </p:extLst>
          </p:nvPr>
        </p:nvGraphicFramePr>
        <p:xfrm>
          <a:off x="3082345" y="2812488"/>
          <a:ext cx="4941194" cy="3361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3295"/>
                <a:gridCol w="2987899"/>
              </a:tblGrid>
              <a:tr h="187128">
                <a:tc>
                  <a:txBody>
                    <a:bodyPr/>
                    <a:lstStyle/>
                    <a:p>
                      <a:r>
                        <a:rPr lang="en-US" dirty="0" smtClean="0"/>
                        <a:t>STEP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INTERFACE</a:t>
                      </a:r>
                      <a:r>
                        <a:rPr lang="en-US" baseline="0" dirty="0" smtClean="0"/>
                        <a:t> TESTED</a:t>
                      </a:r>
                      <a:endParaRPr lang="en-US" dirty="0"/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1-5</a:t>
                      </a:r>
                      <a:endParaRPr lang="en-US" dirty="0"/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2-6</a:t>
                      </a:r>
                      <a:endParaRPr lang="en-US" dirty="0"/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3-6</a:t>
                      </a:r>
                      <a:endParaRPr lang="en-US" dirty="0"/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4-7</a:t>
                      </a:r>
                      <a:endParaRPr lang="en-US" dirty="0"/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1-5-8</a:t>
                      </a:r>
                      <a:endParaRPr lang="en-US" dirty="0"/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2-6-(3-6)-8</a:t>
                      </a:r>
                      <a:endParaRPr lang="en-US" dirty="0"/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4-7-8</a:t>
                      </a:r>
                      <a:endParaRPr lang="en-US" dirty="0"/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(1-5-8)-(2-6-(3-6)-8)-(4-7-8)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71659"/>
            <a:ext cx="10972800" cy="585081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logic flow of the product can be different from integration path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Product development organization needs to demonstrate the product functionalities at the regular intervals to the customer for getting their feedback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To increase the frequency of delivery, each component can be made independent.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Some part of code is duplicated among the components to demonstrate them separately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After testing &amp; approval from customer the common code is pushed into components in higher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63042"/>
            <a:ext cx="10972800" cy="4389120"/>
          </a:xfrm>
        </p:spPr>
        <p:txBody>
          <a:bodyPr/>
          <a:lstStyle/>
          <a:p>
            <a:r>
              <a:rPr lang="en-US" dirty="0" smtClean="0"/>
              <a:t>Top down approach is suited for Waterfall &amp; V-model.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Bottom up approach is suited for iteration &amp; agile methodologies</a:t>
            </a:r>
          </a:p>
          <a:p>
            <a:endParaRPr lang="en-US" dirty="0" smtClean="0"/>
          </a:p>
          <a:p>
            <a:r>
              <a:rPr lang="en-US" dirty="0" smtClean="0"/>
              <a:t>In practical scenario testing methodology is dependent on design &amp; architecture of product.</a:t>
            </a:r>
            <a:endParaRPr lang="en-US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It also depends on availability of components, technology used, resources available.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BI-DIRECTIONAL INTEGRATION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1533685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2479" y="1381689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490156" y="2552848"/>
            <a:ext cx="1878583" cy="939291"/>
            <a:chOff x="4880556" y="391278"/>
            <a:chExt cx="1878583" cy="939291"/>
          </a:xfrm>
        </p:grpSpPr>
        <p:sp>
          <p:nvSpPr>
            <p:cNvPr id="8" name="Rectangle 7"/>
            <p:cNvSpPr/>
            <p:nvPr/>
          </p:nvSpPr>
          <p:spPr>
            <a:xfrm>
              <a:off x="4880556" y="391278"/>
              <a:ext cx="1878583" cy="939291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>
            <a:xfrm>
              <a:off x="4880556" y="391278"/>
              <a:ext cx="1878583" cy="9392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/>
                <a:t>Component 1</a:t>
              </a:r>
              <a:endParaRPr lang="en-US" sz="2800" kern="1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747080" y="3886642"/>
            <a:ext cx="1878583" cy="939291"/>
            <a:chOff x="1137480" y="1725072"/>
            <a:chExt cx="1878583" cy="939291"/>
          </a:xfrm>
        </p:grpSpPr>
        <p:sp>
          <p:nvSpPr>
            <p:cNvPr id="11" name="Rectangle 10"/>
            <p:cNvSpPr/>
            <p:nvPr/>
          </p:nvSpPr>
          <p:spPr>
            <a:xfrm>
              <a:off x="1137480" y="1725072"/>
              <a:ext cx="1878583" cy="939291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 11"/>
            <p:cNvSpPr/>
            <p:nvPr/>
          </p:nvSpPr>
          <p:spPr>
            <a:xfrm>
              <a:off x="1137480" y="1725072"/>
              <a:ext cx="1878583" cy="9392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/>
                <a:t>Component 6</a:t>
              </a:r>
              <a:endParaRPr lang="en-US" sz="2800" kern="12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747080" y="5302202"/>
            <a:ext cx="1878583" cy="939291"/>
            <a:chOff x="937" y="3058866"/>
            <a:chExt cx="1878583" cy="939291"/>
          </a:xfrm>
        </p:grpSpPr>
        <p:sp>
          <p:nvSpPr>
            <p:cNvPr id="14" name="Rectangle 13"/>
            <p:cNvSpPr/>
            <p:nvPr/>
          </p:nvSpPr>
          <p:spPr>
            <a:xfrm>
              <a:off x="937" y="3058866"/>
              <a:ext cx="1878583" cy="939291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937" y="3058866"/>
              <a:ext cx="1878583" cy="9392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/>
                <a:t>Component </a:t>
              </a:r>
              <a:r>
                <a:rPr lang="en-US" sz="2800" dirty="0"/>
                <a:t>2</a:t>
              </a:r>
              <a:endParaRPr lang="en-US" sz="2800" kern="1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550864" y="5224928"/>
            <a:ext cx="1878583" cy="939291"/>
            <a:chOff x="2274023" y="3058866"/>
            <a:chExt cx="1878583" cy="939291"/>
          </a:xfrm>
        </p:grpSpPr>
        <p:sp>
          <p:nvSpPr>
            <p:cNvPr id="17" name="Rectangle 16"/>
            <p:cNvSpPr/>
            <p:nvPr/>
          </p:nvSpPr>
          <p:spPr>
            <a:xfrm>
              <a:off x="2274023" y="3058866"/>
              <a:ext cx="1878583" cy="939291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ectangle 17"/>
            <p:cNvSpPr/>
            <p:nvPr/>
          </p:nvSpPr>
          <p:spPr>
            <a:xfrm>
              <a:off x="2274023" y="3058866"/>
              <a:ext cx="1878583" cy="9392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/>
                <a:t>Component 3</a:t>
              </a:r>
              <a:endParaRPr lang="en-US" sz="2800" kern="12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490155" y="4029600"/>
            <a:ext cx="1878583" cy="939291"/>
            <a:chOff x="5683651" y="1725072"/>
            <a:chExt cx="1878583" cy="939291"/>
          </a:xfrm>
        </p:grpSpPr>
        <p:sp>
          <p:nvSpPr>
            <p:cNvPr id="20" name="Rectangle 19"/>
            <p:cNvSpPr/>
            <p:nvPr/>
          </p:nvSpPr>
          <p:spPr>
            <a:xfrm>
              <a:off x="5683651" y="1725072"/>
              <a:ext cx="1878583" cy="939291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5683651" y="1725072"/>
              <a:ext cx="1878583" cy="9392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/>
                <a:t>Component 7</a:t>
              </a:r>
              <a:endParaRPr lang="en-US" sz="2800" kern="12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856719" y="5224928"/>
            <a:ext cx="1878583" cy="939291"/>
            <a:chOff x="4547108" y="3058866"/>
            <a:chExt cx="1878583" cy="939291"/>
          </a:xfrm>
        </p:grpSpPr>
        <p:sp>
          <p:nvSpPr>
            <p:cNvPr id="23" name="Rectangle 22"/>
            <p:cNvSpPr/>
            <p:nvPr/>
          </p:nvSpPr>
          <p:spPr>
            <a:xfrm>
              <a:off x="4547108" y="3058866"/>
              <a:ext cx="1878583" cy="939291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ectangle 23"/>
            <p:cNvSpPr/>
            <p:nvPr/>
          </p:nvSpPr>
          <p:spPr>
            <a:xfrm>
              <a:off x="4547108" y="3058866"/>
              <a:ext cx="1878583" cy="9392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/>
                <a:t>Component 4</a:t>
              </a:r>
              <a:endParaRPr lang="en-US" sz="2800" kern="12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9426019" y="5220436"/>
            <a:ext cx="1878583" cy="939291"/>
            <a:chOff x="6820193" y="3058866"/>
            <a:chExt cx="1878583" cy="939291"/>
          </a:xfrm>
        </p:grpSpPr>
        <p:sp>
          <p:nvSpPr>
            <p:cNvPr id="26" name="Rectangle 25"/>
            <p:cNvSpPr/>
            <p:nvPr/>
          </p:nvSpPr>
          <p:spPr>
            <a:xfrm>
              <a:off x="6820193" y="3058866"/>
              <a:ext cx="1878583" cy="939291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6820193" y="3058866"/>
              <a:ext cx="1878583" cy="9392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/>
                <a:t>Component 5</a:t>
              </a:r>
              <a:endParaRPr lang="en-US" sz="2800" kern="12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9233233" y="3886642"/>
            <a:ext cx="1878583" cy="939291"/>
            <a:chOff x="8623633" y="1725072"/>
            <a:chExt cx="1878583" cy="939291"/>
          </a:xfrm>
        </p:grpSpPr>
        <p:sp>
          <p:nvSpPr>
            <p:cNvPr id="29" name="Rectangle 28"/>
            <p:cNvSpPr/>
            <p:nvPr/>
          </p:nvSpPr>
          <p:spPr>
            <a:xfrm>
              <a:off x="8623633" y="1725072"/>
              <a:ext cx="1878583" cy="939291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8623633" y="1725072"/>
              <a:ext cx="1878583" cy="9392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/>
                <a:t>Component 8</a:t>
              </a:r>
              <a:endParaRPr lang="en-US" sz="2800" kern="1200" dirty="0"/>
            </a:p>
          </p:txBody>
        </p:sp>
      </p:grpSp>
      <p:cxnSp>
        <p:nvCxnSpPr>
          <p:cNvPr id="39" name="Straight Arrow Connector 38"/>
          <p:cNvCxnSpPr>
            <a:stCxn id="9" idx="1"/>
            <a:endCxn id="11" idx="0"/>
          </p:cNvCxnSpPr>
          <p:nvPr/>
        </p:nvCxnSpPr>
        <p:spPr>
          <a:xfrm flipH="1">
            <a:off x="2686372" y="3022494"/>
            <a:ext cx="2803784" cy="864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9" idx="3"/>
            <a:endCxn id="29" idx="0"/>
          </p:cNvCxnSpPr>
          <p:nvPr/>
        </p:nvCxnSpPr>
        <p:spPr>
          <a:xfrm>
            <a:off x="7368739" y="3022494"/>
            <a:ext cx="2803786" cy="864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8" idx="2"/>
            <a:endCxn id="20" idx="0"/>
          </p:cNvCxnSpPr>
          <p:nvPr/>
        </p:nvCxnSpPr>
        <p:spPr>
          <a:xfrm flipH="1">
            <a:off x="6429447" y="3492139"/>
            <a:ext cx="1" cy="537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2633633" y="4825933"/>
            <a:ext cx="1" cy="537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5241688" y="4716239"/>
            <a:ext cx="1" cy="537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7849743" y="4668537"/>
            <a:ext cx="1" cy="537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10225325" y="4667325"/>
            <a:ext cx="1" cy="537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241688" y="4716239"/>
            <a:ext cx="2484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7362373" y="4667325"/>
            <a:ext cx="487370" cy="15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1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43590"/>
            <a:ext cx="11246603" cy="537971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It’s a combination of top-down &amp; bottom-up integration </a:t>
            </a:r>
            <a:r>
              <a:rPr lang="en-IN" dirty="0" smtClean="0"/>
              <a:t>approach</a:t>
            </a:r>
          </a:p>
          <a:p>
            <a:endParaRPr lang="en-IN" dirty="0" smtClean="0"/>
          </a:p>
          <a:p>
            <a:r>
              <a:rPr lang="en-IN" dirty="0" smtClean="0"/>
              <a:t>Components are available in order of component numbers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Components 1,2,3,4, &amp; 5 are tested separately 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Bi-directional integration is performed using stubs &amp; drivers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Drivers are used for upstream connectivity &amp; stubs are used for downstream connectivity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Driver is a function which redirects the request to other components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565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079675"/>
          </a:xfrm>
        </p:spPr>
        <p:txBody>
          <a:bodyPr/>
          <a:lstStyle/>
          <a:p>
            <a:r>
              <a:rPr lang="en-IN" dirty="0" smtClean="0"/>
              <a:t>WHAT IS INTEGRATION TESTING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1779199"/>
            <a:ext cx="9784080" cy="4206240"/>
          </a:xfrm>
        </p:spPr>
        <p:txBody>
          <a:bodyPr>
            <a:normAutofit lnSpcReduction="10000"/>
          </a:bodyPr>
          <a:lstStyle/>
          <a:p>
            <a:r>
              <a:rPr lang="en-IN" sz="2800" dirty="0" smtClean="0"/>
              <a:t>System is made up of multiple components or modules.</a:t>
            </a:r>
          </a:p>
          <a:p>
            <a:r>
              <a:rPr lang="en-IN" sz="2800" smtClean="0"/>
              <a:t>Integration </a:t>
            </a:r>
            <a:r>
              <a:rPr lang="en-IN" sz="2800" dirty="0" smtClean="0"/>
              <a:t>is defined as set of interaction among components</a:t>
            </a:r>
          </a:p>
          <a:p>
            <a:r>
              <a:rPr lang="en-IN" sz="2800" dirty="0" smtClean="0"/>
              <a:t>Testing the interaction between modules &amp; interaction with other systems externally  is called integration testing</a:t>
            </a:r>
          </a:p>
          <a:p>
            <a:r>
              <a:rPr lang="en-IN" sz="2800" dirty="0" smtClean="0"/>
              <a:t>It starts when two of the components are ready &amp; end when all component interface are tested.</a:t>
            </a:r>
          </a:p>
          <a:p>
            <a:r>
              <a:rPr lang="en-IN" sz="2800" dirty="0" smtClean="0"/>
              <a:t>The final round of integration involving all components are Final Integration Testing (FIT) or system integration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188716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43587"/>
            <a:ext cx="10972800" cy="4389120"/>
          </a:xfrm>
        </p:spPr>
        <p:txBody>
          <a:bodyPr/>
          <a:lstStyle/>
          <a:p>
            <a:r>
              <a:rPr lang="en-IN" dirty="0"/>
              <a:t>Stub stimulates the behaviour of missing </a:t>
            </a:r>
            <a:r>
              <a:rPr lang="en-IN" dirty="0" smtClean="0"/>
              <a:t>components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After testing the functionality of integration testing, stubs &amp; drivers are </a:t>
            </a:r>
            <a:r>
              <a:rPr lang="en-IN" dirty="0" smtClean="0"/>
              <a:t>removed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Once components 6,7,8 are ready, it focuses only on these new </a:t>
            </a:r>
            <a:r>
              <a:rPr lang="en-IN" dirty="0" smtClean="0"/>
              <a:t>components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This approach is also known as </a:t>
            </a:r>
            <a:r>
              <a:rPr lang="en-IN" dirty="0" smtClean="0"/>
              <a:t>“</a:t>
            </a:r>
            <a:r>
              <a:rPr lang="en-IN" dirty="0"/>
              <a:t>sandwich integration</a:t>
            </a:r>
          </a:p>
        </p:txBody>
      </p:sp>
    </p:spTree>
    <p:extLst>
      <p:ext uri="{BB962C8B-B14F-4D97-AF65-F5344CB8AC3E}">
        <p14:creationId xmlns:p14="http://schemas.microsoft.com/office/powerpoint/2010/main" val="3652728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4699545"/>
              </p:ext>
            </p:extLst>
          </p:nvPr>
        </p:nvGraphicFramePr>
        <p:xfrm>
          <a:off x="2324746" y="2648085"/>
          <a:ext cx="733069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5349"/>
                <a:gridCol w="3665349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STEPS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INTERFACE TESTED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6-2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7-3-4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8-5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(1-6-2)-(1-7-3-4)-(1-8-5)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77565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Steps 1-3 are bottom up integration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Step 4 uses top down integration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In product development phase when transition happens from 2 tier to 3 tier architecture, middle tier gets created. 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It takes code from bottom level &amp; top level services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0444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components of system are integrated &amp; tested as single unit</a:t>
            </a:r>
          </a:p>
          <a:p>
            <a:r>
              <a:rPr lang="en-US" dirty="0" smtClean="0"/>
              <a:t>There are 2 types:</a:t>
            </a:r>
          </a:p>
          <a:p>
            <a:pPr lvl="1"/>
            <a:r>
              <a:rPr lang="en-US" dirty="0" smtClean="0"/>
              <a:t>Components or system integration</a:t>
            </a:r>
          </a:p>
          <a:p>
            <a:pPr lvl="1"/>
            <a:r>
              <a:rPr lang="en-US" dirty="0" smtClean="0"/>
              <a:t>Final integration or system integration</a:t>
            </a:r>
          </a:p>
          <a:p>
            <a:r>
              <a:rPr lang="en-US" dirty="0" smtClean="0"/>
              <a:t>Complete system integration is covered as last step</a:t>
            </a:r>
          </a:p>
          <a:p>
            <a:r>
              <a:rPr lang="en-US" dirty="0" smtClean="0"/>
              <a:t>It waits till all component arrive.</a:t>
            </a:r>
          </a:p>
          <a:p>
            <a:r>
              <a:rPr lang="en-US" dirty="0" smtClean="0"/>
              <a:t>It is also known as big bang integration</a:t>
            </a:r>
          </a:p>
          <a:p>
            <a:r>
              <a:rPr lang="en-US" dirty="0" smtClean="0"/>
              <a:t>It reduces testing effort &amp; removes duplication in testing</a:t>
            </a:r>
          </a:p>
        </p:txBody>
      </p:sp>
    </p:spTree>
    <p:extLst>
      <p:ext uri="{BB962C8B-B14F-4D97-AF65-F5344CB8AC3E}">
        <p14:creationId xmlns:p14="http://schemas.microsoft.com/office/powerpoint/2010/main" val="1568525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failure is encountered, it is very difficult to locate the problem &amp; find out which interface contains defects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Testing happens at the end so the pressure from approaching release date is high. It might compromise on quality of product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Certain components may take excessive time to be ready. This wastes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60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CHOOSING INTEGRATION METHOD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981200" y="2895600"/>
          <a:ext cx="81534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6700"/>
                <a:gridCol w="4076700"/>
              </a:tblGrid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Clear</a:t>
                      </a:r>
                      <a:r>
                        <a:rPr lang="en-US" baseline="0" dirty="0" smtClean="0"/>
                        <a:t> requirements &amp;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 Down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Dynamically changing requirements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Bottom Up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Changing architecture, stable design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Bi-directional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Limited changes to existing architecture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Big Bang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45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INTEGRATION TESTING AS A PHASE OF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starts from where 2 components can be tested together till all the components are tested as complete system together.</a:t>
            </a:r>
          </a:p>
          <a:p>
            <a:r>
              <a:rPr lang="en-US" dirty="0" smtClean="0"/>
              <a:t>It not only focuses only on whether functionality of components work well, but also on whether they work together </a:t>
            </a:r>
          </a:p>
          <a:p>
            <a:r>
              <a:rPr lang="en-US" dirty="0" smtClean="0"/>
              <a:t>It  focuses on finding defects  which arises because of combining various components for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755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457200"/>
            <a:ext cx="8229600" cy="5867400"/>
          </a:xfrm>
        </p:spPr>
        <p:txBody>
          <a:bodyPr>
            <a:normAutofit/>
          </a:bodyPr>
          <a:lstStyle/>
          <a:p>
            <a:r>
              <a:rPr lang="en-US" dirty="0" smtClean="0"/>
              <a:t>Integration testing phase needs to focus on interfaces as well as usage</a:t>
            </a:r>
          </a:p>
          <a:p>
            <a:r>
              <a:rPr lang="en-US" dirty="0" smtClean="0"/>
              <a:t>It ensures completeness &amp; coverage of testing for functionality</a:t>
            </a:r>
          </a:p>
          <a:p>
            <a:r>
              <a:rPr lang="en-US" dirty="0" smtClean="0"/>
              <a:t>It focuses not only on planned test case execution but also on unplanned testing. It is termed as “ad hoc testing”</a:t>
            </a:r>
          </a:p>
          <a:p>
            <a:r>
              <a:rPr lang="en-US" dirty="0" smtClean="0"/>
              <a:t>This helps in getting overall acceptance of product from all internal users</a:t>
            </a:r>
          </a:p>
          <a:p>
            <a:r>
              <a:rPr lang="en-US" dirty="0" smtClean="0"/>
              <a:t>When the functionality of different components are combined &amp; tested together for sequence of related operations, they are called as scenarios.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773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60335"/>
            <a:ext cx="10972800" cy="1143000"/>
          </a:xfrm>
        </p:spPr>
        <p:txBody>
          <a:bodyPr/>
          <a:lstStyle/>
          <a:p>
            <a:r>
              <a:rPr lang="en-US" dirty="0" smtClean="0"/>
              <a:t>SCENARIO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03335"/>
            <a:ext cx="11654118" cy="5158830"/>
          </a:xfrm>
        </p:spPr>
        <p:txBody>
          <a:bodyPr>
            <a:normAutofit/>
          </a:bodyPr>
          <a:lstStyle/>
          <a:p>
            <a:r>
              <a:rPr lang="en-US" dirty="0" smtClean="0"/>
              <a:t>It is defined as set of realistic user activities that are used for evaluating a product</a:t>
            </a:r>
          </a:p>
          <a:p>
            <a:r>
              <a:rPr lang="en-US" dirty="0" smtClean="0"/>
              <a:t>It is a planned activity to explore to different usage patterns &amp; combine them into  test cases called scenario test case</a:t>
            </a:r>
          </a:p>
          <a:p>
            <a:r>
              <a:rPr lang="en-US" dirty="0" smtClean="0"/>
              <a:t>There are 2 methods:</a:t>
            </a:r>
          </a:p>
          <a:p>
            <a:pPr lvl="1"/>
            <a:r>
              <a:rPr lang="en-US" b="1" u="sng" dirty="0" smtClean="0"/>
              <a:t>System scenario-</a:t>
            </a:r>
            <a:r>
              <a:rPr lang="en-IN" dirty="0"/>
              <a:t>The set of activities used for scenarios testing covers several components in the </a:t>
            </a:r>
            <a:r>
              <a:rPr lang="en-IN" dirty="0" smtClean="0"/>
              <a:t>system</a:t>
            </a:r>
            <a:endParaRPr lang="en-US" dirty="0" smtClean="0"/>
          </a:p>
          <a:p>
            <a:pPr lvl="1"/>
            <a:r>
              <a:rPr lang="en-US" b="1" u="sng" dirty="0" smtClean="0"/>
              <a:t>Use case/role based scenarios-</a:t>
            </a:r>
            <a:r>
              <a:rPr lang="en-IN" dirty="0"/>
              <a:t>It is a stepwise procedure on how a user intends to use a system, with different user roles &amp; associated </a:t>
            </a:r>
            <a:r>
              <a:rPr lang="en-IN" dirty="0" smtClean="0"/>
              <a:t>parameters. Users </a:t>
            </a:r>
            <a:r>
              <a:rPr lang="en-IN" dirty="0"/>
              <a:t>are termed as </a:t>
            </a:r>
            <a:r>
              <a:rPr lang="en-IN" dirty="0" smtClean="0"/>
              <a:t>actors. What </a:t>
            </a:r>
            <a:r>
              <a:rPr lang="en-IN" dirty="0"/>
              <a:t>product should do for a particular activity is called system </a:t>
            </a:r>
            <a:r>
              <a:rPr lang="en-IN" dirty="0" smtClean="0"/>
              <a:t>behaviour. Users </a:t>
            </a:r>
            <a:r>
              <a:rPr lang="en-IN" dirty="0"/>
              <a:t>with specific role to interact between actor &amp; system is called agents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630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DEFECT BASH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is ad hoc testing. People performing different roles in an organization test the product together at same time</a:t>
            </a:r>
          </a:p>
          <a:p>
            <a:r>
              <a:rPr lang="en-US" dirty="0" smtClean="0"/>
              <a:t>Testing by all the participants is not based on written test cases. What is to be tested depends on individuals decision &amp; creativity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IN" b="1" u="sng" dirty="0"/>
              <a:t>ADVANTAGES </a:t>
            </a:r>
            <a:r>
              <a:rPr lang="en-IN" b="1" u="sng" dirty="0" smtClean="0"/>
              <a:t>:-</a:t>
            </a:r>
          </a:p>
          <a:p>
            <a:r>
              <a:rPr lang="en-IN" dirty="0" smtClean="0"/>
              <a:t>It </a:t>
            </a:r>
            <a:r>
              <a:rPr lang="en-IN" dirty="0"/>
              <a:t>tests beyond the assigned </a:t>
            </a:r>
            <a:r>
              <a:rPr lang="en-IN" dirty="0" smtClean="0"/>
              <a:t>areas</a:t>
            </a:r>
            <a:endParaRPr lang="en-IN" dirty="0"/>
          </a:p>
          <a:p>
            <a:r>
              <a:rPr lang="en-IN" dirty="0"/>
              <a:t>It enables people to test the system positively as well as break the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67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038098"/>
            <a:ext cx="9601196" cy="5269711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It’s a type of testing as well a phase of testing.</a:t>
            </a:r>
          </a:p>
          <a:p>
            <a:r>
              <a:rPr lang="en-IN" dirty="0" smtClean="0"/>
              <a:t>All interactions among the components need to be tested.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Testing the interactions between one system &amp; another system requires detailed understanding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These diverse modules can have different ways of working when integrated with other systems. This results in complexity . This ensuring phase is called integration testing phase.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There are different methods of integration testing therefore it is also viewed as a type of testing.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805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INTEGRATION TESTING AS A TYPE OF TESTING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Integration testing means testing of interfaces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There are 2 types of interfaces: internal interface &amp; exported or external interfaces.</a:t>
            </a:r>
          </a:p>
          <a:p>
            <a:endParaRPr lang="en-IN" dirty="0" smtClean="0"/>
          </a:p>
          <a:p>
            <a:r>
              <a:rPr lang="en-IN" b="1" i="1" u="sng" dirty="0" smtClean="0"/>
              <a:t>Internal interfaces: </a:t>
            </a:r>
            <a:r>
              <a:rPr lang="en-IN" dirty="0" smtClean="0"/>
              <a:t>provides communication across two modules within a project. They are internal to a product &amp; not exposed to customer.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b="1" i="1" u="sng" dirty="0" smtClean="0"/>
              <a:t>Exported interfaces: </a:t>
            </a:r>
            <a:r>
              <a:rPr lang="en-IN" dirty="0" smtClean="0"/>
              <a:t>are those that are visible outside the product</a:t>
            </a:r>
          </a:p>
          <a:p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1605226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02127"/>
            <a:ext cx="10972800" cy="585624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Not all the interfaces are available at same time for testing.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 this case </a:t>
            </a:r>
            <a:r>
              <a:rPr lang="en-US" b="1" i="1" dirty="0" smtClean="0"/>
              <a:t>stubs</a:t>
            </a:r>
            <a:r>
              <a:rPr lang="en-US" dirty="0" smtClean="0"/>
              <a:t> are provided.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Stubs simulates interface by providing appropriate values in the appropriate format as would be provided by actual component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Testing internal interface requires complete understanding of architecture &amp; the functionality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Testing exported interface requires  understanding of purpose of those interface &amp; how they are actually used should be known.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2 more types of interface:  </a:t>
            </a:r>
            <a:r>
              <a:rPr lang="en-US" b="1" i="1" u="sng" dirty="0" smtClean="0"/>
              <a:t>Explicit interfaces: </a:t>
            </a:r>
            <a:r>
              <a:rPr lang="en-US" dirty="0" smtClean="0"/>
              <a:t>are documented</a:t>
            </a:r>
          </a:p>
          <a:p>
            <a:r>
              <a:rPr lang="en-US" b="1" i="1" u="sng" dirty="0" smtClean="0"/>
              <a:t>Implicit interfaces:</a:t>
            </a:r>
            <a:r>
              <a:rPr lang="en-US" dirty="0" smtClean="0"/>
              <a:t> are known internally &amp; are not documented</a:t>
            </a:r>
          </a:p>
        </p:txBody>
      </p:sp>
    </p:spTree>
    <p:extLst>
      <p:ext uri="{BB962C8B-B14F-4D97-AF65-F5344CB8AC3E}">
        <p14:creationId xmlns:p14="http://schemas.microsoft.com/office/powerpoint/2010/main" val="2444332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933" y="1240020"/>
            <a:ext cx="10972800" cy="4389120"/>
          </a:xfrm>
        </p:spPr>
        <p:txBody>
          <a:bodyPr/>
          <a:lstStyle/>
          <a:p>
            <a:r>
              <a:rPr lang="en-US" dirty="0"/>
              <a:t>Integration testing is black box testing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But in the situation where architecture or design is not clear by all interfaces , it goes through the code &amp; generates additional test cases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Therefore it is called termed as “Grey box Testing”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96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3324163"/>
              </p:ext>
            </p:extLst>
          </p:nvPr>
        </p:nvGraphicFramePr>
        <p:xfrm>
          <a:off x="609600" y="1935163"/>
          <a:ext cx="109728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4275786" y="3889420"/>
            <a:ext cx="2060620" cy="1107583"/>
            <a:chOff x="4275786" y="3889420"/>
            <a:chExt cx="2060620" cy="1107583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4275786" y="3889420"/>
              <a:ext cx="0" cy="110758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275786" y="3889420"/>
              <a:ext cx="20606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8600941" y="3913032"/>
            <a:ext cx="620332" cy="1107583"/>
            <a:chOff x="4275786" y="3889420"/>
            <a:chExt cx="2060620" cy="1107583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275786" y="3889420"/>
              <a:ext cx="0" cy="1107583"/>
            </a:xfrm>
            <a:prstGeom prst="straightConnector1">
              <a:avLst/>
            </a:prstGeom>
            <a:ln w="38100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275786" y="3889420"/>
              <a:ext cx="2060620" cy="0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2189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10473"/>
            <a:ext cx="10972800" cy="4389120"/>
          </a:xfrm>
        </p:spPr>
        <p:txBody>
          <a:bodyPr/>
          <a:lstStyle/>
          <a:p>
            <a:r>
              <a:rPr lang="en-US" dirty="0" smtClean="0"/>
              <a:t>What is the order to test the interface?</a:t>
            </a:r>
          </a:p>
          <a:p>
            <a:endParaRPr lang="en-US" dirty="0" smtClean="0"/>
          </a:p>
          <a:p>
            <a:r>
              <a:rPr lang="en-US" b="1" u="sng" dirty="0" smtClean="0"/>
              <a:t>There are 4 methods:</a:t>
            </a:r>
          </a:p>
          <a:p>
            <a:pPr>
              <a:buFont typeface="Wingdings 2" pitchFamily="18" charset="2"/>
              <a:buChar char=""/>
            </a:pPr>
            <a:r>
              <a:rPr lang="en-US" dirty="0" smtClean="0"/>
              <a:t>Top-down integration</a:t>
            </a:r>
          </a:p>
          <a:p>
            <a:pPr>
              <a:buFont typeface="Wingdings 2" pitchFamily="18" charset="2"/>
              <a:buChar char=""/>
            </a:pPr>
            <a:r>
              <a:rPr lang="en-US" dirty="0" smtClean="0"/>
              <a:t>Bottom-Up integration</a:t>
            </a:r>
          </a:p>
          <a:p>
            <a:pPr>
              <a:buFont typeface="Wingdings 2" pitchFamily="18" charset="2"/>
              <a:buChar char=""/>
            </a:pPr>
            <a:r>
              <a:rPr lang="en-US" dirty="0" smtClean="0"/>
              <a:t>Bi-directional Integration</a:t>
            </a:r>
          </a:p>
          <a:p>
            <a:pPr>
              <a:buFont typeface="Wingdings 2" pitchFamily="18" charset="2"/>
              <a:buChar char=""/>
            </a:pPr>
            <a:r>
              <a:rPr lang="en-US" dirty="0" smtClean="0"/>
              <a:t>System 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88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357" y="214690"/>
            <a:ext cx="10972800" cy="1143000"/>
          </a:xfrm>
        </p:spPr>
        <p:txBody>
          <a:bodyPr/>
          <a:lstStyle/>
          <a:p>
            <a:r>
              <a:rPr lang="en-US" dirty="0" smtClean="0"/>
              <a:t>TOP-DOWN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479" y="1381689"/>
            <a:ext cx="10972800" cy="4389120"/>
          </a:xfrm>
        </p:spPr>
        <p:txBody>
          <a:bodyPr/>
          <a:lstStyle/>
          <a:p>
            <a:r>
              <a:rPr lang="en-US" dirty="0" smtClean="0"/>
              <a:t>It tests topmost component interface with other components in same order as you navigate from top to bottom, till all components are covered.</a:t>
            </a:r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5490156" y="2552848"/>
            <a:ext cx="1878583" cy="939291"/>
            <a:chOff x="4880556" y="391278"/>
            <a:chExt cx="1878583" cy="939291"/>
          </a:xfrm>
        </p:grpSpPr>
        <p:sp>
          <p:nvSpPr>
            <p:cNvPr id="37" name="Rectangle 36"/>
            <p:cNvSpPr/>
            <p:nvPr/>
          </p:nvSpPr>
          <p:spPr>
            <a:xfrm>
              <a:off x="4880556" y="391278"/>
              <a:ext cx="1878583" cy="939291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4880556" y="391278"/>
              <a:ext cx="1878583" cy="9392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/>
                <a:t>Component 1</a:t>
              </a:r>
              <a:endParaRPr lang="en-US" sz="2800" kern="12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747080" y="3886642"/>
            <a:ext cx="1878583" cy="939291"/>
            <a:chOff x="1137480" y="1725072"/>
            <a:chExt cx="1878583" cy="939291"/>
          </a:xfrm>
        </p:grpSpPr>
        <p:sp>
          <p:nvSpPr>
            <p:cNvPr id="35" name="Rectangle 34"/>
            <p:cNvSpPr/>
            <p:nvPr/>
          </p:nvSpPr>
          <p:spPr>
            <a:xfrm>
              <a:off x="1137480" y="1725072"/>
              <a:ext cx="1878583" cy="939291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Rectangle 35"/>
            <p:cNvSpPr/>
            <p:nvPr/>
          </p:nvSpPr>
          <p:spPr>
            <a:xfrm>
              <a:off x="1137480" y="1725072"/>
              <a:ext cx="1878583" cy="9392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/>
                <a:t>Component 2</a:t>
              </a:r>
              <a:endParaRPr lang="en-US" sz="2800" kern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747080" y="5302202"/>
            <a:ext cx="1878583" cy="939291"/>
            <a:chOff x="937" y="3058866"/>
            <a:chExt cx="1878583" cy="939291"/>
          </a:xfrm>
        </p:grpSpPr>
        <p:sp>
          <p:nvSpPr>
            <p:cNvPr id="33" name="Rectangle 32"/>
            <p:cNvSpPr/>
            <p:nvPr/>
          </p:nvSpPr>
          <p:spPr>
            <a:xfrm>
              <a:off x="937" y="3058866"/>
              <a:ext cx="1878583" cy="939291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Rectangle 33"/>
            <p:cNvSpPr/>
            <p:nvPr/>
          </p:nvSpPr>
          <p:spPr>
            <a:xfrm>
              <a:off x="937" y="3058866"/>
              <a:ext cx="1878583" cy="9392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/>
                <a:t>Component 5</a:t>
              </a:r>
              <a:endParaRPr lang="en-US" sz="2800" kern="12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50864" y="5224928"/>
            <a:ext cx="1878583" cy="939291"/>
            <a:chOff x="2274023" y="3058866"/>
            <a:chExt cx="1878583" cy="939291"/>
          </a:xfrm>
        </p:grpSpPr>
        <p:sp>
          <p:nvSpPr>
            <p:cNvPr id="31" name="Rectangle 30"/>
            <p:cNvSpPr/>
            <p:nvPr/>
          </p:nvSpPr>
          <p:spPr>
            <a:xfrm>
              <a:off x="2274023" y="3058866"/>
              <a:ext cx="1878583" cy="939291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2274023" y="3058866"/>
              <a:ext cx="1878583" cy="9392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/>
                <a:t>Component 6</a:t>
              </a:r>
              <a:endParaRPr lang="en-US" sz="2800" kern="1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490155" y="4029600"/>
            <a:ext cx="1878583" cy="939291"/>
            <a:chOff x="5683651" y="1725072"/>
            <a:chExt cx="1878583" cy="939291"/>
          </a:xfrm>
        </p:grpSpPr>
        <p:sp>
          <p:nvSpPr>
            <p:cNvPr id="29" name="Rectangle 28"/>
            <p:cNvSpPr/>
            <p:nvPr/>
          </p:nvSpPr>
          <p:spPr>
            <a:xfrm>
              <a:off x="5683651" y="1725072"/>
              <a:ext cx="1878583" cy="939291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5683651" y="1725072"/>
              <a:ext cx="1878583" cy="9392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/>
                <a:t>Component 3</a:t>
              </a:r>
              <a:endParaRPr lang="en-US" sz="2800" kern="12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856719" y="5224928"/>
            <a:ext cx="1878583" cy="939291"/>
            <a:chOff x="4547108" y="3058866"/>
            <a:chExt cx="1878583" cy="939291"/>
          </a:xfrm>
        </p:grpSpPr>
        <p:sp>
          <p:nvSpPr>
            <p:cNvPr id="27" name="Rectangle 26"/>
            <p:cNvSpPr/>
            <p:nvPr/>
          </p:nvSpPr>
          <p:spPr>
            <a:xfrm>
              <a:off x="4547108" y="3058866"/>
              <a:ext cx="1878583" cy="939291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4547108" y="3058866"/>
              <a:ext cx="1878583" cy="9392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/>
                <a:t>Component 7</a:t>
              </a:r>
              <a:endParaRPr lang="en-US" sz="2800" kern="12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9426019" y="5220436"/>
            <a:ext cx="1878583" cy="939291"/>
            <a:chOff x="6820193" y="3058866"/>
            <a:chExt cx="1878583" cy="939291"/>
          </a:xfrm>
        </p:grpSpPr>
        <p:sp>
          <p:nvSpPr>
            <p:cNvPr id="25" name="Rectangle 24"/>
            <p:cNvSpPr/>
            <p:nvPr/>
          </p:nvSpPr>
          <p:spPr>
            <a:xfrm>
              <a:off x="6820193" y="3058866"/>
              <a:ext cx="1878583" cy="939291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6820193" y="3058866"/>
              <a:ext cx="1878583" cy="9392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/>
                <a:t>Component 8</a:t>
              </a:r>
              <a:endParaRPr lang="en-US" sz="2800" kern="12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9233233" y="3886642"/>
            <a:ext cx="1878583" cy="939291"/>
            <a:chOff x="8623633" y="1725072"/>
            <a:chExt cx="1878583" cy="939291"/>
          </a:xfrm>
        </p:grpSpPr>
        <p:sp>
          <p:nvSpPr>
            <p:cNvPr id="23" name="Rectangle 22"/>
            <p:cNvSpPr/>
            <p:nvPr/>
          </p:nvSpPr>
          <p:spPr>
            <a:xfrm>
              <a:off x="8623633" y="1725072"/>
              <a:ext cx="1878583" cy="939291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ectangle 23"/>
            <p:cNvSpPr/>
            <p:nvPr/>
          </p:nvSpPr>
          <p:spPr>
            <a:xfrm>
              <a:off x="8623633" y="1725072"/>
              <a:ext cx="1878583" cy="9392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/>
                <a:t>Component 4</a:t>
              </a:r>
              <a:endParaRPr lang="en-US" sz="2800" kern="1200" dirty="0"/>
            </a:p>
          </p:txBody>
        </p:sp>
      </p:grpSp>
      <p:cxnSp>
        <p:nvCxnSpPr>
          <p:cNvPr id="40" name="Straight Arrow Connector 39"/>
          <p:cNvCxnSpPr>
            <a:stCxn id="35" idx="0"/>
            <a:endCxn id="38" idx="1"/>
          </p:cNvCxnSpPr>
          <p:nvPr/>
        </p:nvCxnSpPr>
        <p:spPr>
          <a:xfrm flipV="1">
            <a:off x="2686372" y="3022494"/>
            <a:ext cx="2803784" cy="8641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2"/>
            <a:endCxn id="34" idx="0"/>
          </p:cNvCxnSpPr>
          <p:nvPr/>
        </p:nvCxnSpPr>
        <p:spPr>
          <a:xfrm>
            <a:off x="2686372" y="4825933"/>
            <a:ext cx="0" cy="47626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0177944" y="4748659"/>
            <a:ext cx="0" cy="47626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392297" y="3493205"/>
            <a:ext cx="0" cy="47626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9" idx="2"/>
            <a:endCxn id="31" idx="0"/>
          </p:cNvCxnSpPr>
          <p:nvPr/>
        </p:nvCxnSpPr>
        <p:spPr>
          <a:xfrm flipH="1">
            <a:off x="5490156" y="4968891"/>
            <a:ext cx="939291" cy="25603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7" idx="0"/>
            <a:endCxn id="29" idx="2"/>
          </p:cNvCxnSpPr>
          <p:nvPr/>
        </p:nvCxnSpPr>
        <p:spPr>
          <a:xfrm flipH="1" flipV="1">
            <a:off x="6429447" y="4968891"/>
            <a:ext cx="1366564" cy="25603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8" idx="3"/>
            <a:endCxn id="24" idx="0"/>
          </p:cNvCxnSpPr>
          <p:nvPr/>
        </p:nvCxnSpPr>
        <p:spPr>
          <a:xfrm>
            <a:off x="7368739" y="3022494"/>
            <a:ext cx="2803786" cy="8641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66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145</TotalTime>
  <Words>1561</Words>
  <Application>Microsoft Office PowerPoint</Application>
  <PresentationFormat>Widescreen</PresentationFormat>
  <Paragraphs>252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Calibri</vt:lpstr>
      <vt:lpstr>Constantia</vt:lpstr>
      <vt:lpstr>Wingdings 2</vt:lpstr>
      <vt:lpstr>Flow</vt:lpstr>
      <vt:lpstr>INTEGRATION TESTING</vt:lpstr>
      <vt:lpstr>WHAT IS INTEGRATION TESTING</vt:lpstr>
      <vt:lpstr>PowerPoint Presentation</vt:lpstr>
      <vt:lpstr>INTEGRATION TESTING AS A TYPE OF TESTING</vt:lpstr>
      <vt:lpstr>PowerPoint Presentation</vt:lpstr>
      <vt:lpstr>PowerPoint Presentation</vt:lpstr>
      <vt:lpstr>PowerPoint Presentation</vt:lpstr>
      <vt:lpstr>PowerPoint Presentation</vt:lpstr>
      <vt:lpstr>TOP-DOWN INTEGRATION</vt:lpstr>
      <vt:lpstr>Order for testing interfaces</vt:lpstr>
      <vt:lpstr>PowerPoint Presentation</vt:lpstr>
      <vt:lpstr>PowerPoint Presentation</vt:lpstr>
      <vt:lpstr>PowerPoint Presentation</vt:lpstr>
      <vt:lpstr>BOTTOM-UP INTEGRATION</vt:lpstr>
      <vt:lpstr>PowerPoint Presentation</vt:lpstr>
      <vt:lpstr>PowerPoint Presentation</vt:lpstr>
      <vt:lpstr>PowerPoint Presentation</vt:lpstr>
      <vt:lpstr>BI-DIRECTIONAL INTEGRATION</vt:lpstr>
      <vt:lpstr>PowerPoint Presentation</vt:lpstr>
      <vt:lpstr>PowerPoint Presentation</vt:lpstr>
      <vt:lpstr>PowerPoint Presentation</vt:lpstr>
      <vt:lpstr>PowerPoint Presentation</vt:lpstr>
      <vt:lpstr>SYSTEM INTEGRATION</vt:lpstr>
      <vt:lpstr>DISADVANTAGES </vt:lpstr>
      <vt:lpstr>CHOOSING INTEGRATION METHOD</vt:lpstr>
      <vt:lpstr>INTEGRATION TESTING AS A PHASE OF TESTING</vt:lpstr>
      <vt:lpstr>PowerPoint Presentation</vt:lpstr>
      <vt:lpstr>SCENARIO TESTING</vt:lpstr>
      <vt:lpstr>DEFECT BASH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INTEGRATION TESTING</dc:title>
  <dc:creator>admin</dc:creator>
  <cp:lastModifiedBy>akshay shirodkar</cp:lastModifiedBy>
  <cp:revision>43</cp:revision>
  <dcterms:created xsi:type="dcterms:W3CDTF">2013-07-15T04:29:22Z</dcterms:created>
  <dcterms:modified xsi:type="dcterms:W3CDTF">2017-09-07T11:02:12Z</dcterms:modified>
</cp:coreProperties>
</file>