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56" r:id="rId2"/>
    <p:sldId id="265" r:id="rId3"/>
    <p:sldId id="257" r:id="rId4"/>
    <p:sldId id="260" r:id="rId5"/>
    <p:sldId id="266" r:id="rId6"/>
    <p:sldId id="258" r:id="rId7"/>
    <p:sldId id="274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7ADC-4F32-41FF-8F86-BE5541CD4BE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9FFEE6-E04B-4653-A79B-3FBC4C3D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4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7ADC-4F32-41FF-8F86-BE5541CD4BE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9FFEE6-E04B-4653-A79B-3FBC4C3D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2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7ADC-4F32-41FF-8F86-BE5541CD4BE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9FFEE6-E04B-4653-A79B-3FBC4C3DB6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57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7ADC-4F32-41FF-8F86-BE5541CD4BE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9FFEE6-E04B-4653-A79B-3FBC4C3D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8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7ADC-4F32-41FF-8F86-BE5541CD4BE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9FFEE6-E04B-4653-A79B-3FBC4C3DB6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7425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7ADC-4F32-41FF-8F86-BE5541CD4BE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9FFEE6-E04B-4653-A79B-3FBC4C3D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94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7ADC-4F32-41FF-8F86-BE5541CD4BE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FEE6-E04B-4653-A79B-3FBC4C3D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10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7ADC-4F32-41FF-8F86-BE5541CD4BE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FEE6-E04B-4653-A79B-3FBC4C3D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9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7ADC-4F32-41FF-8F86-BE5541CD4BE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FEE6-E04B-4653-A79B-3FBC4C3D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1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7ADC-4F32-41FF-8F86-BE5541CD4BE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9FFEE6-E04B-4653-A79B-3FBC4C3D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7ADC-4F32-41FF-8F86-BE5541CD4BE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9FFEE6-E04B-4653-A79B-3FBC4C3D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7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7ADC-4F32-41FF-8F86-BE5541CD4BE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9FFEE6-E04B-4653-A79B-3FBC4C3D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1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7ADC-4F32-41FF-8F86-BE5541CD4BE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FEE6-E04B-4653-A79B-3FBC4C3D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7ADC-4F32-41FF-8F86-BE5541CD4BE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FEE6-E04B-4653-A79B-3FBC4C3D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6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7ADC-4F32-41FF-8F86-BE5541CD4BE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FEE6-E04B-4653-A79B-3FBC4C3D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263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7ADC-4F32-41FF-8F86-BE5541CD4BE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9FFEE6-E04B-4653-A79B-3FBC4C3D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97ADC-4F32-41FF-8F86-BE5541CD4BE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9FFEE6-E04B-4653-A79B-3FBC4C3D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0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395" y="2604660"/>
            <a:ext cx="8915399" cy="1468800"/>
          </a:xfrm>
        </p:spPr>
        <p:txBody>
          <a:bodyPr>
            <a:normAutofit fontScale="90000"/>
          </a:bodyPr>
          <a:lstStyle/>
          <a:p>
            <a:r>
              <a:rPr lang="en-US" sz="9600" i="1" dirty="0" smtClean="0">
                <a:solidFill>
                  <a:srgbClr val="0070C0"/>
                </a:solidFill>
              </a:rPr>
              <a:t>CollegeSync</a:t>
            </a:r>
            <a:endParaRPr lang="en-US" sz="9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27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343" y="637758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	Features for users </a:t>
            </a:r>
            <a:r>
              <a:rPr lang="en-US" b="1" dirty="0" smtClean="0">
                <a:solidFill>
                  <a:srgbClr val="0070C0"/>
                </a:solidFill>
              </a:rPr>
              <a:t>(contd) 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918"/>
            <a:ext cx="10729297" cy="4538951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Upload/download Exam time table, previous year questions papers,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sheet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can upload and download exam time tables, previous years question papers, and also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sheet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Post queries, comment on queries.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can post queries related to curriculum and also can comment on queries.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 with other users (one to one).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 chat to other users and can stay connected.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722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752" y="651405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	Features for users </a:t>
            </a:r>
            <a:r>
              <a:rPr lang="en-US" b="1" dirty="0" smtClean="0">
                <a:solidFill>
                  <a:srgbClr val="0070C0"/>
                </a:solidFill>
              </a:rPr>
              <a:t>(contd) 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92569" cy="4195481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useful links.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can view useful links that will benefit the users like w3schools, unigoa.ac.in etc.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0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information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college.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can view information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College.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128" y="610462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	Features for </a:t>
            </a:r>
            <a:r>
              <a:rPr lang="en-US" b="1" dirty="0" smtClean="0">
                <a:solidFill>
                  <a:srgbClr val="0070C0"/>
                </a:solidFill>
              </a:rPr>
              <a:t>Admin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914" y="1765109"/>
            <a:ext cx="9958274" cy="4690282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Login/logout.</a:t>
            </a:r>
            <a:endParaRPr lang="en-US" sz="3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can login using username and password.</a:t>
            </a:r>
          </a:p>
          <a:p>
            <a:pPr marL="0" indent="0">
              <a:buNone/>
            </a:pPr>
            <a:r>
              <a:rPr lang="en-US" sz="3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0"/>
            <a:r>
              <a:rPr lang="en-US" sz="3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profile.</a:t>
            </a:r>
            <a:endParaRPr lang="en-US" sz="3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can edit his information like first name, last name, address, mobile number, email etc.</a:t>
            </a:r>
          </a:p>
          <a:p>
            <a:pPr marL="0" indent="0">
              <a:buNone/>
            </a:pPr>
            <a:r>
              <a:rPr lang="en-US" sz="3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0"/>
            <a:r>
              <a:rPr lang="en-US" sz="3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users(Authenticate, Remove)</a:t>
            </a:r>
            <a:endParaRPr lang="en-US" sz="3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will Authenticate users also he can remove users for misusing the web app.</a:t>
            </a:r>
          </a:p>
          <a:p>
            <a:pPr marL="0" indent="0">
              <a:buNone/>
            </a:pPr>
            <a:r>
              <a:rPr lang="en-US" sz="3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0"/>
            <a:r>
              <a:rPr lang="en-US" sz="3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facility (post, events, and users).</a:t>
            </a:r>
            <a:endParaRPr lang="en-US" sz="3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can search events, other users, and posts.</a:t>
            </a:r>
          </a:p>
          <a:p>
            <a:pPr marL="0" indent="0">
              <a:buNone/>
            </a:pPr>
            <a:r>
              <a:rPr lang="en-US" sz="3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0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185" y="637757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	Features for A</a:t>
            </a:r>
            <a:r>
              <a:rPr lang="en-US" b="1" dirty="0" smtClean="0">
                <a:solidFill>
                  <a:srgbClr val="0070C0"/>
                </a:solidFill>
              </a:rPr>
              <a:t>dmin (contd) 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988604" cy="45389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post, comment on post.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write post as well as comment on other post.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events with details.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will add events with details like event name, place, date, time etc.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Remove:-Post, exam time tables,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papers,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notes,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Admin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remove exam time tables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notes, events, question papers post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users.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46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229" y="678701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 Features </a:t>
            </a:r>
            <a:r>
              <a:rPr lang="en-US" b="1" dirty="0">
                <a:solidFill>
                  <a:srgbClr val="0070C0"/>
                </a:solidFill>
              </a:rPr>
              <a:t>for A</a:t>
            </a:r>
            <a:r>
              <a:rPr lang="en-US" b="1" dirty="0" smtClean="0">
                <a:solidFill>
                  <a:srgbClr val="0070C0"/>
                </a:solidFill>
              </a:rPr>
              <a:t>dmin (contd) 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1414" y="1819702"/>
            <a:ext cx="9912137" cy="456745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Notification.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can send notification to all the users about important message (notices).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0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useful links.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can add useful links with description that will benefit the user 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0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 with other users (one to one).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can chat and stay connected with other users.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9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423" y="624110"/>
            <a:ext cx="8911687" cy="1280890"/>
          </a:xfrm>
        </p:spPr>
        <p:txBody>
          <a:bodyPr/>
          <a:lstStyle/>
          <a:p>
            <a:r>
              <a:rPr lang="en-US" sz="4000" dirty="0" smtClean="0"/>
              <a:t>Technology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267" y="1519450"/>
            <a:ext cx="9134214" cy="436273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Front End: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HTML, CSS, JS,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JQuery, BOOTSTRAP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PHP.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Back End: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MYSQL.</a:t>
            </a:r>
          </a:p>
        </p:txBody>
      </p:sp>
    </p:spTree>
    <p:extLst>
      <p:ext uri="{BB962C8B-B14F-4D97-AF65-F5344CB8AC3E}">
        <p14:creationId xmlns:p14="http://schemas.microsoft.com/office/powerpoint/2010/main" val="56594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2860" y="2481831"/>
            <a:ext cx="8915399" cy="1468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sz="7200" b="1" dirty="0" smtClean="0">
                <a:solidFill>
                  <a:srgbClr val="0070C0"/>
                </a:solidFill>
              </a:rPr>
              <a:t>THANK YOU</a:t>
            </a:r>
            <a:endParaRPr lang="en-US" sz="7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953" y="463516"/>
            <a:ext cx="9601196" cy="955851"/>
          </a:xfrm>
        </p:spPr>
        <p:txBody>
          <a:bodyPr/>
          <a:lstStyle/>
          <a:p>
            <a:r>
              <a:rPr lang="en-US" cap="none" dirty="0" smtClean="0">
                <a:solidFill>
                  <a:srgbClr val="0070C0"/>
                </a:solidFill>
              </a:rPr>
              <a:t>						</a:t>
            </a:r>
            <a:r>
              <a:rPr lang="en-US" sz="5400" b="1" i="1" cap="none" dirty="0" smtClean="0">
                <a:solidFill>
                  <a:srgbClr val="0070C0"/>
                </a:solidFill>
              </a:rPr>
              <a:t>CollegeSync</a:t>
            </a:r>
            <a:endParaRPr lang="en-US" sz="5400" b="1" i="1" cap="none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953" y="2409813"/>
            <a:ext cx="5965205" cy="4087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members:                            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endParaRPr lang="en-US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 Savio Barreto(B-15-702)			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Celestino D’souza(B-15-703)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Adarsh Naik(B-15-708)				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Saidatta Sawant(B-15-714)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Akshay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Chatim(B-12-405)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3476" y="1981565"/>
            <a:ext cx="44764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 guide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Mr. Amar Naik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1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9013" y="664190"/>
            <a:ext cx="10353761" cy="1326321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Introduction to the system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77653" y="1746914"/>
            <a:ext cx="11014347" cy="54522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Current generation  students more dependent on technologies.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Students use internet, web apps, mobile apps, keeping this in mind we are developing  “CollegeSync” web application.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“CollegeSync” is a web application.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Aims to make students communicate, collaborate, and stay connected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26681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834" y="613643"/>
            <a:ext cx="9601196" cy="81937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Introduction to the system </a:t>
            </a:r>
            <a:r>
              <a:rPr lang="en-US" sz="4000" b="1" dirty="0" smtClean="0">
                <a:solidFill>
                  <a:srgbClr val="0070C0"/>
                </a:solidFill>
              </a:rPr>
              <a:t>(contd).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674" y="1915487"/>
            <a:ext cx="9965138" cy="453990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will get up to date information about various activities in college.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discussion forum for academic purpose.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 facility (one to one).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elps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strengthened the unity among students.</a:t>
            </a:r>
            <a:endParaRPr lang="en-US" sz="3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0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561" y="665053"/>
            <a:ext cx="8911687" cy="1280890"/>
          </a:xfrm>
        </p:spPr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Introduction to the </a:t>
            </a:r>
            <a:r>
              <a:rPr lang="en-US" sz="3600" b="1" dirty="0" smtClean="0">
                <a:solidFill>
                  <a:srgbClr val="0070C0"/>
                </a:solidFill>
              </a:rPr>
              <a:t>system (contd).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25371"/>
            <a:ext cx="10861874" cy="48392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will get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on subject wise presentation/assignment topics and submission date.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will  also get notices circulated by college with ease.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don’t have to spend more time in collecting notes.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1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365" y="609602"/>
            <a:ext cx="10353761" cy="1123666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   Existing system and limitation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361423" y="1501253"/>
            <a:ext cx="11041644" cy="545228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Currently  no web app, specific for college students.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Difficulty in  circulating notices, information about various activities among student 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interaction between students is less productive.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ependent on manual process.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 paper work, time consuming.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7970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 Existing system and </a:t>
            </a:r>
            <a:r>
              <a:rPr lang="en-US" b="1" dirty="0" smtClean="0">
                <a:solidFill>
                  <a:srgbClr val="0070C0"/>
                </a:solidFill>
              </a:rPr>
              <a:t>limitation (</a:t>
            </a:r>
            <a:r>
              <a:rPr lang="en-US" b="1" dirty="0" err="1" smtClean="0">
                <a:solidFill>
                  <a:srgbClr val="0070C0"/>
                </a:solidFill>
              </a:rPr>
              <a:t>contd</a:t>
            </a:r>
            <a:r>
              <a:rPr lang="en-US" b="1" dirty="0" smtClean="0">
                <a:solidFill>
                  <a:srgbClr val="0070C0"/>
                </a:solidFill>
              </a:rPr>
              <a:t>).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878" y="1905000"/>
            <a:ext cx="10453734" cy="40062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students are unaware of activities.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face difficulties in getting previous years question papers, syllabus etc.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presence of student is required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the time.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85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920" y="616491"/>
            <a:ext cx="9404723" cy="939354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	   Features for Users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914" y="1555845"/>
            <a:ext cx="10194878" cy="4940489"/>
          </a:xfrm>
        </p:spPr>
        <p:txBody>
          <a:bodyPr>
            <a:noAutofit/>
          </a:bodyPr>
          <a:lstStyle/>
          <a:p>
            <a:pPr lvl="0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Signup/Login/Logout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need to sign up by filling up information like first name, last name, mobile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username,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password, University registration number etc. 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0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profile.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edit their information like first name, last name, address,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mobile number etc.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0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facility (Events, Post, and User).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can search events, other users and posts.</a:t>
            </a: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00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287" y="566108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     Features for users (contd) 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286" y="1846997"/>
            <a:ext cx="9826537" cy="459474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post, comment on post.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can write post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comment on post.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upcoming Events with details.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will get notifications about upcoming events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will get Notification on important post.</a:t>
            </a:r>
          </a:p>
          <a:p>
            <a:pPr marL="0" lvl="0" indent="0">
              <a:buNone/>
            </a:pP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Upload/download notes.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upload and download notes in their respective class (folder).</a:t>
            </a: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5923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795</TotalTime>
  <Words>415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Franklin Gothic Book</vt:lpstr>
      <vt:lpstr>Franklin Gothic Medium</vt:lpstr>
      <vt:lpstr>Wingdings</vt:lpstr>
      <vt:lpstr>Wingdings 3</vt:lpstr>
      <vt:lpstr>Wisp</vt:lpstr>
      <vt:lpstr>CollegeSync</vt:lpstr>
      <vt:lpstr>      CollegeSync</vt:lpstr>
      <vt:lpstr>Introduction to the system</vt:lpstr>
      <vt:lpstr>Introduction to the system (contd).</vt:lpstr>
      <vt:lpstr>Introduction to the system (contd).</vt:lpstr>
      <vt:lpstr>   Existing system and limitation</vt:lpstr>
      <vt:lpstr> Existing system and limitation (contd).</vt:lpstr>
      <vt:lpstr>    Features for Users</vt:lpstr>
      <vt:lpstr>     Features for users (contd) .</vt:lpstr>
      <vt:lpstr> Features for users (contd) .</vt:lpstr>
      <vt:lpstr> Features for users (contd) .</vt:lpstr>
      <vt:lpstr> Features for Admin </vt:lpstr>
      <vt:lpstr> Features for Admin (contd) .</vt:lpstr>
      <vt:lpstr>  Features for Admin (contd) .</vt:lpstr>
      <vt:lpstr>Technology</vt:lpstr>
      <vt:lpstr>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collegelife</dc:title>
  <dc:creator>Saidatta Sawant</dc:creator>
  <cp:lastModifiedBy>Saidatta Sawant</cp:lastModifiedBy>
  <cp:revision>90</cp:revision>
  <dcterms:created xsi:type="dcterms:W3CDTF">2017-08-10T16:43:02Z</dcterms:created>
  <dcterms:modified xsi:type="dcterms:W3CDTF">2017-08-20T12:04:29Z</dcterms:modified>
</cp:coreProperties>
</file>