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FD87-3A06-42FB-BCCB-272D34D2E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6D731-E91A-413A-980E-FDFF52052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49E3-E07C-42CF-AB70-88F5E149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9899-E06E-49DD-A200-69556EBD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47F2-D47F-40F9-98C6-5ABD6769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64E3-0FD6-47F4-8F3C-D841BF06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F4BC-B9BA-4A41-8824-7E39D73DF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9399-0655-4523-B1E4-E886404E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5CF7-1021-4156-9D4A-CFE76477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68C1-F4A0-40D9-AC27-81B445C8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E54E6-01EE-4711-B92B-5DEC83BF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6287F-AEE0-4B28-8A40-58E3718B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DE66-26C9-438B-81F8-F8748FF1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A934-4FB8-4A7A-A035-0987CBCD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67D6-E2E8-4822-A82F-F509B663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CC0-6888-4741-A381-C5C35BF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C9ED-0716-4D0E-A184-9A00EAF2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78FD-9FA3-4961-8D09-2BC19AF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68F7-472C-489E-8F1D-757674D9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EF60-C5C5-4FFE-BA53-4B0BF8C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3CEF-34AD-4A23-84FF-ED198301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D117-E750-42AB-A376-2549027A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0BB3-E804-4453-9943-FC5AFA3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75D2-DAC0-483A-BE5C-DEC42089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68C3-52D6-482E-AAB7-D5E3075E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0F43-EBD2-43EC-9DD0-B8CE7F62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91EA-51E3-4431-99B4-67120A78A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0645-8628-4181-8C22-FA30085BA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8379-E3A6-4F7B-BDA7-FA40F04D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3C80-E9D5-4E88-9AE9-D9F0DA6B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45FB-61BE-4EEF-B584-C3AEB15B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ACD5-89E0-46ED-A278-12338E8A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5CDA-16E6-4F62-A8E8-6033E382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137E-9924-4E7C-95DB-A939FA66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F95DE-58D4-442C-B1A8-DBC42AFF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4465-6175-4F52-9088-8BCC79C23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B6230-CC2C-4D44-AAFC-C6C354C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3DBD7-C518-422E-A1F1-033F3257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7068D-40F4-4000-AD26-4DF72391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FE7E-3659-4F08-A28E-FDB55E44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3353-F962-4564-B1BE-FC3EC791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400ED-921B-4F5D-BCEF-1076C0F9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39D3-A349-435A-8B66-6FE3E54C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25861-F16C-4370-A04B-365137E5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F118-32D3-4C2A-9222-3C6AB000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01C1-5760-4121-B6E6-9FFCB046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F193-7A55-47FF-B021-4447D0EA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892-EE61-4A85-AC73-64345034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FEF4-4EAA-4E30-974A-8B7E6306A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1BC0B-F9BB-4854-B3A4-299B5EDB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724E-02F3-4D79-9786-65DFCD57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A2A0-6992-4E27-8053-48642A6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D638-C074-451F-A734-B8CB1948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ABB0-6627-4F8C-91FB-3A13D65AB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1619-ADD9-4DBA-B324-BF1D7446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02E8E-61FC-4453-86C7-DDAD1F40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4168B-2E00-49F2-A044-B80D387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0133-8BB1-4A1C-B6D0-36E83E41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3FECA-8FED-42D7-A535-0848E74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5416-895E-4AC8-BB08-DB36C16A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901D-C9A6-482F-B9E9-24B1B623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CA46-E391-4175-B0C5-6F89F03C32DE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84A7-6D11-42A1-B80B-8538D1600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A388-5831-44A1-9B51-AF1158ECF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1F2C-9702-418B-8837-00069700F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E48C4-266C-46FE-A02D-305A9470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5533608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</a:rPr>
              <a:t>Application and Ruleset Validation</a:t>
            </a:r>
            <a:br>
              <a:rPr lang="en-IN" sz="4000" dirty="0">
                <a:solidFill>
                  <a:srgbClr val="FFFFFF"/>
                </a:solidFill>
              </a:rPr>
            </a:br>
            <a:br>
              <a:rPr lang="en-IN" sz="4000" dirty="0">
                <a:solidFill>
                  <a:srgbClr val="FFFFFF"/>
                </a:solidFill>
              </a:rPr>
            </a:b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By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KNS Dattabhishek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Associate Consultant</a:t>
            </a:r>
          </a:p>
        </p:txBody>
      </p:sp>
      <p:pic>
        <p:nvPicPr>
          <p:cNvPr id="1026" name="Picture 2" descr="Areteans | LinkedIn">
            <a:extLst>
              <a:ext uri="{FF2B5EF4-FFF2-40B4-BE49-F238E27FC236}">
                <a16:creationId xmlns:a16="http://schemas.microsoft.com/office/drawing/2014/main" id="{ADD795E6-B163-4D2C-BC47-8562837104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72" y="316369"/>
            <a:ext cx="2896329" cy="28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5A9D-132C-4DA7-9659-BD5629CF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Ruleset Based Validation and Application based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FCCB-89F5-46C2-B38D-C192501E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Ruleset validation is performed whenever a rule is saved. </a:t>
            </a:r>
          </a:p>
          <a:p>
            <a:r>
              <a:rPr lang="en-IN" dirty="0"/>
              <a:t>It will not influence rule resolution at run time.</a:t>
            </a:r>
          </a:p>
          <a:p>
            <a:r>
              <a:rPr lang="en-IN" dirty="0"/>
              <a:t>If the application validation is used rules in the ruleset can reference all rules in the same application or ruleset belonging to built on application.</a:t>
            </a:r>
          </a:p>
          <a:p>
            <a:r>
              <a:rPr lang="en-IN" dirty="0"/>
              <a:t>It cannot reference rules outside the current application stack or the defining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1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2510-89DF-403F-AF44-20EC2B4C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Ruleset and application based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C902-9187-41B1-91A3-1F045B16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are having for example 4 rulesets</a:t>
            </a:r>
          </a:p>
          <a:p>
            <a:r>
              <a:rPr lang="en-IN" dirty="0"/>
              <a:t>RSA,RSB,RSC,RSD then if RSA has application validation then RSB,RSC,RSD can reference the rules in the RSA </a:t>
            </a:r>
          </a:p>
          <a:p>
            <a:r>
              <a:rPr lang="en-IN" dirty="0"/>
              <a:t>When we use the application validation mode then they might become invalid and might cause serious errors at runtime. Use the application&gt;tools&gt;validation to quickly identify the invalid rules in the application.</a:t>
            </a:r>
          </a:p>
          <a:p>
            <a:r>
              <a:rPr lang="en-IN" dirty="0"/>
              <a:t>Ruleset validations are designed to be used across multiple applications which make them easily portable and prevent introduction of dependencies on a specific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8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Application and Ruleset Validation   By KNS Dattabhishek Associate Consultant</vt:lpstr>
      <vt:lpstr>Ruleset Based Validation and Application based Validation</vt:lpstr>
      <vt:lpstr>Ruleset and application based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and Ruleset Validation   By KNS Dattabhishek Associate Consultant</dc:title>
  <dc:creator>Dattabhishek N. Kotturi (Areteans)</dc:creator>
  <cp:lastModifiedBy>Dattabhishek N. Kotturi (Areteans)</cp:lastModifiedBy>
  <cp:revision>1</cp:revision>
  <dcterms:created xsi:type="dcterms:W3CDTF">2022-04-27T12:18:41Z</dcterms:created>
  <dcterms:modified xsi:type="dcterms:W3CDTF">2022-04-27T14:53:59Z</dcterms:modified>
</cp:coreProperties>
</file>