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3D7C0-1AD9-4ECA-B895-7F815139E4DC}" v="26" dt="2023-01-19T05:56:36.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tabhishek N. Kotturi (Areteans)" userId="5db4d7b6-3734-4af6-b9c6-30917550642a" providerId="ADAL" clId="{BB93D7C0-1AD9-4ECA-B895-7F815139E4DC}"/>
    <pc:docChg chg="undo custSel addSld modSld">
      <pc:chgData name="Dattabhishek N. Kotturi (Areteans)" userId="5db4d7b6-3734-4af6-b9c6-30917550642a" providerId="ADAL" clId="{BB93D7C0-1AD9-4ECA-B895-7F815139E4DC}" dt="2023-01-19T08:22:52.633" v="5046" actId="20577"/>
      <pc:docMkLst>
        <pc:docMk/>
      </pc:docMkLst>
      <pc:sldChg chg="addSp delSp modSp mod modClrScheme chgLayout">
        <pc:chgData name="Dattabhishek N. Kotturi (Areteans)" userId="5db4d7b6-3734-4af6-b9c6-30917550642a" providerId="ADAL" clId="{BB93D7C0-1AD9-4ECA-B895-7F815139E4DC}" dt="2023-01-18T07:15:25.391" v="9" actId="14100"/>
        <pc:sldMkLst>
          <pc:docMk/>
          <pc:sldMk cId="3535212548" sldId="257"/>
        </pc:sldMkLst>
        <pc:spChg chg="mod ord">
          <ac:chgData name="Dattabhishek N. Kotturi (Areteans)" userId="5db4d7b6-3734-4af6-b9c6-30917550642a" providerId="ADAL" clId="{BB93D7C0-1AD9-4ECA-B895-7F815139E4DC}" dt="2023-01-18T07:15:25.391" v="9" actId="14100"/>
          <ac:spMkLst>
            <pc:docMk/>
            <pc:sldMk cId="3535212548" sldId="257"/>
            <ac:spMk id="2" creationId="{B2C50C69-0314-4A40-8911-C9FD16EDB96F}"/>
          </ac:spMkLst>
        </pc:spChg>
        <pc:spChg chg="add del">
          <ac:chgData name="Dattabhishek N. Kotturi (Areteans)" userId="5db4d7b6-3734-4af6-b9c6-30917550642a" providerId="ADAL" clId="{BB93D7C0-1AD9-4ECA-B895-7F815139E4DC}" dt="2023-01-18T07:14:54.527" v="6" actId="26606"/>
          <ac:spMkLst>
            <pc:docMk/>
            <pc:sldMk cId="3535212548" sldId="257"/>
            <ac:spMk id="3" creationId="{B8A2EB42-9E03-4B71-8EEC-D92107349DB2}"/>
          </ac:spMkLst>
        </pc:spChg>
        <pc:spChg chg="del">
          <ac:chgData name="Dattabhishek N. Kotturi (Areteans)" userId="5db4d7b6-3734-4af6-b9c6-30917550642a" providerId="ADAL" clId="{BB93D7C0-1AD9-4ECA-B895-7F815139E4DC}" dt="2023-01-18T07:15:11.264" v="7" actId="700"/>
          <ac:spMkLst>
            <pc:docMk/>
            <pc:sldMk cId="3535212548" sldId="257"/>
            <ac:spMk id="5" creationId="{4DE9372A-E6D3-4D13-AC7C-C33B0E9FA549}"/>
          </ac:spMkLst>
        </pc:spChg>
        <pc:graphicFrameChg chg="add del">
          <ac:chgData name="Dattabhishek N. Kotturi (Areteans)" userId="5db4d7b6-3734-4af6-b9c6-30917550642a" providerId="ADAL" clId="{BB93D7C0-1AD9-4ECA-B895-7F815139E4DC}" dt="2023-01-18T07:14:22.690" v="1" actId="26606"/>
          <ac:graphicFrameMkLst>
            <pc:docMk/>
            <pc:sldMk cId="3535212548" sldId="257"/>
            <ac:graphicFrameMk id="20" creationId="{6D7206A1-241E-FF05-A716-387BCD2C1CAB}"/>
          </ac:graphicFrameMkLst>
        </pc:graphicFrameChg>
        <pc:graphicFrameChg chg="add del">
          <ac:chgData name="Dattabhishek N. Kotturi (Areteans)" userId="5db4d7b6-3734-4af6-b9c6-30917550642a" providerId="ADAL" clId="{BB93D7C0-1AD9-4ECA-B895-7F815139E4DC}" dt="2023-01-18T07:14:52.389" v="3" actId="26606"/>
          <ac:graphicFrameMkLst>
            <pc:docMk/>
            <pc:sldMk cId="3535212548" sldId="257"/>
            <ac:graphicFrameMk id="22" creationId="{D1D55C05-7D68-4868-C05C-D341C6251886}"/>
          </ac:graphicFrameMkLst>
        </pc:graphicFrameChg>
        <pc:graphicFrameChg chg="add del">
          <ac:chgData name="Dattabhishek N. Kotturi (Areteans)" userId="5db4d7b6-3734-4af6-b9c6-30917550642a" providerId="ADAL" clId="{BB93D7C0-1AD9-4ECA-B895-7F815139E4DC}" dt="2023-01-18T07:14:54.508" v="5" actId="26606"/>
          <ac:graphicFrameMkLst>
            <pc:docMk/>
            <pc:sldMk cId="3535212548" sldId="257"/>
            <ac:graphicFrameMk id="24" creationId="{DC7D7CBF-3358-D433-4ED1-950F01B7FF41}"/>
          </ac:graphicFrameMkLst>
        </pc:graphicFrameChg>
        <pc:graphicFrameChg chg="add">
          <ac:chgData name="Dattabhishek N. Kotturi (Areteans)" userId="5db4d7b6-3734-4af6-b9c6-30917550642a" providerId="ADAL" clId="{BB93D7C0-1AD9-4ECA-B895-7F815139E4DC}" dt="2023-01-18T07:14:54.527" v="6" actId="26606"/>
          <ac:graphicFrameMkLst>
            <pc:docMk/>
            <pc:sldMk cId="3535212548" sldId="257"/>
            <ac:graphicFrameMk id="26" creationId="{6D7206A1-241E-FF05-A716-387BCD2C1CAB}"/>
          </ac:graphicFrameMkLst>
        </pc:graphicFrameChg>
      </pc:sldChg>
      <pc:sldChg chg="addSp delSp modSp new mod setBg">
        <pc:chgData name="Dattabhishek N. Kotturi (Areteans)" userId="5db4d7b6-3734-4af6-b9c6-30917550642a" providerId="ADAL" clId="{BB93D7C0-1AD9-4ECA-B895-7F815139E4DC}" dt="2023-01-19T04:11:01.843" v="1201" actId="20577"/>
        <pc:sldMkLst>
          <pc:docMk/>
          <pc:sldMk cId="1549942653" sldId="258"/>
        </pc:sldMkLst>
        <pc:spChg chg="mod">
          <ac:chgData name="Dattabhishek N. Kotturi (Areteans)" userId="5db4d7b6-3734-4af6-b9c6-30917550642a" providerId="ADAL" clId="{BB93D7C0-1AD9-4ECA-B895-7F815139E4DC}" dt="2023-01-19T04:11:01.843" v="1201" actId="20577"/>
          <ac:spMkLst>
            <pc:docMk/>
            <pc:sldMk cId="1549942653" sldId="258"/>
            <ac:spMk id="2" creationId="{6944D14F-7EB8-4CF6-AAA5-4C4B6C3CFFEC}"/>
          </ac:spMkLst>
        </pc:spChg>
        <pc:spChg chg="mod">
          <ac:chgData name="Dattabhishek N. Kotturi (Areteans)" userId="5db4d7b6-3734-4af6-b9c6-30917550642a" providerId="ADAL" clId="{BB93D7C0-1AD9-4ECA-B895-7F815139E4DC}" dt="2023-01-18T08:18:05.829" v="428" actId="27636"/>
          <ac:spMkLst>
            <pc:docMk/>
            <pc:sldMk cId="1549942653" sldId="258"/>
            <ac:spMk id="3" creationId="{4E71BCFA-9AE5-4FAB-9BF1-1822798D1DFE}"/>
          </ac:spMkLst>
        </pc:spChg>
        <pc:spChg chg="add del">
          <ac:chgData name="Dattabhishek N. Kotturi (Areteans)" userId="5db4d7b6-3734-4af6-b9c6-30917550642a" providerId="ADAL" clId="{BB93D7C0-1AD9-4ECA-B895-7F815139E4DC}" dt="2023-01-18T08:17:05.254" v="412" actId="26606"/>
          <ac:spMkLst>
            <pc:docMk/>
            <pc:sldMk cId="1549942653" sldId="258"/>
            <ac:spMk id="10" creationId="{1A95671B-3CC6-4792-9114-B74FAEA224E6}"/>
          </ac:spMkLst>
        </pc:spChg>
        <pc:spChg chg="add">
          <ac:chgData name="Dattabhishek N. Kotturi (Areteans)" userId="5db4d7b6-3734-4af6-b9c6-30917550642a" providerId="ADAL" clId="{BB93D7C0-1AD9-4ECA-B895-7F815139E4DC}" dt="2023-01-18T08:17:05.284" v="413" actId="26606"/>
          <ac:spMkLst>
            <pc:docMk/>
            <pc:sldMk cId="1549942653" sldId="258"/>
            <ac:spMk id="15" creationId="{2B566528-1B12-4246-9431-5C2D7D081168}"/>
          </ac:spMkLst>
        </pc:spChg>
        <pc:grpChg chg="add">
          <ac:chgData name="Dattabhishek N. Kotturi (Areteans)" userId="5db4d7b6-3734-4af6-b9c6-30917550642a" providerId="ADAL" clId="{BB93D7C0-1AD9-4ECA-B895-7F815139E4DC}" dt="2023-01-18T08:17:05.284" v="413" actId="26606"/>
          <ac:grpSpMkLst>
            <pc:docMk/>
            <pc:sldMk cId="1549942653" sldId="258"/>
            <ac:grpSpMk id="12" creationId="{828A5161-06F1-46CF-8AD7-844680A59E13}"/>
          </ac:grpSpMkLst>
        </pc:grpChg>
        <pc:grpChg chg="add">
          <ac:chgData name="Dattabhishek N. Kotturi (Areteans)" userId="5db4d7b6-3734-4af6-b9c6-30917550642a" providerId="ADAL" clId="{BB93D7C0-1AD9-4ECA-B895-7F815139E4DC}" dt="2023-01-18T08:17:05.284" v="413" actId="26606"/>
          <ac:grpSpMkLst>
            <pc:docMk/>
            <pc:sldMk cId="1549942653" sldId="258"/>
            <ac:grpSpMk id="16" creationId="{5995D10D-E9C9-47DB-AE7E-801FEF38F5C9}"/>
          </ac:grpSpMkLst>
        </pc:grpChg>
        <pc:picChg chg="add mod">
          <ac:chgData name="Dattabhishek N. Kotturi (Areteans)" userId="5db4d7b6-3734-4af6-b9c6-30917550642a" providerId="ADAL" clId="{BB93D7C0-1AD9-4ECA-B895-7F815139E4DC}" dt="2023-01-18T08:17:53.379" v="424" actId="14100"/>
          <ac:picMkLst>
            <pc:docMk/>
            <pc:sldMk cId="1549942653" sldId="258"/>
            <ac:picMk id="5" creationId="{09E71593-EBB4-4D6A-8D40-8EB460911E4E}"/>
          </ac:picMkLst>
        </pc:picChg>
      </pc:sldChg>
      <pc:sldChg chg="addSp delSp modSp new mod setBg modClrScheme chgLayout">
        <pc:chgData name="Dattabhishek N. Kotturi (Areteans)" userId="5db4d7b6-3734-4af6-b9c6-30917550642a" providerId="ADAL" clId="{BB93D7C0-1AD9-4ECA-B895-7F815139E4DC}" dt="2023-01-18T08:30:47.118" v="1048" actId="26606"/>
        <pc:sldMkLst>
          <pc:docMk/>
          <pc:sldMk cId="2097872158" sldId="259"/>
        </pc:sldMkLst>
        <pc:spChg chg="del">
          <ac:chgData name="Dattabhishek N. Kotturi (Areteans)" userId="5db4d7b6-3734-4af6-b9c6-30917550642a" providerId="ADAL" clId="{BB93D7C0-1AD9-4ECA-B895-7F815139E4DC}" dt="2023-01-18T08:18:49.758" v="430" actId="700"/>
          <ac:spMkLst>
            <pc:docMk/>
            <pc:sldMk cId="2097872158" sldId="259"/>
            <ac:spMk id="2" creationId="{EE76D381-356E-43E4-A2A9-CD744FDE23ED}"/>
          </ac:spMkLst>
        </pc:spChg>
        <pc:spChg chg="del">
          <ac:chgData name="Dattabhishek N. Kotturi (Areteans)" userId="5db4d7b6-3734-4af6-b9c6-30917550642a" providerId="ADAL" clId="{BB93D7C0-1AD9-4ECA-B895-7F815139E4DC}" dt="2023-01-18T08:18:49.758" v="430" actId="700"/>
          <ac:spMkLst>
            <pc:docMk/>
            <pc:sldMk cId="2097872158" sldId="259"/>
            <ac:spMk id="3" creationId="{A6F32ED4-EA91-4721-90F8-CDBEE99200AD}"/>
          </ac:spMkLst>
        </pc:spChg>
        <pc:spChg chg="add mod ord">
          <ac:chgData name="Dattabhishek N. Kotturi (Areteans)" userId="5db4d7b6-3734-4af6-b9c6-30917550642a" providerId="ADAL" clId="{BB93D7C0-1AD9-4ECA-B895-7F815139E4DC}" dt="2023-01-18T08:30:47.118" v="1048" actId="26606"/>
          <ac:spMkLst>
            <pc:docMk/>
            <pc:sldMk cId="2097872158" sldId="259"/>
            <ac:spMk id="4" creationId="{D653050C-D354-46CD-AF48-24F191A00B8C}"/>
          </ac:spMkLst>
        </pc:spChg>
        <pc:spChg chg="add del mod">
          <ac:chgData name="Dattabhishek N. Kotturi (Areteans)" userId="5db4d7b6-3734-4af6-b9c6-30917550642a" providerId="ADAL" clId="{BB93D7C0-1AD9-4ECA-B895-7F815139E4DC}" dt="2023-01-18T08:19:34.323" v="489" actId="700"/>
          <ac:spMkLst>
            <pc:docMk/>
            <pc:sldMk cId="2097872158" sldId="259"/>
            <ac:spMk id="5" creationId="{B18B61F4-B316-4B62-9A2C-21693C1029FF}"/>
          </ac:spMkLst>
        </pc:spChg>
        <pc:spChg chg="add del mod ord">
          <ac:chgData name="Dattabhishek N. Kotturi (Areteans)" userId="5db4d7b6-3734-4af6-b9c6-30917550642a" providerId="ADAL" clId="{BB93D7C0-1AD9-4ECA-B895-7F815139E4DC}" dt="2023-01-18T08:30:47.118" v="1048" actId="26606"/>
          <ac:spMkLst>
            <pc:docMk/>
            <pc:sldMk cId="2097872158" sldId="259"/>
            <ac:spMk id="6" creationId="{7D16694C-F1EE-4F9A-8E71-9BB9FE8A903D}"/>
          </ac:spMkLst>
        </pc:spChg>
        <pc:spChg chg="add del">
          <ac:chgData name="Dattabhishek N. Kotturi (Areteans)" userId="5db4d7b6-3734-4af6-b9c6-30917550642a" providerId="ADAL" clId="{BB93D7C0-1AD9-4ECA-B895-7F815139E4DC}" dt="2023-01-18T08:30:02.947" v="1033" actId="26606"/>
          <ac:spMkLst>
            <pc:docMk/>
            <pc:sldMk cId="2097872158" sldId="259"/>
            <ac:spMk id="13" creationId="{59A309A7-1751-4ABE-A3C1-EEC40366AD89}"/>
          </ac:spMkLst>
        </pc:spChg>
        <pc:spChg chg="add del">
          <ac:chgData name="Dattabhishek N. Kotturi (Areteans)" userId="5db4d7b6-3734-4af6-b9c6-30917550642a" providerId="ADAL" clId="{BB93D7C0-1AD9-4ECA-B895-7F815139E4DC}" dt="2023-01-18T08:30:02.947" v="1033" actId="26606"/>
          <ac:spMkLst>
            <pc:docMk/>
            <pc:sldMk cId="2097872158" sldId="259"/>
            <ac:spMk id="15" creationId="{967D8EB6-EAE1-4F9C-B398-83321E287204}"/>
          </ac:spMkLst>
        </pc:spChg>
        <pc:spChg chg="add del">
          <ac:chgData name="Dattabhishek N. Kotturi (Areteans)" userId="5db4d7b6-3734-4af6-b9c6-30917550642a" providerId="ADAL" clId="{BB93D7C0-1AD9-4ECA-B895-7F815139E4DC}" dt="2023-01-18T08:30:32.306" v="1041" actId="26606"/>
          <ac:spMkLst>
            <pc:docMk/>
            <pc:sldMk cId="2097872158" sldId="259"/>
            <ac:spMk id="16" creationId="{7D16694C-F1EE-4F9A-8E71-9BB9FE8A903D}"/>
          </ac:spMkLst>
        </pc:spChg>
        <pc:spChg chg="add">
          <ac:chgData name="Dattabhishek N. Kotturi (Areteans)" userId="5db4d7b6-3734-4af6-b9c6-30917550642a" providerId="ADAL" clId="{BB93D7C0-1AD9-4ECA-B895-7F815139E4DC}" dt="2023-01-18T08:30:47.118" v="1048" actId="26606"/>
          <ac:spMkLst>
            <pc:docMk/>
            <pc:sldMk cId="2097872158" sldId="259"/>
            <ac:spMk id="18" creationId="{D5B0017B-2ECA-49AF-B397-DC140825DF8D}"/>
          </ac:spMkLst>
        </pc:spChg>
        <pc:spChg chg="add del">
          <ac:chgData name="Dattabhishek N. Kotturi (Areteans)" userId="5db4d7b6-3734-4af6-b9c6-30917550642a" providerId="ADAL" clId="{BB93D7C0-1AD9-4ECA-B895-7F815139E4DC}" dt="2023-01-18T08:30:33.013" v="1043" actId="26606"/>
          <ac:spMkLst>
            <pc:docMk/>
            <pc:sldMk cId="2097872158" sldId="259"/>
            <ac:spMk id="19" creationId="{907EF6B7-1338-4443-8C46-6A318D952DFD}"/>
          </ac:spMkLst>
        </pc:spChg>
        <pc:spChg chg="add del">
          <ac:chgData name="Dattabhishek N. Kotturi (Areteans)" userId="5db4d7b6-3734-4af6-b9c6-30917550642a" providerId="ADAL" clId="{BB93D7C0-1AD9-4ECA-B895-7F815139E4DC}" dt="2023-01-18T08:30:33.013" v="1043" actId="26606"/>
          <ac:spMkLst>
            <pc:docMk/>
            <pc:sldMk cId="2097872158" sldId="259"/>
            <ac:spMk id="20" creationId="{DAAE4CDD-124C-4DCF-9584-B6033B545DD5}"/>
          </ac:spMkLst>
        </pc:spChg>
        <pc:spChg chg="add del">
          <ac:chgData name="Dattabhishek N. Kotturi (Areteans)" userId="5db4d7b6-3734-4af6-b9c6-30917550642a" providerId="ADAL" clId="{BB93D7C0-1AD9-4ECA-B895-7F815139E4DC}" dt="2023-01-18T08:30:33.013" v="1043" actId="26606"/>
          <ac:spMkLst>
            <pc:docMk/>
            <pc:sldMk cId="2097872158" sldId="259"/>
            <ac:spMk id="21" creationId="{081E4A58-353D-44AE-B2FC-2A74E2E400F7}"/>
          </ac:spMkLst>
        </pc:spChg>
        <pc:spChg chg="add del">
          <ac:chgData name="Dattabhishek N. Kotturi (Areteans)" userId="5db4d7b6-3734-4af6-b9c6-30917550642a" providerId="ADAL" clId="{BB93D7C0-1AD9-4ECA-B895-7F815139E4DC}" dt="2023-01-18T08:30:33.013" v="1043" actId="26606"/>
          <ac:spMkLst>
            <pc:docMk/>
            <pc:sldMk cId="2097872158" sldId="259"/>
            <ac:spMk id="22" creationId="{7D16694C-F1EE-4F9A-8E71-9BB9FE8A903D}"/>
          </ac:spMkLst>
        </pc:spChg>
        <pc:spChg chg="add del">
          <ac:chgData name="Dattabhishek N. Kotturi (Areteans)" userId="5db4d7b6-3734-4af6-b9c6-30917550642a" providerId="ADAL" clId="{BB93D7C0-1AD9-4ECA-B895-7F815139E4DC}" dt="2023-01-18T08:30:42.205" v="1045" actId="26606"/>
          <ac:spMkLst>
            <pc:docMk/>
            <pc:sldMk cId="2097872158" sldId="259"/>
            <ac:spMk id="23" creationId="{8D71EDA1-87BF-4D5D-AB79-F346FD19278A}"/>
          </ac:spMkLst>
        </pc:spChg>
        <pc:spChg chg="add del">
          <ac:chgData name="Dattabhishek N. Kotturi (Areteans)" userId="5db4d7b6-3734-4af6-b9c6-30917550642a" providerId="ADAL" clId="{BB93D7C0-1AD9-4ECA-B895-7F815139E4DC}" dt="2023-01-18T08:30:42.205" v="1045" actId="26606"/>
          <ac:spMkLst>
            <pc:docMk/>
            <pc:sldMk cId="2097872158" sldId="259"/>
            <ac:spMk id="24" creationId="{09588DA8-065E-4F6F-8EFD-43104AB2E0CF}"/>
          </ac:spMkLst>
        </pc:spChg>
        <pc:spChg chg="add del">
          <ac:chgData name="Dattabhishek N. Kotturi (Areteans)" userId="5db4d7b6-3734-4af6-b9c6-30917550642a" providerId="ADAL" clId="{BB93D7C0-1AD9-4ECA-B895-7F815139E4DC}" dt="2023-01-18T08:30:42.205" v="1045" actId="26606"/>
          <ac:spMkLst>
            <pc:docMk/>
            <pc:sldMk cId="2097872158" sldId="259"/>
            <ac:spMk id="25" creationId="{C4285719-470E-454C-AF62-8323075F1F5B}"/>
          </ac:spMkLst>
        </pc:spChg>
        <pc:spChg chg="add del">
          <ac:chgData name="Dattabhishek N. Kotturi (Areteans)" userId="5db4d7b6-3734-4af6-b9c6-30917550642a" providerId="ADAL" clId="{BB93D7C0-1AD9-4ECA-B895-7F815139E4DC}" dt="2023-01-18T08:30:42.205" v="1045" actId="26606"/>
          <ac:spMkLst>
            <pc:docMk/>
            <pc:sldMk cId="2097872158" sldId="259"/>
            <ac:spMk id="26" creationId="{CD9FE4EF-C4D8-49A0-B2FF-81D8DB7D8A24}"/>
          </ac:spMkLst>
        </pc:spChg>
        <pc:spChg chg="add del">
          <ac:chgData name="Dattabhishek N. Kotturi (Areteans)" userId="5db4d7b6-3734-4af6-b9c6-30917550642a" providerId="ADAL" clId="{BB93D7C0-1AD9-4ECA-B895-7F815139E4DC}" dt="2023-01-18T08:30:42.205" v="1045" actId="26606"/>
          <ac:spMkLst>
            <pc:docMk/>
            <pc:sldMk cId="2097872158" sldId="259"/>
            <ac:spMk id="27" creationId="{4300840D-0A0B-4512-BACA-B439D5B9C57C}"/>
          </ac:spMkLst>
        </pc:spChg>
        <pc:spChg chg="add del">
          <ac:chgData name="Dattabhishek N. Kotturi (Areteans)" userId="5db4d7b6-3734-4af6-b9c6-30917550642a" providerId="ADAL" clId="{BB93D7C0-1AD9-4ECA-B895-7F815139E4DC}" dt="2023-01-18T08:30:42.205" v="1045" actId="26606"/>
          <ac:spMkLst>
            <pc:docMk/>
            <pc:sldMk cId="2097872158" sldId="259"/>
            <ac:spMk id="28" creationId="{D2B78728-A580-49A7-84F9-6EF6F583ADE0}"/>
          </ac:spMkLst>
        </pc:spChg>
        <pc:spChg chg="add del">
          <ac:chgData name="Dattabhishek N. Kotturi (Areteans)" userId="5db4d7b6-3734-4af6-b9c6-30917550642a" providerId="ADAL" clId="{BB93D7C0-1AD9-4ECA-B895-7F815139E4DC}" dt="2023-01-18T08:30:42.205" v="1045" actId="26606"/>
          <ac:spMkLst>
            <pc:docMk/>
            <pc:sldMk cId="2097872158" sldId="259"/>
            <ac:spMk id="29" creationId="{38FAA1A1-D861-433F-88FA-1E9D6FD31D11}"/>
          </ac:spMkLst>
        </pc:spChg>
        <pc:spChg chg="add del">
          <ac:chgData name="Dattabhishek N. Kotturi (Areteans)" userId="5db4d7b6-3734-4af6-b9c6-30917550642a" providerId="ADAL" clId="{BB93D7C0-1AD9-4ECA-B895-7F815139E4DC}" dt="2023-01-18T08:30:42.205" v="1045" actId="26606"/>
          <ac:spMkLst>
            <pc:docMk/>
            <pc:sldMk cId="2097872158" sldId="259"/>
            <ac:spMk id="30" creationId="{7D16694C-F1EE-4F9A-8E71-9BB9FE8A903D}"/>
          </ac:spMkLst>
        </pc:spChg>
        <pc:spChg chg="add del">
          <ac:chgData name="Dattabhishek N. Kotturi (Areteans)" userId="5db4d7b6-3734-4af6-b9c6-30917550642a" providerId="ADAL" clId="{BB93D7C0-1AD9-4ECA-B895-7F815139E4DC}" dt="2023-01-18T08:30:47.099" v="1047" actId="26606"/>
          <ac:spMkLst>
            <pc:docMk/>
            <pc:sldMk cId="2097872158" sldId="259"/>
            <ac:spMk id="32" creationId="{1BB867FF-FC45-48F7-8104-F89BE54909F1}"/>
          </ac:spMkLst>
        </pc:spChg>
        <pc:spChg chg="add del">
          <ac:chgData name="Dattabhishek N. Kotturi (Areteans)" userId="5db4d7b6-3734-4af6-b9c6-30917550642a" providerId="ADAL" clId="{BB93D7C0-1AD9-4ECA-B895-7F815139E4DC}" dt="2023-01-18T08:30:47.099" v="1047" actId="26606"/>
          <ac:spMkLst>
            <pc:docMk/>
            <pc:sldMk cId="2097872158" sldId="259"/>
            <ac:spMk id="33" creationId="{8BB56887-D0D5-4F0C-9E19-7247EB83C8B7}"/>
          </ac:spMkLst>
        </pc:spChg>
        <pc:spChg chg="add del">
          <ac:chgData name="Dattabhishek N. Kotturi (Areteans)" userId="5db4d7b6-3734-4af6-b9c6-30917550642a" providerId="ADAL" clId="{BB93D7C0-1AD9-4ECA-B895-7F815139E4DC}" dt="2023-01-18T08:30:47.099" v="1047" actId="26606"/>
          <ac:spMkLst>
            <pc:docMk/>
            <pc:sldMk cId="2097872158" sldId="259"/>
            <ac:spMk id="34" creationId="{081E4A58-353D-44AE-B2FC-2A74E2E400F7}"/>
          </ac:spMkLst>
        </pc:spChg>
        <pc:spChg chg="add del">
          <ac:chgData name="Dattabhishek N. Kotturi (Areteans)" userId="5db4d7b6-3734-4af6-b9c6-30917550642a" providerId="ADAL" clId="{BB93D7C0-1AD9-4ECA-B895-7F815139E4DC}" dt="2023-01-18T08:30:47.099" v="1047" actId="26606"/>
          <ac:spMkLst>
            <pc:docMk/>
            <pc:sldMk cId="2097872158" sldId="259"/>
            <ac:spMk id="35" creationId="{7D16694C-F1EE-4F9A-8E71-9BB9FE8A903D}"/>
          </ac:spMkLst>
        </pc:spChg>
        <pc:spChg chg="add">
          <ac:chgData name="Dattabhishek N. Kotturi (Areteans)" userId="5db4d7b6-3734-4af6-b9c6-30917550642a" providerId="ADAL" clId="{BB93D7C0-1AD9-4ECA-B895-7F815139E4DC}" dt="2023-01-18T08:30:47.118" v="1048" actId="26606"/>
          <ac:spMkLst>
            <pc:docMk/>
            <pc:sldMk cId="2097872158" sldId="259"/>
            <ac:spMk id="37" creationId="{B6CDA21F-E7AF-4C75-8395-33F58D5B0E45}"/>
          </ac:spMkLst>
        </pc:spChg>
        <pc:spChg chg="add">
          <ac:chgData name="Dattabhishek N. Kotturi (Areteans)" userId="5db4d7b6-3734-4af6-b9c6-30917550642a" providerId="ADAL" clId="{BB93D7C0-1AD9-4ECA-B895-7F815139E4DC}" dt="2023-01-18T08:30:47.118" v="1048" actId="26606"/>
          <ac:spMkLst>
            <pc:docMk/>
            <pc:sldMk cId="2097872158" sldId="259"/>
            <ac:spMk id="42" creationId="{7D16694C-F1EE-4F9A-8E71-9BB9FE8A903D}"/>
          </ac:spMkLst>
        </pc:spChg>
        <pc:grpChg chg="add">
          <ac:chgData name="Dattabhishek N. Kotturi (Areteans)" userId="5db4d7b6-3734-4af6-b9c6-30917550642a" providerId="ADAL" clId="{BB93D7C0-1AD9-4ECA-B895-7F815139E4DC}" dt="2023-01-18T08:30:47.118" v="1048" actId="26606"/>
          <ac:grpSpMkLst>
            <pc:docMk/>
            <pc:sldMk cId="2097872158" sldId="259"/>
            <ac:grpSpMk id="38" creationId="{AE1C45F0-260A-458C-96ED-C1F6D2151219}"/>
          </ac:grpSpMkLst>
        </pc:grpChg>
        <pc:graphicFrameChg chg="add del">
          <ac:chgData name="Dattabhishek N. Kotturi (Areteans)" userId="5db4d7b6-3734-4af6-b9c6-30917550642a" providerId="ADAL" clId="{BB93D7C0-1AD9-4ECA-B895-7F815139E4DC}" dt="2023-01-18T08:30:08.042" v="1035" actId="26606"/>
          <ac:graphicFrameMkLst>
            <pc:docMk/>
            <pc:sldMk cId="2097872158" sldId="259"/>
            <ac:graphicFrameMk id="8" creationId="{49708A49-625B-A356-1AF3-E7D0AA751756}"/>
          </ac:graphicFrameMkLst>
        </pc:graphicFrameChg>
        <pc:graphicFrameChg chg="add del">
          <ac:chgData name="Dattabhishek N. Kotturi (Areteans)" userId="5db4d7b6-3734-4af6-b9c6-30917550642a" providerId="ADAL" clId="{BB93D7C0-1AD9-4ECA-B895-7F815139E4DC}" dt="2023-01-18T08:30:10.664" v="1037" actId="26606"/>
          <ac:graphicFrameMkLst>
            <pc:docMk/>
            <pc:sldMk cId="2097872158" sldId="259"/>
            <ac:graphicFrameMk id="11" creationId="{1A4419B8-8C9F-8BB1-7ADF-7EB9B3CD8757}"/>
          </ac:graphicFrameMkLst>
        </pc:graphicFrameChg>
        <pc:graphicFrameChg chg="add del">
          <ac:chgData name="Dattabhishek N. Kotturi (Areteans)" userId="5db4d7b6-3734-4af6-b9c6-30917550642a" providerId="ADAL" clId="{BB93D7C0-1AD9-4ECA-B895-7F815139E4DC}" dt="2023-01-18T08:30:22.480" v="1039" actId="26606"/>
          <ac:graphicFrameMkLst>
            <pc:docMk/>
            <pc:sldMk cId="2097872158" sldId="259"/>
            <ac:graphicFrameMk id="14" creationId="{BDC7ADBE-2E67-C124-D73F-1ECF608F74C1}"/>
          </ac:graphicFrameMkLst>
        </pc:graphicFrameChg>
        <pc:picChg chg="add del">
          <ac:chgData name="Dattabhishek N. Kotturi (Areteans)" userId="5db4d7b6-3734-4af6-b9c6-30917550642a" providerId="ADAL" clId="{BB93D7C0-1AD9-4ECA-B895-7F815139E4DC}" dt="2023-01-18T08:30:02.947" v="1033" actId="26606"/>
          <ac:picMkLst>
            <pc:docMk/>
            <pc:sldMk cId="2097872158" sldId="259"/>
            <ac:picMk id="10" creationId="{6C77F68E-457C-A365-1530-6A4611EFED39}"/>
          </ac:picMkLst>
        </pc:picChg>
        <pc:picChg chg="add del">
          <ac:chgData name="Dattabhishek N. Kotturi (Areteans)" userId="5db4d7b6-3734-4af6-b9c6-30917550642a" providerId="ADAL" clId="{BB93D7C0-1AD9-4ECA-B895-7F815139E4DC}" dt="2023-01-18T08:30:32.306" v="1041" actId="26606"/>
          <ac:picMkLst>
            <pc:docMk/>
            <pc:sldMk cId="2097872158" sldId="259"/>
            <ac:picMk id="17" creationId="{3BE8A835-BD61-F0EB-257C-872002918C2E}"/>
          </ac:picMkLst>
        </pc:picChg>
        <pc:cxnChg chg="add del">
          <ac:chgData name="Dattabhishek N. Kotturi (Areteans)" userId="5db4d7b6-3734-4af6-b9c6-30917550642a" providerId="ADAL" clId="{BB93D7C0-1AD9-4ECA-B895-7F815139E4DC}" dt="2023-01-18T08:30:32.306" v="1041" actId="26606"/>
          <ac:cxnSpMkLst>
            <pc:docMk/>
            <pc:sldMk cId="2097872158" sldId="259"/>
            <ac:cxnSpMk id="12" creationId="{A7F400EE-A8A5-48AF-B4D6-291B52C6F0B0}"/>
          </ac:cxnSpMkLst>
        </pc:cxnChg>
        <pc:cxnChg chg="add">
          <ac:chgData name="Dattabhishek N. Kotturi (Areteans)" userId="5db4d7b6-3734-4af6-b9c6-30917550642a" providerId="ADAL" clId="{BB93D7C0-1AD9-4ECA-B895-7F815139E4DC}" dt="2023-01-18T08:30:47.118" v="1048" actId="26606"/>
          <ac:cxnSpMkLst>
            <pc:docMk/>
            <pc:sldMk cId="2097872158" sldId="259"/>
            <ac:cxnSpMk id="43" creationId="{6CF1BAF6-AD41-4082-B212-8A1F9A2E8779}"/>
          </ac:cxnSpMkLst>
        </pc:cxnChg>
      </pc:sldChg>
      <pc:sldChg chg="addSp delSp modSp new mod setBg">
        <pc:chgData name="Dattabhishek N. Kotturi (Areteans)" userId="5db4d7b6-3734-4af6-b9c6-30917550642a" providerId="ADAL" clId="{BB93D7C0-1AD9-4ECA-B895-7F815139E4DC}" dt="2023-01-19T08:22:52.633" v="5046" actId="20577"/>
        <pc:sldMkLst>
          <pc:docMk/>
          <pc:sldMk cId="733710377" sldId="260"/>
        </pc:sldMkLst>
        <pc:spChg chg="mod">
          <ac:chgData name="Dattabhishek N. Kotturi (Areteans)" userId="5db4d7b6-3734-4af6-b9c6-30917550642a" providerId="ADAL" clId="{BB93D7C0-1AD9-4ECA-B895-7F815139E4DC}" dt="2023-01-19T04:38:58.911" v="2153" actId="26606"/>
          <ac:spMkLst>
            <pc:docMk/>
            <pc:sldMk cId="733710377" sldId="260"/>
            <ac:spMk id="2" creationId="{56C2008F-64D2-427A-878A-73C140E3271B}"/>
          </ac:spMkLst>
        </pc:spChg>
        <pc:spChg chg="mod ord">
          <ac:chgData name="Dattabhishek N. Kotturi (Areteans)" userId="5db4d7b6-3734-4af6-b9c6-30917550642a" providerId="ADAL" clId="{BB93D7C0-1AD9-4ECA-B895-7F815139E4DC}" dt="2023-01-19T08:22:52.633" v="5046" actId="20577"/>
          <ac:spMkLst>
            <pc:docMk/>
            <pc:sldMk cId="733710377" sldId="260"/>
            <ac:spMk id="3" creationId="{494D7B3F-15D6-408A-BAF1-8998FBB28C5F}"/>
          </ac:spMkLst>
        </pc:spChg>
        <pc:spChg chg="add del">
          <ac:chgData name="Dattabhishek N. Kotturi (Areteans)" userId="5db4d7b6-3734-4af6-b9c6-30917550642a" providerId="ADAL" clId="{BB93D7C0-1AD9-4ECA-B895-7F815139E4DC}" dt="2023-01-19T04:38:31.781" v="2134" actId="26606"/>
          <ac:spMkLst>
            <pc:docMk/>
            <pc:sldMk cId="733710377" sldId="260"/>
            <ac:spMk id="1031" creationId="{2B566528-1B12-4246-9431-5C2D7D081168}"/>
          </ac:spMkLst>
        </pc:spChg>
        <pc:spChg chg="add del">
          <ac:chgData name="Dattabhishek N. Kotturi (Areteans)" userId="5db4d7b6-3734-4af6-b9c6-30917550642a" providerId="ADAL" clId="{BB93D7C0-1AD9-4ECA-B895-7F815139E4DC}" dt="2023-01-19T04:38:55.270" v="2148" actId="26606"/>
          <ac:spMkLst>
            <pc:docMk/>
            <pc:sldMk cId="733710377" sldId="260"/>
            <ac:spMk id="1035" creationId="{2E94A4F7-38E4-45EA-8E2E-CE1B5766B4F1}"/>
          </ac:spMkLst>
        </pc:spChg>
        <pc:spChg chg="add del">
          <ac:chgData name="Dattabhishek N. Kotturi (Areteans)" userId="5db4d7b6-3734-4af6-b9c6-30917550642a" providerId="ADAL" clId="{BB93D7C0-1AD9-4ECA-B895-7F815139E4DC}" dt="2023-01-19T04:38:42.885" v="2144" actId="26606"/>
          <ac:spMkLst>
            <pc:docMk/>
            <pc:sldMk cId="733710377" sldId="260"/>
            <ac:spMk id="1039" creationId="{C13237C8-E62C-4F0D-A318-BD6FB6C2D138}"/>
          </ac:spMkLst>
        </pc:spChg>
        <pc:spChg chg="add del">
          <ac:chgData name="Dattabhishek N. Kotturi (Areteans)" userId="5db4d7b6-3734-4af6-b9c6-30917550642a" providerId="ADAL" clId="{BB93D7C0-1AD9-4ECA-B895-7F815139E4DC}" dt="2023-01-19T04:38:33.145" v="2136" actId="26606"/>
          <ac:spMkLst>
            <pc:docMk/>
            <pc:sldMk cId="733710377" sldId="260"/>
            <ac:spMk id="1041" creationId="{2B566528-1B12-4246-9431-5C2D7D081168}"/>
          </ac:spMkLst>
        </pc:spChg>
        <pc:spChg chg="add del">
          <ac:chgData name="Dattabhishek N. Kotturi (Areteans)" userId="5db4d7b6-3734-4af6-b9c6-30917550642a" providerId="ADAL" clId="{BB93D7C0-1AD9-4ECA-B895-7F815139E4DC}" dt="2023-01-19T04:38:33.145" v="2136" actId="26606"/>
          <ac:spMkLst>
            <pc:docMk/>
            <pc:sldMk cId="733710377" sldId="260"/>
            <ac:spMk id="1042" creationId="{D3F51FEB-38FB-4F6C-9F7B-2F2AFAB65463}"/>
          </ac:spMkLst>
        </pc:spChg>
        <pc:spChg chg="add del">
          <ac:chgData name="Dattabhishek N. Kotturi (Areteans)" userId="5db4d7b6-3734-4af6-b9c6-30917550642a" providerId="ADAL" clId="{BB93D7C0-1AD9-4ECA-B895-7F815139E4DC}" dt="2023-01-19T04:38:33.145" v="2136" actId="26606"/>
          <ac:spMkLst>
            <pc:docMk/>
            <pc:sldMk cId="733710377" sldId="260"/>
            <ac:spMk id="1043" creationId="{1E547BA6-BAE0-43BB-A7CA-60F69CE252F0}"/>
          </ac:spMkLst>
        </pc:spChg>
        <pc:spChg chg="add del">
          <ac:chgData name="Dattabhishek N. Kotturi (Areteans)" userId="5db4d7b6-3734-4af6-b9c6-30917550642a" providerId="ADAL" clId="{BB93D7C0-1AD9-4ECA-B895-7F815139E4DC}" dt="2023-01-19T04:38:36.715" v="2138" actId="26606"/>
          <ac:spMkLst>
            <pc:docMk/>
            <pc:sldMk cId="733710377" sldId="260"/>
            <ac:spMk id="1048" creationId="{45D37F4E-DDB4-456B-97E0-9937730A039F}"/>
          </ac:spMkLst>
        </pc:spChg>
        <pc:spChg chg="add del">
          <ac:chgData name="Dattabhishek N. Kotturi (Areteans)" userId="5db4d7b6-3734-4af6-b9c6-30917550642a" providerId="ADAL" clId="{BB93D7C0-1AD9-4ECA-B895-7F815139E4DC}" dt="2023-01-19T04:38:36.715" v="2138" actId="26606"/>
          <ac:spMkLst>
            <pc:docMk/>
            <pc:sldMk cId="733710377" sldId="260"/>
            <ac:spMk id="1049" creationId="{B2DD41CD-8F47-4F56-AD12-4E2FF7696987}"/>
          </ac:spMkLst>
        </pc:spChg>
        <pc:spChg chg="add del">
          <ac:chgData name="Dattabhishek N. Kotturi (Areteans)" userId="5db4d7b6-3734-4af6-b9c6-30917550642a" providerId="ADAL" clId="{BB93D7C0-1AD9-4ECA-B895-7F815139E4DC}" dt="2023-01-19T04:38:39.509" v="2140" actId="26606"/>
          <ac:spMkLst>
            <pc:docMk/>
            <pc:sldMk cId="733710377" sldId="260"/>
            <ac:spMk id="1051" creationId="{4038CB10-1F5C-4D54-9DF7-12586DE5B007}"/>
          </ac:spMkLst>
        </pc:spChg>
        <pc:spChg chg="add del">
          <ac:chgData name="Dattabhishek N. Kotturi (Areteans)" userId="5db4d7b6-3734-4af6-b9c6-30917550642a" providerId="ADAL" clId="{BB93D7C0-1AD9-4ECA-B895-7F815139E4DC}" dt="2023-01-19T04:38:39.509" v="2140" actId="26606"/>
          <ac:spMkLst>
            <pc:docMk/>
            <pc:sldMk cId="733710377" sldId="260"/>
            <ac:spMk id="1052" creationId="{73ED6512-6858-4552-B699-9A97FE9A4EA2}"/>
          </ac:spMkLst>
        </pc:spChg>
        <pc:spChg chg="add del">
          <ac:chgData name="Dattabhishek N. Kotturi (Areteans)" userId="5db4d7b6-3734-4af6-b9c6-30917550642a" providerId="ADAL" clId="{BB93D7C0-1AD9-4ECA-B895-7F815139E4DC}" dt="2023-01-19T04:38:41.101" v="2142" actId="26606"/>
          <ac:spMkLst>
            <pc:docMk/>
            <pc:sldMk cId="733710377" sldId="260"/>
            <ac:spMk id="1054" creationId="{45D37F4E-DDB4-456B-97E0-9937730A039F}"/>
          </ac:spMkLst>
        </pc:spChg>
        <pc:spChg chg="add del">
          <ac:chgData name="Dattabhishek N. Kotturi (Areteans)" userId="5db4d7b6-3734-4af6-b9c6-30917550642a" providerId="ADAL" clId="{BB93D7C0-1AD9-4ECA-B895-7F815139E4DC}" dt="2023-01-19T04:38:41.101" v="2142" actId="26606"/>
          <ac:spMkLst>
            <pc:docMk/>
            <pc:sldMk cId="733710377" sldId="260"/>
            <ac:spMk id="1055" creationId="{B2DD41CD-8F47-4F56-AD12-4E2FF7696987}"/>
          </ac:spMkLst>
        </pc:spChg>
        <pc:spChg chg="add del">
          <ac:chgData name="Dattabhishek N. Kotturi (Areteans)" userId="5db4d7b6-3734-4af6-b9c6-30917550642a" providerId="ADAL" clId="{BB93D7C0-1AD9-4ECA-B895-7F815139E4DC}" dt="2023-01-19T04:38:42.885" v="2144" actId="26606"/>
          <ac:spMkLst>
            <pc:docMk/>
            <pc:sldMk cId="733710377" sldId="260"/>
            <ac:spMk id="1057" creationId="{201CC55D-ED54-4C5C-95E6-10947BD1103B}"/>
          </ac:spMkLst>
        </pc:spChg>
        <pc:spChg chg="add del">
          <ac:chgData name="Dattabhishek N. Kotturi (Areteans)" userId="5db4d7b6-3734-4af6-b9c6-30917550642a" providerId="ADAL" clId="{BB93D7C0-1AD9-4ECA-B895-7F815139E4DC}" dt="2023-01-19T04:38:42.885" v="2144" actId="26606"/>
          <ac:spMkLst>
            <pc:docMk/>
            <pc:sldMk cId="733710377" sldId="260"/>
            <ac:spMk id="1059" creationId="{3873B707-463F-40B0-8227-E8CC6C67EB25}"/>
          </ac:spMkLst>
        </pc:spChg>
        <pc:spChg chg="add del">
          <ac:chgData name="Dattabhishek N. Kotturi (Areteans)" userId="5db4d7b6-3734-4af6-b9c6-30917550642a" providerId="ADAL" clId="{BB93D7C0-1AD9-4ECA-B895-7F815139E4DC}" dt="2023-01-19T04:38:42.885" v="2144" actId="26606"/>
          <ac:spMkLst>
            <pc:docMk/>
            <pc:sldMk cId="733710377" sldId="260"/>
            <ac:spMk id="1060" creationId="{19C9EAEA-39D0-4B0E-A0EB-51E7B26740B1}"/>
          </ac:spMkLst>
        </pc:spChg>
        <pc:spChg chg="add del">
          <ac:chgData name="Dattabhishek N. Kotturi (Areteans)" userId="5db4d7b6-3734-4af6-b9c6-30917550642a" providerId="ADAL" clId="{BB93D7C0-1AD9-4ECA-B895-7F815139E4DC}" dt="2023-01-19T04:38:52.776" v="2146" actId="26606"/>
          <ac:spMkLst>
            <pc:docMk/>
            <pc:sldMk cId="733710377" sldId="260"/>
            <ac:spMk id="1062" creationId="{058A14AF-9FB5-4CC7-BA35-E8E85D3EDF0E}"/>
          </ac:spMkLst>
        </pc:spChg>
        <pc:spChg chg="add del">
          <ac:chgData name="Dattabhishek N. Kotturi (Areteans)" userId="5db4d7b6-3734-4af6-b9c6-30917550642a" providerId="ADAL" clId="{BB93D7C0-1AD9-4ECA-B895-7F815139E4DC}" dt="2023-01-19T04:38:52.776" v="2146" actId="26606"/>
          <ac:spMkLst>
            <pc:docMk/>
            <pc:sldMk cId="733710377" sldId="260"/>
            <ac:spMk id="1063" creationId="{3A9A4357-BD1D-4622-A4FE-766E6AB8DE84}"/>
          </ac:spMkLst>
        </pc:spChg>
        <pc:spChg chg="add del">
          <ac:chgData name="Dattabhishek N. Kotturi (Areteans)" userId="5db4d7b6-3734-4af6-b9c6-30917550642a" providerId="ADAL" clId="{BB93D7C0-1AD9-4ECA-B895-7F815139E4DC}" dt="2023-01-19T04:38:52.776" v="2146" actId="26606"/>
          <ac:spMkLst>
            <pc:docMk/>
            <pc:sldMk cId="733710377" sldId="260"/>
            <ac:spMk id="1064" creationId="{E659831F-0D9A-4C63-9EBB-8435B85A440F}"/>
          </ac:spMkLst>
        </pc:spChg>
        <pc:spChg chg="add del">
          <ac:chgData name="Dattabhishek N. Kotturi (Areteans)" userId="5db4d7b6-3734-4af6-b9c6-30917550642a" providerId="ADAL" clId="{BB93D7C0-1AD9-4ECA-B895-7F815139E4DC}" dt="2023-01-19T04:38:52.776" v="2146" actId="26606"/>
          <ac:spMkLst>
            <pc:docMk/>
            <pc:sldMk cId="733710377" sldId="260"/>
            <ac:spMk id="1065" creationId="{E6995CE5-F890-4ABA-82A2-26507CE8D2A3}"/>
          </ac:spMkLst>
        </pc:spChg>
        <pc:spChg chg="add del">
          <ac:chgData name="Dattabhishek N. Kotturi (Areteans)" userId="5db4d7b6-3734-4af6-b9c6-30917550642a" providerId="ADAL" clId="{BB93D7C0-1AD9-4ECA-B895-7F815139E4DC}" dt="2023-01-19T04:38:55.270" v="2148" actId="26606"/>
          <ac:spMkLst>
            <pc:docMk/>
            <pc:sldMk cId="733710377" sldId="260"/>
            <ac:spMk id="1067" creationId="{05C7EBC3-4672-4DAB-81C2-58661FAFAED6}"/>
          </ac:spMkLst>
        </pc:spChg>
        <pc:spChg chg="add del">
          <ac:chgData name="Dattabhishek N. Kotturi (Areteans)" userId="5db4d7b6-3734-4af6-b9c6-30917550642a" providerId="ADAL" clId="{BB93D7C0-1AD9-4ECA-B895-7F815139E4DC}" dt="2023-01-19T04:38:55.270" v="2148" actId="26606"/>
          <ac:spMkLst>
            <pc:docMk/>
            <pc:sldMk cId="733710377" sldId="260"/>
            <ac:spMk id="1068" creationId="{40BF962F-4C6F-461E-86F2-C43F56CC939B}"/>
          </ac:spMkLst>
        </pc:spChg>
        <pc:spChg chg="add del">
          <ac:chgData name="Dattabhishek N. Kotturi (Areteans)" userId="5db4d7b6-3734-4af6-b9c6-30917550642a" providerId="ADAL" clId="{BB93D7C0-1AD9-4ECA-B895-7F815139E4DC}" dt="2023-01-19T04:38:56.950" v="2150" actId="26606"/>
          <ac:spMkLst>
            <pc:docMk/>
            <pc:sldMk cId="733710377" sldId="260"/>
            <ac:spMk id="1070" creationId="{201CC55D-ED54-4C5C-95E6-10947BD1103B}"/>
          </ac:spMkLst>
        </pc:spChg>
        <pc:spChg chg="add del">
          <ac:chgData name="Dattabhishek N. Kotturi (Areteans)" userId="5db4d7b6-3734-4af6-b9c6-30917550642a" providerId="ADAL" clId="{BB93D7C0-1AD9-4ECA-B895-7F815139E4DC}" dt="2023-01-19T04:38:56.950" v="2150" actId="26606"/>
          <ac:spMkLst>
            <pc:docMk/>
            <pc:sldMk cId="733710377" sldId="260"/>
            <ac:spMk id="1073" creationId="{3873B707-463F-40B0-8227-E8CC6C67EB25}"/>
          </ac:spMkLst>
        </pc:spChg>
        <pc:spChg chg="add del">
          <ac:chgData name="Dattabhishek N. Kotturi (Areteans)" userId="5db4d7b6-3734-4af6-b9c6-30917550642a" providerId="ADAL" clId="{BB93D7C0-1AD9-4ECA-B895-7F815139E4DC}" dt="2023-01-19T04:38:56.950" v="2150" actId="26606"/>
          <ac:spMkLst>
            <pc:docMk/>
            <pc:sldMk cId="733710377" sldId="260"/>
            <ac:spMk id="1074" creationId="{C13237C8-E62C-4F0D-A318-BD6FB6C2D138}"/>
          </ac:spMkLst>
        </pc:spChg>
        <pc:spChg chg="add del">
          <ac:chgData name="Dattabhishek N. Kotturi (Areteans)" userId="5db4d7b6-3734-4af6-b9c6-30917550642a" providerId="ADAL" clId="{BB93D7C0-1AD9-4ECA-B895-7F815139E4DC}" dt="2023-01-19T04:38:56.950" v="2150" actId="26606"/>
          <ac:spMkLst>
            <pc:docMk/>
            <pc:sldMk cId="733710377" sldId="260"/>
            <ac:spMk id="1075" creationId="{19C9EAEA-39D0-4B0E-A0EB-51E7B26740B1}"/>
          </ac:spMkLst>
        </pc:spChg>
        <pc:spChg chg="add del">
          <ac:chgData name="Dattabhishek N. Kotturi (Areteans)" userId="5db4d7b6-3734-4af6-b9c6-30917550642a" providerId="ADAL" clId="{BB93D7C0-1AD9-4ECA-B895-7F815139E4DC}" dt="2023-01-19T04:38:58.845" v="2152" actId="26606"/>
          <ac:spMkLst>
            <pc:docMk/>
            <pc:sldMk cId="733710377" sldId="260"/>
            <ac:spMk id="1077" creationId="{FF9B822F-893E-44C8-963C-64F50ACECBB2}"/>
          </ac:spMkLst>
        </pc:spChg>
        <pc:spChg chg="add del">
          <ac:chgData name="Dattabhishek N. Kotturi (Areteans)" userId="5db4d7b6-3734-4af6-b9c6-30917550642a" providerId="ADAL" clId="{BB93D7C0-1AD9-4ECA-B895-7F815139E4DC}" dt="2023-01-19T04:38:58.845" v="2152" actId="26606"/>
          <ac:spMkLst>
            <pc:docMk/>
            <pc:sldMk cId="733710377" sldId="260"/>
            <ac:spMk id="1078" creationId="{EBF87945-A001-489F-9D9B-7D9435F0B9CA}"/>
          </ac:spMkLst>
        </pc:spChg>
        <pc:spChg chg="add">
          <ac:chgData name="Dattabhishek N. Kotturi (Areteans)" userId="5db4d7b6-3734-4af6-b9c6-30917550642a" providerId="ADAL" clId="{BB93D7C0-1AD9-4ECA-B895-7F815139E4DC}" dt="2023-01-19T04:38:58.911" v="2153" actId="26606"/>
          <ac:spMkLst>
            <pc:docMk/>
            <pc:sldMk cId="733710377" sldId="260"/>
            <ac:spMk id="1080" creationId="{7FF47CB7-972F-479F-A36D-9E72D26EC8DA}"/>
          </ac:spMkLst>
        </pc:spChg>
        <pc:spChg chg="add">
          <ac:chgData name="Dattabhishek N. Kotturi (Areteans)" userId="5db4d7b6-3734-4af6-b9c6-30917550642a" providerId="ADAL" clId="{BB93D7C0-1AD9-4ECA-B895-7F815139E4DC}" dt="2023-01-19T04:38:58.911" v="2153" actId="26606"/>
          <ac:spMkLst>
            <pc:docMk/>
            <pc:sldMk cId="733710377" sldId="260"/>
            <ac:spMk id="1081" creationId="{0D153B68-5844-490D-8E67-F616D6D721CA}"/>
          </ac:spMkLst>
        </pc:spChg>
        <pc:spChg chg="add">
          <ac:chgData name="Dattabhishek N. Kotturi (Areteans)" userId="5db4d7b6-3734-4af6-b9c6-30917550642a" providerId="ADAL" clId="{BB93D7C0-1AD9-4ECA-B895-7F815139E4DC}" dt="2023-01-19T04:38:58.911" v="2153" actId="26606"/>
          <ac:spMkLst>
            <pc:docMk/>
            <pc:sldMk cId="733710377" sldId="260"/>
            <ac:spMk id="1082" creationId="{9A0D773F-7A7D-4DBB-9DEA-86BB8B8F4BC8}"/>
          </ac:spMkLst>
        </pc:spChg>
        <pc:grpChg chg="add del">
          <ac:chgData name="Dattabhishek N. Kotturi (Areteans)" userId="5db4d7b6-3734-4af6-b9c6-30917550642a" providerId="ADAL" clId="{BB93D7C0-1AD9-4ECA-B895-7F815139E4DC}" dt="2023-01-19T04:38:31.781" v="2134" actId="26606"/>
          <ac:grpSpMkLst>
            <pc:docMk/>
            <pc:sldMk cId="733710377" sldId="260"/>
            <ac:grpSpMk id="1033" creationId="{828A5161-06F1-46CF-8AD7-844680A59E13}"/>
          </ac:grpSpMkLst>
        </pc:grpChg>
        <pc:grpChg chg="add del">
          <ac:chgData name="Dattabhishek N. Kotturi (Areteans)" userId="5db4d7b6-3734-4af6-b9c6-30917550642a" providerId="ADAL" clId="{BB93D7C0-1AD9-4ECA-B895-7F815139E4DC}" dt="2023-01-19T04:38:31.781" v="2134" actId="26606"/>
          <ac:grpSpMkLst>
            <pc:docMk/>
            <pc:sldMk cId="733710377" sldId="260"/>
            <ac:grpSpMk id="1037" creationId="{5995D10D-E9C9-47DB-AE7E-801FEF38F5C9}"/>
          </ac:grpSpMkLst>
        </pc:grpChg>
        <pc:grpChg chg="add del">
          <ac:chgData name="Dattabhishek N. Kotturi (Areteans)" userId="5db4d7b6-3734-4af6-b9c6-30917550642a" providerId="ADAL" clId="{BB93D7C0-1AD9-4ECA-B895-7F815139E4DC}" dt="2023-01-19T04:38:33.145" v="2136" actId="26606"/>
          <ac:grpSpMkLst>
            <pc:docMk/>
            <pc:sldMk cId="733710377" sldId="260"/>
            <ac:grpSpMk id="1044" creationId="{15CBE6EC-46EF-45D9-8E16-DCDC5917CA31}"/>
          </ac:grpSpMkLst>
        </pc:grpChg>
        <pc:grpChg chg="add del">
          <ac:chgData name="Dattabhishek N. Kotturi (Areteans)" userId="5db4d7b6-3734-4af6-b9c6-30917550642a" providerId="ADAL" clId="{BB93D7C0-1AD9-4ECA-B895-7F815139E4DC}" dt="2023-01-19T04:38:42.885" v="2144" actId="26606"/>
          <ac:grpSpMkLst>
            <pc:docMk/>
            <pc:sldMk cId="733710377" sldId="260"/>
            <ac:grpSpMk id="1058" creationId="{1DE889C7-FAD6-4397-98E2-05D503484459}"/>
          </ac:grpSpMkLst>
        </pc:grpChg>
        <pc:grpChg chg="add del">
          <ac:chgData name="Dattabhishek N. Kotturi (Areteans)" userId="5db4d7b6-3734-4af6-b9c6-30917550642a" providerId="ADAL" clId="{BB93D7C0-1AD9-4ECA-B895-7F815139E4DC}" dt="2023-01-19T04:38:56.950" v="2150" actId="26606"/>
          <ac:grpSpMkLst>
            <pc:docMk/>
            <pc:sldMk cId="733710377" sldId="260"/>
            <ac:grpSpMk id="1071" creationId="{1DE889C7-FAD6-4397-98E2-05D503484459}"/>
          </ac:grpSpMkLst>
        </pc:grpChg>
        <pc:picChg chg="add mod">
          <ac:chgData name="Dattabhishek N. Kotturi (Areteans)" userId="5db4d7b6-3734-4af6-b9c6-30917550642a" providerId="ADAL" clId="{BB93D7C0-1AD9-4ECA-B895-7F815139E4DC}" dt="2023-01-19T04:39:21.592" v="2159" actId="14100"/>
          <ac:picMkLst>
            <pc:docMk/>
            <pc:sldMk cId="733710377" sldId="260"/>
            <ac:picMk id="1026" creationId="{9DBC48D6-7344-4898-A60B-F5F731F24E0B}"/>
          </ac:picMkLst>
        </pc:picChg>
      </pc:sldChg>
      <pc:sldChg chg="addSp delSp modSp new mod setBg setClrOvrMap">
        <pc:chgData name="Dattabhishek N. Kotturi (Areteans)" userId="5db4d7b6-3734-4af6-b9c6-30917550642a" providerId="ADAL" clId="{BB93D7C0-1AD9-4ECA-B895-7F815139E4DC}" dt="2023-01-19T05:26:46.328" v="3328" actId="21"/>
        <pc:sldMkLst>
          <pc:docMk/>
          <pc:sldMk cId="35866093" sldId="261"/>
        </pc:sldMkLst>
        <pc:spChg chg="mod">
          <ac:chgData name="Dattabhishek N. Kotturi (Areteans)" userId="5db4d7b6-3734-4af6-b9c6-30917550642a" providerId="ADAL" clId="{BB93D7C0-1AD9-4ECA-B895-7F815139E4DC}" dt="2023-01-19T05:16:22.876" v="3118" actId="26606"/>
          <ac:spMkLst>
            <pc:docMk/>
            <pc:sldMk cId="35866093" sldId="261"/>
            <ac:spMk id="2" creationId="{1E2E4C21-07AA-4938-927F-19C09DF5B640}"/>
          </ac:spMkLst>
        </pc:spChg>
        <pc:spChg chg="mod ord">
          <ac:chgData name="Dattabhishek N. Kotturi (Areteans)" userId="5db4d7b6-3734-4af6-b9c6-30917550642a" providerId="ADAL" clId="{BB93D7C0-1AD9-4ECA-B895-7F815139E4DC}" dt="2023-01-19T05:25:51.373" v="3319" actId="14100"/>
          <ac:spMkLst>
            <pc:docMk/>
            <pc:sldMk cId="35866093" sldId="261"/>
            <ac:spMk id="3" creationId="{4FC0D4B2-DC08-4D80-8FC9-D770BB81622A}"/>
          </ac:spMkLst>
        </pc:spChg>
        <pc:spChg chg="add del">
          <ac:chgData name="Dattabhishek N. Kotturi (Areteans)" userId="5db4d7b6-3734-4af6-b9c6-30917550642a" providerId="ADAL" clId="{BB93D7C0-1AD9-4ECA-B895-7F815139E4DC}" dt="2023-01-19T05:25:20.457" v="3309"/>
          <ac:spMkLst>
            <pc:docMk/>
            <pc:sldMk cId="35866093" sldId="261"/>
            <ac:spMk id="4" creationId="{4EFAA569-0913-4593-A369-2C0140713C8A}"/>
          </ac:spMkLst>
        </pc:spChg>
        <pc:spChg chg="add del mod">
          <ac:chgData name="Dattabhishek N. Kotturi (Areteans)" userId="5db4d7b6-3734-4af6-b9c6-30917550642a" providerId="ADAL" clId="{BB93D7C0-1AD9-4ECA-B895-7F815139E4DC}" dt="2023-01-19T05:26:46.328" v="3328" actId="21"/>
          <ac:spMkLst>
            <pc:docMk/>
            <pc:sldMk cId="35866093" sldId="261"/>
            <ac:spMk id="5" creationId="{A9C96989-2CF6-4A51-B7AF-E6B15E5F8035}"/>
          </ac:spMkLst>
        </pc:spChg>
        <pc:spChg chg="add del">
          <ac:chgData name="Dattabhishek N. Kotturi (Areteans)" userId="5db4d7b6-3734-4af6-b9c6-30917550642a" providerId="ADAL" clId="{BB93D7C0-1AD9-4ECA-B895-7F815139E4DC}" dt="2023-01-19T05:07:46.709" v="2910" actId="26606"/>
          <ac:spMkLst>
            <pc:docMk/>
            <pc:sldMk cId="35866093" sldId="261"/>
            <ac:spMk id="2055" creationId="{2550BE34-C2B8-49B8-8519-67A8CAD51AE9}"/>
          </ac:spMkLst>
        </pc:spChg>
        <pc:spChg chg="add del">
          <ac:chgData name="Dattabhishek N. Kotturi (Areteans)" userId="5db4d7b6-3734-4af6-b9c6-30917550642a" providerId="ADAL" clId="{BB93D7C0-1AD9-4ECA-B895-7F815139E4DC}" dt="2023-01-19T05:07:46.709" v="2910" actId="26606"/>
          <ac:spMkLst>
            <pc:docMk/>
            <pc:sldMk cId="35866093" sldId="261"/>
            <ac:spMk id="2057" creationId="{A7457DD9-5A45-400A-AB4B-4B4EDECA25F1}"/>
          </ac:spMkLst>
        </pc:spChg>
        <pc:spChg chg="add del">
          <ac:chgData name="Dattabhishek N. Kotturi (Areteans)" userId="5db4d7b6-3734-4af6-b9c6-30917550642a" providerId="ADAL" clId="{BB93D7C0-1AD9-4ECA-B895-7F815139E4DC}" dt="2023-01-19T05:07:46.709" v="2910" actId="26606"/>
          <ac:spMkLst>
            <pc:docMk/>
            <pc:sldMk cId="35866093" sldId="261"/>
            <ac:spMk id="2059" creationId="{441CF7D6-A660-431A-B0BB-140A0D5556B6}"/>
          </ac:spMkLst>
        </pc:spChg>
        <pc:spChg chg="add del">
          <ac:chgData name="Dattabhishek N. Kotturi (Areteans)" userId="5db4d7b6-3734-4af6-b9c6-30917550642a" providerId="ADAL" clId="{BB93D7C0-1AD9-4ECA-B895-7F815139E4DC}" dt="2023-01-19T05:07:46.709" v="2910" actId="26606"/>
          <ac:spMkLst>
            <pc:docMk/>
            <pc:sldMk cId="35866093" sldId="261"/>
            <ac:spMk id="2061" creationId="{0570A85B-3810-4F95-97B0-CBF4CCDB381C}"/>
          </ac:spMkLst>
        </pc:spChg>
        <pc:spChg chg="add del">
          <ac:chgData name="Dattabhishek N. Kotturi (Areteans)" userId="5db4d7b6-3734-4af6-b9c6-30917550642a" providerId="ADAL" clId="{BB93D7C0-1AD9-4ECA-B895-7F815139E4DC}" dt="2023-01-19T05:07:52.812" v="2912" actId="26606"/>
          <ac:spMkLst>
            <pc:docMk/>
            <pc:sldMk cId="35866093" sldId="261"/>
            <ac:spMk id="2064" creationId="{D1942232-83D0-49E2-AF9B-1F97E3C1EF8E}"/>
          </ac:spMkLst>
        </pc:spChg>
        <pc:spChg chg="add del">
          <ac:chgData name="Dattabhishek N. Kotturi (Areteans)" userId="5db4d7b6-3734-4af6-b9c6-30917550642a" providerId="ADAL" clId="{BB93D7C0-1AD9-4ECA-B895-7F815139E4DC}" dt="2023-01-19T05:07:52.812" v="2912" actId="26606"/>
          <ac:spMkLst>
            <pc:docMk/>
            <pc:sldMk cId="35866093" sldId="261"/>
            <ac:spMk id="2070" creationId="{E9E70D72-6E23-4015-A4A6-85C120C19167}"/>
          </ac:spMkLst>
        </pc:spChg>
        <pc:spChg chg="add del">
          <ac:chgData name="Dattabhishek N. Kotturi (Areteans)" userId="5db4d7b6-3734-4af6-b9c6-30917550642a" providerId="ADAL" clId="{BB93D7C0-1AD9-4ECA-B895-7F815139E4DC}" dt="2023-01-19T05:10:00.319" v="2914" actId="26606"/>
          <ac:spMkLst>
            <pc:docMk/>
            <pc:sldMk cId="35866093" sldId="261"/>
            <ac:spMk id="2074" creationId="{8B3A2D1A-45FC-4F95-B150-1C13EF2F6D09}"/>
          </ac:spMkLst>
        </pc:spChg>
        <pc:spChg chg="add del">
          <ac:chgData name="Dattabhishek N. Kotturi (Areteans)" userId="5db4d7b6-3734-4af6-b9c6-30917550642a" providerId="ADAL" clId="{BB93D7C0-1AD9-4ECA-B895-7F815139E4DC}" dt="2023-01-19T05:10:00.319" v="2914" actId="26606"/>
          <ac:spMkLst>
            <pc:docMk/>
            <pc:sldMk cId="35866093" sldId="261"/>
            <ac:spMk id="2075" creationId="{39C3C864-C625-4883-B868-9A4C470F4DD5}"/>
          </ac:spMkLst>
        </pc:spChg>
        <pc:spChg chg="add del">
          <ac:chgData name="Dattabhishek N. Kotturi (Areteans)" userId="5db4d7b6-3734-4af6-b9c6-30917550642a" providerId="ADAL" clId="{BB93D7C0-1AD9-4ECA-B895-7F815139E4DC}" dt="2023-01-19T05:16:22.876" v="3118" actId="26606"/>
          <ac:spMkLst>
            <pc:docMk/>
            <pc:sldMk cId="35866093" sldId="261"/>
            <ac:spMk id="2077" creationId="{058A14AF-9FB5-4CC7-BA35-E8E85D3EDF0E}"/>
          </ac:spMkLst>
        </pc:spChg>
        <pc:spChg chg="add del">
          <ac:chgData name="Dattabhishek N. Kotturi (Areteans)" userId="5db4d7b6-3734-4af6-b9c6-30917550642a" providerId="ADAL" clId="{BB93D7C0-1AD9-4ECA-B895-7F815139E4DC}" dt="2023-01-19T05:16:22.876" v="3118" actId="26606"/>
          <ac:spMkLst>
            <pc:docMk/>
            <pc:sldMk cId="35866093" sldId="261"/>
            <ac:spMk id="2078" creationId="{3A9A4357-BD1D-4622-A4FE-766E6AB8DE84}"/>
          </ac:spMkLst>
        </pc:spChg>
        <pc:spChg chg="add del">
          <ac:chgData name="Dattabhishek N. Kotturi (Areteans)" userId="5db4d7b6-3734-4af6-b9c6-30917550642a" providerId="ADAL" clId="{BB93D7C0-1AD9-4ECA-B895-7F815139E4DC}" dt="2023-01-19T05:16:22.876" v="3118" actId="26606"/>
          <ac:spMkLst>
            <pc:docMk/>
            <pc:sldMk cId="35866093" sldId="261"/>
            <ac:spMk id="2079" creationId="{E659831F-0D9A-4C63-9EBB-8435B85A440F}"/>
          </ac:spMkLst>
        </pc:spChg>
        <pc:spChg chg="add del">
          <ac:chgData name="Dattabhishek N. Kotturi (Areteans)" userId="5db4d7b6-3734-4af6-b9c6-30917550642a" providerId="ADAL" clId="{BB93D7C0-1AD9-4ECA-B895-7F815139E4DC}" dt="2023-01-19T05:16:22.876" v="3118" actId="26606"/>
          <ac:spMkLst>
            <pc:docMk/>
            <pc:sldMk cId="35866093" sldId="261"/>
            <ac:spMk id="2080" creationId="{E6995CE5-F890-4ABA-82A2-26507CE8D2A3}"/>
          </ac:spMkLst>
        </pc:spChg>
        <pc:spChg chg="add del">
          <ac:chgData name="Dattabhishek N. Kotturi (Areteans)" userId="5db4d7b6-3734-4af6-b9c6-30917550642a" providerId="ADAL" clId="{BB93D7C0-1AD9-4ECA-B895-7F815139E4DC}" dt="2023-01-19T05:16:03.139" v="3107" actId="26606"/>
          <ac:spMkLst>
            <pc:docMk/>
            <pc:sldMk cId="35866093" sldId="261"/>
            <ac:spMk id="2085" creationId="{2B566528-1B12-4246-9431-5C2D7D081168}"/>
          </ac:spMkLst>
        </pc:spChg>
        <pc:spChg chg="add del">
          <ac:chgData name="Dattabhishek N. Kotturi (Areteans)" userId="5db4d7b6-3734-4af6-b9c6-30917550642a" providerId="ADAL" clId="{BB93D7C0-1AD9-4ECA-B895-7F815139E4DC}" dt="2023-01-19T05:16:22.858" v="3117" actId="26606"/>
          <ac:spMkLst>
            <pc:docMk/>
            <pc:sldMk cId="35866093" sldId="261"/>
            <ac:spMk id="2092" creationId="{D5B0017B-2ECA-49AF-B397-DC140825DF8D}"/>
          </ac:spMkLst>
        </pc:spChg>
        <pc:spChg chg="add del">
          <ac:chgData name="Dattabhishek N. Kotturi (Areteans)" userId="5db4d7b6-3734-4af6-b9c6-30917550642a" providerId="ADAL" clId="{BB93D7C0-1AD9-4ECA-B895-7F815139E4DC}" dt="2023-01-19T05:16:09.721" v="3109" actId="26606"/>
          <ac:spMkLst>
            <pc:docMk/>
            <pc:sldMk cId="35866093" sldId="261"/>
            <ac:spMk id="2094" creationId="{395ECC94-3D5E-46A7-A7A1-DE807E1563B4}"/>
          </ac:spMkLst>
        </pc:spChg>
        <pc:spChg chg="add del">
          <ac:chgData name="Dattabhishek N. Kotturi (Areteans)" userId="5db4d7b6-3734-4af6-b9c6-30917550642a" providerId="ADAL" clId="{BB93D7C0-1AD9-4ECA-B895-7F815139E4DC}" dt="2023-01-19T05:16:09.721" v="3109" actId="26606"/>
          <ac:spMkLst>
            <pc:docMk/>
            <pc:sldMk cId="35866093" sldId="261"/>
            <ac:spMk id="2095" creationId="{922F19F4-FE70-43DC-856F-2CE5F521DC48}"/>
          </ac:spMkLst>
        </pc:spChg>
        <pc:spChg chg="add del">
          <ac:chgData name="Dattabhishek N. Kotturi (Areteans)" userId="5db4d7b6-3734-4af6-b9c6-30917550642a" providerId="ADAL" clId="{BB93D7C0-1AD9-4ECA-B895-7F815139E4DC}" dt="2023-01-19T05:16:09.721" v="3109" actId="26606"/>
          <ac:spMkLst>
            <pc:docMk/>
            <pc:sldMk cId="35866093" sldId="261"/>
            <ac:spMk id="2096" creationId="{7E549738-9961-462D-81B7-4A7A44691102}"/>
          </ac:spMkLst>
        </pc:spChg>
        <pc:spChg chg="add del">
          <ac:chgData name="Dattabhishek N. Kotturi (Areteans)" userId="5db4d7b6-3734-4af6-b9c6-30917550642a" providerId="ADAL" clId="{BB93D7C0-1AD9-4ECA-B895-7F815139E4DC}" dt="2023-01-19T05:16:09.721" v="3109" actId="26606"/>
          <ac:spMkLst>
            <pc:docMk/>
            <pc:sldMk cId="35866093" sldId="261"/>
            <ac:spMk id="2101" creationId="{D5B0017B-2ECA-49AF-B397-DC140825DF8D}"/>
          </ac:spMkLst>
        </pc:spChg>
        <pc:spChg chg="add del">
          <ac:chgData name="Dattabhishek N. Kotturi (Areteans)" userId="5db4d7b6-3734-4af6-b9c6-30917550642a" providerId="ADAL" clId="{BB93D7C0-1AD9-4ECA-B895-7F815139E4DC}" dt="2023-01-19T05:16:13.488" v="3111" actId="26606"/>
          <ac:spMkLst>
            <pc:docMk/>
            <pc:sldMk cId="35866093" sldId="261"/>
            <ac:spMk id="2103" creationId="{2B566528-1B12-4246-9431-5C2D7D081168}"/>
          </ac:spMkLst>
        </pc:spChg>
        <pc:spChg chg="add del">
          <ac:chgData name="Dattabhishek N. Kotturi (Areteans)" userId="5db4d7b6-3734-4af6-b9c6-30917550642a" providerId="ADAL" clId="{BB93D7C0-1AD9-4ECA-B895-7F815139E4DC}" dt="2023-01-19T05:16:16.943" v="3113" actId="26606"/>
          <ac:spMkLst>
            <pc:docMk/>
            <pc:sldMk cId="35866093" sldId="261"/>
            <ac:spMk id="2107" creationId="{149FB5C3-7336-4FE0-A30C-CC0A3646D499}"/>
          </ac:spMkLst>
        </pc:spChg>
        <pc:spChg chg="add del">
          <ac:chgData name="Dattabhishek N. Kotturi (Areteans)" userId="5db4d7b6-3734-4af6-b9c6-30917550642a" providerId="ADAL" clId="{BB93D7C0-1AD9-4ECA-B895-7F815139E4DC}" dt="2023-01-19T05:16:16.943" v="3113" actId="26606"/>
          <ac:spMkLst>
            <pc:docMk/>
            <pc:sldMk cId="35866093" sldId="261"/>
            <ac:spMk id="2111" creationId="{0DA909B4-15FF-46A6-8A7F-7AEF977FE9ED}"/>
          </ac:spMkLst>
        </pc:spChg>
        <pc:spChg chg="add del">
          <ac:chgData name="Dattabhishek N. Kotturi (Areteans)" userId="5db4d7b6-3734-4af6-b9c6-30917550642a" providerId="ADAL" clId="{BB93D7C0-1AD9-4ECA-B895-7F815139E4DC}" dt="2023-01-19T05:16:16.943" v="3113" actId="26606"/>
          <ac:spMkLst>
            <pc:docMk/>
            <pc:sldMk cId="35866093" sldId="261"/>
            <ac:spMk id="2112" creationId="{1382A32C-5B0C-4B1C-A074-76C6DBCC9F87}"/>
          </ac:spMkLst>
        </pc:spChg>
        <pc:spChg chg="add del">
          <ac:chgData name="Dattabhishek N. Kotturi (Areteans)" userId="5db4d7b6-3734-4af6-b9c6-30917550642a" providerId="ADAL" clId="{BB93D7C0-1AD9-4ECA-B895-7F815139E4DC}" dt="2023-01-19T05:16:19.674" v="3115" actId="26606"/>
          <ac:spMkLst>
            <pc:docMk/>
            <pc:sldMk cId="35866093" sldId="261"/>
            <ac:spMk id="2114" creationId="{C62225A2-D3F0-45D1-9C47-B10375316553}"/>
          </ac:spMkLst>
        </pc:spChg>
        <pc:spChg chg="add del">
          <ac:chgData name="Dattabhishek N. Kotturi (Areteans)" userId="5db4d7b6-3734-4af6-b9c6-30917550642a" providerId="ADAL" clId="{BB93D7C0-1AD9-4ECA-B895-7F815139E4DC}" dt="2023-01-19T05:16:19.674" v="3115" actId="26606"/>
          <ac:spMkLst>
            <pc:docMk/>
            <pc:sldMk cId="35866093" sldId="261"/>
            <ac:spMk id="2115" creationId="{1B9FBFA8-6AF4-4091-9C8B-DEC6D89338F0}"/>
          </ac:spMkLst>
        </pc:spChg>
        <pc:spChg chg="add del">
          <ac:chgData name="Dattabhishek N. Kotturi (Areteans)" userId="5db4d7b6-3734-4af6-b9c6-30917550642a" providerId="ADAL" clId="{BB93D7C0-1AD9-4ECA-B895-7F815139E4DC}" dt="2023-01-19T05:16:22.858" v="3117" actId="26606"/>
          <ac:spMkLst>
            <pc:docMk/>
            <pc:sldMk cId="35866093" sldId="261"/>
            <ac:spMk id="2117" creationId="{922F19F4-FE70-43DC-856F-2CE5F521DC48}"/>
          </ac:spMkLst>
        </pc:spChg>
        <pc:spChg chg="add del">
          <ac:chgData name="Dattabhishek N. Kotturi (Areteans)" userId="5db4d7b6-3734-4af6-b9c6-30917550642a" providerId="ADAL" clId="{BB93D7C0-1AD9-4ECA-B895-7F815139E4DC}" dt="2023-01-19T05:16:22.858" v="3117" actId="26606"/>
          <ac:spMkLst>
            <pc:docMk/>
            <pc:sldMk cId="35866093" sldId="261"/>
            <ac:spMk id="2119" creationId="{395ECC94-3D5E-46A7-A7A1-DE807E1563B4}"/>
          </ac:spMkLst>
        </pc:spChg>
        <pc:spChg chg="add del">
          <ac:chgData name="Dattabhishek N. Kotturi (Areteans)" userId="5db4d7b6-3734-4af6-b9c6-30917550642a" providerId="ADAL" clId="{BB93D7C0-1AD9-4ECA-B895-7F815139E4DC}" dt="2023-01-19T05:16:22.858" v="3117" actId="26606"/>
          <ac:spMkLst>
            <pc:docMk/>
            <pc:sldMk cId="35866093" sldId="261"/>
            <ac:spMk id="2120" creationId="{7E549738-9961-462D-81B7-4A7A44691102}"/>
          </ac:spMkLst>
        </pc:spChg>
        <pc:spChg chg="add">
          <ac:chgData name="Dattabhishek N. Kotturi (Areteans)" userId="5db4d7b6-3734-4af6-b9c6-30917550642a" providerId="ADAL" clId="{BB93D7C0-1AD9-4ECA-B895-7F815139E4DC}" dt="2023-01-19T05:16:22.876" v="3118" actId="26606"/>
          <ac:spMkLst>
            <pc:docMk/>
            <pc:sldMk cId="35866093" sldId="261"/>
            <ac:spMk id="2123" creationId="{2B566528-1B12-4246-9431-5C2D7D081168}"/>
          </ac:spMkLst>
        </pc:spChg>
        <pc:grpChg chg="add del">
          <ac:chgData name="Dattabhishek N. Kotturi (Areteans)" userId="5db4d7b6-3734-4af6-b9c6-30917550642a" providerId="ADAL" clId="{BB93D7C0-1AD9-4ECA-B895-7F815139E4DC}" dt="2023-01-19T05:07:52.812" v="2912" actId="26606"/>
          <ac:grpSpMkLst>
            <pc:docMk/>
            <pc:sldMk cId="35866093" sldId="261"/>
            <ac:grpSpMk id="2065" creationId="{C78D9229-E61D-4FEE-8321-2F8B64A8CADF}"/>
          </ac:grpSpMkLst>
        </pc:grpChg>
        <pc:grpChg chg="add del">
          <ac:chgData name="Dattabhishek N. Kotturi (Areteans)" userId="5db4d7b6-3734-4af6-b9c6-30917550642a" providerId="ADAL" clId="{BB93D7C0-1AD9-4ECA-B895-7F815139E4DC}" dt="2023-01-19T05:07:52.812" v="2912" actId="26606"/>
          <ac:grpSpMkLst>
            <pc:docMk/>
            <pc:sldMk cId="35866093" sldId="261"/>
            <ac:grpSpMk id="2071" creationId="{C28A977F-B603-4D81-B0FC-C8DE048A7931}"/>
          </ac:grpSpMkLst>
        </pc:grpChg>
        <pc:grpChg chg="add del">
          <ac:chgData name="Dattabhishek N. Kotturi (Areteans)" userId="5db4d7b6-3734-4af6-b9c6-30917550642a" providerId="ADAL" clId="{BB93D7C0-1AD9-4ECA-B895-7F815139E4DC}" dt="2023-01-19T05:16:03.139" v="3107" actId="26606"/>
          <ac:grpSpMkLst>
            <pc:docMk/>
            <pc:sldMk cId="35866093" sldId="261"/>
            <ac:grpSpMk id="2087" creationId="{5995D10D-E9C9-47DB-AE7E-801FEF38F5C9}"/>
          </ac:grpSpMkLst>
        </pc:grpChg>
        <pc:grpChg chg="add del">
          <ac:chgData name="Dattabhishek N. Kotturi (Areteans)" userId="5db4d7b6-3734-4af6-b9c6-30917550642a" providerId="ADAL" clId="{BB93D7C0-1AD9-4ECA-B895-7F815139E4DC}" dt="2023-01-19T05:16:03.139" v="3107" actId="26606"/>
          <ac:grpSpMkLst>
            <pc:docMk/>
            <pc:sldMk cId="35866093" sldId="261"/>
            <ac:grpSpMk id="2091" creationId="{828A5161-06F1-46CF-8AD7-844680A59E13}"/>
          </ac:grpSpMkLst>
        </pc:grpChg>
        <pc:grpChg chg="add del">
          <ac:chgData name="Dattabhishek N. Kotturi (Areteans)" userId="5db4d7b6-3734-4af6-b9c6-30917550642a" providerId="ADAL" clId="{BB93D7C0-1AD9-4ECA-B895-7F815139E4DC}" dt="2023-01-19T05:16:09.721" v="3109" actId="26606"/>
          <ac:grpSpMkLst>
            <pc:docMk/>
            <pc:sldMk cId="35866093" sldId="261"/>
            <ac:grpSpMk id="2097" creationId="{AE1C45F0-260A-458C-96ED-C1F6D2151219}"/>
          </ac:grpSpMkLst>
        </pc:grpChg>
        <pc:grpChg chg="add del">
          <ac:chgData name="Dattabhishek N. Kotturi (Areteans)" userId="5db4d7b6-3734-4af6-b9c6-30917550642a" providerId="ADAL" clId="{BB93D7C0-1AD9-4ECA-B895-7F815139E4DC}" dt="2023-01-19T05:16:13.488" v="3111" actId="26606"/>
          <ac:grpSpMkLst>
            <pc:docMk/>
            <pc:sldMk cId="35866093" sldId="261"/>
            <ac:grpSpMk id="2104" creationId="{5995D10D-E9C9-47DB-AE7E-801FEF38F5C9}"/>
          </ac:grpSpMkLst>
        </pc:grpChg>
        <pc:grpChg chg="add del">
          <ac:chgData name="Dattabhishek N. Kotturi (Areteans)" userId="5db4d7b6-3734-4af6-b9c6-30917550642a" providerId="ADAL" clId="{BB93D7C0-1AD9-4ECA-B895-7F815139E4DC}" dt="2023-01-19T05:16:13.488" v="3111" actId="26606"/>
          <ac:grpSpMkLst>
            <pc:docMk/>
            <pc:sldMk cId="35866093" sldId="261"/>
            <ac:grpSpMk id="2105" creationId="{828A5161-06F1-46CF-8AD7-844680A59E13}"/>
          </ac:grpSpMkLst>
        </pc:grpChg>
        <pc:grpChg chg="add del">
          <ac:chgData name="Dattabhishek N. Kotturi (Areteans)" userId="5db4d7b6-3734-4af6-b9c6-30917550642a" providerId="ADAL" clId="{BB93D7C0-1AD9-4ECA-B895-7F815139E4DC}" dt="2023-01-19T05:16:16.943" v="3113" actId="26606"/>
          <ac:grpSpMkLst>
            <pc:docMk/>
            <pc:sldMk cId="35866093" sldId="261"/>
            <ac:grpSpMk id="2108" creationId="{19A6B5CE-CB1D-48EE-8B43-E952235C8371}"/>
          </ac:grpSpMkLst>
        </pc:grpChg>
        <pc:grpChg chg="add del">
          <ac:chgData name="Dattabhishek N. Kotturi (Areteans)" userId="5db4d7b6-3734-4af6-b9c6-30917550642a" providerId="ADAL" clId="{BB93D7C0-1AD9-4ECA-B895-7F815139E4DC}" dt="2023-01-19T05:16:22.858" v="3117" actId="26606"/>
          <ac:grpSpMkLst>
            <pc:docMk/>
            <pc:sldMk cId="35866093" sldId="261"/>
            <ac:grpSpMk id="2118" creationId="{AE1C45F0-260A-458C-96ED-C1F6D2151219}"/>
          </ac:grpSpMkLst>
        </pc:grpChg>
        <pc:grpChg chg="add">
          <ac:chgData name="Dattabhishek N. Kotturi (Areteans)" userId="5db4d7b6-3734-4af6-b9c6-30917550642a" providerId="ADAL" clId="{BB93D7C0-1AD9-4ECA-B895-7F815139E4DC}" dt="2023-01-19T05:16:22.876" v="3118" actId="26606"/>
          <ac:grpSpMkLst>
            <pc:docMk/>
            <pc:sldMk cId="35866093" sldId="261"/>
            <ac:grpSpMk id="2124" creationId="{5995D10D-E9C9-47DB-AE7E-801FEF38F5C9}"/>
          </ac:grpSpMkLst>
        </pc:grpChg>
        <pc:grpChg chg="add">
          <ac:chgData name="Dattabhishek N. Kotturi (Areteans)" userId="5db4d7b6-3734-4af6-b9c6-30917550642a" providerId="ADAL" clId="{BB93D7C0-1AD9-4ECA-B895-7F815139E4DC}" dt="2023-01-19T05:16:22.876" v="3118" actId="26606"/>
          <ac:grpSpMkLst>
            <pc:docMk/>
            <pc:sldMk cId="35866093" sldId="261"/>
            <ac:grpSpMk id="2127" creationId="{828A5161-06F1-46CF-8AD7-844680A59E13}"/>
          </ac:grpSpMkLst>
        </pc:grpChg>
        <pc:picChg chg="add mod ord">
          <ac:chgData name="Dattabhishek N. Kotturi (Areteans)" userId="5db4d7b6-3734-4af6-b9c6-30917550642a" providerId="ADAL" clId="{BB93D7C0-1AD9-4ECA-B895-7F815139E4DC}" dt="2023-01-19T05:16:22.876" v="3118" actId="26606"/>
          <ac:picMkLst>
            <pc:docMk/>
            <pc:sldMk cId="35866093" sldId="261"/>
            <ac:picMk id="2050" creationId="{7A38E7A6-DF5F-4D14-BCDB-F972C448C99E}"/>
          </ac:picMkLst>
        </pc:picChg>
        <pc:picChg chg="add mod">
          <ac:chgData name="Dattabhishek N. Kotturi (Areteans)" userId="5db4d7b6-3734-4af6-b9c6-30917550642a" providerId="ADAL" clId="{BB93D7C0-1AD9-4ECA-B895-7F815139E4DC}" dt="2023-01-19T05:16:22.876" v="3118" actId="26606"/>
          <ac:picMkLst>
            <pc:docMk/>
            <pc:sldMk cId="35866093" sldId="261"/>
            <ac:picMk id="2052" creationId="{D50D1607-020D-4B24-9739-22765E499F21}"/>
          </ac:picMkLst>
        </pc:picChg>
        <pc:cxnChg chg="add del">
          <ac:chgData name="Dattabhishek N. Kotturi (Areteans)" userId="5db4d7b6-3734-4af6-b9c6-30917550642a" providerId="ADAL" clId="{BB93D7C0-1AD9-4ECA-B895-7F815139E4DC}" dt="2023-01-19T05:16:09.721" v="3109" actId="26606"/>
          <ac:cxnSpMkLst>
            <pc:docMk/>
            <pc:sldMk cId="35866093" sldId="261"/>
            <ac:cxnSpMk id="2098" creationId="{6CF1BAF6-AD41-4082-B212-8A1F9A2E8779}"/>
          </ac:cxnSpMkLst>
        </pc:cxnChg>
        <pc:cxnChg chg="add del">
          <ac:chgData name="Dattabhishek N. Kotturi (Areteans)" userId="5db4d7b6-3734-4af6-b9c6-30917550642a" providerId="ADAL" clId="{BB93D7C0-1AD9-4ECA-B895-7F815139E4DC}" dt="2023-01-19T05:16:22.858" v="3117" actId="26606"/>
          <ac:cxnSpMkLst>
            <pc:docMk/>
            <pc:sldMk cId="35866093" sldId="261"/>
            <ac:cxnSpMk id="2121" creationId="{6CF1BAF6-AD41-4082-B212-8A1F9A2E8779}"/>
          </ac:cxnSpMkLst>
        </pc:cxnChg>
      </pc:sldChg>
      <pc:sldChg chg="addSp modSp new mod">
        <pc:chgData name="Dattabhishek N. Kotturi (Areteans)" userId="5db4d7b6-3734-4af6-b9c6-30917550642a" providerId="ADAL" clId="{BB93D7C0-1AD9-4ECA-B895-7F815139E4DC}" dt="2023-01-19T06:29:53.238" v="4580" actId="5793"/>
        <pc:sldMkLst>
          <pc:docMk/>
          <pc:sldMk cId="2171465155" sldId="262"/>
        </pc:sldMkLst>
        <pc:spChg chg="mod">
          <ac:chgData name="Dattabhishek N. Kotturi (Areteans)" userId="5db4d7b6-3734-4af6-b9c6-30917550642a" providerId="ADAL" clId="{BB93D7C0-1AD9-4ECA-B895-7F815139E4DC}" dt="2023-01-19T05:26:18.687" v="3321"/>
          <ac:spMkLst>
            <pc:docMk/>
            <pc:sldMk cId="2171465155" sldId="262"/>
            <ac:spMk id="2" creationId="{8E60591C-F94A-4DBD-9270-A8EE11D8880D}"/>
          </ac:spMkLst>
        </pc:spChg>
        <pc:spChg chg="mod">
          <ac:chgData name="Dattabhishek N. Kotturi (Areteans)" userId="5db4d7b6-3734-4af6-b9c6-30917550642a" providerId="ADAL" clId="{BB93D7C0-1AD9-4ECA-B895-7F815139E4DC}" dt="2023-01-19T06:29:53.238" v="4580" actId="5793"/>
          <ac:spMkLst>
            <pc:docMk/>
            <pc:sldMk cId="2171465155" sldId="262"/>
            <ac:spMk id="3" creationId="{4FC7330A-B85B-42CF-9411-054BCE5418FB}"/>
          </ac:spMkLst>
        </pc:spChg>
        <pc:spChg chg="add mod">
          <ac:chgData name="Dattabhishek N. Kotturi (Areteans)" userId="5db4d7b6-3734-4af6-b9c6-30917550642a" providerId="ADAL" clId="{BB93D7C0-1AD9-4ECA-B895-7F815139E4DC}" dt="2023-01-19T05:56:36.577" v="3819" actId="14100"/>
          <ac:spMkLst>
            <pc:docMk/>
            <pc:sldMk cId="2171465155" sldId="262"/>
            <ac:spMk id="4" creationId="{0D29F17F-C550-469F-B43C-0A50B5BFAC9F}"/>
          </ac:spMkLst>
        </pc:spChg>
        <pc:picChg chg="add mod">
          <ac:chgData name="Dattabhishek N. Kotturi (Areteans)" userId="5db4d7b6-3734-4af6-b9c6-30917550642a" providerId="ADAL" clId="{BB93D7C0-1AD9-4ECA-B895-7F815139E4DC}" dt="2023-01-19T06:29:32.469" v="4577" actId="1076"/>
          <ac:picMkLst>
            <pc:docMk/>
            <pc:sldMk cId="2171465155" sldId="262"/>
            <ac:picMk id="6" creationId="{1270C363-3E76-48B0-A862-510682C650B8}"/>
          </ac:picMkLst>
        </pc:picChg>
      </pc:sldChg>
      <pc:sldChg chg="addSp delSp modSp new mod setBg">
        <pc:chgData name="Dattabhishek N. Kotturi (Areteans)" userId="5db4d7b6-3734-4af6-b9c6-30917550642a" providerId="ADAL" clId="{BB93D7C0-1AD9-4ECA-B895-7F815139E4DC}" dt="2023-01-19T07:01:12.582" v="4962" actId="20577"/>
        <pc:sldMkLst>
          <pc:docMk/>
          <pc:sldMk cId="2648238012" sldId="263"/>
        </pc:sldMkLst>
        <pc:spChg chg="mod">
          <ac:chgData name="Dattabhishek N. Kotturi (Areteans)" userId="5db4d7b6-3734-4af6-b9c6-30917550642a" providerId="ADAL" clId="{BB93D7C0-1AD9-4ECA-B895-7F815139E4DC}" dt="2023-01-19T06:58:20.916" v="4774" actId="26606"/>
          <ac:spMkLst>
            <pc:docMk/>
            <pc:sldMk cId="2648238012" sldId="263"/>
            <ac:spMk id="2" creationId="{36B5F40F-DF6F-4FA0-A176-8C68A9624196}"/>
          </ac:spMkLst>
        </pc:spChg>
        <pc:spChg chg="mod ord">
          <ac:chgData name="Dattabhishek N. Kotturi (Areteans)" userId="5db4d7b6-3734-4af6-b9c6-30917550642a" providerId="ADAL" clId="{BB93D7C0-1AD9-4ECA-B895-7F815139E4DC}" dt="2023-01-19T07:01:12.582" v="4962" actId="20577"/>
          <ac:spMkLst>
            <pc:docMk/>
            <pc:sldMk cId="2648238012" sldId="263"/>
            <ac:spMk id="3" creationId="{9273C6F6-C113-4145-B96E-C75ABE480E97}"/>
          </ac:spMkLst>
        </pc:spChg>
        <pc:spChg chg="add del">
          <ac:chgData name="Dattabhishek N. Kotturi (Areteans)" userId="5db4d7b6-3734-4af6-b9c6-30917550642a" providerId="ADAL" clId="{BB93D7C0-1AD9-4ECA-B895-7F815139E4DC}" dt="2023-01-19T06:57:25.730" v="4751" actId="26606"/>
          <ac:spMkLst>
            <pc:docMk/>
            <pc:sldMk cId="2648238012" sldId="263"/>
            <ac:spMk id="10" creationId="{7FF47CB7-972F-479F-A36D-9E72D26EC8DA}"/>
          </ac:spMkLst>
        </pc:spChg>
        <pc:spChg chg="add del">
          <ac:chgData name="Dattabhishek N. Kotturi (Areteans)" userId="5db4d7b6-3734-4af6-b9c6-30917550642a" providerId="ADAL" clId="{BB93D7C0-1AD9-4ECA-B895-7F815139E4DC}" dt="2023-01-19T06:57:25.730" v="4751" actId="26606"/>
          <ac:spMkLst>
            <pc:docMk/>
            <pc:sldMk cId="2648238012" sldId="263"/>
            <ac:spMk id="12" creationId="{0D153B68-5844-490D-8E67-F616D6D721CA}"/>
          </ac:spMkLst>
        </pc:spChg>
        <pc:spChg chg="add del">
          <ac:chgData name="Dattabhishek N. Kotturi (Areteans)" userId="5db4d7b6-3734-4af6-b9c6-30917550642a" providerId="ADAL" clId="{BB93D7C0-1AD9-4ECA-B895-7F815139E4DC}" dt="2023-01-19T06:57:25.730" v="4751" actId="26606"/>
          <ac:spMkLst>
            <pc:docMk/>
            <pc:sldMk cId="2648238012" sldId="263"/>
            <ac:spMk id="14" creationId="{9A0D773F-7A7D-4DBB-9DEA-86BB8B8F4BC8}"/>
          </ac:spMkLst>
        </pc:spChg>
        <pc:spChg chg="add del">
          <ac:chgData name="Dattabhishek N. Kotturi (Areteans)" userId="5db4d7b6-3734-4af6-b9c6-30917550642a" providerId="ADAL" clId="{BB93D7C0-1AD9-4ECA-B895-7F815139E4DC}" dt="2023-01-19T06:57:27.316" v="4753" actId="26606"/>
          <ac:spMkLst>
            <pc:docMk/>
            <pc:sldMk cId="2648238012" sldId="263"/>
            <ac:spMk id="19" creationId="{2B566528-1B12-4246-9431-5C2D7D081168}"/>
          </ac:spMkLst>
        </pc:spChg>
        <pc:spChg chg="add del">
          <ac:chgData name="Dattabhishek N. Kotturi (Areteans)" userId="5db4d7b6-3734-4af6-b9c6-30917550642a" providerId="ADAL" clId="{BB93D7C0-1AD9-4ECA-B895-7F815139E4DC}" dt="2023-01-19T06:57:30.918" v="4755" actId="26606"/>
          <ac:spMkLst>
            <pc:docMk/>
            <pc:sldMk cId="2648238012" sldId="263"/>
            <ac:spMk id="23" creationId="{81AEB8A9-B768-4E30-BA55-D919E6687343}"/>
          </ac:spMkLst>
        </pc:spChg>
        <pc:spChg chg="add del">
          <ac:chgData name="Dattabhishek N. Kotturi (Areteans)" userId="5db4d7b6-3734-4af6-b9c6-30917550642a" providerId="ADAL" clId="{BB93D7C0-1AD9-4ECA-B895-7F815139E4DC}" dt="2023-01-19T06:57:36.992" v="4757" actId="26606"/>
          <ac:spMkLst>
            <pc:docMk/>
            <pc:sldMk cId="2648238012" sldId="263"/>
            <ac:spMk id="25" creationId="{2B566528-1B12-4246-9431-5C2D7D081168}"/>
          </ac:spMkLst>
        </pc:spChg>
        <pc:spChg chg="add del">
          <ac:chgData name="Dattabhishek N. Kotturi (Areteans)" userId="5db4d7b6-3734-4af6-b9c6-30917550642a" providerId="ADAL" clId="{BB93D7C0-1AD9-4ECA-B895-7F815139E4DC}" dt="2023-01-19T06:58:20.916" v="4774" actId="26606"/>
          <ac:spMkLst>
            <pc:docMk/>
            <pc:sldMk cId="2648238012" sldId="263"/>
            <ac:spMk id="30" creationId="{058A14AF-9FB5-4CC7-BA35-E8E85D3EDF0E}"/>
          </ac:spMkLst>
        </pc:spChg>
        <pc:spChg chg="add del">
          <ac:chgData name="Dattabhishek N. Kotturi (Areteans)" userId="5db4d7b6-3734-4af6-b9c6-30917550642a" providerId="ADAL" clId="{BB93D7C0-1AD9-4ECA-B895-7F815139E4DC}" dt="2023-01-19T06:58:20.916" v="4774" actId="26606"/>
          <ac:spMkLst>
            <pc:docMk/>
            <pc:sldMk cId="2648238012" sldId="263"/>
            <ac:spMk id="31" creationId="{3A9A4357-BD1D-4622-A4FE-766E6AB8DE84}"/>
          </ac:spMkLst>
        </pc:spChg>
        <pc:spChg chg="add del">
          <ac:chgData name="Dattabhishek N. Kotturi (Areteans)" userId="5db4d7b6-3734-4af6-b9c6-30917550642a" providerId="ADAL" clId="{BB93D7C0-1AD9-4ECA-B895-7F815139E4DC}" dt="2023-01-19T06:58:20.916" v="4774" actId="26606"/>
          <ac:spMkLst>
            <pc:docMk/>
            <pc:sldMk cId="2648238012" sldId="263"/>
            <ac:spMk id="32" creationId="{E659831F-0D9A-4C63-9EBB-8435B85A440F}"/>
          </ac:spMkLst>
        </pc:spChg>
        <pc:spChg chg="add del">
          <ac:chgData name="Dattabhishek N. Kotturi (Areteans)" userId="5db4d7b6-3734-4af6-b9c6-30917550642a" providerId="ADAL" clId="{BB93D7C0-1AD9-4ECA-B895-7F815139E4DC}" dt="2023-01-19T06:58:20.916" v="4774" actId="26606"/>
          <ac:spMkLst>
            <pc:docMk/>
            <pc:sldMk cId="2648238012" sldId="263"/>
            <ac:spMk id="33" creationId="{E6995CE5-F890-4ABA-82A2-26507CE8D2A3}"/>
          </ac:spMkLst>
        </pc:spChg>
        <pc:spChg chg="add del">
          <ac:chgData name="Dattabhishek N. Kotturi (Areteans)" userId="5db4d7b6-3734-4af6-b9c6-30917550642a" providerId="ADAL" clId="{BB93D7C0-1AD9-4ECA-B895-7F815139E4DC}" dt="2023-01-19T06:58:03.648" v="4763" actId="26606"/>
          <ac:spMkLst>
            <pc:docMk/>
            <pc:sldMk cId="2648238012" sldId="263"/>
            <ac:spMk id="38" creationId="{B775CD93-9DF2-48CB-9F57-1BCA9A46C7FA}"/>
          </ac:spMkLst>
        </pc:spChg>
        <pc:spChg chg="add del">
          <ac:chgData name="Dattabhishek N. Kotturi (Areteans)" userId="5db4d7b6-3734-4af6-b9c6-30917550642a" providerId="ADAL" clId="{BB93D7C0-1AD9-4ECA-B895-7F815139E4DC}" dt="2023-01-19T06:58:03.648" v="4763" actId="26606"/>
          <ac:spMkLst>
            <pc:docMk/>
            <pc:sldMk cId="2648238012" sldId="263"/>
            <ac:spMk id="40" creationId="{E186B68C-84BC-4A6E-99D1-EE87483C1349}"/>
          </ac:spMkLst>
        </pc:spChg>
        <pc:spChg chg="add del">
          <ac:chgData name="Dattabhishek N. Kotturi (Areteans)" userId="5db4d7b6-3734-4af6-b9c6-30917550642a" providerId="ADAL" clId="{BB93D7C0-1AD9-4ECA-B895-7F815139E4DC}" dt="2023-01-19T06:58:03.648" v="4763" actId="26606"/>
          <ac:spMkLst>
            <pc:docMk/>
            <pc:sldMk cId="2648238012" sldId="263"/>
            <ac:spMk id="42" creationId="{6166C6D1-23AC-49C4-BA07-238E4E9F8CEB}"/>
          </ac:spMkLst>
        </pc:spChg>
        <pc:spChg chg="add del">
          <ac:chgData name="Dattabhishek N. Kotturi (Areteans)" userId="5db4d7b6-3734-4af6-b9c6-30917550642a" providerId="ADAL" clId="{BB93D7C0-1AD9-4ECA-B895-7F815139E4DC}" dt="2023-01-19T06:58:03.648" v="4763" actId="26606"/>
          <ac:spMkLst>
            <pc:docMk/>
            <pc:sldMk cId="2648238012" sldId="263"/>
            <ac:spMk id="44" creationId="{33A87B69-D1B1-4DA7-B224-F220FC5235E6}"/>
          </ac:spMkLst>
        </pc:spChg>
        <pc:spChg chg="add del">
          <ac:chgData name="Dattabhishek N. Kotturi (Areteans)" userId="5db4d7b6-3734-4af6-b9c6-30917550642a" providerId="ADAL" clId="{BB93D7C0-1AD9-4ECA-B895-7F815139E4DC}" dt="2023-01-19T06:58:03.648" v="4763" actId="26606"/>
          <ac:spMkLst>
            <pc:docMk/>
            <pc:sldMk cId="2648238012" sldId="263"/>
            <ac:spMk id="46" creationId="{1C091803-41C2-48E0-9228-5148460C7479}"/>
          </ac:spMkLst>
        </pc:spChg>
        <pc:spChg chg="add del">
          <ac:chgData name="Dattabhishek N. Kotturi (Areteans)" userId="5db4d7b6-3734-4af6-b9c6-30917550642a" providerId="ADAL" clId="{BB93D7C0-1AD9-4ECA-B895-7F815139E4DC}" dt="2023-01-19T06:58:06.240" v="4765" actId="26606"/>
          <ac:spMkLst>
            <pc:docMk/>
            <pc:sldMk cId="2648238012" sldId="263"/>
            <ac:spMk id="48" creationId="{2B566528-1B12-4246-9431-5C2D7D081168}"/>
          </ac:spMkLst>
        </pc:spChg>
        <pc:spChg chg="add del">
          <ac:chgData name="Dattabhishek N. Kotturi (Areteans)" userId="5db4d7b6-3734-4af6-b9c6-30917550642a" providerId="ADAL" clId="{BB93D7C0-1AD9-4ECA-B895-7F815139E4DC}" dt="2023-01-19T06:58:06.240" v="4765" actId="26606"/>
          <ac:spMkLst>
            <pc:docMk/>
            <pc:sldMk cId="2648238012" sldId="263"/>
            <ac:spMk id="49" creationId="{D3F51FEB-38FB-4F6C-9F7B-2F2AFAB65463}"/>
          </ac:spMkLst>
        </pc:spChg>
        <pc:spChg chg="add del">
          <ac:chgData name="Dattabhishek N. Kotturi (Areteans)" userId="5db4d7b6-3734-4af6-b9c6-30917550642a" providerId="ADAL" clId="{BB93D7C0-1AD9-4ECA-B895-7F815139E4DC}" dt="2023-01-19T06:58:06.240" v="4765" actId="26606"/>
          <ac:spMkLst>
            <pc:docMk/>
            <pc:sldMk cId="2648238012" sldId="263"/>
            <ac:spMk id="50" creationId="{1E547BA6-BAE0-43BB-A7CA-60F69CE252F0}"/>
          </ac:spMkLst>
        </pc:spChg>
        <pc:spChg chg="add del">
          <ac:chgData name="Dattabhishek N. Kotturi (Areteans)" userId="5db4d7b6-3734-4af6-b9c6-30917550642a" providerId="ADAL" clId="{BB93D7C0-1AD9-4ECA-B895-7F815139E4DC}" dt="2023-01-19T06:58:11.356" v="4767" actId="26606"/>
          <ac:spMkLst>
            <pc:docMk/>
            <pc:sldMk cId="2648238012" sldId="263"/>
            <ac:spMk id="54" creationId="{2EB492CD-616E-47F8-933B-5E2D952A0593}"/>
          </ac:spMkLst>
        </pc:spChg>
        <pc:spChg chg="add del">
          <ac:chgData name="Dattabhishek N. Kotturi (Areteans)" userId="5db4d7b6-3734-4af6-b9c6-30917550642a" providerId="ADAL" clId="{BB93D7C0-1AD9-4ECA-B895-7F815139E4DC}" dt="2023-01-19T06:58:11.356" v="4767" actId="26606"/>
          <ac:spMkLst>
            <pc:docMk/>
            <pc:sldMk cId="2648238012" sldId="263"/>
            <ac:spMk id="55" creationId="{59383CF9-23B5-4335-9B21-1791C4CF1C75}"/>
          </ac:spMkLst>
        </pc:spChg>
        <pc:spChg chg="add del">
          <ac:chgData name="Dattabhishek N. Kotturi (Areteans)" userId="5db4d7b6-3734-4af6-b9c6-30917550642a" providerId="ADAL" clId="{BB93D7C0-1AD9-4ECA-B895-7F815139E4DC}" dt="2023-01-19T06:58:11.356" v="4767" actId="26606"/>
          <ac:spMkLst>
            <pc:docMk/>
            <pc:sldMk cId="2648238012" sldId="263"/>
            <ac:spMk id="56" creationId="{0007FE00-9498-4706-B255-6437B0252C02}"/>
          </ac:spMkLst>
        </pc:spChg>
        <pc:spChg chg="add del">
          <ac:chgData name="Dattabhishek N. Kotturi (Areteans)" userId="5db4d7b6-3734-4af6-b9c6-30917550642a" providerId="ADAL" clId="{BB93D7C0-1AD9-4ECA-B895-7F815139E4DC}" dt="2023-01-19T06:58:17.819" v="4769" actId="26606"/>
          <ac:spMkLst>
            <pc:docMk/>
            <pc:sldMk cId="2648238012" sldId="263"/>
            <ac:spMk id="58" creationId="{B775CD93-9DF2-48CB-9F57-1BCA9A46C7FA}"/>
          </ac:spMkLst>
        </pc:spChg>
        <pc:spChg chg="add del">
          <ac:chgData name="Dattabhishek N. Kotturi (Areteans)" userId="5db4d7b6-3734-4af6-b9c6-30917550642a" providerId="ADAL" clId="{BB93D7C0-1AD9-4ECA-B895-7F815139E4DC}" dt="2023-01-19T06:58:17.819" v="4769" actId="26606"/>
          <ac:spMkLst>
            <pc:docMk/>
            <pc:sldMk cId="2648238012" sldId="263"/>
            <ac:spMk id="59" creationId="{E186B68C-84BC-4A6E-99D1-EE87483C1349}"/>
          </ac:spMkLst>
        </pc:spChg>
        <pc:spChg chg="add del">
          <ac:chgData name="Dattabhishek N. Kotturi (Areteans)" userId="5db4d7b6-3734-4af6-b9c6-30917550642a" providerId="ADAL" clId="{BB93D7C0-1AD9-4ECA-B895-7F815139E4DC}" dt="2023-01-19T06:58:17.819" v="4769" actId="26606"/>
          <ac:spMkLst>
            <pc:docMk/>
            <pc:sldMk cId="2648238012" sldId="263"/>
            <ac:spMk id="60" creationId="{6166C6D1-23AC-49C4-BA07-238E4E9F8CEB}"/>
          </ac:spMkLst>
        </pc:spChg>
        <pc:spChg chg="add del">
          <ac:chgData name="Dattabhishek N. Kotturi (Areteans)" userId="5db4d7b6-3734-4af6-b9c6-30917550642a" providerId="ADAL" clId="{BB93D7C0-1AD9-4ECA-B895-7F815139E4DC}" dt="2023-01-19T06:58:17.819" v="4769" actId="26606"/>
          <ac:spMkLst>
            <pc:docMk/>
            <pc:sldMk cId="2648238012" sldId="263"/>
            <ac:spMk id="61" creationId="{33A87B69-D1B1-4DA7-B224-F220FC5235E6}"/>
          </ac:spMkLst>
        </pc:spChg>
        <pc:spChg chg="add del">
          <ac:chgData name="Dattabhishek N. Kotturi (Areteans)" userId="5db4d7b6-3734-4af6-b9c6-30917550642a" providerId="ADAL" clId="{BB93D7C0-1AD9-4ECA-B895-7F815139E4DC}" dt="2023-01-19T06:58:17.819" v="4769" actId="26606"/>
          <ac:spMkLst>
            <pc:docMk/>
            <pc:sldMk cId="2648238012" sldId="263"/>
            <ac:spMk id="62" creationId="{1C091803-41C2-48E0-9228-5148460C7479}"/>
          </ac:spMkLst>
        </pc:spChg>
        <pc:spChg chg="add del">
          <ac:chgData name="Dattabhishek N. Kotturi (Areteans)" userId="5db4d7b6-3734-4af6-b9c6-30917550642a" providerId="ADAL" clId="{BB93D7C0-1AD9-4ECA-B895-7F815139E4DC}" dt="2023-01-19T06:58:20.049" v="4771" actId="26606"/>
          <ac:spMkLst>
            <pc:docMk/>
            <pc:sldMk cId="2648238012" sldId="263"/>
            <ac:spMk id="64" creationId="{058A14AF-9FB5-4CC7-BA35-E8E85D3EDF0E}"/>
          </ac:spMkLst>
        </pc:spChg>
        <pc:spChg chg="add del">
          <ac:chgData name="Dattabhishek N. Kotturi (Areteans)" userId="5db4d7b6-3734-4af6-b9c6-30917550642a" providerId="ADAL" clId="{BB93D7C0-1AD9-4ECA-B895-7F815139E4DC}" dt="2023-01-19T06:58:20.049" v="4771" actId="26606"/>
          <ac:spMkLst>
            <pc:docMk/>
            <pc:sldMk cId="2648238012" sldId="263"/>
            <ac:spMk id="65" creationId="{3A9A4357-BD1D-4622-A4FE-766E6AB8DE84}"/>
          </ac:spMkLst>
        </pc:spChg>
        <pc:spChg chg="add del">
          <ac:chgData name="Dattabhishek N. Kotturi (Areteans)" userId="5db4d7b6-3734-4af6-b9c6-30917550642a" providerId="ADAL" clId="{BB93D7C0-1AD9-4ECA-B895-7F815139E4DC}" dt="2023-01-19T06:58:20.049" v="4771" actId="26606"/>
          <ac:spMkLst>
            <pc:docMk/>
            <pc:sldMk cId="2648238012" sldId="263"/>
            <ac:spMk id="66" creationId="{E659831F-0D9A-4C63-9EBB-8435B85A440F}"/>
          </ac:spMkLst>
        </pc:spChg>
        <pc:spChg chg="add del">
          <ac:chgData name="Dattabhishek N. Kotturi (Areteans)" userId="5db4d7b6-3734-4af6-b9c6-30917550642a" providerId="ADAL" clId="{BB93D7C0-1AD9-4ECA-B895-7F815139E4DC}" dt="2023-01-19T06:58:20.049" v="4771" actId="26606"/>
          <ac:spMkLst>
            <pc:docMk/>
            <pc:sldMk cId="2648238012" sldId="263"/>
            <ac:spMk id="67" creationId="{E6995CE5-F890-4ABA-82A2-26507CE8D2A3}"/>
          </ac:spMkLst>
        </pc:spChg>
        <pc:spChg chg="add del">
          <ac:chgData name="Dattabhishek N. Kotturi (Areteans)" userId="5db4d7b6-3734-4af6-b9c6-30917550642a" providerId="ADAL" clId="{BB93D7C0-1AD9-4ECA-B895-7F815139E4DC}" dt="2023-01-19T06:58:20.902" v="4773" actId="26606"/>
          <ac:spMkLst>
            <pc:docMk/>
            <pc:sldMk cId="2648238012" sldId="263"/>
            <ac:spMk id="69" creationId="{B775CD93-9DF2-48CB-9F57-1BCA9A46C7FA}"/>
          </ac:spMkLst>
        </pc:spChg>
        <pc:spChg chg="add del">
          <ac:chgData name="Dattabhishek N. Kotturi (Areteans)" userId="5db4d7b6-3734-4af6-b9c6-30917550642a" providerId="ADAL" clId="{BB93D7C0-1AD9-4ECA-B895-7F815139E4DC}" dt="2023-01-19T06:58:20.902" v="4773" actId="26606"/>
          <ac:spMkLst>
            <pc:docMk/>
            <pc:sldMk cId="2648238012" sldId="263"/>
            <ac:spMk id="70" creationId="{E186B68C-84BC-4A6E-99D1-EE87483C1349}"/>
          </ac:spMkLst>
        </pc:spChg>
        <pc:spChg chg="add del">
          <ac:chgData name="Dattabhishek N. Kotturi (Areteans)" userId="5db4d7b6-3734-4af6-b9c6-30917550642a" providerId="ADAL" clId="{BB93D7C0-1AD9-4ECA-B895-7F815139E4DC}" dt="2023-01-19T06:58:20.902" v="4773" actId="26606"/>
          <ac:spMkLst>
            <pc:docMk/>
            <pc:sldMk cId="2648238012" sldId="263"/>
            <ac:spMk id="71" creationId="{6166C6D1-23AC-49C4-BA07-238E4E9F8CEB}"/>
          </ac:spMkLst>
        </pc:spChg>
        <pc:spChg chg="add del">
          <ac:chgData name="Dattabhishek N. Kotturi (Areteans)" userId="5db4d7b6-3734-4af6-b9c6-30917550642a" providerId="ADAL" clId="{BB93D7C0-1AD9-4ECA-B895-7F815139E4DC}" dt="2023-01-19T06:58:20.902" v="4773" actId="26606"/>
          <ac:spMkLst>
            <pc:docMk/>
            <pc:sldMk cId="2648238012" sldId="263"/>
            <ac:spMk id="72" creationId="{33A87B69-D1B1-4DA7-B224-F220FC5235E6}"/>
          </ac:spMkLst>
        </pc:spChg>
        <pc:spChg chg="add del">
          <ac:chgData name="Dattabhishek N. Kotturi (Areteans)" userId="5db4d7b6-3734-4af6-b9c6-30917550642a" providerId="ADAL" clId="{BB93D7C0-1AD9-4ECA-B895-7F815139E4DC}" dt="2023-01-19T06:58:20.902" v="4773" actId="26606"/>
          <ac:spMkLst>
            <pc:docMk/>
            <pc:sldMk cId="2648238012" sldId="263"/>
            <ac:spMk id="73" creationId="{1C091803-41C2-48E0-9228-5148460C7479}"/>
          </ac:spMkLst>
        </pc:spChg>
        <pc:spChg chg="add">
          <ac:chgData name="Dattabhishek N. Kotturi (Areteans)" userId="5db4d7b6-3734-4af6-b9c6-30917550642a" providerId="ADAL" clId="{BB93D7C0-1AD9-4ECA-B895-7F815139E4DC}" dt="2023-01-19T06:58:20.916" v="4774" actId="26606"/>
          <ac:spMkLst>
            <pc:docMk/>
            <pc:sldMk cId="2648238012" sldId="263"/>
            <ac:spMk id="75" creationId="{2B566528-1B12-4246-9431-5C2D7D081168}"/>
          </ac:spMkLst>
        </pc:spChg>
        <pc:grpChg chg="add del">
          <ac:chgData name="Dattabhishek N. Kotturi (Areteans)" userId="5db4d7b6-3734-4af6-b9c6-30917550642a" providerId="ADAL" clId="{BB93D7C0-1AD9-4ECA-B895-7F815139E4DC}" dt="2023-01-19T06:57:27.316" v="4753" actId="26606"/>
          <ac:grpSpMkLst>
            <pc:docMk/>
            <pc:sldMk cId="2648238012" sldId="263"/>
            <ac:grpSpMk id="16" creationId="{5995D10D-E9C9-47DB-AE7E-801FEF38F5C9}"/>
          </ac:grpSpMkLst>
        </pc:grpChg>
        <pc:grpChg chg="add del">
          <ac:chgData name="Dattabhishek N. Kotturi (Areteans)" userId="5db4d7b6-3734-4af6-b9c6-30917550642a" providerId="ADAL" clId="{BB93D7C0-1AD9-4ECA-B895-7F815139E4DC}" dt="2023-01-19T06:57:27.316" v="4753" actId="26606"/>
          <ac:grpSpMkLst>
            <pc:docMk/>
            <pc:sldMk cId="2648238012" sldId="263"/>
            <ac:grpSpMk id="20" creationId="{828A5161-06F1-46CF-8AD7-844680A59E13}"/>
          </ac:grpSpMkLst>
        </pc:grpChg>
        <pc:grpChg chg="add del">
          <ac:chgData name="Dattabhishek N. Kotturi (Areteans)" userId="5db4d7b6-3734-4af6-b9c6-30917550642a" providerId="ADAL" clId="{BB93D7C0-1AD9-4ECA-B895-7F815139E4DC}" dt="2023-01-19T06:57:36.992" v="4757" actId="26606"/>
          <ac:grpSpMkLst>
            <pc:docMk/>
            <pc:sldMk cId="2648238012" sldId="263"/>
            <ac:grpSpMk id="26" creationId="{287F69AB-2350-44E3-9076-00265B93F313}"/>
          </ac:grpSpMkLst>
        </pc:grpChg>
        <pc:grpChg chg="add del">
          <ac:chgData name="Dattabhishek N. Kotturi (Areteans)" userId="5db4d7b6-3734-4af6-b9c6-30917550642a" providerId="ADAL" clId="{BB93D7C0-1AD9-4ECA-B895-7F815139E4DC}" dt="2023-01-19T06:57:36.992" v="4757" actId="26606"/>
          <ac:grpSpMkLst>
            <pc:docMk/>
            <pc:sldMk cId="2648238012" sldId="263"/>
            <ac:grpSpMk id="28" creationId="{3EA7D759-6BEF-4CBD-A325-BCFA77832B3F}"/>
          </ac:grpSpMkLst>
        </pc:grpChg>
        <pc:grpChg chg="add del">
          <ac:chgData name="Dattabhishek N. Kotturi (Areteans)" userId="5db4d7b6-3734-4af6-b9c6-30917550642a" providerId="ADAL" clId="{BB93D7C0-1AD9-4ECA-B895-7F815139E4DC}" dt="2023-01-19T06:58:06.240" v="4765" actId="26606"/>
          <ac:grpSpMkLst>
            <pc:docMk/>
            <pc:sldMk cId="2648238012" sldId="263"/>
            <ac:grpSpMk id="51" creationId="{15CBE6EC-46EF-45D9-8E16-DCDC5917CA31}"/>
          </ac:grpSpMkLst>
        </pc:grpChg>
        <pc:grpChg chg="add">
          <ac:chgData name="Dattabhishek N. Kotturi (Areteans)" userId="5db4d7b6-3734-4af6-b9c6-30917550642a" providerId="ADAL" clId="{BB93D7C0-1AD9-4ECA-B895-7F815139E4DC}" dt="2023-01-19T06:58:20.916" v="4774" actId="26606"/>
          <ac:grpSpMkLst>
            <pc:docMk/>
            <pc:sldMk cId="2648238012" sldId="263"/>
            <ac:grpSpMk id="76" creationId="{828A5161-06F1-46CF-8AD7-844680A59E13}"/>
          </ac:grpSpMkLst>
        </pc:grpChg>
        <pc:grpChg chg="add">
          <ac:chgData name="Dattabhishek N. Kotturi (Areteans)" userId="5db4d7b6-3734-4af6-b9c6-30917550642a" providerId="ADAL" clId="{BB93D7C0-1AD9-4ECA-B895-7F815139E4DC}" dt="2023-01-19T06:58:20.916" v="4774" actId="26606"/>
          <ac:grpSpMkLst>
            <pc:docMk/>
            <pc:sldMk cId="2648238012" sldId="263"/>
            <ac:grpSpMk id="78" creationId="{5995D10D-E9C9-47DB-AE7E-801FEF38F5C9}"/>
          </ac:grpSpMkLst>
        </pc:grpChg>
        <pc:picChg chg="add mod">
          <ac:chgData name="Dattabhishek N. Kotturi (Areteans)" userId="5db4d7b6-3734-4af6-b9c6-30917550642a" providerId="ADAL" clId="{BB93D7C0-1AD9-4ECA-B895-7F815139E4DC}" dt="2023-01-19T06:58:31.775" v="4777" actId="14100"/>
          <ac:picMkLst>
            <pc:docMk/>
            <pc:sldMk cId="2648238012" sldId="263"/>
            <ac:picMk id="5" creationId="{7C62C6D8-3223-49F5-AC2A-E99470EFF521}"/>
          </ac:picMkLst>
        </pc:picChg>
      </pc:sldChg>
      <pc:sldChg chg="addSp delSp modSp new mod setBg modClrScheme chgLayout">
        <pc:chgData name="Dattabhishek N. Kotturi (Areteans)" userId="5db4d7b6-3734-4af6-b9c6-30917550642a" providerId="ADAL" clId="{BB93D7C0-1AD9-4ECA-B895-7F815139E4DC}" dt="2023-01-19T07:02:28.551" v="5041" actId="20577"/>
        <pc:sldMkLst>
          <pc:docMk/>
          <pc:sldMk cId="1263464805" sldId="264"/>
        </pc:sldMkLst>
        <pc:spChg chg="del mod ord">
          <ac:chgData name="Dattabhishek N. Kotturi (Areteans)" userId="5db4d7b6-3734-4af6-b9c6-30917550642a" providerId="ADAL" clId="{BB93D7C0-1AD9-4ECA-B895-7F815139E4DC}" dt="2023-01-19T07:01:46.509" v="4978" actId="700"/>
          <ac:spMkLst>
            <pc:docMk/>
            <pc:sldMk cId="1263464805" sldId="264"/>
            <ac:spMk id="2" creationId="{EFDE18A5-F6B7-4877-90E9-27D328832869}"/>
          </ac:spMkLst>
        </pc:spChg>
        <pc:spChg chg="del mod ord">
          <ac:chgData name="Dattabhishek N. Kotturi (Areteans)" userId="5db4d7b6-3734-4af6-b9c6-30917550642a" providerId="ADAL" clId="{BB93D7C0-1AD9-4ECA-B895-7F815139E4DC}" dt="2023-01-19T07:01:46.509" v="4978" actId="700"/>
          <ac:spMkLst>
            <pc:docMk/>
            <pc:sldMk cId="1263464805" sldId="264"/>
            <ac:spMk id="3" creationId="{83FD95AD-26F1-44C5-888F-3726C9102DE4}"/>
          </ac:spMkLst>
        </pc:spChg>
        <pc:spChg chg="add mod ord">
          <ac:chgData name="Dattabhishek N. Kotturi (Areteans)" userId="5db4d7b6-3734-4af6-b9c6-30917550642a" providerId="ADAL" clId="{BB93D7C0-1AD9-4ECA-B895-7F815139E4DC}" dt="2023-01-19T07:02:14.181" v="5013" actId="26606"/>
          <ac:spMkLst>
            <pc:docMk/>
            <pc:sldMk cId="1263464805" sldId="264"/>
            <ac:spMk id="4" creationId="{ECEA450F-4D40-42DF-9903-949B92B11DFB}"/>
          </ac:spMkLst>
        </pc:spChg>
        <pc:spChg chg="add mod ord">
          <ac:chgData name="Dattabhishek N. Kotturi (Areteans)" userId="5db4d7b6-3734-4af6-b9c6-30917550642a" providerId="ADAL" clId="{BB93D7C0-1AD9-4ECA-B895-7F815139E4DC}" dt="2023-01-19T07:02:28.551" v="5041" actId="20577"/>
          <ac:spMkLst>
            <pc:docMk/>
            <pc:sldMk cId="1263464805" sldId="264"/>
            <ac:spMk id="5" creationId="{020F4084-4E09-415E-9340-4FB663F5E886}"/>
          </ac:spMkLst>
        </pc:spChg>
        <pc:spChg chg="add del">
          <ac:chgData name="Dattabhishek N. Kotturi (Areteans)" userId="5db4d7b6-3734-4af6-b9c6-30917550642a" providerId="ADAL" clId="{BB93D7C0-1AD9-4ECA-B895-7F815139E4DC}" dt="2023-01-19T07:02:06.814" v="5008" actId="26606"/>
          <ac:spMkLst>
            <pc:docMk/>
            <pc:sldMk cId="1263464805" sldId="264"/>
            <ac:spMk id="10" creationId="{88294908-8B00-4F58-BBBA-20F71A40AA9E}"/>
          </ac:spMkLst>
        </pc:spChg>
        <pc:spChg chg="add del">
          <ac:chgData name="Dattabhishek N. Kotturi (Areteans)" userId="5db4d7b6-3734-4af6-b9c6-30917550642a" providerId="ADAL" clId="{BB93D7C0-1AD9-4ECA-B895-7F815139E4DC}" dt="2023-01-19T07:02:14.155" v="5012" actId="26606"/>
          <ac:spMkLst>
            <pc:docMk/>
            <pc:sldMk cId="1263464805" sldId="264"/>
            <ac:spMk id="11" creationId="{7DA3C418-758E-4180-A5D0-8655D6804587}"/>
          </ac:spMkLst>
        </pc:spChg>
        <pc:spChg chg="add del">
          <ac:chgData name="Dattabhishek N. Kotturi (Areteans)" userId="5db4d7b6-3734-4af6-b9c6-30917550642a" providerId="ADAL" clId="{BB93D7C0-1AD9-4ECA-B895-7F815139E4DC}" dt="2023-01-19T07:02:06.814" v="5008" actId="26606"/>
          <ac:spMkLst>
            <pc:docMk/>
            <pc:sldMk cId="1263464805" sldId="264"/>
            <ac:spMk id="12" creationId="{4364C879-1404-4203-8E9D-CC5DE0A621A2}"/>
          </ac:spMkLst>
        </pc:spChg>
        <pc:spChg chg="add del">
          <ac:chgData name="Dattabhishek N. Kotturi (Areteans)" userId="5db4d7b6-3734-4af6-b9c6-30917550642a" providerId="ADAL" clId="{BB93D7C0-1AD9-4ECA-B895-7F815139E4DC}" dt="2023-01-19T07:02:14.155" v="5012" actId="26606"/>
          <ac:spMkLst>
            <pc:docMk/>
            <pc:sldMk cId="1263464805" sldId="264"/>
            <ac:spMk id="13" creationId="{28C8EF06-5EC3-4883-AFAF-D74FF46550FB}"/>
          </ac:spMkLst>
        </pc:spChg>
        <pc:spChg chg="add del">
          <ac:chgData name="Dattabhishek N. Kotturi (Areteans)" userId="5db4d7b6-3734-4af6-b9c6-30917550642a" providerId="ADAL" clId="{BB93D7C0-1AD9-4ECA-B895-7F815139E4DC}" dt="2023-01-19T07:02:06.814" v="5008" actId="26606"/>
          <ac:spMkLst>
            <pc:docMk/>
            <pc:sldMk cId="1263464805" sldId="264"/>
            <ac:spMk id="14" creationId="{84617302-4B0D-4351-A6BB-6F0930D943AC}"/>
          </ac:spMkLst>
        </pc:spChg>
        <pc:spChg chg="add">
          <ac:chgData name="Dattabhishek N. Kotturi (Areteans)" userId="5db4d7b6-3734-4af6-b9c6-30917550642a" providerId="ADAL" clId="{BB93D7C0-1AD9-4ECA-B895-7F815139E4DC}" dt="2023-01-19T07:02:14.181" v="5013" actId="26606"/>
          <ac:spMkLst>
            <pc:docMk/>
            <pc:sldMk cId="1263464805" sldId="264"/>
            <ac:spMk id="15" creationId="{88294908-8B00-4F58-BBBA-20F71A40AA9E}"/>
          </ac:spMkLst>
        </pc:spChg>
        <pc:spChg chg="add del">
          <ac:chgData name="Dattabhishek N. Kotturi (Areteans)" userId="5db4d7b6-3734-4af6-b9c6-30917550642a" providerId="ADAL" clId="{BB93D7C0-1AD9-4ECA-B895-7F815139E4DC}" dt="2023-01-19T07:02:06.814" v="5008" actId="26606"/>
          <ac:spMkLst>
            <pc:docMk/>
            <pc:sldMk cId="1263464805" sldId="264"/>
            <ac:spMk id="16" creationId="{DA2C7802-C2E0-4218-8F89-8DD7CCD2CD1C}"/>
          </ac:spMkLst>
        </pc:spChg>
        <pc:spChg chg="add">
          <ac:chgData name="Dattabhishek N. Kotturi (Areteans)" userId="5db4d7b6-3734-4af6-b9c6-30917550642a" providerId="ADAL" clId="{BB93D7C0-1AD9-4ECA-B895-7F815139E4DC}" dt="2023-01-19T07:02:14.181" v="5013" actId="26606"/>
          <ac:spMkLst>
            <pc:docMk/>
            <pc:sldMk cId="1263464805" sldId="264"/>
            <ac:spMk id="17" creationId="{4364C879-1404-4203-8E9D-CC5DE0A621A2}"/>
          </ac:spMkLst>
        </pc:spChg>
        <pc:spChg chg="add del">
          <ac:chgData name="Dattabhishek N. Kotturi (Areteans)" userId="5db4d7b6-3734-4af6-b9c6-30917550642a" providerId="ADAL" clId="{BB93D7C0-1AD9-4ECA-B895-7F815139E4DC}" dt="2023-01-19T07:02:06.814" v="5008" actId="26606"/>
          <ac:spMkLst>
            <pc:docMk/>
            <pc:sldMk cId="1263464805" sldId="264"/>
            <ac:spMk id="18" creationId="{A6D7111A-21E5-4EE9-8A78-10E5530F0116}"/>
          </ac:spMkLst>
        </pc:spChg>
        <pc:spChg chg="add">
          <ac:chgData name="Dattabhishek N. Kotturi (Areteans)" userId="5db4d7b6-3734-4af6-b9c6-30917550642a" providerId="ADAL" clId="{BB93D7C0-1AD9-4ECA-B895-7F815139E4DC}" dt="2023-01-19T07:02:14.181" v="5013" actId="26606"/>
          <ac:spMkLst>
            <pc:docMk/>
            <pc:sldMk cId="1263464805" sldId="264"/>
            <ac:spMk id="19" creationId="{84617302-4B0D-4351-A6BB-6F0930D943AC}"/>
          </ac:spMkLst>
        </pc:spChg>
        <pc:spChg chg="add del">
          <ac:chgData name="Dattabhishek N. Kotturi (Areteans)" userId="5db4d7b6-3734-4af6-b9c6-30917550642a" providerId="ADAL" clId="{BB93D7C0-1AD9-4ECA-B895-7F815139E4DC}" dt="2023-01-19T07:02:06.814" v="5008" actId="26606"/>
          <ac:spMkLst>
            <pc:docMk/>
            <pc:sldMk cId="1263464805" sldId="264"/>
            <ac:spMk id="20" creationId="{A3969E80-A77B-49FC-9122-D89AFD5EE118}"/>
          </ac:spMkLst>
        </pc:spChg>
        <pc:spChg chg="add">
          <ac:chgData name="Dattabhishek N. Kotturi (Areteans)" userId="5db4d7b6-3734-4af6-b9c6-30917550642a" providerId="ADAL" clId="{BB93D7C0-1AD9-4ECA-B895-7F815139E4DC}" dt="2023-01-19T07:02:14.181" v="5013" actId="26606"/>
          <ac:spMkLst>
            <pc:docMk/>
            <pc:sldMk cId="1263464805" sldId="264"/>
            <ac:spMk id="21" creationId="{DA2C7802-C2E0-4218-8F89-8DD7CCD2CD1C}"/>
          </ac:spMkLst>
        </pc:spChg>
        <pc:spChg chg="add del">
          <ac:chgData name="Dattabhishek N. Kotturi (Areteans)" userId="5db4d7b6-3734-4af6-b9c6-30917550642a" providerId="ADAL" clId="{BB93D7C0-1AD9-4ECA-B895-7F815139E4DC}" dt="2023-01-19T07:02:06.814" v="5008" actId="26606"/>
          <ac:spMkLst>
            <pc:docMk/>
            <pc:sldMk cId="1263464805" sldId="264"/>
            <ac:spMk id="22" creationId="{1849CA57-76BD-4CF2-80BA-D7A46A01B7B1}"/>
          </ac:spMkLst>
        </pc:spChg>
        <pc:spChg chg="add">
          <ac:chgData name="Dattabhishek N. Kotturi (Areteans)" userId="5db4d7b6-3734-4af6-b9c6-30917550642a" providerId="ADAL" clId="{BB93D7C0-1AD9-4ECA-B895-7F815139E4DC}" dt="2023-01-19T07:02:14.181" v="5013" actId="26606"/>
          <ac:spMkLst>
            <pc:docMk/>
            <pc:sldMk cId="1263464805" sldId="264"/>
            <ac:spMk id="23" creationId="{A6D7111A-21E5-4EE9-8A78-10E5530F0116}"/>
          </ac:spMkLst>
        </pc:spChg>
        <pc:spChg chg="add del">
          <ac:chgData name="Dattabhishek N. Kotturi (Areteans)" userId="5db4d7b6-3734-4af6-b9c6-30917550642a" providerId="ADAL" clId="{BB93D7C0-1AD9-4ECA-B895-7F815139E4DC}" dt="2023-01-19T07:02:06.814" v="5008" actId="26606"/>
          <ac:spMkLst>
            <pc:docMk/>
            <pc:sldMk cId="1263464805" sldId="264"/>
            <ac:spMk id="24" creationId="{35E9085E-E730-4768-83D4-6CB7E9897153}"/>
          </ac:spMkLst>
        </pc:spChg>
        <pc:spChg chg="add">
          <ac:chgData name="Dattabhishek N. Kotturi (Areteans)" userId="5db4d7b6-3734-4af6-b9c6-30917550642a" providerId="ADAL" clId="{BB93D7C0-1AD9-4ECA-B895-7F815139E4DC}" dt="2023-01-19T07:02:14.181" v="5013" actId="26606"/>
          <ac:spMkLst>
            <pc:docMk/>
            <pc:sldMk cId="1263464805" sldId="264"/>
            <ac:spMk id="25" creationId="{A3969E80-A77B-49FC-9122-D89AFD5EE118}"/>
          </ac:spMkLst>
        </pc:spChg>
        <pc:spChg chg="add del">
          <ac:chgData name="Dattabhishek N. Kotturi (Areteans)" userId="5db4d7b6-3734-4af6-b9c6-30917550642a" providerId="ADAL" clId="{BB93D7C0-1AD9-4ECA-B895-7F815139E4DC}" dt="2023-01-19T07:02:06.814" v="5008" actId="26606"/>
          <ac:spMkLst>
            <pc:docMk/>
            <pc:sldMk cId="1263464805" sldId="264"/>
            <ac:spMk id="26" creationId="{973272FE-A474-4CAE-8CA2-BCC8B476C3F4}"/>
          </ac:spMkLst>
        </pc:spChg>
        <pc:spChg chg="add">
          <ac:chgData name="Dattabhishek N. Kotturi (Areteans)" userId="5db4d7b6-3734-4af6-b9c6-30917550642a" providerId="ADAL" clId="{BB93D7C0-1AD9-4ECA-B895-7F815139E4DC}" dt="2023-01-19T07:02:14.181" v="5013" actId="26606"/>
          <ac:spMkLst>
            <pc:docMk/>
            <pc:sldMk cId="1263464805" sldId="264"/>
            <ac:spMk id="27" creationId="{1849CA57-76BD-4CF2-80BA-D7A46A01B7B1}"/>
          </ac:spMkLst>
        </pc:spChg>
        <pc:spChg chg="add del">
          <ac:chgData name="Dattabhishek N. Kotturi (Areteans)" userId="5db4d7b6-3734-4af6-b9c6-30917550642a" providerId="ADAL" clId="{BB93D7C0-1AD9-4ECA-B895-7F815139E4DC}" dt="2023-01-19T07:02:06.814" v="5008" actId="26606"/>
          <ac:spMkLst>
            <pc:docMk/>
            <pc:sldMk cId="1263464805" sldId="264"/>
            <ac:spMk id="28" creationId="{E07981EA-05A6-437C-88D7-B377B92B031D}"/>
          </ac:spMkLst>
        </pc:spChg>
        <pc:spChg chg="add">
          <ac:chgData name="Dattabhishek N. Kotturi (Areteans)" userId="5db4d7b6-3734-4af6-b9c6-30917550642a" providerId="ADAL" clId="{BB93D7C0-1AD9-4ECA-B895-7F815139E4DC}" dt="2023-01-19T07:02:14.181" v="5013" actId="26606"/>
          <ac:spMkLst>
            <pc:docMk/>
            <pc:sldMk cId="1263464805" sldId="264"/>
            <ac:spMk id="29" creationId="{35E9085E-E730-4768-83D4-6CB7E9897153}"/>
          </ac:spMkLst>
        </pc:spChg>
        <pc:spChg chg="add del">
          <ac:chgData name="Dattabhishek N. Kotturi (Areteans)" userId="5db4d7b6-3734-4af6-b9c6-30917550642a" providerId="ADAL" clId="{BB93D7C0-1AD9-4ECA-B895-7F815139E4DC}" dt="2023-01-19T07:02:06.814" v="5008" actId="26606"/>
          <ac:spMkLst>
            <pc:docMk/>
            <pc:sldMk cId="1263464805" sldId="264"/>
            <ac:spMk id="30" creationId="{15E3C750-986E-4769-B1AE-49289FBEE757}"/>
          </ac:spMkLst>
        </pc:spChg>
        <pc:spChg chg="add">
          <ac:chgData name="Dattabhishek N. Kotturi (Areteans)" userId="5db4d7b6-3734-4af6-b9c6-30917550642a" providerId="ADAL" clId="{BB93D7C0-1AD9-4ECA-B895-7F815139E4DC}" dt="2023-01-19T07:02:14.181" v="5013" actId="26606"/>
          <ac:spMkLst>
            <pc:docMk/>
            <pc:sldMk cId="1263464805" sldId="264"/>
            <ac:spMk id="31" creationId="{973272FE-A474-4CAE-8CA2-BCC8B476C3F4}"/>
          </ac:spMkLst>
        </pc:spChg>
        <pc:spChg chg="add del">
          <ac:chgData name="Dattabhishek N. Kotturi (Areteans)" userId="5db4d7b6-3734-4af6-b9c6-30917550642a" providerId="ADAL" clId="{BB93D7C0-1AD9-4ECA-B895-7F815139E4DC}" dt="2023-01-19T07:02:07.607" v="5010" actId="26606"/>
          <ac:spMkLst>
            <pc:docMk/>
            <pc:sldMk cId="1263464805" sldId="264"/>
            <ac:spMk id="32" creationId="{4522B21E-B2B9-4C72-9A71-C87EFD137480}"/>
          </ac:spMkLst>
        </pc:spChg>
        <pc:spChg chg="add del">
          <ac:chgData name="Dattabhishek N. Kotturi (Areteans)" userId="5db4d7b6-3734-4af6-b9c6-30917550642a" providerId="ADAL" clId="{BB93D7C0-1AD9-4ECA-B895-7F815139E4DC}" dt="2023-01-19T07:02:07.607" v="5010" actId="26606"/>
          <ac:spMkLst>
            <pc:docMk/>
            <pc:sldMk cId="1263464805" sldId="264"/>
            <ac:spMk id="33" creationId="{5EB7D2A2-F448-44D4-938C-DC84CBCB3B1E}"/>
          </ac:spMkLst>
        </pc:spChg>
        <pc:spChg chg="add del">
          <ac:chgData name="Dattabhishek N. Kotturi (Areteans)" userId="5db4d7b6-3734-4af6-b9c6-30917550642a" providerId="ADAL" clId="{BB93D7C0-1AD9-4ECA-B895-7F815139E4DC}" dt="2023-01-19T07:02:07.607" v="5010" actId="26606"/>
          <ac:spMkLst>
            <pc:docMk/>
            <pc:sldMk cId="1263464805" sldId="264"/>
            <ac:spMk id="34" creationId="{871AEA07-1E14-44B4-8E55-64EF049CD66F}"/>
          </ac:spMkLst>
        </pc:spChg>
        <pc:spChg chg="add">
          <ac:chgData name="Dattabhishek N. Kotturi (Areteans)" userId="5db4d7b6-3734-4af6-b9c6-30917550642a" providerId="ADAL" clId="{BB93D7C0-1AD9-4ECA-B895-7F815139E4DC}" dt="2023-01-19T07:02:14.181" v="5013" actId="26606"/>
          <ac:spMkLst>
            <pc:docMk/>
            <pc:sldMk cId="1263464805" sldId="264"/>
            <ac:spMk id="36" creationId="{E07981EA-05A6-437C-88D7-B377B92B031D}"/>
          </ac:spMkLst>
        </pc:spChg>
        <pc:spChg chg="add">
          <ac:chgData name="Dattabhishek N. Kotturi (Areteans)" userId="5db4d7b6-3734-4af6-b9c6-30917550642a" providerId="ADAL" clId="{BB93D7C0-1AD9-4ECA-B895-7F815139E4DC}" dt="2023-01-19T07:02:14.181" v="5013" actId="26606"/>
          <ac:spMkLst>
            <pc:docMk/>
            <pc:sldMk cId="1263464805" sldId="264"/>
            <ac:spMk id="37" creationId="{15E3C750-986E-4769-B1AE-49289FBEE757}"/>
          </ac:spMkLst>
        </pc:spChg>
        <pc:picChg chg="add del">
          <ac:chgData name="Dattabhishek N. Kotturi (Areteans)" userId="5db4d7b6-3734-4af6-b9c6-30917550642a" providerId="ADAL" clId="{BB93D7C0-1AD9-4ECA-B895-7F815139E4DC}" dt="2023-01-19T07:02:14.155" v="5012" actId="26606"/>
          <ac:picMkLst>
            <pc:docMk/>
            <pc:sldMk cId="1263464805" sldId="264"/>
            <ac:picMk id="7" creationId="{E41DAAED-C439-8328-64E2-99FC1F0F7C4E}"/>
          </ac:picMkLst>
        </pc:picChg>
        <pc:cxnChg chg="add del">
          <ac:chgData name="Dattabhishek N. Kotturi (Areteans)" userId="5db4d7b6-3734-4af6-b9c6-30917550642a" providerId="ADAL" clId="{BB93D7C0-1AD9-4ECA-B895-7F815139E4DC}" dt="2023-01-19T07:02:07.607" v="5010" actId="26606"/>
          <ac:cxnSpMkLst>
            <pc:docMk/>
            <pc:sldMk cId="1263464805" sldId="264"/>
            <ac:cxnSpMk id="35" creationId="{F7C8EA93-3210-4C62-99E9-153C275E3A87}"/>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8BD59-523D-462B-8E13-8AA79F6F021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30571D1-A508-48EA-A38F-0B61EDF9AF60}">
      <dgm:prSet/>
      <dgm:spPr/>
      <dgm:t>
        <a:bodyPr/>
        <a:lstStyle/>
        <a:p>
          <a:r>
            <a:rPr lang="en-IN"/>
            <a:t>Serve to multiple Regions, brands, audiences within a single system.</a:t>
          </a:r>
          <a:endParaRPr lang="en-US"/>
        </a:p>
      </dgm:t>
    </dgm:pt>
    <dgm:pt modelId="{3EDC02B3-9490-4EEA-9545-442D616E3F6E}" type="parTrans" cxnId="{CD6B4CBB-6286-473A-94AC-89203C52B8E0}">
      <dgm:prSet/>
      <dgm:spPr/>
      <dgm:t>
        <a:bodyPr/>
        <a:lstStyle/>
        <a:p>
          <a:endParaRPr lang="en-US"/>
        </a:p>
      </dgm:t>
    </dgm:pt>
    <dgm:pt modelId="{238BC22E-5619-4263-92B5-EE8F0132C5AB}" type="sibTrans" cxnId="{CD6B4CBB-6286-473A-94AC-89203C52B8E0}">
      <dgm:prSet/>
      <dgm:spPr/>
      <dgm:t>
        <a:bodyPr/>
        <a:lstStyle/>
        <a:p>
          <a:endParaRPr lang="en-US"/>
        </a:p>
      </dgm:t>
    </dgm:pt>
    <dgm:pt modelId="{1DA182C9-8BD6-4F03-A8B8-5AA96EA92428}">
      <dgm:prSet/>
      <dgm:spPr/>
      <dgm:t>
        <a:bodyPr/>
        <a:lstStyle/>
        <a:p>
          <a:r>
            <a:rPr lang="en-IN"/>
            <a:t>Examples of the domains that can draw the value from this multiple support </a:t>
          </a:r>
          <a:endParaRPr lang="en-US"/>
        </a:p>
      </dgm:t>
    </dgm:pt>
    <dgm:pt modelId="{227F2004-0555-4D9D-A828-CE131C62E680}" type="parTrans" cxnId="{2010BB37-C81F-4968-AC5B-C5DF30DC131F}">
      <dgm:prSet/>
      <dgm:spPr/>
      <dgm:t>
        <a:bodyPr/>
        <a:lstStyle/>
        <a:p>
          <a:endParaRPr lang="en-US"/>
        </a:p>
      </dgm:t>
    </dgm:pt>
    <dgm:pt modelId="{66DEF620-87C2-479E-8E8E-B471849D2314}" type="sibTrans" cxnId="{2010BB37-C81F-4968-AC5B-C5DF30DC131F}">
      <dgm:prSet/>
      <dgm:spPr/>
      <dgm:t>
        <a:bodyPr/>
        <a:lstStyle/>
        <a:p>
          <a:endParaRPr lang="en-US"/>
        </a:p>
      </dgm:t>
    </dgm:pt>
    <dgm:pt modelId="{07594AEA-0E50-4A12-BB7A-100B681C4452}">
      <dgm:prSet/>
      <dgm:spPr/>
      <dgm:t>
        <a:bodyPr/>
        <a:lstStyle/>
        <a:p>
          <a:r>
            <a:rPr lang="en-IN"/>
            <a:t>Banks with multiple regional branches </a:t>
          </a:r>
          <a:endParaRPr lang="en-US"/>
        </a:p>
      </dgm:t>
    </dgm:pt>
    <dgm:pt modelId="{470314CA-61E6-4A9C-A650-07CFB896E502}" type="parTrans" cxnId="{C8CDC4A8-CCAC-44FF-85DD-5E992BCF15A7}">
      <dgm:prSet/>
      <dgm:spPr/>
      <dgm:t>
        <a:bodyPr/>
        <a:lstStyle/>
        <a:p>
          <a:endParaRPr lang="en-US"/>
        </a:p>
      </dgm:t>
    </dgm:pt>
    <dgm:pt modelId="{A0ADAFF5-4182-4CCE-920C-8E8E366E9E8D}" type="sibTrans" cxnId="{C8CDC4A8-CCAC-44FF-85DD-5E992BCF15A7}">
      <dgm:prSet/>
      <dgm:spPr/>
      <dgm:t>
        <a:bodyPr/>
        <a:lstStyle/>
        <a:p>
          <a:endParaRPr lang="en-US"/>
        </a:p>
      </dgm:t>
    </dgm:pt>
    <dgm:pt modelId="{CD2698B7-3303-432C-A332-4F8268774868}">
      <dgm:prSet/>
      <dgm:spPr/>
      <dgm:t>
        <a:bodyPr/>
        <a:lstStyle/>
        <a:p>
          <a:r>
            <a:rPr lang="en-IN"/>
            <a:t>Insurance company with multiple brands </a:t>
          </a:r>
          <a:endParaRPr lang="en-US"/>
        </a:p>
      </dgm:t>
    </dgm:pt>
    <dgm:pt modelId="{842F3F40-A807-4163-90C3-B15DA9F4F194}" type="parTrans" cxnId="{93D797F2-9D05-4095-98AE-595973FFDC3A}">
      <dgm:prSet/>
      <dgm:spPr/>
      <dgm:t>
        <a:bodyPr/>
        <a:lstStyle/>
        <a:p>
          <a:endParaRPr lang="en-US"/>
        </a:p>
      </dgm:t>
    </dgm:pt>
    <dgm:pt modelId="{196E351A-8653-4B16-A70C-8095325A317F}" type="sibTrans" cxnId="{93D797F2-9D05-4095-98AE-595973FFDC3A}">
      <dgm:prSet/>
      <dgm:spPr/>
      <dgm:t>
        <a:bodyPr/>
        <a:lstStyle/>
        <a:p>
          <a:endParaRPr lang="en-US"/>
        </a:p>
      </dgm:t>
    </dgm:pt>
    <dgm:pt modelId="{BAA607FA-7657-4449-A823-F331B7AABDBE}">
      <dgm:prSet/>
      <dgm:spPr/>
      <dgm:t>
        <a:bodyPr/>
        <a:lstStyle/>
        <a:p>
          <a:r>
            <a:rPr lang="en-IN"/>
            <a:t>Healthcare companies that communicate with members and providers</a:t>
          </a:r>
          <a:endParaRPr lang="en-US"/>
        </a:p>
      </dgm:t>
    </dgm:pt>
    <dgm:pt modelId="{6B19CDD9-413D-4093-9D8E-6D2D50852D46}" type="parTrans" cxnId="{A0D402E3-7999-44B3-A54B-D1B58240BF00}">
      <dgm:prSet/>
      <dgm:spPr/>
      <dgm:t>
        <a:bodyPr/>
        <a:lstStyle/>
        <a:p>
          <a:endParaRPr lang="en-US"/>
        </a:p>
      </dgm:t>
    </dgm:pt>
    <dgm:pt modelId="{C7B19254-4734-4299-8D69-095DF2E4CDD0}" type="sibTrans" cxnId="{A0D402E3-7999-44B3-A54B-D1B58240BF00}">
      <dgm:prSet/>
      <dgm:spPr/>
      <dgm:t>
        <a:bodyPr/>
        <a:lstStyle/>
        <a:p>
          <a:endParaRPr lang="en-US"/>
        </a:p>
      </dgm:t>
    </dgm:pt>
    <dgm:pt modelId="{F59E27C7-2109-4FB8-8DF6-A704AD6822A2}" type="pres">
      <dgm:prSet presAssocID="{E1D8BD59-523D-462B-8E13-8AA79F6F021E}" presName="vert0" presStyleCnt="0">
        <dgm:presLayoutVars>
          <dgm:dir/>
          <dgm:animOne val="branch"/>
          <dgm:animLvl val="lvl"/>
        </dgm:presLayoutVars>
      </dgm:prSet>
      <dgm:spPr/>
    </dgm:pt>
    <dgm:pt modelId="{A61CF6CC-0C31-4CBB-977F-1CA87A617CFA}" type="pres">
      <dgm:prSet presAssocID="{F30571D1-A508-48EA-A38F-0B61EDF9AF60}" presName="thickLine" presStyleLbl="alignNode1" presStyleIdx="0" presStyleCnt="5"/>
      <dgm:spPr/>
    </dgm:pt>
    <dgm:pt modelId="{D93CB1ED-32FF-4749-80AD-21B7FEC05C40}" type="pres">
      <dgm:prSet presAssocID="{F30571D1-A508-48EA-A38F-0B61EDF9AF60}" presName="horz1" presStyleCnt="0"/>
      <dgm:spPr/>
    </dgm:pt>
    <dgm:pt modelId="{727CC644-5237-4C71-93F1-8320FA5CA822}" type="pres">
      <dgm:prSet presAssocID="{F30571D1-A508-48EA-A38F-0B61EDF9AF60}" presName="tx1" presStyleLbl="revTx" presStyleIdx="0" presStyleCnt="5"/>
      <dgm:spPr/>
    </dgm:pt>
    <dgm:pt modelId="{0C8DECA7-136F-4CED-88C6-347A7397C242}" type="pres">
      <dgm:prSet presAssocID="{F30571D1-A508-48EA-A38F-0B61EDF9AF60}" presName="vert1" presStyleCnt="0"/>
      <dgm:spPr/>
    </dgm:pt>
    <dgm:pt modelId="{C2893C84-2F30-48B6-836A-F4A9BD35C330}" type="pres">
      <dgm:prSet presAssocID="{1DA182C9-8BD6-4F03-A8B8-5AA96EA92428}" presName="thickLine" presStyleLbl="alignNode1" presStyleIdx="1" presStyleCnt="5"/>
      <dgm:spPr/>
    </dgm:pt>
    <dgm:pt modelId="{50C39C46-5796-4EBC-90BA-F1B5E9DE7A6C}" type="pres">
      <dgm:prSet presAssocID="{1DA182C9-8BD6-4F03-A8B8-5AA96EA92428}" presName="horz1" presStyleCnt="0"/>
      <dgm:spPr/>
    </dgm:pt>
    <dgm:pt modelId="{2040AB95-1146-4E9C-8359-299BA0237B2B}" type="pres">
      <dgm:prSet presAssocID="{1DA182C9-8BD6-4F03-A8B8-5AA96EA92428}" presName="tx1" presStyleLbl="revTx" presStyleIdx="1" presStyleCnt="5"/>
      <dgm:spPr/>
    </dgm:pt>
    <dgm:pt modelId="{AF2F36C3-3A6C-46AA-A541-C58F0CCE351C}" type="pres">
      <dgm:prSet presAssocID="{1DA182C9-8BD6-4F03-A8B8-5AA96EA92428}" presName="vert1" presStyleCnt="0"/>
      <dgm:spPr/>
    </dgm:pt>
    <dgm:pt modelId="{239405D2-299D-4C1F-B26A-313E47416DDF}" type="pres">
      <dgm:prSet presAssocID="{07594AEA-0E50-4A12-BB7A-100B681C4452}" presName="thickLine" presStyleLbl="alignNode1" presStyleIdx="2" presStyleCnt="5"/>
      <dgm:spPr/>
    </dgm:pt>
    <dgm:pt modelId="{5C2D8AEA-463D-4E62-8172-E57D3B060163}" type="pres">
      <dgm:prSet presAssocID="{07594AEA-0E50-4A12-BB7A-100B681C4452}" presName="horz1" presStyleCnt="0"/>
      <dgm:spPr/>
    </dgm:pt>
    <dgm:pt modelId="{A83AFF2C-7682-4174-B53F-B6E1F9BF70AD}" type="pres">
      <dgm:prSet presAssocID="{07594AEA-0E50-4A12-BB7A-100B681C4452}" presName="tx1" presStyleLbl="revTx" presStyleIdx="2" presStyleCnt="5"/>
      <dgm:spPr/>
    </dgm:pt>
    <dgm:pt modelId="{B9B00ABE-3E43-4CA6-B243-CC7C9F39F54C}" type="pres">
      <dgm:prSet presAssocID="{07594AEA-0E50-4A12-BB7A-100B681C4452}" presName="vert1" presStyleCnt="0"/>
      <dgm:spPr/>
    </dgm:pt>
    <dgm:pt modelId="{0B958617-3AFB-4CBB-8946-EB67A29DF384}" type="pres">
      <dgm:prSet presAssocID="{CD2698B7-3303-432C-A332-4F8268774868}" presName="thickLine" presStyleLbl="alignNode1" presStyleIdx="3" presStyleCnt="5"/>
      <dgm:spPr/>
    </dgm:pt>
    <dgm:pt modelId="{EC2BCDCE-B7B3-47E8-9AAC-C1F213AE7F6B}" type="pres">
      <dgm:prSet presAssocID="{CD2698B7-3303-432C-A332-4F8268774868}" presName="horz1" presStyleCnt="0"/>
      <dgm:spPr/>
    </dgm:pt>
    <dgm:pt modelId="{EAF6D2D1-D5C6-4C9F-B72F-BED45BF7F5C0}" type="pres">
      <dgm:prSet presAssocID="{CD2698B7-3303-432C-A332-4F8268774868}" presName="tx1" presStyleLbl="revTx" presStyleIdx="3" presStyleCnt="5"/>
      <dgm:spPr/>
    </dgm:pt>
    <dgm:pt modelId="{8A916062-34B1-4F14-A3E6-9BBEC7097C1F}" type="pres">
      <dgm:prSet presAssocID="{CD2698B7-3303-432C-A332-4F8268774868}" presName="vert1" presStyleCnt="0"/>
      <dgm:spPr/>
    </dgm:pt>
    <dgm:pt modelId="{160F7AA3-1093-4FBA-B65D-F5473C728063}" type="pres">
      <dgm:prSet presAssocID="{BAA607FA-7657-4449-A823-F331B7AABDBE}" presName="thickLine" presStyleLbl="alignNode1" presStyleIdx="4" presStyleCnt="5"/>
      <dgm:spPr/>
    </dgm:pt>
    <dgm:pt modelId="{0F7C61DB-28E0-405C-9C57-1ADAA1E90BBD}" type="pres">
      <dgm:prSet presAssocID="{BAA607FA-7657-4449-A823-F331B7AABDBE}" presName="horz1" presStyleCnt="0"/>
      <dgm:spPr/>
    </dgm:pt>
    <dgm:pt modelId="{D058FDC3-FE0C-4235-A107-3A0889436BBA}" type="pres">
      <dgm:prSet presAssocID="{BAA607FA-7657-4449-A823-F331B7AABDBE}" presName="tx1" presStyleLbl="revTx" presStyleIdx="4" presStyleCnt="5"/>
      <dgm:spPr/>
    </dgm:pt>
    <dgm:pt modelId="{6050E1B2-0597-4CFA-AFF3-4DFE2BE7B3EA}" type="pres">
      <dgm:prSet presAssocID="{BAA607FA-7657-4449-A823-F331B7AABDBE}" presName="vert1" presStyleCnt="0"/>
      <dgm:spPr/>
    </dgm:pt>
  </dgm:ptLst>
  <dgm:cxnLst>
    <dgm:cxn modelId="{2010BB37-C81F-4968-AC5B-C5DF30DC131F}" srcId="{E1D8BD59-523D-462B-8E13-8AA79F6F021E}" destId="{1DA182C9-8BD6-4F03-A8B8-5AA96EA92428}" srcOrd="1" destOrd="0" parTransId="{227F2004-0555-4D9D-A828-CE131C62E680}" sibTransId="{66DEF620-87C2-479E-8E8E-B471849D2314}"/>
    <dgm:cxn modelId="{FD8A3A5B-B0BA-46C8-A06D-0DABAE7AFE99}" type="presOf" srcId="{F30571D1-A508-48EA-A38F-0B61EDF9AF60}" destId="{727CC644-5237-4C71-93F1-8320FA5CA822}" srcOrd="0" destOrd="0" presId="urn:microsoft.com/office/officeart/2008/layout/LinedList"/>
    <dgm:cxn modelId="{04AA7092-7C1F-452D-BA13-E17BD7ABDCB6}" type="presOf" srcId="{1DA182C9-8BD6-4F03-A8B8-5AA96EA92428}" destId="{2040AB95-1146-4E9C-8359-299BA0237B2B}" srcOrd="0" destOrd="0" presId="urn:microsoft.com/office/officeart/2008/layout/LinedList"/>
    <dgm:cxn modelId="{CA5F1296-4A77-4D0E-B970-56D71B017455}" type="presOf" srcId="{E1D8BD59-523D-462B-8E13-8AA79F6F021E}" destId="{F59E27C7-2109-4FB8-8DF6-A704AD6822A2}" srcOrd="0" destOrd="0" presId="urn:microsoft.com/office/officeart/2008/layout/LinedList"/>
    <dgm:cxn modelId="{C8CDC4A8-CCAC-44FF-85DD-5E992BCF15A7}" srcId="{E1D8BD59-523D-462B-8E13-8AA79F6F021E}" destId="{07594AEA-0E50-4A12-BB7A-100B681C4452}" srcOrd="2" destOrd="0" parTransId="{470314CA-61E6-4A9C-A650-07CFB896E502}" sibTransId="{A0ADAFF5-4182-4CCE-920C-8E8E366E9E8D}"/>
    <dgm:cxn modelId="{5E1893B7-49F0-4149-8592-0FF52163A4D4}" type="presOf" srcId="{07594AEA-0E50-4A12-BB7A-100B681C4452}" destId="{A83AFF2C-7682-4174-B53F-B6E1F9BF70AD}" srcOrd="0" destOrd="0" presId="urn:microsoft.com/office/officeart/2008/layout/LinedList"/>
    <dgm:cxn modelId="{CD6B4CBB-6286-473A-94AC-89203C52B8E0}" srcId="{E1D8BD59-523D-462B-8E13-8AA79F6F021E}" destId="{F30571D1-A508-48EA-A38F-0B61EDF9AF60}" srcOrd="0" destOrd="0" parTransId="{3EDC02B3-9490-4EEA-9545-442D616E3F6E}" sibTransId="{238BC22E-5619-4263-92B5-EE8F0132C5AB}"/>
    <dgm:cxn modelId="{CA03CED5-4F75-45EB-B349-EBDFD1444C72}" type="presOf" srcId="{CD2698B7-3303-432C-A332-4F8268774868}" destId="{EAF6D2D1-D5C6-4C9F-B72F-BED45BF7F5C0}" srcOrd="0" destOrd="0" presId="urn:microsoft.com/office/officeart/2008/layout/LinedList"/>
    <dgm:cxn modelId="{A0D402E3-7999-44B3-A54B-D1B58240BF00}" srcId="{E1D8BD59-523D-462B-8E13-8AA79F6F021E}" destId="{BAA607FA-7657-4449-A823-F331B7AABDBE}" srcOrd="4" destOrd="0" parTransId="{6B19CDD9-413D-4093-9D8E-6D2D50852D46}" sibTransId="{C7B19254-4734-4299-8D69-095DF2E4CDD0}"/>
    <dgm:cxn modelId="{FD057BEC-E24E-4EE5-BA61-13D673F27BC5}" type="presOf" srcId="{BAA607FA-7657-4449-A823-F331B7AABDBE}" destId="{D058FDC3-FE0C-4235-A107-3A0889436BBA}" srcOrd="0" destOrd="0" presId="urn:microsoft.com/office/officeart/2008/layout/LinedList"/>
    <dgm:cxn modelId="{93D797F2-9D05-4095-98AE-595973FFDC3A}" srcId="{E1D8BD59-523D-462B-8E13-8AA79F6F021E}" destId="{CD2698B7-3303-432C-A332-4F8268774868}" srcOrd="3" destOrd="0" parTransId="{842F3F40-A807-4163-90C3-B15DA9F4F194}" sibTransId="{196E351A-8653-4B16-A70C-8095325A317F}"/>
    <dgm:cxn modelId="{5BCBB941-377A-41D2-A468-8BEB841E58FF}" type="presParOf" srcId="{F59E27C7-2109-4FB8-8DF6-A704AD6822A2}" destId="{A61CF6CC-0C31-4CBB-977F-1CA87A617CFA}" srcOrd="0" destOrd="0" presId="urn:microsoft.com/office/officeart/2008/layout/LinedList"/>
    <dgm:cxn modelId="{F38F0CF6-AE8C-45A9-9E37-A56B32A55135}" type="presParOf" srcId="{F59E27C7-2109-4FB8-8DF6-A704AD6822A2}" destId="{D93CB1ED-32FF-4749-80AD-21B7FEC05C40}" srcOrd="1" destOrd="0" presId="urn:microsoft.com/office/officeart/2008/layout/LinedList"/>
    <dgm:cxn modelId="{9378A54A-B802-4026-A9B1-640119519724}" type="presParOf" srcId="{D93CB1ED-32FF-4749-80AD-21B7FEC05C40}" destId="{727CC644-5237-4C71-93F1-8320FA5CA822}" srcOrd="0" destOrd="0" presId="urn:microsoft.com/office/officeart/2008/layout/LinedList"/>
    <dgm:cxn modelId="{8ED26C36-9737-4996-81B3-AE85CDD4D85B}" type="presParOf" srcId="{D93CB1ED-32FF-4749-80AD-21B7FEC05C40}" destId="{0C8DECA7-136F-4CED-88C6-347A7397C242}" srcOrd="1" destOrd="0" presId="urn:microsoft.com/office/officeart/2008/layout/LinedList"/>
    <dgm:cxn modelId="{5E06254F-8F34-4751-AB91-11186B42BB18}" type="presParOf" srcId="{F59E27C7-2109-4FB8-8DF6-A704AD6822A2}" destId="{C2893C84-2F30-48B6-836A-F4A9BD35C330}" srcOrd="2" destOrd="0" presId="urn:microsoft.com/office/officeart/2008/layout/LinedList"/>
    <dgm:cxn modelId="{6C600D1F-C058-43F6-B859-424DEA9FB48D}" type="presParOf" srcId="{F59E27C7-2109-4FB8-8DF6-A704AD6822A2}" destId="{50C39C46-5796-4EBC-90BA-F1B5E9DE7A6C}" srcOrd="3" destOrd="0" presId="urn:microsoft.com/office/officeart/2008/layout/LinedList"/>
    <dgm:cxn modelId="{8FE72D21-A058-41AA-91B9-4EF9D21A82EA}" type="presParOf" srcId="{50C39C46-5796-4EBC-90BA-F1B5E9DE7A6C}" destId="{2040AB95-1146-4E9C-8359-299BA0237B2B}" srcOrd="0" destOrd="0" presId="urn:microsoft.com/office/officeart/2008/layout/LinedList"/>
    <dgm:cxn modelId="{EEC293E0-DBAF-4307-9360-CB1F7544EF54}" type="presParOf" srcId="{50C39C46-5796-4EBC-90BA-F1B5E9DE7A6C}" destId="{AF2F36C3-3A6C-46AA-A541-C58F0CCE351C}" srcOrd="1" destOrd="0" presId="urn:microsoft.com/office/officeart/2008/layout/LinedList"/>
    <dgm:cxn modelId="{FC482426-7E3A-4436-95A6-8C7D23D54E39}" type="presParOf" srcId="{F59E27C7-2109-4FB8-8DF6-A704AD6822A2}" destId="{239405D2-299D-4C1F-B26A-313E47416DDF}" srcOrd="4" destOrd="0" presId="urn:microsoft.com/office/officeart/2008/layout/LinedList"/>
    <dgm:cxn modelId="{2A1C27AD-08D8-4067-B55E-940C42A9332D}" type="presParOf" srcId="{F59E27C7-2109-4FB8-8DF6-A704AD6822A2}" destId="{5C2D8AEA-463D-4E62-8172-E57D3B060163}" srcOrd="5" destOrd="0" presId="urn:microsoft.com/office/officeart/2008/layout/LinedList"/>
    <dgm:cxn modelId="{6464B5C8-8670-42A9-88F3-545C9427F37B}" type="presParOf" srcId="{5C2D8AEA-463D-4E62-8172-E57D3B060163}" destId="{A83AFF2C-7682-4174-B53F-B6E1F9BF70AD}" srcOrd="0" destOrd="0" presId="urn:microsoft.com/office/officeart/2008/layout/LinedList"/>
    <dgm:cxn modelId="{3E44FDE4-658A-41D4-9972-76B318F802B6}" type="presParOf" srcId="{5C2D8AEA-463D-4E62-8172-E57D3B060163}" destId="{B9B00ABE-3E43-4CA6-B243-CC7C9F39F54C}" srcOrd="1" destOrd="0" presId="urn:microsoft.com/office/officeart/2008/layout/LinedList"/>
    <dgm:cxn modelId="{7764AD68-D943-4222-BC5E-4F679E2D57F7}" type="presParOf" srcId="{F59E27C7-2109-4FB8-8DF6-A704AD6822A2}" destId="{0B958617-3AFB-4CBB-8946-EB67A29DF384}" srcOrd="6" destOrd="0" presId="urn:microsoft.com/office/officeart/2008/layout/LinedList"/>
    <dgm:cxn modelId="{8D4304F0-E92B-4FB1-8AED-5473A3D81D95}" type="presParOf" srcId="{F59E27C7-2109-4FB8-8DF6-A704AD6822A2}" destId="{EC2BCDCE-B7B3-47E8-9AAC-C1F213AE7F6B}" srcOrd="7" destOrd="0" presId="urn:microsoft.com/office/officeart/2008/layout/LinedList"/>
    <dgm:cxn modelId="{BACD695F-8489-49B1-B9EC-45CF84CAA412}" type="presParOf" srcId="{EC2BCDCE-B7B3-47E8-9AAC-C1F213AE7F6B}" destId="{EAF6D2D1-D5C6-4C9F-B72F-BED45BF7F5C0}" srcOrd="0" destOrd="0" presId="urn:microsoft.com/office/officeart/2008/layout/LinedList"/>
    <dgm:cxn modelId="{A8FD055E-8ED1-4704-BB2D-0FECBEA292C1}" type="presParOf" srcId="{EC2BCDCE-B7B3-47E8-9AAC-C1F213AE7F6B}" destId="{8A916062-34B1-4F14-A3E6-9BBEC7097C1F}" srcOrd="1" destOrd="0" presId="urn:microsoft.com/office/officeart/2008/layout/LinedList"/>
    <dgm:cxn modelId="{C68294FC-3E40-438E-8C05-DB2F5EA320DA}" type="presParOf" srcId="{F59E27C7-2109-4FB8-8DF6-A704AD6822A2}" destId="{160F7AA3-1093-4FBA-B65D-F5473C728063}" srcOrd="8" destOrd="0" presId="urn:microsoft.com/office/officeart/2008/layout/LinedList"/>
    <dgm:cxn modelId="{F024CA91-4FC5-4DF2-82C0-066793073DF6}" type="presParOf" srcId="{F59E27C7-2109-4FB8-8DF6-A704AD6822A2}" destId="{0F7C61DB-28E0-405C-9C57-1ADAA1E90BBD}" srcOrd="9" destOrd="0" presId="urn:microsoft.com/office/officeart/2008/layout/LinedList"/>
    <dgm:cxn modelId="{3CCE9091-325A-46EB-85AD-8BE95E04E1DC}" type="presParOf" srcId="{0F7C61DB-28E0-405C-9C57-1ADAA1E90BBD}" destId="{D058FDC3-FE0C-4235-A107-3A0889436BBA}" srcOrd="0" destOrd="0" presId="urn:microsoft.com/office/officeart/2008/layout/LinedList"/>
    <dgm:cxn modelId="{DC66649B-8F32-4549-9F6B-9BF2D628BEFA}" type="presParOf" srcId="{0F7C61DB-28E0-405C-9C57-1ADAA1E90BBD}" destId="{6050E1B2-0597-4CFA-AFF3-4DFE2BE7B3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CF6CC-0C31-4CBB-977F-1CA87A617CFA}">
      <dsp:nvSpPr>
        <dsp:cNvPr id="0" name=""/>
        <dsp:cNvSpPr/>
      </dsp:nvSpPr>
      <dsp:spPr>
        <a:xfrm>
          <a:off x="0" y="550"/>
          <a:ext cx="39322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CC644-5237-4C71-93F1-8320FA5CA822}">
      <dsp:nvSpPr>
        <dsp:cNvPr id="0" name=""/>
        <dsp:cNvSpPr/>
      </dsp:nvSpPr>
      <dsp:spPr>
        <a:xfrm>
          <a:off x="0" y="550"/>
          <a:ext cx="3932237" cy="90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Serve to multiple Regions, brands, audiences within a single system.</a:t>
          </a:r>
          <a:endParaRPr lang="en-US" sz="1800" kern="1200"/>
        </a:p>
      </dsp:txBody>
      <dsp:txXfrm>
        <a:off x="0" y="550"/>
        <a:ext cx="3932237" cy="902222"/>
      </dsp:txXfrm>
    </dsp:sp>
    <dsp:sp modelId="{C2893C84-2F30-48B6-836A-F4A9BD35C330}">
      <dsp:nvSpPr>
        <dsp:cNvPr id="0" name=""/>
        <dsp:cNvSpPr/>
      </dsp:nvSpPr>
      <dsp:spPr>
        <a:xfrm>
          <a:off x="0" y="902772"/>
          <a:ext cx="39322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0AB95-1146-4E9C-8359-299BA0237B2B}">
      <dsp:nvSpPr>
        <dsp:cNvPr id="0" name=""/>
        <dsp:cNvSpPr/>
      </dsp:nvSpPr>
      <dsp:spPr>
        <a:xfrm>
          <a:off x="0" y="902772"/>
          <a:ext cx="3932237" cy="90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Examples of the domains that can draw the value from this multiple support </a:t>
          </a:r>
          <a:endParaRPr lang="en-US" sz="1800" kern="1200"/>
        </a:p>
      </dsp:txBody>
      <dsp:txXfrm>
        <a:off x="0" y="902772"/>
        <a:ext cx="3932237" cy="902222"/>
      </dsp:txXfrm>
    </dsp:sp>
    <dsp:sp modelId="{239405D2-299D-4C1F-B26A-313E47416DDF}">
      <dsp:nvSpPr>
        <dsp:cNvPr id="0" name=""/>
        <dsp:cNvSpPr/>
      </dsp:nvSpPr>
      <dsp:spPr>
        <a:xfrm>
          <a:off x="0" y="1804994"/>
          <a:ext cx="39322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3AFF2C-7682-4174-B53F-B6E1F9BF70AD}">
      <dsp:nvSpPr>
        <dsp:cNvPr id="0" name=""/>
        <dsp:cNvSpPr/>
      </dsp:nvSpPr>
      <dsp:spPr>
        <a:xfrm>
          <a:off x="0" y="1804994"/>
          <a:ext cx="3932237" cy="90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Banks with multiple regional branches </a:t>
          </a:r>
          <a:endParaRPr lang="en-US" sz="1800" kern="1200"/>
        </a:p>
      </dsp:txBody>
      <dsp:txXfrm>
        <a:off x="0" y="1804994"/>
        <a:ext cx="3932237" cy="902222"/>
      </dsp:txXfrm>
    </dsp:sp>
    <dsp:sp modelId="{0B958617-3AFB-4CBB-8946-EB67A29DF384}">
      <dsp:nvSpPr>
        <dsp:cNvPr id="0" name=""/>
        <dsp:cNvSpPr/>
      </dsp:nvSpPr>
      <dsp:spPr>
        <a:xfrm>
          <a:off x="0" y="2707217"/>
          <a:ext cx="39322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F6D2D1-D5C6-4C9F-B72F-BED45BF7F5C0}">
      <dsp:nvSpPr>
        <dsp:cNvPr id="0" name=""/>
        <dsp:cNvSpPr/>
      </dsp:nvSpPr>
      <dsp:spPr>
        <a:xfrm>
          <a:off x="0" y="2707217"/>
          <a:ext cx="3932237" cy="90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Insurance company with multiple brands </a:t>
          </a:r>
          <a:endParaRPr lang="en-US" sz="1800" kern="1200"/>
        </a:p>
      </dsp:txBody>
      <dsp:txXfrm>
        <a:off x="0" y="2707217"/>
        <a:ext cx="3932237" cy="902222"/>
      </dsp:txXfrm>
    </dsp:sp>
    <dsp:sp modelId="{160F7AA3-1093-4FBA-B65D-F5473C728063}">
      <dsp:nvSpPr>
        <dsp:cNvPr id="0" name=""/>
        <dsp:cNvSpPr/>
      </dsp:nvSpPr>
      <dsp:spPr>
        <a:xfrm>
          <a:off x="0" y="3609439"/>
          <a:ext cx="39322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8FDC3-FE0C-4235-A107-3A0889436BBA}">
      <dsp:nvSpPr>
        <dsp:cNvPr id="0" name=""/>
        <dsp:cNvSpPr/>
      </dsp:nvSpPr>
      <dsp:spPr>
        <a:xfrm>
          <a:off x="0" y="3609439"/>
          <a:ext cx="3932237" cy="90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Healthcare companies that communicate with members and providers</a:t>
          </a:r>
          <a:endParaRPr lang="en-US" sz="1800" kern="1200"/>
        </a:p>
      </dsp:txBody>
      <dsp:txXfrm>
        <a:off x="0" y="3609439"/>
        <a:ext cx="3932237" cy="9022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1EBA-EED5-49BD-B904-2D8A7A499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4EBABD-A725-4026-80D6-71A9F8276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7BBBCF-39E0-4BA8-B798-743335D452B0}"/>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5" name="Footer Placeholder 4">
            <a:extLst>
              <a:ext uri="{FF2B5EF4-FFF2-40B4-BE49-F238E27FC236}">
                <a16:creationId xmlns:a16="http://schemas.microsoft.com/office/drawing/2014/main" id="{9BCA4155-D0B0-4573-B1F9-1FF1F04C6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7BA1A4-E9BA-4883-BBDC-45535105A37C}"/>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158172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5F39-BC79-4952-91E4-80D1532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4E8134-4CEB-47E0-AF56-FA06AD02E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3B7FA-1075-42CE-97E5-4A13F19A9AF4}"/>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5" name="Footer Placeholder 4">
            <a:extLst>
              <a:ext uri="{FF2B5EF4-FFF2-40B4-BE49-F238E27FC236}">
                <a16:creationId xmlns:a16="http://schemas.microsoft.com/office/drawing/2014/main" id="{F4912D52-3AD8-442C-AE02-61C6B07EE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40FF3-9E88-4BEE-B4F5-ED38579A5B0D}"/>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184136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C92AF-FABB-4243-A2CF-4F7C2329CB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11BFF2-507B-4A26-9CEF-2F5E63D0EA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AE77C-78EF-4E9A-A8CB-07736E7A9E43}"/>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5" name="Footer Placeholder 4">
            <a:extLst>
              <a:ext uri="{FF2B5EF4-FFF2-40B4-BE49-F238E27FC236}">
                <a16:creationId xmlns:a16="http://schemas.microsoft.com/office/drawing/2014/main" id="{23BDA779-E952-4F4B-8DD0-9E189392D5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3ADAB-5A9C-43AB-83FC-7E3F1CE0797F}"/>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38053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E386-3FAE-423A-8864-A68BC7A926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46CF25-5433-4C85-86EA-2A4A82FD3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0CA5F-0534-4E04-8645-E517E0FE5E75}"/>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5" name="Footer Placeholder 4">
            <a:extLst>
              <a:ext uri="{FF2B5EF4-FFF2-40B4-BE49-F238E27FC236}">
                <a16:creationId xmlns:a16="http://schemas.microsoft.com/office/drawing/2014/main" id="{AC4F7D25-75B8-4020-900C-AE9AD500F8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81DD4-4057-42A4-B023-F7E7A53563E9}"/>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14442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B597-DBF2-4949-BF53-C760BC28A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862186-9C81-4997-869B-1BCFE8434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E3D49-422F-4AEC-B70E-252A2AF95722}"/>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5" name="Footer Placeholder 4">
            <a:extLst>
              <a:ext uri="{FF2B5EF4-FFF2-40B4-BE49-F238E27FC236}">
                <a16:creationId xmlns:a16="http://schemas.microsoft.com/office/drawing/2014/main" id="{DDAB3748-D51D-41D6-82F2-7C641CA28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9E6D8-69E6-4818-BEB4-634CD595CFD9}"/>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342811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69D8-FD70-4E2E-A630-F6C34DF00B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3D5F4C-116C-4FBB-BF29-5B72D1DB87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AB40CD-3EB7-46F1-AEC9-E25EF31D0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94C6C3-D928-495B-AB52-61D5245C64C0}"/>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6" name="Footer Placeholder 5">
            <a:extLst>
              <a:ext uri="{FF2B5EF4-FFF2-40B4-BE49-F238E27FC236}">
                <a16:creationId xmlns:a16="http://schemas.microsoft.com/office/drawing/2014/main" id="{3FAAE737-027B-45F6-B03C-A60617F371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E5216A-9C94-44F9-A673-2D073F14E2A0}"/>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279727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87E9-0653-4D16-9457-7F5FC41402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C6FE03-CDEC-48D7-A5B8-1110BEA15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68D2F-6D85-46E6-BC75-020908CB3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2953E8-E24F-4B5A-97D0-9DBE8D15E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5E661-4158-4097-BE8B-3E85859C8C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4C2F73-C56E-43B4-93F5-766CE2FC9FF6}"/>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8" name="Footer Placeholder 7">
            <a:extLst>
              <a:ext uri="{FF2B5EF4-FFF2-40B4-BE49-F238E27FC236}">
                <a16:creationId xmlns:a16="http://schemas.microsoft.com/office/drawing/2014/main" id="{50128909-83FD-46CA-A2B3-4BD146A96B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176B3B-C1EF-475E-96E3-C8124180CA19}"/>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275424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4B78-A07F-4CCC-A8A0-16795023A6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A6980-6DD8-40BD-A8E2-5A172B765CCA}"/>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4" name="Footer Placeholder 3">
            <a:extLst>
              <a:ext uri="{FF2B5EF4-FFF2-40B4-BE49-F238E27FC236}">
                <a16:creationId xmlns:a16="http://schemas.microsoft.com/office/drawing/2014/main" id="{05F30967-68F2-4035-9BC3-DCFA322FF7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7A7550-92DC-44C7-84DA-E9CB21B36D22}"/>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285164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F13D2-5EC9-4988-8391-E130F8C58E4E}"/>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3" name="Footer Placeholder 2">
            <a:extLst>
              <a:ext uri="{FF2B5EF4-FFF2-40B4-BE49-F238E27FC236}">
                <a16:creationId xmlns:a16="http://schemas.microsoft.com/office/drawing/2014/main" id="{229D8F20-D546-43A0-9CA9-5BA39D7A46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726BD4-2A5C-4A86-960C-539C625F7A0C}"/>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34815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CDE5-C6DC-4A1F-9C49-34CF3C26E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AE60FB-60ED-434C-A196-58BDA6CCB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2412B6-9C65-4562-B6FC-D7B1FA875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927C6-4BD8-4342-881B-233E836B3CF2}"/>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6" name="Footer Placeholder 5">
            <a:extLst>
              <a:ext uri="{FF2B5EF4-FFF2-40B4-BE49-F238E27FC236}">
                <a16:creationId xmlns:a16="http://schemas.microsoft.com/office/drawing/2014/main" id="{6864ABE5-1FE1-4A04-A16E-A06D81EE44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7220BE-9EFE-4DFE-9963-70241406471C}"/>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264758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D67F-8317-47AC-9C74-1F003F5BB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ECA738-2356-48E7-B8E8-BA070E19E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DA772D-A670-4078-97E4-71E105F38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A5D6B-5E61-4A89-9835-443EA372EDBB}"/>
              </a:ext>
            </a:extLst>
          </p:cNvPr>
          <p:cNvSpPr>
            <a:spLocks noGrp="1"/>
          </p:cNvSpPr>
          <p:nvPr>
            <p:ph type="dt" sz="half" idx="10"/>
          </p:nvPr>
        </p:nvSpPr>
        <p:spPr/>
        <p:txBody>
          <a:bodyPr/>
          <a:lstStyle/>
          <a:p>
            <a:fld id="{6080C5CE-530F-4AD1-BF40-39DE78439860}" type="datetimeFigureOut">
              <a:rPr lang="en-IN" smtClean="0"/>
              <a:t>19-01-2023</a:t>
            </a:fld>
            <a:endParaRPr lang="en-IN"/>
          </a:p>
        </p:txBody>
      </p:sp>
      <p:sp>
        <p:nvSpPr>
          <p:cNvPr id="6" name="Footer Placeholder 5">
            <a:extLst>
              <a:ext uri="{FF2B5EF4-FFF2-40B4-BE49-F238E27FC236}">
                <a16:creationId xmlns:a16="http://schemas.microsoft.com/office/drawing/2014/main" id="{BF527E0B-0CEE-4603-85E4-6630ADFCF4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3CAF3-3C81-424D-83EF-BE96FF96BB57}"/>
              </a:ext>
            </a:extLst>
          </p:cNvPr>
          <p:cNvSpPr>
            <a:spLocks noGrp="1"/>
          </p:cNvSpPr>
          <p:nvPr>
            <p:ph type="sldNum" sz="quarter" idx="12"/>
          </p:nvPr>
        </p:nvSpPr>
        <p:spPr/>
        <p:txBody>
          <a:bodyPr/>
          <a:lstStyle/>
          <a:p>
            <a:fld id="{262E8840-88AF-4874-BAF2-6209132BA667}" type="slidenum">
              <a:rPr lang="en-IN" smtClean="0"/>
              <a:t>‹#›</a:t>
            </a:fld>
            <a:endParaRPr lang="en-IN"/>
          </a:p>
        </p:txBody>
      </p:sp>
    </p:spTree>
    <p:extLst>
      <p:ext uri="{BB962C8B-B14F-4D97-AF65-F5344CB8AC3E}">
        <p14:creationId xmlns:p14="http://schemas.microsoft.com/office/powerpoint/2010/main" val="53829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D78C0-358B-44D5-8BB0-E8895FCEB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C9EB49-63F1-4C50-9150-CDCDBBDA0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05968-4623-4237-8B0C-B14D6972E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0C5CE-530F-4AD1-BF40-39DE78439860}" type="datetimeFigureOut">
              <a:rPr lang="en-IN" smtClean="0"/>
              <a:t>19-01-2023</a:t>
            </a:fld>
            <a:endParaRPr lang="en-IN"/>
          </a:p>
        </p:txBody>
      </p:sp>
      <p:sp>
        <p:nvSpPr>
          <p:cNvPr id="5" name="Footer Placeholder 4">
            <a:extLst>
              <a:ext uri="{FF2B5EF4-FFF2-40B4-BE49-F238E27FC236}">
                <a16:creationId xmlns:a16="http://schemas.microsoft.com/office/drawing/2014/main" id="{F4E6E312-D6A5-4DCF-9018-89D52A3E6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1AE9EC-799C-4B31-9973-CDDF5F33A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E8840-88AF-4874-BAF2-6209132BA667}" type="slidenum">
              <a:rPr lang="en-IN" smtClean="0"/>
              <a:t>‹#›</a:t>
            </a:fld>
            <a:endParaRPr lang="en-IN"/>
          </a:p>
        </p:txBody>
      </p:sp>
    </p:spTree>
    <p:extLst>
      <p:ext uri="{BB962C8B-B14F-4D97-AF65-F5344CB8AC3E}">
        <p14:creationId xmlns:p14="http://schemas.microsoft.com/office/powerpoint/2010/main" val="1765120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5FED-207F-4E1D-9FD9-639032562DED}"/>
              </a:ext>
            </a:extLst>
          </p:cNvPr>
          <p:cNvSpPr>
            <a:spLocks noGrp="1"/>
          </p:cNvSpPr>
          <p:nvPr>
            <p:ph type="ctrTitle"/>
          </p:nvPr>
        </p:nvSpPr>
        <p:spPr/>
        <p:txBody>
          <a:bodyPr/>
          <a:lstStyle/>
          <a:p>
            <a:r>
              <a:rPr lang="en-IN" dirty="0"/>
              <a:t>CDH 8.8 New Features </a:t>
            </a:r>
          </a:p>
        </p:txBody>
      </p:sp>
      <p:sp>
        <p:nvSpPr>
          <p:cNvPr id="3" name="Subtitle 2">
            <a:extLst>
              <a:ext uri="{FF2B5EF4-FFF2-40B4-BE49-F238E27FC236}">
                <a16:creationId xmlns:a16="http://schemas.microsoft.com/office/drawing/2014/main" id="{EBBAC03F-7013-4473-8761-1047893DA258}"/>
              </a:ext>
            </a:extLst>
          </p:cNvPr>
          <p:cNvSpPr>
            <a:spLocks noGrp="1"/>
          </p:cNvSpPr>
          <p:nvPr>
            <p:ph type="subTitle" idx="1"/>
          </p:nvPr>
        </p:nvSpPr>
        <p:spPr/>
        <p:txBody>
          <a:bodyPr/>
          <a:lstStyle/>
          <a:p>
            <a:r>
              <a:rPr lang="en-IN" dirty="0"/>
              <a:t>Feature Name- Support of Multiple Applications in Customer Decision Hub </a:t>
            </a:r>
          </a:p>
        </p:txBody>
      </p:sp>
    </p:spTree>
    <p:extLst>
      <p:ext uri="{BB962C8B-B14F-4D97-AF65-F5344CB8AC3E}">
        <p14:creationId xmlns:p14="http://schemas.microsoft.com/office/powerpoint/2010/main" val="85425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0C69-0314-4A40-8911-C9FD16EDB96F}"/>
              </a:ext>
            </a:extLst>
          </p:cNvPr>
          <p:cNvSpPr>
            <a:spLocks noGrp="1"/>
          </p:cNvSpPr>
          <p:nvPr>
            <p:ph type="title" idx="4294967295"/>
          </p:nvPr>
        </p:nvSpPr>
        <p:spPr>
          <a:xfrm>
            <a:off x="715616" y="0"/>
            <a:ext cx="10535479" cy="2057400"/>
          </a:xfrm>
        </p:spPr>
        <p:txBody>
          <a:bodyPr/>
          <a:lstStyle/>
          <a:p>
            <a:r>
              <a:rPr lang="en-IN" dirty="0"/>
              <a:t>Benefits of 8.8 Multiple Application Support </a:t>
            </a:r>
          </a:p>
        </p:txBody>
      </p:sp>
      <p:sp>
        <p:nvSpPr>
          <p:cNvPr id="12" name="Rectangle: Rounded Corners 11">
            <a:extLst>
              <a:ext uri="{FF2B5EF4-FFF2-40B4-BE49-F238E27FC236}">
                <a16:creationId xmlns:a16="http://schemas.microsoft.com/office/drawing/2014/main" id="{6B7093A1-1CA2-4FC2-9968-E99C352249CD}"/>
              </a:ext>
            </a:extLst>
          </p:cNvPr>
          <p:cNvSpPr/>
          <p:nvPr/>
        </p:nvSpPr>
        <p:spPr>
          <a:xfrm>
            <a:off x="6274191" y="4800601"/>
            <a:ext cx="4065563" cy="7983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dirty="0" err="1"/>
              <a:t>Pega</a:t>
            </a:r>
            <a:r>
              <a:rPr lang="en-IN" sz="3600" dirty="0"/>
              <a:t> Platform</a:t>
            </a:r>
          </a:p>
        </p:txBody>
      </p:sp>
      <p:sp>
        <p:nvSpPr>
          <p:cNvPr id="13" name="Rectangle: Rounded Corners 12">
            <a:extLst>
              <a:ext uri="{FF2B5EF4-FFF2-40B4-BE49-F238E27FC236}">
                <a16:creationId xmlns:a16="http://schemas.microsoft.com/office/drawing/2014/main" id="{5D255C08-2108-481C-B6B6-6DAF718A7FB1}"/>
              </a:ext>
            </a:extLst>
          </p:cNvPr>
          <p:cNvSpPr/>
          <p:nvPr/>
        </p:nvSpPr>
        <p:spPr>
          <a:xfrm>
            <a:off x="6274191" y="3541542"/>
            <a:ext cx="4065563" cy="7983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t>Customer Decision Hub</a:t>
            </a:r>
          </a:p>
        </p:txBody>
      </p:sp>
      <p:sp>
        <p:nvSpPr>
          <p:cNvPr id="14" name="Rectangle: Rounded Corners 13">
            <a:extLst>
              <a:ext uri="{FF2B5EF4-FFF2-40B4-BE49-F238E27FC236}">
                <a16:creationId xmlns:a16="http://schemas.microsoft.com/office/drawing/2014/main" id="{EC47468E-8895-4030-94F5-54AD3A5E7D4B}"/>
              </a:ext>
            </a:extLst>
          </p:cNvPr>
          <p:cNvSpPr/>
          <p:nvPr/>
        </p:nvSpPr>
        <p:spPr>
          <a:xfrm>
            <a:off x="6274191" y="2282483"/>
            <a:ext cx="1730122" cy="7983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HDFC Australia</a:t>
            </a:r>
          </a:p>
        </p:txBody>
      </p:sp>
      <p:sp>
        <p:nvSpPr>
          <p:cNvPr id="15" name="Rectangle: Rounded Corners 14">
            <a:extLst>
              <a:ext uri="{FF2B5EF4-FFF2-40B4-BE49-F238E27FC236}">
                <a16:creationId xmlns:a16="http://schemas.microsoft.com/office/drawing/2014/main" id="{891C7E83-688E-4CDE-9590-8B3B335FD02D}"/>
              </a:ext>
            </a:extLst>
          </p:cNvPr>
          <p:cNvSpPr/>
          <p:nvPr/>
        </p:nvSpPr>
        <p:spPr>
          <a:xfrm>
            <a:off x="8415476" y="2282482"/>
            <a:ext cx="1924278" cy="7983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HDFC Turkey</a:t>
            </a:r>
          </a:p>
        </p:txBody>
      </p:sp>
      <p:sp>
        <p:nvSpPr>
          <p:cNvPr id="16" name="Arrow: Up 15">
            <a:extLst>
              <a:ext uri="{FF2B5EF4-FFF2-40B4-BE49-F238E27FC236}">
                <a16:creationId xmlns:a16="http://schemas.microsoft.com/office/drawing/2014/main" id="{0DF2722B-6977-462B-B043-CBAC0A1D68F6}"/>
              </a:ext>
            </a:extLst>
          </p:cNvPr>
          <p:cNvSpPr/>
          <p:nvPr/>
        </p:nvSpPr>
        <p:spPr>
          <a:xfrm>
            <a:off x="8201465" y="4339883"/>
            <a:ext cx="365760" cy="4607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Up 16">
            <a:extLst>
              <a:ext uri="{FF2B5EF4-FFF2-40B4-BE49-F238E27FC236}">
                <a16:creationId xmlns:a16="http://schemas.microsoft.com/office/drawing/2014/main" id="{AB4586DC-9C87-4AC3-9C0B-3465EF26C36E}"/>
              </a:ext>
            </a:extLst>
          </p:cNvPr>
          <p:cNvSpPr/>
          <p:nvPr/>
        </p:nvSpPr>
        <p:spPr>
          <a:xfrm>
            <a:off x="7156174" y="3080823"/>
            <a:ext cx="243668" cy="4607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 17">
            <a:extLst>
              <a:ext uri="{FF2B5EF4-FFF2-40B4-BE49-F238E27FC236}">
                <a16:creationId xmlns:a16="http://schemas.microsoft.com/office/drawing/2014/main" id="{F1CA897D-247B-4FF1-AF6E-06A6DD377842}"/>
              </a:ext>
            </a:extLst>
          </p:cNvPr>
          <p:cNvSpPr/>
          <p:nvPr/>
        </p:nvSpPr>
        <p:spPr>
          <a:xfrm>
            <a:off x="9372828" y="3080823"/>
            <a:ext cx="243668" cy="4607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6" name="Content Placeholder 2">
            <a:extLst>
              <a:ext uri="{FF2B5EF4-FFF2-40B4-BE49-F238E27FC236}">
                <a16:creationId xmlns:a16="http://schemas.microsoft.com/office/drawing/2014/main" id="{6D7206A1-241E-FF05-A716-387BCD2C1CAB}"/>
              </a:ext>
            </a:extLst>
          </p:cNvPr>
          <p:cNvGraphicFramePr/>
          <p:nvPr/>
        </p:nvGraphicFramePr>
        <p:xfrm>
          <a:off x="839788" y="2057400"/>
          <a:ext cx="3932237" cy="4512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521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44D14F-7EB8-4CF6-AAA5-4C4B6C3CFFEC}"/>
              </a:ext>
            </a:extLst>
          </p:cNvPr>
          <p:cNvSpPr>
            <a:spLocks noGrp="1"/>
          </p:cNvSpPr>
          <p:nvPr>
            <p:ph type="title"/>
          </p:nvPr>
        </p:nvSpPr>
        <p:spPr>
          <a:xfrm>
            <a:off x="643467" y="321734"/>
            <a:ext cx="10905066" cy="1135737"/>
          </a:xfrm>
        </p:spPr>
        <p:txBody>
          <a:bodyPr>
            <a:normAutofit/>
          </a:bodyPr>
          <a:lstStyle/>
          <a:p>
            <a:r>
              <a:rPr lang="en-IN" sz="3600" dirty="0"/>
              <a:t>Common Settings and Best Practices in Multiple Applications and Structure of Application</a:t>
            </a:r>
          </a:p>
        </p:txBody>
      </p:sp>
      <p:sp>
        <p:nvSpPr>
          <p:cNvPr id="3" name="Content Placeholder 2">
            <a:extLst>
              <a:ext uri="{FF2B5EF4-FFF2-40B4-BE49-F238E27FC236}">
                <a16:creationId xmlns:a16="http://schemas.microsoft.com/office/drawing/2014/main" id="{4E71BCFA-9AE5-4FAB-9BF1-1822798D1DFE}"/>
              </a:ext>
            </a:extLst>
          </p:cNvPr>
          <p:cNvSpPr>
            <a:spLocks noGrp="1"/>
          </p:cNvSpPr>
          <p:nvPr>
            <p:ph idx="1"/>
          </p:nvPr>
        </p:nvSpPr>
        <p:spPr>
          <a:xfrm>
            <a:off x="643469" y="1782981"/>
            <a:ext cx="3226166" cy="4393982"/>
          </a:xfrm>
        </p:spPr>
        <p:txBody>
          <a:bodyPr>
            <a:normAutofit fontScale="92500"/>
          </a:bodyPr>
          <a:lstStyle/>
          <a:p>
            <a:r>
              <a:rPr lang="en-IN" sz="2000" dirty="0"/>
              <a:t>By Default created rulesets when we create our application are </a:t>
            </a:r>
          </a:p>
          <a:p>
            <a:pPr marL="514350" indent="-514350">
              <a:buFont typeface="+mj-lt"/>
              <a:buAutoNum type="arabicPeriod"/>
            </a:pPr>
            <a:r>
              <a:rPr lang="en-IN" sz="2000" dirty="0"/>
              <a:t>Application-Artifacts:01-01-01</a:t>
            </a:r>
          </a:p>
          <a:p>
            <a:pPr marL="514350" indent="-514350">
              <a:buFont typeface="+mj-lt"/>
              <a:buAutoNum type="arabicPeriod"/>
            </a:pPr>
            <a:r>
              <a:rPr lang="en-IN" sz="2000" dirty="0"/>
              <a:t>Application-NBADTests:01-01-01</a:t>
            </a:r>
          </a:p>
          <a:p>
            <a:pPr marL="514350" indent="-514350">
              <a:buFont typeface="+mj-lt"/>
              <a:buAutoNum type="arabicPeriod"/>
            </a:pPr>
            <a:r>
              <a:rPr lang="en-IN" sz="2000" dirty="0"/>
              <a:t>Application-Rules:01-01-01</a:t>
            </a:r>
          </a:p>
          <a:p>
            <a:pPr marL="514350" indent="-514350">
              <a:buFont typeface="+mj-lt"/>
              <a:buAutoNum type="arabicPeriod"/>
            </a:pPr>
            <a:r>
              <a:rPr lang="en-IN" sz="2000" dirty="0"/>
              <a:t>Application:01-01-01</a:t>
            </a:r>
          </a:p>
          <a:p>
            <a:pPr marL="514350" indent="-514350">
              <a:buFont typeface="+mj-lt"/>
              <a:buAutoNum type="arabicPeriod"/>
            </a:pPr>
            <a:r>
              <a:rPr lang="en-IN" sz="2000" dirty="0"/>
              <a:t>ApplicationInt:01-01-01</a:t>
            </a:r>
          </a:p>
          <a:p>
            <a:pPr marL="514350" indent="-514350">
              <a:buFont typeface="+mj-lt"/>
              <a:buAutoNum type="arabicPeriod"/>
            </a:pPr>
            <a:r>
              <a:rPr lang="en-IN" sz="2000" dirty="0"/>
              <a:t>Organization:01-01-01</a:t>
            </a:r>
          </a:p>
          <a:p>
            <a:pPr marL="514350" indent="-514350">
              <a:buFont typeface="+mj-lt"/>
              <a:buAutoNum type="arabicPeriod"/>
            </a:pPr>
            <a:r>
              <a:rPr lang="en-IN" sz="2000" dirty="0"/>
              <a:t>OrganizationInt:01-01-01</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able&#10;&#10;Description automatically generated">
            <a:extLst>
              <a:ext uri="{FF2B5EF4-FFF2-40B4-BE49-F238E27FC236}">
                <a16:creationId xmlns:a16="http://schemas.microsoft.com/office/drawing/2014/main" id="{09E71593-EBB4-4D6A-8D40-8EB460911E4E}"/>
              </a:ext>
            </a:extLst>
          </p:cNvPr>
          <p:cNvPicPr>
            <a:picLocks noChangeAspect="1"/>
          </p:cNvPicPr>
          <p:nvPr/>
        </p:nvPicPr>
        <p:blipFill>
          <a:blip r:embed="rId2"/>
          <a:stretch>
            <a:fillRect/>
          </a:stretch>
        </p:blipFill>
        <p:spPr>
          <a:xfrm>
            <a:off x="3629163" y="1779204"/>
            <a:ext cx="8235488" cy="410593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994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9"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653050C-D354-46CD-AF48-24F191A00B8C}"/>
              </a:ext>
            </a:extLst>
          </p:cNvPr>
          <p:cNvSpPr>
            <a:spLocks noGrp="1"/>
          </p:cNvSpPr>
          <p:nvPr>
            <p:ph type="title"/>
          </p:nvPr>
        </p:nvSpPr>
        <p:spPr>
          <a:xfrm>
            <a:off x="1043631" y="809898"/>
            <a:ext cx="9942716" cy="1554480"/>
          </a:xfrm>
        </p:spPr>
        <p:txBody>
          <a:bodyPr anchor="ctr">
            <a:normAutofit/>
          </a:bodyPr>
          <a:lstStyle/>
          <a:p>
            <a:r>
              <a:rPr lang="en-IN" sz="2600">
                <a:latin typeface="+mn-lt"/>
              </a:rPr>
              <a:t>Each Application will have its own Context Dictionary with unique context classes and it’s own NBA Designer which would be application specific which would include </a:t>
            </a:r>
            <a:br>
              <a:rPr lang="en-IN" sz="2600">
                <a:latin typeface="+mn-lt"/>
              </a:rPr>
            </a:br>
            <a:endParaRPr lang="en-IN" sz="2600">
              <a:latin typeface="+mn-lt"/>
            </a:endParaRPr>
          </a:p>
        </p:txBody>
      </p:sp>
      <p:sp>
        <p:nvSpPr>
          <p:cNvPr id="42" name="Content Placeholder 5">
            <a:extLst>
              <a:ext uri="{FF2B5EF4-FFF2-40B4-BE49-F238E27FC236}">
                <a16:creationId xmlns:a16="http://schemas.microsoft.com/office/drawing/2014/main" id="{7D16694C-F1EE-4F9A-8E71-9BB9FE8A903D}"/>
              </a:ext>
            </a:extLst>
          </p:cNvPr>
          <p:cNvSpPr>
            <a:spLocks noGrp="1"/>
          </p:cNvSpPr>
          <p:nvPr>
            <p:ph idx="1"/>
          </p:nvPr>
        </p:nvSpPr>
        <p:spPr>
          <a:xfrm>
            <a:off x="1045028" y="3017522"/>
            <a:ext cx="9941319" cy="3124658"/>
          </a:xfrm>
        </p:spPr>
        <p:txBody>
          <a:bodyPr anchor="ctr">
            <a:normAutofit/>
          </a:bodyPr>
          <a:lstStyle/>
          <a:p>
            <a:pPr marL="514350" indent="-514350">
              <a:buFont typeface="+mj-lt"/>
              <a:buAutoNum type="arabicPeriod"/>
            </a:pPr>
            <a:r>
              <a:rPr lang="en-IN" sz="1900" dirty="0"/>
              <a:t>Business Structure </a:t>
            </a:r>
          </a:p>
          <a:p>
            <a:pPr marL="514350" indent="-514350">
              <a:buFont typeface="+mj-lt"/>
              <a:buAutoNum type="arabicPeriod"/>
            </a:pPr>
            <a:r>
              <a:rPr lang="en-IN" sz="1900" dirty="0"/>
              <a:t>Constraints</a:t>
            </a:r>
          </a:p>
          <a:p>
            <a:pPr marL="514350" indent="-514350">
              <a:buFont typeface="+mj-lt"/>
              <a:buAutoNum type="arabicPeriod"/>
            </a:pPr>
            <a:r>
              <a:rPr lang="en-IN" sz="1900" dirty="0"/>
              <a:t>Engagement policies </a:t>
            </a:r>
          </a:p>
          <a:p>
            <a:pPr marL="514350" indent="-514350">
              <a:buFont typeface="+mj-lt"/>
              <a:buAutoNum type="arabicPeriod"/>
            </a:pPr>
            <a:r>
              <a:rPr lang="en-IN" sz="1900" dirty="0"/>
              <a:t>Events, containers, Outbound runs</a:t>
            </a:r>
          </a:p>
          <a:p>
            <a:pPr marL="0" indent="0">
              <a:buNone/>
            </a:pPr>
            <a:r>
              <a:rPr lang="en-IN" sz="1900" dirty="0"/>
              <a:t>The applications would be having certain system settings like</a:t>
            </a:r>
          </a:p>
          <a:p>
            <a:pPr marL="514350" indent="-514350">
              <a:buFont typeface="+mj-lt"/>
              <a:buAutoNum type="arabicPeriod"/>
            </a:pPr>
            <a:r>
              <a:rPr lang="en-IN" sz="1900" dirty="0"/>
              <a:t> Repository(export interactions and decisions)</a:t>
            </a:r>
          </a:p>
          <a:p>
            <a:pPr marL="514350" indent="-514350">
              <a:buFont typeface="+mj-lt"/>
              <a:buAutoNum type="arabicPeriod"/>
            </a:pPr>
            <a:r>
              <a:rPr lang="en-IN" sz="1900" dirty="0"/>
              <a:t>Channels(default email and SMS)</a:t>
            </a:r>
          </a:p>
          <a:p>
            <a:pPr marL="514350" indent="-514350">
              <a:buFont typeface="+mj-lt"/>
              <a:buAutoNum type="arabicPeriod"/>
            </a:pPr>
            <a:r>
              <a:rPr lang="en-IN" sz="1900" dirty="0"/>
              <a:t>All the existing configurations</a:t>
            </a:r>
          </a:p>
        </p:txBody>
      </p:sp>
      <p:cxnSp>
        <p:nvCxnSpPr>
          <p:cNvPr id="43"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87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0"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C2008F-64D2-427A-878A-73C140E3271B}"/>
              </a:ext>
            </a:extLst>
          </p:cNvPr>
          <p:cNvSpPr>
            <a:spLocks noGrp="1"/>
          </p:cNvSpPr>
          <p:nvPr>
            <p:ph type="title"/>
          </p:nvPr>
        </p:nvSpPr>
        <p:spPr>
          <a:xfrm>
            <a:off x="1137034" y="609597"/>
            <a:ext cx="9392421" cy="1330841"/>
          </a:xfrm>
        </p:spPr>
        <p:txBody>
          <a:bodyPr>
            <a:normAutofit/>
          </a:bodyPr>
          <a:lstStyle/>
          <a:p>
            <a:r>
              <a:rPr lang="en-IN" dirty="0"/>
              <a:t>Best Practices for Multiple Applications</a:t>
            </a:r>
          </a:p>
        </p:txBody>
      </p:sp>
      <p:sp>
        <p:nvSpPr>
          <p:cNvPr id="3" name="Content Placeholder 2">
            <a:extLst>
              <a:ext uri="{FF2B5EF4-FFF2-40B4-BE49-F238E27FC236}">
                <a16:creationId xmlns:a16="http://schemas.microsoft.com/office/drawing/2014/main" id="{494D7B3F-15D6-408A-BAF1-8998FBB28C5F}"/>
              </a:ext>
            </a:extLst>
          </p:cNvPr>
          <p:cNvSpPr>
            <a:spLocks noGrp="1"/>
          </p:cNvSpPr>
          <p:nvPr>
            <p:ph idx="1"/>
          </p:nvPr>
        </p:nvSpPr>
        <p:spPr>
          <a:xfrm>
            <a:off x="967409" y="2061836"/>
            <a:ext cx="5486399" cy="4026180"/>
          </a:xfrm>
        </p:spPr>
        <p:txBody>
          <a:bodyPr>
            <a:noAutofit/>
          </a:bodyPr>
          <a:lstStyle/>
          <a:p>
            <a:r>
              <a:rPr lang="en-IN" sz="1800" dirty="0"/>
              <a:t>Before adding new application review your </a:t>
            </a:r>
            <a:r>
              <a:rPr lang="en-IN" sz="1800" dirty="0" err="1"/>
              <a:t>Pega</a:t>
            </a:r>
            <a:r>
              <a:rPr lang="en-IN" sz="1800" dirty="0"/>
              <a:t> Contractual(volume) supported.</a:t>
            </a:r>
          </a:p>
          <a:p>
            <a:r>
              <a:rPr lang="en-IN" sz="1800" dirty="0"/>
              <a:t>When we run business change pipelines for two applications it would fail so should run individually since change of access groups is </a:t>
            </a:r>
            <a:r>
              <a:rPr lang="en-IN" sz="1800" dirty="0" err="1"/>
              <a:t>required.Business</a:t>
            </a:r>
            <a:r>
              <a:rPr lang="en-IN" sz="1800" dirty="0"/>
              <a:t> change pipeline is mainly used after the initial deployment through the deployment manager and the business changes </a:t>
            </a:r>
            <a:r>
              <a:rPr lang="en-IN" sz="1800"/>
              <a:t>done are </a:t>
            </a:r>
            <a:r>
              <a:rPr lang="en-IN" sz="1800" dirty="0"/>
              <a:t>stored under the </a:t>
            </a:r>
            <a:r>
              <a:rPr lang="en-IN" sz="1800" dirty="0" err="1"/>
              <a:t>businesschangeRM</a:t>
            </a:r>
            <a:r>
              <a:rPr lang="en-IN" sz="1800" dirty="0"/>
              <a:t>. And the changes are packaged and moved to the repository by revision manager. If failed you can restart the failed pipeline.</a:t>
            </a:r>
          </a:p>
          <a:p>
            <a:r>
              <a:rPr lang="en-IN" sz="1800" dirty="0"/>
              <a:t> if we updated from 8.7 to 8.8 then there would be interaction history summaries that would have been created as part of the primary application. So we need to recreate them again in the 8.8 version under the CDH-Common ruleset and place it below the </a:t>
            </a:r>
            <a:r>
              <a:rPr lang="en-IN" sz="1800" dirty="0" err="1"/>
              <a:t>primary_application_rules</a:t>
            </a:r>
            <a:r>
              <a:rPr lang="en-IN" sz="1800" dirty="0"/>
              <a:t> ruleset</a:t>
            </a:r>
          </a:p>
        </p:txBody>
      </p:sp>
      <p:pic>
        <p:nvPicPr>
          <p:cNvPr id="1026" name="Picture 2" descr="The list of application rulesets that contains several rulesets, including the CDH Common ruleset.">
            <a:extLst>
              <a:ext uri="{FF2B5EF4-FFF2-40B4-BE49-F238E27FC236}">
                <a16:creationId xmlns:a16="http://schemas.microsoft.com/office/drawing/2014/main" id="{9DBC48D6-7344-4898-A60B-F5F731F24E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5575" y="2070122"/>
            <a:ext cx="5297808" cy="3154865"/>
          </a:xfrm>
          <a:prstGeom prst="rect">
            <a:avLst/>
          </a:prstGeom>
          <a:noFill/>
          <a:extLst>
            <a:ext uri="{909E8E84-426E-40DD-AFC4-6F175D3DCCD1}">
              <a14:hiddenFill xmlns:a14="http://schemas.microsoft.com/office/drawing/2010/main">
                <a:solidFill>
                  <a:srgbClr val="FFFFFF"/>
                </a:solidFill>
              </a14:hiddenFill>
            </a:ext>
          </a:extLst>
        </p:spPr>
      </p:pic>
      <p:sp>
        <p:nvSpPr>
          <p:cNvPr id="1082"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3371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3" name="Rectangle 208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2E4C21-07AA-4938-927F-19C09DF5B640}"/>
              </a:ext>
            </a:extLst>
          </p:cNvPr>
          <p:cNvSpPr>
            <a:spLocks noGrp="1"/>
          </p:cNvSpPr>
          <p:nvPr>
            <p:ph type="title"/>
          </p:nvPr>
        </p:nvSpPr>
        <p:spPr>
          <a:xfrm>
            <a:off x="643467" y="321734"/>
            <a:ext cx="10905066" cy="1135737"/>
          </a:xfrm>
        </p:spPr>
        <p:txBody>
          <a:bodyPr>
            <a:normAutofit/>
          </a:bodyPr>
          <a:lstStyle/>
          <a:p>
            <a:r>
              <a:rPr lang="en-IN" sz="3600" dirty="0"/>
              <a:t>Best Practices for Multiple Applications</a:t>
            </a:r>
          </a:p>
        </p:txBody>
      </p:sp>
      <p:sp>
        <p:nvSpPr>
          <p:cNvPr id="3" name="Content Placeholder 2">
            <a:extLst>
              <a:ext uri="{FF2B5EF4-FFF2-40B4-BE49-F238E27FC236}">
                <a16:creationId xmlns:a16="http://schemas.microsoft.com/office/drawing/2014/main" id="{4FC0D4B2-DC08-4D80-8FC9-D770BB81622A}"/>
              </a:ext>
            </a:extLst>
          </p:cNvPr>
          <p:cNvSpPr>
            <a:spLocks noGrp="1"/>
          </p:cNvSpPr>
          <p:nvPr>
            <p:ph idx="1"/>
          </p:nvPr>
        </p:nvSpPr>
        <p:spPr>
          <a:xfrm>
            <a:off x="643469" y="1782981"/>
            <a:ext cx="4008384" cy="4195788"/>
          </a:xfrm>
        </p:spPr>
        <p:txBody>
          <a:bodyPr>
            <a:normAutofit/>
          </a:bodyPr>
          <a:lstStyle/>
          <a:p>
            <a:r>
              <a:rPr lang="en-IN" sz="1600" dirty="0"/>
              <a:t>The output class for all the interaction histories that you created in the Profile Designer In 8.7 would be application specific so can recreate it in the CDH-common ruleset would allow it to use by multiple applications.</a:t>
            </a:r>
          </a:p>
          <a:p>
            <a:r>
              <a:rPr lang="en-IN" sz="1600" dirty="0"/>
              <a:t>Open the aggregation of Interaction history and add the newly created summaries. And also we need to clean up the application specific summaries which would be under the Data-</a:t>
            </a:r>
            <a:r>
              <a:rPr lang="en-IN" sz="1600" dirty="0" err="1"/>
              <a:t>pxStratergyResult</a:t>
            </a:r>
            <a:r>
              <a:rPr lang="en-IN" sz="1600" dirty="0"/>
              <a:t> class. We can remove them from the instances of the Rule-Decision-CPD-</a:t>
            </a:r>
            <a:r>
              <a:rPr lang="en-IN" sz="1600" dirty="0" err="1"/>
              <a:t>DataSource</a:t>
            </a:r>
            <a:r>
              <a:rPr lang="en-IN" sz="1600" dirty="0"/>
              <a:t> class.</a:t>
            </a:r>
          </a:p>
          <a:p>
            <a:r>
              <a:rPr lang="en-IN" sz="1600" b="0" dirty="0">
                <a:effectLst/>
                <a:ea typeface="Open Sans" panose="020B0606030504020204" pitchFamily="34" charset="0"/>
                <a:cs typeface="Open Sans" panose="020B0606030504020204" pitchFamily="34" charset="0"/>
              </a:rPr>
              <a:t>Summary of the instances also need t</a:t>
            </a:r>
            <a:r>
              <a:rPr lang="en-IN" sz="1600" dirty="0">
                <a:ea typeface="Open Sans" panose="020B0606030504020204" pitchFamily="34" charset="0"/>
                <a:cs typeface="Open Sans" panose="020B0606030504020204" pitchFamily="34" charset="0"/>
              </a:rPr>
              <a:t>o be removed from the Rule-Decision-CPD-Summary class. And it is stored in application specific rules ruleset.</a:t>
            </a:r>
          </a:p>
          <a:p>
            <a:pPr marL="0" indent="0">
              <a:buNone/>
            </a:pPr>
            <a:endParaRPr lang="en-IN" sz="1600" b="0" dirty="0">
              <a:effectLst/>
              <a:ea typeface="Open Sans" panose="020B0606030504020204" pitchFamily="34" charset="0"/>
              <a:cs typeface="Open Sans" panose="020B0606030504020204" pitchFamily="34" charset="0"/>
            </a:endParaRPr>
          </a:p>
          <a:p>
            <a:endParaRPr lang="en-IN" sz="1600" dirty="0"/>
          </a:p>
          <a:p>
            <a:endParaRPr lang="en-IN" sz="1600" dirty="0"/>
          </a:p>
          <a:p>
            <a:endParaRPr lang="en-IN" sz="1600" dirty="0"/>
          </a:p>
        </p:txBody>
      </p:sp>
      <p:grpSp>
        <p:nvGrpSpPr>
          <p:cNvPr id="2124" name="Group 208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25" name="Rectangle 208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6" name="Isosceles Triangle 208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A form that points to the px Responses Stream data set as the data source.">
            <a:extLst>
              <a:ext uri="{FF2B5EF4-FFF2-40B4-BE49-F238E27FC236}">
                <a16:creationId xmlns:a16="http://schemas.microsoft.com/office/drawing/2014/main" id="{D50D1607-020D-4B24-9739-22765E499F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1926729"/>
            <a:ext cx="6253211" cy="1829063"/>
          </a:xfrm>
          <a:prstGeom prst="rect">
            <a:avLst/>
          </a:prstGeom>
          <a:noFill/>
          <a:extLst>
            <a:ext uri="{909E8E84-426E-40DD-AFC4-6F175D3DCCD1}">
              <a14:hiddenFill xmlns:a14="http://schemas.microsoft.com/office/drawing/2010/main">
                <a:solidFill>
                  <a:srgbClr val="FFFFFF"/>
                </a:solidFill>
              </a14:hiddenFill>
            </a:ext>
          </a:extLst>
        </p:spPr>
      </p:pic>
      <p:grpSp>
        <p:nvGrpSpPr>
          <p:cNvPr id="2127" name="Group 209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28" name="Isosceles Triangle 209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Rectangle 209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7A38E7A6-DF5F-4D14-BCDB-F972C448C9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391337"/>
            <a:ext cx="6253212" cy="142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591C-F94A-4DBD-9270-A8EE11D8880D}"/>
              </a:ext>
            </a:extLst>
          </p:cNvPr>
          <p:cNvSpPr>
            <a:spLocks noGrp="1"/>
          </p:cNvSpPr>
          <p:nvPr>
            <p:ph type="title"/>
          </p:nvPr>
        </p:nvSpPr>
        <p:spPr/>
        <p:txBody>
          <a:bodyPr/>
          <a:lstStyle/>
          <a:p>
            <a:r>
              <a:rPr lang="en-IN" sz="4400" dirty="0"/>
              <a:t>Best Practices for Multiple Applications</a:t>
            </a:r>
            <a:endParaRPr lang="en-IN" dirty="0"/>
          </a:p>
        </p:txBody>
      </p:sp>
      <p:sp>
        <p:nvSpPr>
          <p:cNvPr id="3" name="Content Placeholder 2">
            <a:extLst>
              <a:ext uri="{FF2B5EF4-FFF2-40B4-BE49-F238E27FC236}">
                <a16:creationId xmlns:a16="http://schemas.microsoft.com/office/drawing/2014/main" id="{4FC7330A-B85B-42CF-9411-054BCE5418FB}"/>
              </a:ext>
            </a:extLst>
          </p:cNvPr>
          <p:cNvSpPr>
            <a:spLocks noGrp="1"/>
          </p:cNvSpPr>
          <p:nvPr>
            <p:ph idx="1"/>
          </p:nvPr>
        </p:nvSpPr>
        <p:spPr>
          <a:xfrm>
            <a:off x="838200" y="1825625"/>
            <a:ext cx="10515600" cy="4667250"/>
          </a:xfrm>
        </p:spPr>
        <p:txBody>
          <a:bodyPr>
            <a:normAutofit lnSpcReduction="10000"/>
          </a:bodyPr>
          <a:lstStyle/>
          <a:p>
            <a:r>
              <a:rPr lang="en-IN" sz="1800" b="0" kern="1200" dirty="0">
                <a:solidFill>
                  <a:srgbClr val="000000"/>
                </a:solidFill>
                <a:effectLst/>
                <a:latin typeface="Calibri" panose="020F0502020204030204" pitchFamily="34" charset="0"/>
                <a:ea typeface="Open Sans" panose="020B0606030504020204" pitchFamily="34" charset="0"/>
                <a:cs typeface="Open Sans" panose="020B0606030504020204" pitchFamily="34" charset="0"/>
              </a:rPr>
              <a:t>We need to delete remove the instances because they would not be valid for other applications. So we can use the following query to delete all the summaries</a:t>
            </a:r>
            <a:endParaRPr lang="en-IN" sz="1800" dirty="0">
              <a:effectLst/>
            </a:endParaRPr>
          </a:p>
          <a:p>
            <a:endParaRPr lang="en-IN" dirty="0"/>
          </a:p>
          <a:p>
            <a:endParaRPr lang="en-IN" dirty="0"/>
          </a:p>
          <a:p>
            <a:r>
              <a:rPr lang="en-IN" sz="2000" dirty="0"/>
              <a:t>So we now we should use the </a:t>
            </a:r>
            <a:r>
              <a:rPr lang="en-IN" sz="2000" dirty="0" err="1"/>
              <a:t>IsCPDMigrationDone</a:t>
            </a:r>
            <a:r>
              <a:rPr lang="en-IN" sz="2000" dirty="0"/>
              <a:t> DSS to true to run the activity and migrate</a:t>
            </a:r>
          </a:p>
          <a:p>
            <a:r>
              <a:rPr lang="en-IN" sz="1800" dirty="0"/>
              <a:t>This will run the CPD Migration Task, creates the interaction history </a:t>
            </a:r>
            <a:r>
              <a:rPr lang="en-IN" sz="1800" dirty="0" err="1"/>
              <a:t>datasource</a:t>
            </a:r>
            <a:r>
              <a:rPr lang="en-IN" sz="1800" dirty="0"/>
              <a:t> in the common ruleset and updates the profile data sources. After this in the dev studio open the interaction history and select the use system runtime context and materialized column as Yes It is recommended to materializing interaction history summaries.</a:t>
            </a:r>
          </a:p>
          <a:p>
            <a:r>
              <a:rPr lang="en-IN" sz="1800" dirty="0"/>
              <a:t>And also we need to start real time data flows since we are suing events and containers. So need </a:t>
            </a:r>
            <a:r>
              <a:rPr lang="en-IN" sz="1800" dirty="0" err="1"/>
              <a:t>toconfigure</a:t>
            </a:r>
            <a:r>
              <a:rPr lang="en-IN" sz="1800" dirty="0"/>
              <a:t> the following data flow as New batch service </a:t>
            </a:r>
            <a:r>
              <a:rPr lang="en-IN" sz="1800" dirty="0" err="1"/>
              <a:t>ProcessFromEventSource</a:t>
            </a:r>
            <a:r>
              <a:rPr lang="en-IN" sz="1800" dirty="0"/>
              <a:t>. For each new application you create the system starts new data flows and by default they would be five threads. So we can go to the data flows landing page and edit the settings and change the threads so that his will free other resources also to run.</a:t>
            </a:r>
          </a:p>
          <a:p>
            <a:r>
              <a:rPr lang="en-IN" sz="1800" dirty="0"/>
              <a:t>Paid Media Manager supports only one application. So you can configure in one application and use it for all paid media functionalities.</a:t>
            </a:r>
          </a:p>
          <a:p>
            <a:pPr marL="0" indent="0">
              <a:buNone/>
            </a:pPr>
            <a:endParaRPr lang="en-IN" sz="1800" dirty="0"/>
          </a:p>
          <a:p>
            <a:endParaRPr lang="en-IN" sz="1800" dirty="0"/>
          </a:p>
          <a:p>
            <a:endParaRPr lang="en-IN" sz="1800" dirty="0"/>
          </a:p>
        </p:txBody>
      </p:sp>
      <p:sp>
        <p:nvSpPr>
          <p:cNvPr id="4" name="Rectangle 1">
            <a:extLst>
              <a:ext uri="{FF2B5EF4-FFF2-40B4-BE49-F238E27FC236}">
                <a16:creationId xmlns:a16="http://schemas.microsoft.com/office/drawing/2014/main" id="{0D29F17F-C550-469F-B43C-0A50B5BFAC9F}"/>
              </a:ext>
            </a:extLst>
          </p:cNvPr>
          <p:cNvSpPr>
            <a:spLocks noChangeArrowheads="1"/>
          </p:cNvSpPr>
          <p:nvPr/>
        </p:nvSpPr>
        <p:spPr bwMode="auto">
          <a:xfrm>
            <a:off x="1187358" y="2336167"/>
            <a:ext cx="2867807" cy="102845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rPr>
              <a:t>delete from rules.pr4_rule where </a:t>
            </a:r>
            <a:r>
              <a:rPr kumimoji="0" lang="en-US" altLang="en-US" sz="1000" b="0" i="0" u="none" strike="noStrike" cap="none" normalizeH="0" baseline="0" dirty="0" err="1">
                <a:ln>
                  <a:noFill/>
                </a:ln>
                <a:solidFill>
                  <a:srgbClr val="333333"/>
                </a:solidFill>
                <a:effectLst/>
                <a:latin typeface="Courier New" panose="02070309020205020404" pitchFamily="49" charset="0"/>
              </a:rPr>
              <a:t>pxObjClass</a:t>
            </a:r>
            <a:r>
              <a:rPr kumimoji="0" lang="en-US" altLang="en-US" sz="1000" b="0" i="0" u="none" strike="noStrike" cap="none" normalizeH="0" baseline="0" dirty="0">
                <a:ln>
                  <a:noFill/>
                </a:ln>
                <a:solidFill>
                  <a:srgbClr val="333333"/>
                </a:solidFill>
                <a:effectLst/>
                <a:latin typeface="Courier New" panose="02070309020205020404" pitchFamily="49" charset="0"/>
              </a:rPr>
              <a:t> = 'Rule-Decision-CPD-Summary' and </a:t>
            </a:r>
            <a:r>
              <a:rPr kumimoji="0" lang="en-US" altLang="en-US" sz="1000" b="0" i="0" u="none" strike="noStrike" cap="none" normalizeH="0" baseline="0" dirty="0" err="1">
                <a:ln>
                  <a:noFill/>
                </a:ln>
                <a:solidFill>
                  <a:srgbClr val="333333"/>
                </a:solidFill>
                <a:effectLst/>
                <a:latin typeface="Courier New" panose="02070309020205020404" pitchFamily="49" charset="0"/>
              </a:rPr>
              <a:t>pyPurpose</a:t>
            </a:r>
            <a:r>
              <a:rPr kumimoji="0" lang="en-US" altLang="en-US" sz="1000" b="0" i="0" u="none" strike="noStrike" cap="none" normalizeH="0" baseline="0" dirty="0">
                <a:ln>
                  <a:noFill/>
                </a:ln>
                <a:solidFill>
                  <a:srgbClr val="333333"/>
                </a:solidFill>
                <a:effectLst/>
                <a:latin typeface="Courier New" panose="02070309020205020404" pitchFamily="49" charset="0"/>
              </a:rPr>
              <a:t> in ('ActionOutcomesForThePast07Days', 'ActionOutcomesForThePast30Days', '</a:t>
            </a:r>
            <a:r>
              <a:rPr kumimoji="0" lang="en-US" altLang="en-US" sz="1000" b="0" i="0" u="none" strike="noStrike" cap="none" normalizeH="0" baseline="0" dirty="0" err="1">
                <a:ln>
                  <a:noFill/>
                </a:ln>
                <a:solidFill>
                  <a:srgbClr val="333333"/>
                </a:solidFill>
                <a:effectLst/>
                <a:latin typeface="Courier New" panose="02070309020205020404" pitchFamily="49" charset="0"/>
              </a:rPr>
              <a:t>OfferOutcomeCount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err="1">
                <a:ln>
                  <a:noFill/>
                </a:ln>
                <a:solidFill>
                  <a:srgbClr val="333333"/>
                </a:solidFill>
                <a:effectLst/>
                <a:latin typeface="Courier New" panose="02070309020205020404" pitchFamily="49" charset="0"/>
              </a:rPr>
              <a:t>pyIHSummary</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270C363-3E76-48B0-A862-510682C650B8}"/>
              </a:ext>
            </a:extLst>
          </p:cNvPr>
          <p:cNvPicPr>
            <a:picLocks noChangeAspect="1"/>
          </p:cNvPicPr>
          <p:nvPr/>
        </p:nvPicPr>
        <p:blipFill>
          <a:blip r:embed="rId2"/>
          <a:stretch>
            <a:fillRect/>
          </a:stretch>
        </p:blipFill>
        <p:spPr>
          <a:xfrm>
            <a:off x="6096000" y="2039062"/>
            <a:ext cx="6096000" cy="1325563"/>
          </a:xfrm>
          <a:prstGeom prst="rect">
            <a:avLst/>
          </a:prstGeom>
        </p:spPr>
      </p:pic>
    </p:spTree>
    <p:extLst>
      <p:ext uri="{BB962C8B-B14F-4D97-AF65-F5344CB8AC3E}">
        <p14:creationId xmlns:p14="http://schemas.microsoft.com/office/powerpoint/2010/main" val="217146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B5F40F-DF6F-4FA0-A176-8C68A9624196}"/>
              </a:ext>
            </a:extLst>
          </p:cNvPr>
          <p:cNvSpPr>
            <a:spLocks noGrp="1"/>
          </p:cNvSpPr>
          <p:nvPr>
            <p:ph type="title"/>
          </p:nvPr>
        </p:nvSpPr>
        <p:spPr>
          <a:xfrm>
            <a:off x="643467" y="321734"/>
            <a:ext cx="10905066" cy="1135737"/>
          </a:xfrm>
        </p:spPr>
        <p:txBody>
          <a:bodyPr>
            <a:normAutofit/>
          </a:bodyPr>
          <a:lstStyle/>
          <a:p>
            <a:r>
              <a:rPr lang="en-IN" sz="3600"/>
              <a:t>Best Practices for Multiple Applications</a:t>
            </a:r>
          </a:p>
        </p:txBody>
      </p:sp>
      <p:sp>
        <p:nvSpPr>
          <p:cNvPr id="3" name="Content Placeholder 2">
            <a:extLst>
              <a:ext uri="{FF2B5EF4-FFF2-40B4-BE49-F238E27FC236}">
                <a16:creationId xmlns:a16="http://schemas.microsoft.com/office/drawing/2014/main" id="{9273C6F6-C113-4145-B96E-C75ABE480E97}"/>
              </a:ext>
            </a:extLst>
          </p:cNvPr>
          <p:cNvSpPr>
            <a:spLocks noGrp="1"/>
          </p:cNvSpPr>
          <p:nvPr>
            <p:ph idx="1"/>
          </p:nvPr>
        </p:nvSpPr>
        <p:spPr>
          <a:xfrm>
            <a:off x="643469" y="1782981"/>
            <a:ext cx="4008384" cy="4393982"/>
          </a:xfrm>
        </p:spPr>
        <p:txBody>
          <a:bodyPr>
            <a:normAutofit lnSpcReduction="10000"/>
          </a:bodyPr>
          <a:lstStyle/>
          <a:p>
            <a:r>
              <a:rPr lang="en-IN" sz="2000" dirty="0"/>
              <a:t>KPI tab in the visual business director shows the KPI’s across all the applications. Can check from </a:t>
            </a:r>
            <a:r>
              <a:rPr lang="en-US" sz="2000" dirty="0"/>
              <a:t>Configure -&gt; Decisioning -&gt; Monitoring -&gt; Visual Business Director -&gt; KPI.</a:t>
            </a:r>
          </a:p>
          <a:p>
            <a:r>
              <a:rPr lang="en-US" sz="2000" b="0" i="0" dirty="0">
                <a:effectLst/>
                <a:latin typeface="Open Sans" panose="020B0606030504020204" pitchFamily="34" charset="0"/>
              </a:rPr>
              <a:t>For each KPI, you can check its name, description, the time stamp, and the user name corresponding to the last change.</a:t>
            </a:r>
          </a:p>
          <a:p>
            <a:r>
              <a:rPr lang="en-IN" sz="2000" dirty="0"/>
              <a:t>By default we have the Customer and Prospect and we would also have the one more Data Type called as </a:t>
            </a:r>
            <a:r>
              <a:rPr lang="en-IN" sz="2000" dirty="0" err="1"/>
              <a:t>xCar</a:t>
            </a:r>
            <a:r>
              <a:rPr lang="en-IN" sz="2000" dirty="0"/>
              <a:t> Data Model also.</a:t>
            </a:r>
          </a:p>
        </p:txBody>
      </p:sp>
      <p:grpSp>
        <p:nvGrpSpPr>
          <p:cNvPr id="76" name="Group 3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1" name="Isosceles Triangle 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C62C6D8-3223-49F5-AC2A-E99470EFF521}"/>
              </a:ext>
            </a:extLst>
          </p:cNvPr>
          <p:cNvPicPr>
            <a:picLocks noChangeAspect="1"/>
          </p:cNvPicPr>
          <p:nvPr/>
        </p:nvPicPr>
        <p:blipFill>
          <a:blip r:embed="rId2"/>
          <a:stretch>
            <a:fillRect/>
          </a:stretch>
        </p:blipFill>
        <p:spPr>
          <a:xfrm>
            <a:off x="4651853" y="1670242"/>
            <a:ext cx="7540146" cy="3731924"/>
          </a:xfrm>
          <a:prstGeom prst="rect">
            <a:avLst/>
          </a:prstGeom>
        </p:spPr>
      </p:pic>
      <p:grpSp>
        <p:nvGrpSpPr>
          <p:cNvPr id="78" name="Group 4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5" name="Rectangle 4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4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4823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Subtitle 4">
            <a:extLst>
              <a:ext uri="{FF2B5EF4-FFF2-40B4-BE49-F238E27FC236}">
                <a16:creationId xmlns:a16="http://schemas.microsoft.com/office/drawing/2014/main" id="{020F4084-4E09-415E-9340-4FB663F5E886}"/>
              </a:ext>
            </a:extLst>
          </p:cNvPr>
          <p:cNvSpPr>
            <a:spLocks noGrp="1"/>
          </p:cNvSpPr>
          <p:nvPr>
            <p:ph type="subTitle" idx="1"/>
          </p:nvPr>
        </p:nvSpPr>
        <p:spPr>
          <a:xfrm>
            <a:off x="4439633" y="4518923"/>
            <a:ext cx="3312734" cy="1141851"/>
          </a:xfrm>
          <a:noFill/>
        </p:spPr>
        <p:txBody>
          <a:bodyPr>
            <a:normAutofit/>
          </a:bodyPr>
          <a:lstStyle/>
          <a:p>
            <a:r>
              <a:rPr lang="en-IN" sz="2000" dirty="0">
                <a:solidFill>
                  <a:srgbClr val="080808"/>
                </a:solidFill>
              </a:rPr>
              <a:t>By KNS Dattabhishek</a:t>
            </a:r>
            <a:br>
              <a:rPr lang="en-IN" sz="2000">
                <a:solidFill>
                  <a:srgbClr val="080808"/>
                </a:solidFill>
              </a:rPr>
            </a:br>
            <a:r>
              <a:rPr lang="en-IN" sz="2000">
                <a:solidFill>
                  <a:srgbClr val="080808"/>
                </a:solidFill>
              </a:rPr>
              <a:t>(A1108)</a:t>
            </a:r>
          </a:p>
        </p:txBody>
      </p:sp>
      <p:sp>
        <p:nvSpPr>
          <p:cNvPr id="4" name="Title 3">
            <a:extLst>
              <a:ext uri="{FF2B5EF4-FFF2-40B4-BE49-F238E27FC236}">
                <a16:creationId xmlns:a16="http://schemas.microsoft.com/office/drawing/2014/main" id="{ECEA450F-4D40-42DF-9903-949B92B11DFB}"/>
              </a:ext>
            </a:extLst>
          </p:cNvPr>
          <p:cNvSpPr>
            <a:spLocks noGrp="1"/>
          </p:cNvSpPr>
          <p:nvPr>
            <p:ph type="ctrTitle"/>
          </p:nvPr>
        </p:nvSpPr>
        <p:spPr>
          <a:xfrm>
            <a:off x="3204642" y="2353641"/>
            <a:ext cx="5782716" cy="2150719"/>
          </a:xfrm>
          <a:noFill/>
        </p:spPr>
        <p:txBody>
          <a:bodyPr anchor="ctr">
            <a:normAutofit/>
          </a:bodyPr>
          <a:lstStyle/>
          <a:p>
            <a:r>
              <a:rPr lang="en-IN" sz="3600">
                <a:solidFill>
                  <a:srgbClr val="080808"/>
                </a:solidFill>
              </a:rPr>
              <a:t>Thankyou </a:t>
            </a:r>
          </a:p>
        </p:txBody>
      </p:sp>
      <p:sp>
        <p:nvSpPr>
          <p:cNvPr id="36"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6346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2B9A470FE87A40A3F8287991AFC412" ma:contentTypeVersion="14" ma:contentTypeDescription="Create a new document." ma:contentTypeScope="" ma:versionID="fd660455f5a5d5c7e0ce42ddca850f60">
  <xsd:schema xmlns:xsd="http://www.w3.org/2001/XMLSchema" xmlns:xs="http://www.w3.org/2001/XMLSchema" xmlns:p="http://schemas.microsoft.com/office/2006/metadata/properties" xmlns:ns3="a1f06e68-cd85-4139-af91-7d6b8bb9a530" xmlns:ns4="9b6c9888-1d53-49e7-b2e0-60425dbdbd0b" targetNamespace="http://schemas.microsoft.com/office/2006/metadata/properties" ma:root="true" ma:fieldsID="93bd70e237f2a4706194d21f2e025d17" ns3:_="" ns4:_="">
    <xsd:import namespace="a1f06e68-cd85-4139-af91-7d6b8bb9a530"/>
    <xsd:import namespace="9b6c9888-1d53-49e7-b2e0-60425dbdbd0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06e68-cd85-4139-af91-7d6b8bb9a5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b6c9888-1d53-49e7-b2e0-60425dbdbd0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1f06e68-cd85-4139-af91-7d6b8bb9a530" xsi:nil="true"/>
  </documentManagement>
</p:properties>
</file>

<file path=customXml/itemProps1.xml><?xml version="1.0" encoding="utf-8"?>
<ds:datastoreItem xmlns:ds="http://schemas.openxmlformats.org/officeDocument/2006/customXml" ds:itemID="{694DB51C-C0C9-44D4-B72E-38462186ED51}">
  <ds:schemaRefs>
    <ds:schemaRef ds:uri="http://schemas.microsoft.com/sharepoint/v3/contenttype/forms"/>
  </ds:schemaRefs>
</ds:datastoreItem>
</file>

<file path=customXml/itemProps2.xml><?xml version="1.0" encoding="utf-8"?>
<ds:datastoreItem xmlns:ds="http://schemas.openxmlformats.org/officeDocument/2006/customXml" ds:itemID="{90BE6C07-0836-48CC-BE59-E1A3390D3C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f06e68-cd85-4139-af91-7d6b8bb9a530"/>
    <ds:schemaRef ds:uri="9b6c9888-1d53-49e7-b2e0-60425dbdbd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CA9A9A-911F-4670-A995-9D5018E213A0}">
  <ds:schemaRefs>
    <ds:schemaRef ds:uri="http://purl.org/dc/elements/1.1/"/>
    <ds:schemaRef ds:uri="http://purl.org/dc/terms/"/>
    <ds:schemaRef ds:uri="http://schemas.microsoft.com/office/2006/metadata/properties"/>
    <ds:schemaRef ds:uri="http://purl.org/dc/dcmitype/"/>
    <ds:schemaRef ds:uri="http://schemas.microsoft.com/office/2006/documentManagement/types"/>
    <ds:schemaRef ds:uri="a1f06e68-cd85-4139-af91-7d6b8bb9a530"/>
    <ds:schemaRef ds:uri="http://schemas.microsoft.com/office/infopath/2007/PartnerControls"/>
    <ds:schemaRef ds:uri="http://schemas.openxmlformats.org/package/2006/metadata/core-properties"/>
    <ds:schemaRef ds:uri="9b6c9888-1d53-49e7-b2e0-60425dbdbd0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1524</TotalTime>
  <Words>764</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Open Sans</vt:lpstr>
      <vt:lpstr>Office Theme</vt:lpstr>
      <vt:lpstr>CDH 8.8 New Features </vt:lpstr>
      <vt:lpstr>Benefits of 8.8 Multiple Application Support </vt:lpstr>
      <vt:lpstr>Common Settings and Best Practices in Multiple Applications and Structure of Application</vt:lpstr>
      <vt:lpstr>Each Application will have its own Context Dictionary with unique context classes and it’s own NBA Designer which would be application specific which would include  </vt:lpstr>
      <vt:lpstr>Best Practices for Multiple Applications</vt:lpstr>
      <vt:lpstr>Best Practices for Multiple Applications</vt:lpstr>
      <vt:lpstr>Best Practices for Multiple Applications</vt:lpstr>
      <vt:lpstr>Best Practices for Multiple Applications</vt:lpstr>
      <vt:lpstr>Thankyou </vt:lpstr>
    </vt:vector>
  </TitlesOfParts>
  <Company>Omnicom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CDH 8.8 New Features </dc:title>
  <dc:creator>Dattabhishek N. Kotturi (Areteans)</dc:creator>
  <cp:lastModifiedBy>Dattabhishek N. Kotturi (Areteans)</cp:lastModifiedBy>
  <cp:revision>1</cp:revision>
  <dcterms:created xsi:type="dcterms:W3CDTF">2023-01-18T06:54:17Z</dcterms:created>
  <dcterms:modified xsi:type="dcterms:W3CDTF">2023-01-19T08:23:01Z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0x010100FA2B9A470FE87A40A3F8287991AFC412</vt:lpwstr>
  </property>
</Properties>
</file>