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65" r:id="rId4"/>
    <p:sldId id="273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Temiz Araba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BU Araba alınır mı?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2861379"/>
            <a:ext cx="1097973" cy="10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Uzman Sistemin Sahip Oldukları 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Kullanıcılara araba seçiminde yardımcı olur.</a:t>
            </a:r>
          </a:p>
          <a:p>
            <a:r>
              <a:rPr lang="tr-T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Karar destek sistemi görevlerini üstlenmeye çalışır.</a:t>
            </a:r>
          </a:p>
          <a:p>
            <a:r>
              <a:rPr lang="tr-T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Kullanıcının uzman ise sistemin bilgi tabanını genişletmeye olanak sağlar.</a:t>
            </a:r>
          </a:p>
          <a:p>
            <a:r>
              <a:rPr lang="tr-T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Sahibinden.com verilerini kullanarak öğrenme yapar.</a:t>
            </a:r>
          </a:p>
          <a:p>
            <a:pPr marL="4572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9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S. Said Aydoğan</a:t>
            </a:r>
            <a:br>
              <a:rPr lang="tr-TR" smtClean="0"/>
            </a:br>
            <a:r>
              <a:rPr lang="tr-TR" smtClean="0"/>
              <a:t>Fatih Serdaroğlu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12</TotalTime>
  <Words>45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Banded Design Teal 16x9</vt:lpstr>
      <vt:lpstr>Temiz Araba</vt:lpstr>
      <vt:lpstr>Uzman Sistemin Sahip Oldukları </vt:lpstr>
      <vt:lpstr>DEMO</vt:lpstr>
      <vt:lpstr>S. Said Aydoğan Fatih Serdaroğlu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Temiz Araba</dc:title>
  <dc:creator>Said AYDOĞAN</dc:creator>
  <cp:keywords/>
  <cp:lastModifiedBy>Said AYDOĞAN</cp:lastModifiedBy>
  <cp:revision>3</cp:revision>
  <dcterms:created xsi:type="dcterms:W3CDTF">2014-05-29T08:47:50Z</dcterms:created>
  <dcterms:modified xsi:type="dcterms:W3CDTF">2014-05-29T09:00:15Z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