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</p:sldIdLst>
  <p:sldSz cx="7556500" cy="10680700"/>
  <p:notesSz cx="7556500" cy="106807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6737" y="3311017"/>
            <a:ext cx="6423025" cy="22429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3475" y="5981192"/>
            <a:ext cx="5289550" cy="2670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00" b="0" i="0">
                <a:solidFill>
                  <a:srgbClr val="296AAE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3309239" y="2771140"/>
            <a:ext cx="84455" cy="2540"/>
          </a:xfrm>
          <a:custGeom>
            <a:avLst/>
            <a:gdLst/>
            <a:ahLst/>
            <a:cxnLst/>
            <a:rect l="l" t="t" r="r" b="b"/>
            <a:pathLst>
              <a:path w="84454" h="2539">
                <a:moveTo>
                  <a:pt x="83947" y="0"/>
                </a:moveTo>
                <a:lnTo>
                  <a:pt x="0" y="0"/>
                </a:lnTo>
                <a:lnTo>
                  <a:pt x="16637" y="2540"/>
                </a:lnTo>
                <a:lnTo>
                  <a:pt x="67183" y="2540"/>
                </a:lnTo>
                <a:lnTo>
                  <a:pt x="83947" y="0"/>
                </a:lnTo>
                <a:close/>
              </a:path>
            </a:pathLst>
          </a:custGeom>
          <a:solidFill>
            <a:srgbClr val="C5C5C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3008376" y="2089150"/>
            <a:ext cx="685800" cy="681990"/>
          </a:xfrm>
          <a:custGeom>
            <a:avLst/>
            <a:gdLst/>
            <a:ahLst/>
            <a:cxnLst/>
            <a:rect l="l" t="t" r="r" b="b"/>
            <a:pathLst>
              <a:path w="685800" h="681989">
                <a:moveTo>
                  <a:pt x="376427" y="0"/>
                </a:moveTo>
                <a:lnTo>
                  <a:pt x="309118" y="0"/>
                </a:lnTo>
                <a:lnTo>
                  <a:pt x="275844" y="5080"/>
                </a:lnTo>
                <a:lnTo>
                  <a:pt x="267588" y="7620"/>
                </a:lnTo>
                <a:lnTo>
                  <a:pt x="259461" y="8890"/>
                </a:lnTo>
                <a:lnTo>
                  <a:pt x="219329" y="21590"/>
                </a:lnTo>
                <a:lnTo>
                  <a:pt x="211581" y="25400"/>
                </a:lnTo>
                <a:lnTo>
                  <a:pt x="203835" y="27940"/>
                </a:lnTo>
                <a:lnTo>
                  <a:pt x="188594" y="35560"/>
                </a:lnTo>
                <a:lnTo>
                  <a:pt x="166497" y="46990"/>
                </a:lnTo>
                <a:lnTo>
                  <a:pt x="152273" y="57150"/>
                </a:lnTo>
                <a:lnTo>
                  <a:pt x="145287" y="60960"/>
                </a:lnTo>
                <a:lnTo>
                  <a:pt x="131825" y="71120"/>
                </a:lnTo>
                <a:lnTo>
                  <a:pt x="125222" y="76200"/>
                </a:lnTo>
                <a:lnTo>
                  <a:pt x="118744" y="82550"/>
                </a:lnTo>
                <a:lnTo>
                  <a:pt x="112522" y="87630"/>
                </a:lnTo>
                <a:lnTo>
                  <a:pt x="106299" y="93980"/>
                </a:lnTo>
                <a:lnTo>
                  <a:pt x="100330" y="99060"/>
                </a:lnTo>
                <a:lnTo>
                  <a:pt x="94487" y="105410"/>
                </a:lnTo>
                <a:lnTo>
                  <a:pt x="67437" y="137160"/>
                </a:lnTo>
                <a:lnTo>
                  <a:pt x="62484" y="144780"/>
                </a:lnTo>
                <a:lnTo>
                  <a:pt x="57657" y="151130"/>
                </a:lnTo>
                <a:lnTo>
                  <a:pt x="53086" y="158750"/>
                </a:lnTo>
                <a:lnTo>
                  <a:pt x="48641" y="165100"/>
                </a:lnTo>
                <a:lnTo>
                  <a:pt x="44450" y="172720"/>
                </a:lnTo>
                <a:lnTo>
                  <a:pt x="26035" y="210820"/>
                </a:lnTo>
                <a:lnTo>
                  <a:pt x="12318" y="250190"/>
                </a:lnTo>
                <a:lnTo>
                  <a:pt x="10160" y="259080"/>
                </a:lnTo>
                <a:lnTo>
                  <a:pt x="8255" y="266700"/>
                </a:lnTo>
                <a:lnTo>
                  <a:pt x="1524" y="308610"/>
                </a:lnTo>
                <a:lnTo>
                  <a:pt x="0" y="334010"/>
                </a:lnTo>
                <a:lnTo>
                  <a:pt x="0" y="350520"/>
                </a:lnTo>
                <a:lnTo>
                  <a:pt x="3556" y="392430"/>
                </a:lnTo>
                <a:lnTo>
                  <a:pt x="8255" y="416560"/>
                </a:lnTo>
                <a:lnTo>
                  <a:pt x="10160" y="425450"/>
                </a:lnTo>
                <a:lnTo>
                  <a:pt x="12318" y="433070"/>
                </a:lnTo>
                <a:lnTo>
                  <a:pt x="14605" y="441960"/>
                </a:lnTo>
                <a:lnTo>
                  <a:pt x="17144" y="449580"/>
                </a:lnTo>
                <a:lnTo>
                  <a:pt x="19938" y="457200"/>
                </a:lnTo>
                <a:lnTo>
                  <a:pt x="22860" y="466090"/>
                </a:lnTo>
                <a:lnTo>
                  <a:pt x="44450" y="510540"/>
                </a:lnTo>
                <a:lnTo>
                  <a:pt x="57657" y="532130"/>
                </a:lnTo>
                <a:lnTo>
                  <a:pt x="62484" y="539750"/>
                </a:lnTo>
                <a:lnTo>
                  <a:pt x="67437" y="546100"/>
                </a:lnTo>
                <a:lnTo>
                  <a:pt x="72517" y="553720"/>
                </a:lnTo>
                <a:lnTo>
                  <a:pt x="77724" y="560070"/>
                </a:lnTo>
                <a:lnTo>
                  <a:pt x="83185" y="566420"/>
                </a:lnTo>
                <a:lnTo>
                  <a:pt x="88773" y="572770"/>
                </a:lnTo>
                <a:lnTo>
                  <a:pt x="94487" y="579120"/>
                </a:lnTo>
                <a:lnTo>
                  <a:pt x="100330" y="584200"/>
                </a:lnTo>
                <a:lnTo>
                  <a:pt x="106299" y="590550"/>
                </a:lnTo>
                <a:lnTo>
                  <a:pt x="112522" y="595630"/>
                </a:lnTo>
                <a:lnTo>
                  <a:pt x="118744" y="601980"/>
                </a:lnTo>
                <a:lnTo>
                  <a:pt x="125222" y="607060"/>
                </a:lnTo>
                <a:lnTo>
                  <a:pt x="159385" y="632460"/>
                </a:lnTo>
                <a:lnTo>
                  <a:pt x="173736" y="640080"/>
                </a:lnTo>
                <a:lnTo>
                  <a:pt x="181101" y="645160"/>
                </a:lnTo>
                <a:lnTo>
                  <a:pt x="196215" y="652780"/>
                </a:lnTo>
                <a:lnTo>
                  <a:pt x="203835" y="655320"/>
                </a:lnTo>
                <a:lnTo>
                  <a:pt x="211581" y="659130"/>
                </a:lnTo>
                <a:lnTo>
                  <a:pt x="219329" y="661670"/>
                </a:lnTo>
                <a:lnTo>
                  <a:pt x="227203" y="665480"/>
                </a:lnTo>
                <a:lnTo>
                  <a:pt x="251333" y="673100"/>
                </a:lnTo>
                <a:lnTo>
                  <a:pt x="259461" y="674370"/>
                </a:lnTo>
                <a:lnTo>
                  <a:pt x="267588" y="676910"/>
                </a:lnTo>
                <a:lnTo>
                  <a:pt x="275844" y="678180"/>
                </a:lnTo>
                <a:lnTo>
                  <a:pt x="284099" y="680720"/>
                </a:lnTo>
                <a:lnTo>
                  <a:pt x="292481" y="681990"/>
                </a:lnTo>
                <a:lnTo>
                  <a:pt x="393064" y="681990"/>
                </a:lnTo>
                <a:lnTo>
                  <a:pt x="401447" y="680720"/>
                </a:lnTo>
                <a:lnTo>
                  <a:pt x="409701" y="678180"/>
                </a:lnTo>
                <a:lnTo>
                  <a:pt x="417957" y="676910"/>
                </a:lnTo>
                <a:lnTo>
                  <a:pt x="426085" y="674370"/>
                </a:lnTo>
                <a:lnTo>
                  <a:pt x="434213" y="673100"/>
                </a:lnTo>
                <a:lnTo>
                  <a:pt x="458343" y="665480"/>
                </a:lnTo>
                <a:lnTo>
                  <a:pt x="466216" y="661670"/>
                </a:lnTo>
                <a:lnTo>
                  <a:pt x="473963" y="659130"/>
                </a:lnTo>
                <a:lnTo>
                  <a:pt x="481711" y="655320"/>
                </a:lnTo>
                <a:lnTo>
                  <a:pt x="489331" y="652780"/>
                </a:lnTo>
                <a:lnTo>
                  <a:pt x="504444" y="645160"/>
                </a:lnTo>
                <a:lnTo>
                  <a:pt x="511810" y="640080"/>
                </a:lnTo>
                <a:lnTo>
                  <a:pt x="526161" y="632460"/>
                </a:lnTo>
                <a:lnTo>
                  <a:pt x="560324" y="607060"/>
                </a:lnTo>
                <a:lnTo>
                  <a:pt x="573024" y="595630"/>
                </a:lnTo>
                <a:lnTo>
                  <a:pt x="579247" y="590550"/>
                </a:lnTo>
                <a:lnTo>
                  <a:pt x="585215" y="584200"/>
                </a:lnTo>
                <a:lnTo>
                  <a:pt x="591058" y="579120"/>
                </a:lnTo>
                <a:lnTo>
                  <a:pt x="596773" y="572770"/>
                </a:lnTo>
                <a:lnTo>
                  <a:pt x="602361" y="566420"/>
                </a:lnTo>
                <a:lnTo>
                  <a:pt x="607822" y="560070"/>
                </a:lnTo>
                <a:lnTo>
                  <a:pt x="613028" y="553720"/>
                </a:lnTo>
                <a:lnTo>
                  <a:pt x="618109" y="546100"/>
                </a:lnTo>
                <a:lnTo>
                  <a:pt x="623062" y="539750"/>
                </a:lnTo>
                <a:lnTo>
                  <a:pt x="627888" y="532130"/>
                </a:lnTo>
                <a:lnTo>
                  <a:pt x="632460" y="525780"/>
                </a:lnTo>
                <a:lnTo>
                  <a:pt x="636904" y="518160"/>
                </a:lnTo>
                <a:lnTo>
                  <a:pt x="641096" y="510540"/>
                </a:lnTo>
                <a:lnTo>
                  <a:pt x="645160" y="504190"/>
                </a:lnTo>
                <a:lnTo>
                  <a:pt x="648970" y="496570"/>
                </a:lnTo>
                <a:lnTo>
                  <a:pt x="665607" y="457200"/>
                </a:lnTo>
                <a:lnTo>
                  <a:pt x="668401" y="449580"/>
                </a:lnTo>
                <a:lnTo>
                  <a:pt x="670940" y="441960"/>
                </a:lnTo>
                <a:lnTo>
                  <a:pt x="673226" y="433070"/>
                </a:lnTo>
                <a:lnTo>
                  <a:pt x="675386" y="425450"/>
                </a:lnTo>
                <a:lnTo>
                  <a:pt x="677290" y="416560"/>
                </a:lnTo>
                <a:lnTo>
                  <a:pt x="679069" y="408940"/>
                </a:lnTo>
                <a:lnTo>
                  <a:pt x="681863" y="392430"/>
                </a:lnTo>
                <a:lnTo>
                  <a:pt x="685546" y="350520"/>
                </a:lnTo>
                <a:lnTo>
                  <a:pt x="685546" y="334010"/>
                </a:lnTo>
                <a:lnTo>
                  <a:pt x="680593" y="283210"/>
                </a:lnTo>
                <a:lnTo>
                  <a:pt x="677290" y="266700"/>
                </a:lnTo>
                <a:lnTo>
                  <a:pt x="675386" y="259080"/>
                </a:lnTo>
                <a:lnTo>
                  <a:pt x="673226" y="250190"/>
                </a:lnTo>
                <a:lnTo>
                  <a:pt x="670940" y="242570"/>
                </a:lnTo>
                <a:lnTo>
                  <a:pt x="668401" y="234950"/>
                </a:lnTo>
                <a:lnTo>
                  <a:pt x="665607" y="226060"/>
                </a:lnTo>
                <a:lnTo>
                  <a:pt x="645160" y="180340"/>
                </a:lnTo>
                <a:lnTo>
                  <a:pt x="623062" y="144780"/>
                </a:lnTo>
                <a:lnTo>
                  <a:pt x="618109" y="137160"/>
                </a:lnTo>
                <a:lnTo>
                  <a:pt x="613028" y="130810"/>
                </a:lnTo>
                <a:lnTo>
                  <a:pt x="585215" y="99060"/>
                </a:lnTo>
                <a:lnTo>
                  <a:pt x="579247" y="93980"/>
                </a:lnTo>
                <a:lnTo>
                  <a:pt x="573024" y="87630"/>
                </a:lnTo>
                <a:lnTo>
                  <a:pt x="566674" y="82550"/>
                </a:lnTo>
                <a:lnTo>
                  <a:pt x="560324" y="76200"/>
                </a:lnTo>
                <a:lnTo>
                  <a:pt x="553720" y="71120"/>
                </a:lnTo>
                <a:lnTo>
                  <a:pt x="546988" y="66040"/>
                </a:lnTo>
                <a:lnTo>
                  <a:pt x="540131" y="60960"/>
                </a:lnTo>
                <a:lnTo>
                  <a:pt x="533273" y="57150"/>
                </a:lnTo>
                <a:lnTo>
                  <a:pt x="519049" y="46990"/>
                </a:lnTo>
                <a:lnTo>
                  <a:pt x="504444" y="39370"/>
                </a:lnTo>
                <a:lnTo>
                  <a:pt x="481711" y="27940"/>
                </a:lnTo>
                <a:lnTo>
                  <a:pt x="473963" y="25400"/>
                </a:lnTo>
                <a:lnTo>
                  <a:pt x="466216" y="21590"/>
                </a:lnTo>
                <a:lnTo>
                  <a:pt x="426085" y="8890"/>
                </a:lnTo>
                <a:lnTo>
                  <a:pt x="417957" y="7620"/>
                </a:lnTo>
                <a:lnTo>
                  <a:pt x="409701" y="5080"/>
                </a:lnTo>
                <a:lnTo>
                  <a:pt x="376427" y="0"/>
                </a:lnTo>
                <a:close/>
              </a:path>
            </a:pathLst>
          </a:custGeom>
          <a:solidFill>
            <a:srgbClr val="C5C5C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3325876" y="2087880"/>
            <a:ext cx="50800" cy="1270"/>
          </a:xfrm>
          <a:custGeom>
            <a:avLst/>
            <a:gdLst/>
            <a:ahLst/>
            <a:cxnLst/>
            <a:rect l="l" t="t" r="r" b="b"/>
            <a:pathLst>
              <a:path w="50800" h="1269">
                <a:moveTo>
                  <a:pt x="42037" y="0"/>
                </a:moveTo>
                <a:lnTo>
                  <a:pt x="8509" y="0"/>
                </a:lnTo>
                <a:lnTo>
                  <a:pt x="0" y="1269"/>
                </a:lnTo>
                <a:lnTo>
                  <a:pt x="50546" y="1269"/>
                </a:lnTo>
                <a:lnTo>
                  <a:pt x="42037" y="0"/>
                </a:lnTo>
                <a:close/>
              </a:path>
            </a:pathLst>
          </a:custGeom>
          <a:solidFill>
            <a:srgbClr val="C5C5C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4193032" y="2777236"/>
            <a:ext cx="84455" cy="2540"/>
          </a:xfrm>
          <a:custGeom>
            <a:avLst/>
            <a:gdLst/>
            <a:ahLst/>
            <a:cxnLst/>
            <a:rect l="l" t="t" r="r" b="b"/>
            <a:pathLst>
              <a:path w="84454" h="2539">
                <a:moveTo>
                  <a:pt x="83946" y="0"/>
                </a:moveTo>
                <a:lnTo>
                  <a:pt x="0" y="0"/>
                </a:lnTo>
                <a:lnTo>
                  <a:pt x="16763" y="2539"/>
                </a:lnTo>
                <a:lnTo>
                  <a:pt x="67309" y="2539"/>
                </a:lnTo>
                <a:lnTo>
                  <a:pt x="83946" y="0"/>
                </a:lnTo>
                <a:close/>
              </a:path>
            </a:pathLst>
          </a:custGeom>
          <a:solidFill>
            <a:srgbClr val="296AA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k object 20"/>
          <p:cNvSpPr/>
          <p:nvPr/>
        </p:nvSpPr>
        <p:spPr>
          <a:xfrm>
            <a:off x="3892296" y="2095246"/>
            <a:ext cx="685800" cy="681990"/>
          </a:xfrm>
          <a:custGeom>
            <a:avLst/>
            <a:gdLst/>
            <a:ahLst/>
            <a:cxnLst/>
            <a:rect l="l" t="t" r="r" b="b"/>
            <a:pathLst>
              <a:path w="685800" h="681989">
                <a:moveTo>
                  <a:pt x="376427" y="0"/>
                </a:moveTo>
                <a:lnTo>
                  <a:pt x="309117" y="0"/>
                </a:lnTo>
                <a:lnTo>
                  <a:pt x="275843" y="5079"/>
                </a:lnTo>
                <a:lnTo>
                  <a:pt x="267588" y="7620"/>
                </a:lnTo>
                <a:lnTo>
                  <a:pt x="259461" y="8890"/>
                </a:lnTo>
                <a:lnTo>
                  <a:pt x="219328" y="21590"/>
                </a:lnTo>
                <a:lnTo>
                  <a:pt x="211581" y="25400"/>
                </a:lnTo>
                <a:lnTo>
                  <a:pt x="203834" y="27940"/>
                </a:lnTo>
                <a:lnTo>
                  <a:pt x="188594" y="35560"/>
                </a:lnTo>
                <a:lnTo>
                  <a:pt x="166496" y="46990"/>
                </a:lnTo>
                <a:lnTo>
                  <a:pt x="152273" y="57150"/>
                </a:lnTo>
                <a:lnTo>
                  <a:pt x="145287" y="60960"/>
                </a:lnTo>
                <a:lnTo>
                  <a:pt x="131825" y="71120"/>
                </a:lnTo>
                <a:lnTo>
                  <a:pt x="125221" y="76200"/>
                </a:lnTo>
                <a:lnTo>
                  <a:pt x="118744" y="82550"/>
                </a:lnTo>
                <a:lnTo>
                  <a:pt x="112521" y="87629"/>
                </a:lnTo>
                <a:lnTo>
                  <a:pt x="106299" y="93979"/>
                </a:lnTo>
                <a:lnTo>
                  <a:pt x="100329" y="99060"/>
                </a:lnTo>
                <a:lnTo>
                  <a:pt x="94487" y="105410"/>
                </a:lnTo>
                <a:lnTo>
                  <a:pt x="67309" y="137160"/>
                </a:lnTo>
                <a:lnTo>
                  <a:pt x="62483" y="144779"/>
                </a:lnTo>
                <a:lnTo>
                  <a:pt x="57657" y="151129"/>
                </a:lnTo>
                <a:lnTo>
                  <a:pt x="53086" y="158750"/>
                </a:lnTo>
                <a:lnTo>
                  <a:pt x="48640" y="165100"/>
                </a:lnTo>
                <a:lnTo>
                  <a:pt x="44450" y="172720"/>
                </a:lnTo>
                <a:lnTo>
                  <a:pt x="26034" y="210820"/>
                </a:lnTo>
                <a:lnTo>
                  <a:pt x="12318" y="250190"/>
                </a:lnTo>
                <a:lnTo>
                  <a:pt x="10159" y="259079"/>
                </a:lnTo>
                <a:lnTo>
                  <a:pt x="8254" y="266700"/>
                </a:lnTo>
                <a:lnTo>
                  <a:pt x="762" y="316229"/>
                </a:lnTo>
                <a:lnTo>
                  <a:pt x="0" y="334010"/>
                </a:lnTo>
                <a:lnTo>
                  <a:pt x="0" y="350520"/>
                </a:lnTo>
                <a:lnTo>
                  <a:pt x="3555" y="392429"/>
                </a:lnTo>
                <a:lnTo>
                  <a:pt x="8254" y="416560"/>
                </a:lnTo>
                <a:lnTo>
                  <a:pt x="10159" y="425450"/>
                </a:lnTo>
                <a:lnTo>
                  <a:pt x="12318" y="433070"/>
                </a:lnTo>
                <a:lnTo>
                  <a:pt x="14604" y="441960"/>
                </a:lnTo>
                <a:lnTo>
                  <a:pt x="17144" y="449579"/>
                </a:lnTo>
                <a:lnTo>
                  <a:pt x="19938" y="457200"/>
                </a:lnTo>
                <a:lnTo>
                  <a:pt x="22859" y="466090"/>
                </a:lnTo>
                <a:lnTo>
                  <a:pt x="44450" y="510540"/>
                </a:lnTo>
                <a:lnTo>
                  <a:pt x="57657" y="532129"/>
                </a:lnTo>
                <a:lnTo>
                  <a:pt x="62483" y="539750"/>
                </a:lnTo>
                <a:lnTo>
                  <a:pt x="67309" y="546100"/>
                </a:lnTo>
                <a:lnTo>
                  <a:pt x="72516" y="553720"/>
                </a:lnTo>
                <a:lnTo>
                  <a:pt x="77724" y="560070"/>
                </a:lnTo>
                <a:lnTo>
                  <a:pt x="83184" y="566420"/>
                </a:lnTo>
                <a:lnTo>
                  <a:pt x="88773" y="572770"/>
                </a:lnTo>
                <a:lnTo>
                  <a:pt x="94487" y="579120"/>
                </a:lnTo>
                <a:lnTo>
                  <a:pt x="100329" y="584200"/>
                </a:lnTo>
                <a:lnTo>
                  <a:pt x="106299" y="590550"/>
                </a:lnTo>
                <a:lnTo>
                  <a:pt x="112521" y="595629"/>
                </a:lnTo>
                <a:lnTo>
                  <a:pt x="118744" y="601979"/>
                </a:lnTo>
                <a:lnTo>
                  <a:pt x="125221" y="607060"/>
                </a:lnTo>
                <a:lnTo>
                  <a:pt x="159384" y="632460"/>
                </a:lnTo>
                <a:lnTo>
                  <a:pt x="173736" y="640079"/>
                </a:lnTo>
                <a:lnTo>
                  <a:pt x="181101" y="645160"/>
                </a:lnTo>
                <a:lnTo>
                  <a:pt x="196214" y="652779"/>
                </a:lnTo>
                <a:lnTo>
                  <a:pt x="203834" y="655320"/>
                </a:lnTo>
                <a:lnTo>
                  <a:pt x="211581" y="659129"/>
                </a:lnTo>
                <a:lnTo>
                  <a:pt x="219328" y="661670"/>
                </a:lnTo>
                <a:lnTo>
                  <a:pt x="227202" y="665479"/>
                </a:lnTo>
                <a:lnTo>
                  <a:pt x="251332" y="673100"/>
                </a:lnTo>
                <a:lnTo>
                  <a:pt x="259461" y="674370"/>
                </a:lnTo>
                <a:lnTo>
                  <a:pt x="267588" y="676910"/>
                </a:lnTo>
                <a:lnTo>
                  <a:pt x="275843" y="678179"/>
                </a:lnTo>
                <a:lnTo>
                  <a:pt x="284099" y="680720"/>
                </a:lnTo>
                <a:lnTo>
                  <a:pt x="292480" y="681990"/>
                </a:lnTo>
                <a:lnTo>
                  <a:pt x="393064" y="681990"/>
                </a:lnTo>
                <a:lnTo>
                  <a:pt x="401319" y="680720"/>
                </a:lnTo>
                <a:lnTo>
                  <a:pt x="409701" y="678179"/>
                </a:lnTo>
                <a:lnTo>
                  <a:pt x="417956" y="676910"/>
                </a:lnTo>
                <a:lnTo>
                  <a:pt x="426084" y="674370"/>
                </a:lnTo>
                <a:lnTo>
                  <a:pt x="434213" y="673100"/>
                </a:lnTo>
                <a:lnTo>
                  <a:pt x="458215" y="665479"/>
                </a:lnTo>
                <a:lnTo>
                  <a:pt x="466089" y="661670"/>
                </a:lnTo>
                <a:lnTo>
                  <a:pt x="473963" y="659129"/>
                </a:lnTo>
                <a:lnTo>
                  <a:pt x="481711" y="655320"/>
                </a:lnTo>
                <a:lnTo>
                  <a:pt x="489330" y="652779"/>
                </a:lnTo>
                <a:lnTo>
                  <a:pt x="504443" y="645160"/>
                </a:lnTo>
                <a:lnTo>
                  <a:pt x="511809" y="640079"/>
                </a:lnTo>
                <a:lnTo>
                  <a:pt x="526161" y="632460"/>
                </a:lnTo>
                <a:lnTo>
                  <a:pt x="560324" y="607060"/>
                </a:lnTo>
                <a:lnTo>
                  <a:pt x="573024" y="595629"/>
                </a:lnTo>
                <a:lnTo>
                  <a:pt x="579119" y="590550"/>
                </a:lnTo>
                <a:lnTo>
                  <a:pt x="585215" y="584200"/>
                </a:lnTo>
                <a:lnTo>
                  <a:pt x="591057" y="579120"/>
                </a:lnTo>
                <a:lnTo>
                  <a:pt x="596773" y="572770"/>
                </a:lnTo>
                <a:lnTo>
                  <a:pt x="602361" y="566420"/>
                </a:lnTo>
                <a:lnTo>
                  <a:pt x="607821" y="560070"/>
                </a:lnTo>
                <a:lnTo>
                  <a:pt x="613028" y="553720"/>
                </a:lnTo>
                <a:lnTo>
                  <a:pt x="618108" y="546100"/>
                </a:lnTo>
                <a:lnTo>
                  <a:pt x="623062" y="539750"/>
                </a:lnTo>
                <a:lnTo>
                  <a:pt x="627888" y="532129"/>
                </a:lnTo>
                <a:lnTo>
                  <a:pt x="632459" y="525779"/>
                </a:lnTo>
                <a:lnTo>
                  <a:pt x="636904" y="518160"/>
                </a:lnTo>
                <a:lnTo>
                  <a:pt x="641095" y="510540"/>
                </a:lnTo>
                <a:lnTo>
                  <a:pt x="645159" y="504190"/>
                </a:lnTo>
                <a:lnTo>
                  <a:pt x="648969" y="496570"/>
                </a:lnTo>
                <a:lnTo>
                  <a:pt x="665606" y="457200"/>
                </a:lnTo>
                <a:lnTo>
                  <a:pt x="668274" y="449579"/>
                </a:lnTo>
                <a:lnTo>
                  <a:pt x="670813" y="441960"/>
                </a:lnTo>
                <a:lnTo>
                  <a:pt x="673226" y="433070"/>
                </a:lnTo>
                <a:lnTo>
                  <a:pt x="675386" y="425450"/>
                </a:lnTo>
                <a:lnTo>
                  <a:pt x="677290" y="416560"/>
                </a:lnTo>
                <a:lnTo>
                  <a:pt x="679068" y="408940"/>
                </a:lnTo>
                <a:lnTo>
                  <a:pt x="681863" y="392429"/>
                </a:lnTo>
                <a:lnTo>
                  <a:pt x="685545" y="350520"/>
                </a:lnTo>
                <a:lnTo>
                  <a:pt x="685545" y="334010"/>
                </a:lnTo>
                <a:lnTo>
                  <a:pt x="680592" y="283210"/>
                </a:lnTo>
                <a:lnTo>
                  <a:pt x="677290" y="266700"/>
                </a:lnTo>
                <a:lnTo>
                  <a:pt x="675386" y="259079"/>
                </a:lnTo>
                <a:lnTo>
                  <a:pt x="673226" y="250190"/>
                </a:lnTo>
                <a:lnTo>
                  <a:pt x="670813" y="242570"/>
                </a:lnTo>
                <a:lnTo>
                  <a:pt x="668274" y="234950"/>
                </a:lnTo>
                <a:lnTo>
                  <a:pt x="665606" y="226060"/>
                </a:lnTo>
                <a:lnTo>
                  <a:pt x="645159" y="180340"/>
                </a:lnTo>
                <a:lnTo>
                  <a:pt x="623062" y="144779"/>
                </a:lnTo>
                <a:lnTo>
                  <a:pt x="618108" y="137160"/>
                </a:lnTo>
                <a:lnTo>
                  <a:pt x="613028" y="130810"/>
                </a:lnTo>
                <a:lnTo>
                  <a:pt x="585215" y="99060"/>
                </a:lnTo>
                <a:lnTo>
                  <a:pt x="579119" y="93979"/>
                </a:lnTo>
                <a:lnTo>
                  <a:pt x="573024" y="87629"/>
                </a:lnTo>
                <a:lnTo>
                  <a:pt x="566674" y="82550"/>
                </a:lnTo>
                <a:lnTo>
                  <a:pt x="560324" y="76200"/>
                </a:lnTo>
                <a:lnTo>
                  <a:pt x="553719" y="71120"/>
                </a:lnTo>
                <a:lnTo>
                  <a:pt x="546988" y="66040"/>
                </a:lnTo>
                <a:lnTo>
                  <a:pt x="540130" y="60960"/>
                </a:lnTo>
                <a:lnTo>
                  <a:pt x="533273" y="57150"/>
                </a:lnTo>
                <a:lnTo>
                  <a:pt x="519049" y="46990"/>
                </a:lnTo>
                <a:lnTo>
                  <a:pt x="504443" y="39370"/>
                </a:lnTo>
                <a:lnTo>
                  <a:pt x="481711" y="27940"/>
                </a:lnTo>
                <a:lnTo>
                  <a:pt x="473963" y="25400"/>
                </a:lnTo>
                <a:lnTo>
                  <a:pt x="466089" y="21590"/>
                </a:lnTo>
                <a:lnTo>
                  <a:pt x="426084" y="8890"/>
                </a:lnTo>
                <a:lnTo>
                  <a:pt x="417956" y="7620"/>
                </a:lnTo>
                <a:lnTo>
                  <a:pt x="409701" y="5079"/>
                </a:lnTo>
                <a:lnTo>
                  <a:pt x="376427" y="0"/>
                </a:lnTo>
                <a:close/>
              </a:path>
            </a:pathLst>
          </a:custGeom>
          <a:solidFill>
            <a:srgbClr val="296AA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k object 21"/>
          <p:cNvSpPr/>
          <p:nvPr/>
        </p:nvSpPr>
        <p:spPr>
          <a:xfrm>
            <a:off x="4209796" y="2093976"/>
            <a:ext cx="50800" cy="1270"/>
          </a:xfrm>
          <a:custGeom>
            <a:avLst/>
            <a:gdLst/>
            <a:ahLst/>
            <a:cxnLst/>
            <a:rect l="l" t="t" r="r" b="b"/>
            <a:pathLst>
              <a:path w="50800" h="1269">
                <a:moveTo>
                  <a:pt x="42037" y="0"/>
                </a:moveTo>
                <a:lnTo>
                  <a:pt x="8381" y="0"/>
                </a:lnTo>
                <a:lnTo>
                  <a:pt x="0" y="1270"/>
                </a:lnTo>
                <a:lnTo>
                  <a:pt x="50545" y="1270"/>
                </a:lnTo>
                <a:lnTo>
                  <a:pt x="42037" y="0"/>
                </a:lnTo>
                <a:close/>
              </a:path>
            </a:pathLst>
          </a:custGeom>
          <a:solidFill>
            <a:srgbClr val="296AA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k object 22"/>
          <p:cNvSpPr/>
          <p:nvPr/>
        </p:nvSpPr>
        <p:spPr>
          <a:xfrm>
            <a:off x="3309239" y="3761740"/>
            <a:ext cx="84455" cy="2540"/>
          </a:xfrm>
          <a:custGeom>
            <a:avLst/>
            <a:gdLst/>
            <a:ahLst/>
            <a:cxnLst/>
            <a:rect l="l" t="t" r="r" b="b"/>
            <a:pathLst>
              <a:path w="84454" h="2539">
                <a:moveTo>
                  <a:pt x="83947" y="0"/>
                </a:moveTo>
                <a:lnTo>
                  <a:pt x="0" y="0"/>
                </a:lnTo>
                <a:lnTo>
                  <a:pt x="16637" y="2540"/>
                </a:lnTo>
                <a:lnTo>
                  <a:pt x="67183" y="2540"/>
                </a:lnTo>
                <a:lnTo>
                  <a:pt x="83947" y="0"/>
                </a:lnTo>
                <a:close/>
              </a:path>
            </a:pathLst>
          </a:custGeom>
          <a:solidFill>
            <a:srgbClr val="C5C5C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k object 23"/>
          <p:cNvSpPr/>
          <p:nvPr/>
        </p:nvSpPr>
        <p:spPr>
          <a:xfrm>
            <a:off x="3008376" y="3079750"/>
            <a:ext cx="685800" cy="681990"/>
          </a:xfrm>
          <a:custGeom>
            <a:avLst/>
            <a:gdLst/>
            <a:ahLst/>
            <a:cxnLst/>
            <a:rect l="l" t="t" r="r" b="b"/>
            <a:pathLst>
              <a:path w="685800" h="681989">
                <a:moveTo>
                  <a:pt x="376427" y="0"/>
                </a:moveTo>
                <a:lnTo>
                  <a:pt x="309118" y="0"/>
                </a:lnTo>
                <a:lnTo>
                  <a:pt x="275844" y="5080"/>
                </a:lnTo>
                <a:lnTo>
                  <a:pt x="267588" y="7620"/>
                </a:lnTo>
                <a:lnTo>
                  <a:pt x="259461" y="8890"/>
                </a:lnTo>
                <a:lnTo>
                  <a:pt x="219329" y="21590"/>
                </a:lnTo>
                <a:lnTo>
                  <a:pt x="211581" y="25400"/>
                </a:lnTo>
                <a:lnTo>
                  <a:pt x="203835" y="27940"/>
                </a:lnTo>
                <a:lnTo>
                  <a:pt x="188594" y="35560"/>
                </a:lnTo>
                <a:lnTo>
                  <a:pt x="166497" y="46990"/>
                </a:lnTo>
                <a:lnTo>
                  <a:pt x="152273" y="57150"/>
                </a:lnTo>
                <a:lnTo>
                  <a:pt x="145287" y="60960"/>
                </a:lnTo>
                <a:lnTo>
                  <a:pt x="131825" y="71120"/>
                </a:lnTo>
                <a:lnTo>
                  <a:pt x="125222" y="76200"/>
                </a:lnTo>
                <a:lnTo>
                  <a:pt x="118744" y="82550"/>
                </a:lnTo>
                <a:lnTo>
                  <a:pt x="112522" y="87630"/>
                </a:lnTo>
                <a:lnTo>
                  <a:pt x="106299" y="93980"/>
                </a:lnTo>
                <a:lnTo>
                  <a:pt x="100330" y="99060"/>
                </a:lnTo>
                <a:lnTo>
                  <a:pt x="94487" y="105410"/>
                </a:lnTo>
                <a:lnTo>
                  <a:pt x="67437" y="137160"/>
                </a:lnTo>
                <a:lnTo>
                  <a:pt x="62484" y="144780"/>
                </a:lnTo>
                <a:lnTo>
                  <a:pt x="57657" y="151130"/>
                </a:lnTo>
                <a:lnTo>
                  <a:pt x="53086" y="158750"/>
                </a:lnTo>
                <a:lnTo>
                  <a:pt x="48641" y="165100"/>
                </a:lnTo>
                <a:lnTo>
                  <a:pt x="44450" y="172720"/>
                </a:lnTo>
                <a:lnTo>
                  <a:pt x="26035" y="210820"/>
                </a:lnTo>
                <a:lnTo>
                  <a:pt x="12318" y="250190"/>
                </a:lnTo>
                <a:lnTo>
                  <a:pt x="10160" y="259080"/>
                </a:lnTo>
                <a:lnTo>
                  <a:pt x="8255" y="266700"/>
                </a:lnTo>
                <a:lnTo>
                  <a:pt x="1524" y="308610"/>
                </a:lnTo>
                <a:lnTo>
                  <a:pt x="0" y="334010"/>
                </a:lnTo>
                <a:lnTo>
                  <a:pt x="0" y="350520"/>
                </a:lnTo>
                <a:lnTo>
                  <a:pt x="3556" y="392430"/>
                </a:lnTo>
                <a:lnTo>
                  <a:pt x="8255" y="416560"/>
                </a:lnTo>
                <a:lnTo>
                  <a:pt x="10160" y="425450"/>
                </a:lnTo>
                <a:lnTo>
                  <a:pt x="12318" y="433070"/>
                </a:lnTo>
                <a:lnTo>
                  <a:pt x="14605" y="441960"/>
                </a:lnTo>
                <a:lnTo>
                  <a:pt x="17144" y="449580"/>
                </a:lnTo>
                <a:lnTo>
                  <a:pt x="19938" y="457200"/>
                </a:lnTo>
                <a:lnTo>
                  <a:pt x="22860" y="466090"/>
                </a:lnTo>
                <a:lnTo>
                  <a:pt x="44450" y="510540"/>
                </a:lnTo>
                <a:lnTo>
                  <a:pt x="57657" y="532130"/>
                </a:lnTo>
                <a:lnTo>
                  <a:pt x="62484" y="539750"/>
                </a:lnTo>
                <a:lnTo>
                  <a:pt x="67437" y="546100"/>
                </a:lnTo>
                <a:lnTo>
                  <a:pt x="72517" y="553720"/>
                </a:lnTo>
                <a:lnTo>
                  <a:pt x="77724" y="560070"/>
                </a:lnTo>
                <a:lnTo>
                  <a:pt x="83185" y="566420"/>
                </a:lnTo>
                <a:lnTo>
                  <a:pt x="88773" y="572770"/>
                </a:lnTo>
                <a:lnTo>
                  <a:pt x="94487" y="579120"/>
                </a:lnTo>
                <a:lnTo>
                  <a:pt x="100330" y="584200"/>
                </a:lnTo>
                <a:lnTo>
                  <a:pt x="106299" y="590550"/>
                </a:lnTo>
                <a:lnTo>
                  <a:pt x="112522" y="595630"/>
                </a:lnTo>
                <a:lnTo>
                  <a:pt x="118744" y="601980"/>
                </a:lnTo>
                <a:lnTo>
                  <a:pt x="125222" y="607060"/>
                </a:lnTo>
                <a:lnTo>
                  <a:pt x="159385" y="632460"/>
                </a:lnTo>
                <a:lnTo>
                  <a:pt x="173736" y="640080"/>
                </a:lnTo>
                <a:lnTo>
                  <a:pt x="181101" y="645160"/>
                </a:lnTo>
                <a:lnTo>
                  <a:pt x="196215" y="652780"/>
                </a:lnTo>
                <a:lnTo>
                  <a:pt x="203835" y="655320"/>
                </a:lnTo>
                <a:lnTo>
                  <a:pt x="211581" y="659130"/>
                </a:lnTo>
                <a:lnTo>
                  <a:pt x="219329" y="661670"/>
                </a:lnTo>
                <a:lnTo>
                  <a:pt x="227203" y="665480"/>
                </a:lnTo>
                <a:lnTo>
                  <a:pt x="251333" y="673100"/>
                </a:lnTo>
                <a:lnTo>
                  <a:pt x="259461" y="674370"/>
                </a:lnTo>
                <a:lnTo>
                  <a:pt x="267588" y="676910"/>
                </a:lnTo>
                <a:lnTo>
                  <a:pt x="275844" y="678180"/>
                </a:lnTo>
                <a:lnTo>
                  <a:pt x="284099" y="680720"/>
                </a:lnTo>
                <a:lnTo>
                  <a:pt x="292481" y="681990"/>
                </a:lnTo>
                <a:lnTo>
                  <a:pt x="393064" y="681990"/>
                </a:lnTo>
                <a:lnTo>
                  <a:pt x="401447" y="680720"/>
                </a:lnTo>
                <a:lnTo>
                  <a:pt x="409701" y="678180"/>
                </a:lnTo>
                <a:lnTo>
                  <a:pt x="417957" y="676910"/>
                </a:lnTo>
                <a:lnTo>
                  <a:pt x="426085" y="674370"/>
                </a:lnTo>
                <a:lnTo>
                  <a:pt x="434213" y="673100"/>
                </a:lnTo>
                <a:lnTo>
                  <a:pt x="458343" y="665480"/>
                </a:lnTo>
                <a:lnTo>
                  <a:pt x="466216" y="661670"/>
                </a:lnTo>
                <a:lnTo>
                  <a:pt x="473963" y="659130"/>
                </a:lnTo>
                <a:lnTo>
                  <a:pt x="481711" y="655320"/>
                </a:lnTo>
                <a:lnTo>
                  <a:pt x="489331" y="652780"/>
                </a:lnTo>
                <a:lnTo>
                  <a:pt x="504444" y="645160"/>
                </a:lnTo>
                <a:lnTo>
                  <a:pt x="511810" y="640080"/>
                </a:lnTo>
                <a:lnTo>
                  <a:pt x="526161" y="632460"/>
                </a:lnTo>
                <a:lnTo>
                  <a:pt x="560324" y="607060"/>
                </a:lnTo>
                <a:lnTo>
                  <a:pt x="573024" y="595630"/>
                </a:lnTo>
                <a:lnTo>
                  <a:pt x="579247" y="590550"/>
                </a:lnTo>
                <a:lnTo>
                  <a:pt x="585215" y="584200"/>
                </a:lnTo>
                <a:lnTo>
                  <a:pt x="591058" y="579120"/>
                </a:lnTo>
                <a:lnTo>
                  <a:pt x="596773" y="572770"/>
                </a:lnTo>
                <a:lnTo>
                  <a:pt x="602361" y="566420"/>
                </a:lnTo>
                <a:lnTo>
                  <a:pt x="607822" y="560070"/>
                </a:lnTo>
                <a:lnTo>
                  <a:pt x="613028" y="553720"/>
                </a:lnTo>
                <a:lnTo>
                  <a:pt x="618109" y="546100"/>
                </a:lnTo>
                <a:lnTo>
                  <a:pt x="623062" y="539750"/>
                </a:lnTo>
                <a:lnTo>
                  <a:pt x="627888" y="532130"/>
                </a:lnTo>
                <a:lnTo>
                  <a:pt x="632460" y="525780"/>
                </a:lnTo>
                <a:lnTo>
                  <a:pt x="636904" y="518160"/>
                </a:lnTo>
                <a:lnTo>
                  <a:pt x="641096" y="510540"/>
                </a:lnTo>
                <a:lnTo>
                  <a:pt x="645160" y="504190"/>
                </a:lnTo>
                <a:lnTo>
                  <a:pt x="648970" y="496570"/>
                </a:lnTo>
                <a:lnTo>
                  <a:pt x="665607" y="457200"/>
                </a:lnTo>
                <a:lnTo>
                  <a:pt x="668401" y="449580"/>
                </a:lnTo>
                <a:lnTo>
                  <a:pt x="670940" y="441960"/>
                </a:lnTo>
                <a:lnTo>
                  <a:pt x="673226" y="433070"/>
                </a:lnTo>
                <a:lnTo>
                  <a:pt x="675386" y="425450"/>
                </a:lnTo>
                <a:lnTo>
                  <a:pt x="677290" y="416560"/>
                </a:lnTo>
                <a:lnTo>
                  <a:pt x="679069" y="408940"/>
                </a:lnTo>
                <a:lnTo>
                  <a:pt x="681863" y="392430"/>
                </a:lnTo>
                <a:lnTo>
                  <a:pt x="685546" y="350520"/>
                </a:lnTo>
                <a:lnTo>
                  <a:pt x="685546" y="334010"/>
                </a:lnTo>
                <a:lnTo>
                  <a:pt x="680593" y="283210"/>
                </a:lnTo>
                <a:lnTo>
                  <a:pt x="677290" y="266700"/>
                </a:lnTo>
                <a:lnTo>
                  <a:pt x="675386" y="259080"/>
                </a:lnTo>
                <a:lnTo>
                  <a:pt x="673226" y="250190"/>
                </a:lnTo>
                <a:lnTo>
                  <a:pt x="670940" y="242570"/>
                </a:lnTo>
                <a:lnTo>
                  <a:pt x="668401" y="234950"/>
                </a:lnTo>
                <a:lnTo>
                  <a:pt x="665607" y="226060"/>
                </a:lnTo>
                <a:lnTo>
                  <a:pt x="645160" y="180340"/>
                </a:lnTo>
                <a:lnTo>
                  <a:pt x="623062" y="144780"/>
                </a:lnTo>
                <a:lnTo>
                  <a:pt x="618109" y="137160"/>
                </a:lnTo>
                <a:lnTo>
                  <a:pt x="613028" y="130810"/>
                </a:lnTo>
                <a:lnTo>
                  <a:pt x="585215" y="99060"/>
                </a:lnTo>
                <a:lnTo>
                  <a:pt x="579247" y="93980"/>
                </a:lnTo>
                <a:lnTo>
                  <a:pt x="573024" y="87630"/>
                </a:lnTo>
                <a:lnTo>
                  <a:pt x="566674" y="82550"/>
                </a:lnTo>
                <a:lnTo>
                  <a:pt x="560324" y="76200"/>
                </a:lnTo>
                <a:lnTo>
                  <a:pt x="553720" y="71120"/>
                </a:lnTo>
                <a:lnTo>
                  <a:pt x="546988" y="66040"/>
                </a:lnTo>
                <a:lnTo>
                  <a:pt x="540131" y="60960"/>
                </a:lnTo>
                <a:lnTo>
                  <a:pt x="533273" y="57150"/>
                </a:lnTo>
                <a:lnTo>
                  <a:pt x="519049" y="46990"/>
                </a:lnTo>
                <a:lnTo>
                  <a:pt x="504444" y="39370"/>
                </a:lnTo>
                <a:lnTo>
                  <a:pt x="481711" y="27940"/>
                </a:lnTo>
                <a:lnTo>
                  <a:pt x="473963" y="25400"/>
                </a:lnTo>
                <a:lnTo>
                  <a:pt x="466216" y="21590"/>
                </a:lnTo>
                <a:lnTo>
                  <a:pt x="426085" y="8890"/>
                </a:lnTo>
                <a:lnTo>
                  <a:pt x="417957" y="7620"/>
                </a:lnTo>
                <a:lnTo>
                  <a:pt x="409701" y="5080"/>
                </a:lnTo>
                <a:lnTo>
                  <a:pt x="376427" y="0"/>
                </a:lnTo>
                <a:close/>
              </a:path>
            </a:pathLst>
          </a:custGeom>
          <a:solidFill>
            <a:srgbClr val="C5C5C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k object 24"/>
          <p:cNvSpPr/>
          <p:nvPr/>
        </p:nvSpPr>
        <p:spPr>
          <a:xfrm>
            <a:off x="3325876" y="3078480"/>
            <a:ext cx="50800" cy="1270"/>
          </a:xfrm>
          <a:custGeom>
            <a:avLst/>
            <a:gdLst/>
            <a:ahLst/>
            <a:cxnLst/>
            <a:rect l="l" t="t" r="r" b="b"/>
            <a:pathLst>
              <a:path w="50800" h="1269">
                <a:moveTo>
                  <a:pt x="42037" y="0"/>
                </a:moveTo>
                <a:lnTo>
                  <a:pt x="8509" y="0"/>
                </a:lnTo>
                <a:lnTo>
                  <a:pt x="0" y="1269"/>
                </a:lnTo>
                <a:lnTo>
                  <a:pt x="50546" y="1269"/>
                </a:lnTo>
                <a:lnTo>
                  <a:pt x="42037" y="0"/>
                </a:lnTo>
                <a:close/>
              </a:path>
            </a:pathLst>
          </a:custGeom>
          <a:solidFill>
            <a:srgbClr val="C5C5C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k object 25"/>
          <p:cNvSpPr/>
          <p:nvPr/>
        </p:nvSpPr>
        <p:spPr>
          <a:xfrm>
            <a:off x="4196079" y="3773932"/>
            <a:ext cx="84455" cy="2540"/>
          </a:xfrm>
          <a:custGeom>
            <a:avLst/>
            <a:gdLst/>
            <a:ahLst/>
            <a:cxnLst/>
            <a:rect l="l" t="t" r="r" b="b"/>
            <a:pathLst>
              <a:path w="84454" h="2539">
                <a:moveTo>
                  <a:pt x="83947" y="0"/>
                </a:moveTo>
                <a:lnTo>
                  <a:pt x="0" y="0"/>
                </a:lnTo>
                <a:lnTo>
                  <a:pt x="16764" y="2539"/>
                </a:lnTo>
                <a:lnTo>
                  <a:pt x="67310" y="2539"/>
                </a:lnTo>
                <a:lnTo>
                  <a:pt x="83947" y="0"/>
                </a:lnTo>
                <a:close/>
              </a:path>
            </a:pathLst>
          </a:custGeom>
          <a:solidFill>
            <a:srgbClr val="296AA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bk object 26"/>
          <p:cNvSpPr/>
          <p:nvPr/>
        </p:nvSpPr>
        <p:spPr>
          <a:xfrm>
            <a:off x="3895344" y="3091942"/>
            <a:ext cx="685800" cy="681990"/>
          </a:xfrm>
          <a:custGeom>
            <a:avLst/>
            <a:gdLst/>
            <a:ahLst/>
            <a:cxnLst/>
            <a:rect l="l" t="t" r="r" b="b"/>
            <a:pathLst>
              <a:path w="685800" h="681989">
                <a:moveTo>
                  <a:pt x="376427" y="0"/>
                </a:moveTo>
                <a:lnTo>
                  <a:pt x="309117" y="0"/>
                </a:lnTo>
                <a:lnTo>
                  <a:pt x="275843" y="5079"/>
                </a:lnTo>
                <a:lnTo>
                  <a:pt x="267588" y="7620"/>
                </a:lnTo>
                <a:lnTo>
                  <a:pt x="259460" y="8890"/>
                </a:lnTo>
                <a:lnTo>
                  <a:pt x="219328" y="21590"/>
                </a:lnTo>
                <a:lnTo>
                  <a:pt x="211581" y="25400"/>
                </a:lnTo>
                <a:lnTo>
                  <a:pt x="203834" y="27940"/>
                </a:lnTo>
                <a:lnTo>
                  <a:pt x="181101" y="39370"/>
                </a:lnTo>
                <a:lnTo>
                  <a:pt x="166496" y="46990"/>
                </a:lnTo>
                <a:lnTo>
                  <a:pt x="152272" y="57150"/>
                </a:lnTo>
                <a:lnTo>
                  <a:pt x="145287" y="60959"/>
                </a:lnTo>
                <a:lnTo>
                  <a:pt x="131825" y="71120"/>
                </a:lnTo>
                <a:lnTo>
                  <a:pt x="125221" y="76200"/>
                </a:lnTo>
                <a:lnTo>
                  <a:pt x="118744" y="82550"/>
                </a:lnTo>
                <a:lnTo>
                  <a:pt x="112521" y="87629"/>
                </a:lnTo>
                <a:lnTo>
                  <a:pt x="106298" y="93979"/>
                </a:lnTo>
                <a:lnTo>
                  <a:pt x="100329" y="99059"/>
                </a:lnTo>
                <a:lnTo>
                  <a:pt x="94487" y="105409"/>
                </a:lnTo>
                <a:lnTo>
                  <a:pt x="67309" y="137159"/>
                </a:lnTo>
                <a:lnTo>
                  <a:pt x="62483" y="144779"/>
                </a:lnTo>
                <a:lnTo>
                  <a:pt x="57657" y="151129"/>
                </a:lnTo>
                <a:lnTo>
                  <a:pt x="53085" y="158750"/>
                </a:lnTo>
                <a:lnTo>
                  <a:pt x="48640" y="165100"/>
                </a:lnTo>
                <a:lnTo>
                  <a:pt x="44450" y="172720"/>
                </a:lnTo>
                <a:lnTo>
                  <a:pt x="26034" y="210820"/>
                </a:lnTo>
                <a:lnTo>
                  <a:pt x="14604" y="242570"/>
                </a:lnTo>
                <a:lnTo>
                  <a:pt x="12318" y="250190"/>
                </a:lnTo>
                <a:lnTo>
                  <a:pt x="10159" y="259079"/>
                </a:lnTo>
                <a:lnTo>
                  <a:pt x="8254" y="266700"/>
                </a:lnTo>
                <a:lnTo>
                  <a:pt x="6476" y="275590"/>
                </a:lnTo>
                <a:lnTo>
                  <a:pt x="761" y="316229"/>
                </a:lnTo>
                <a:lnTo>
                  <a:pt x="0" y="334009"/>
                </a:lnTo>
                <a:lnTo>
                  <a:pt x="0" y="350520"/>
                </a:lnTo>
                <a:lnTo>
                  <a:pt x="3555" y="392429"/>
                </a:lnTo>
                <a:lnTo>
                  <a:pt x="8254" y="416559"/>
                </a:lnTo>
                <a:lnTo>
                  <a:pt x="10159" y="425450"/>
                </a:lnTo>
                <a:lnTo>
                  <a:pt x="12318" y="433070"/>
                </a:lnTo>
                <a:lnTo>
                  <a:pt x="14604" y="441959"/>
                </a:lnTo>
                <a:lnTo>
                  <a:pt x="17144" y="449579"/>
                </a:lnTo>
                <a:lnTo>
                  <a:pt x="19938" y="457200"/>
                </a:lnTo>
                <a:lnTo>
                  <a:pt x="22859" y="466090"/>
                </a:lnTo>
                <a:lnTo>
                  <a:pt x="44450" y="510540"/>
                </a:lnTo>
                <a:lnTo>
                  <a:pt x="57657" y="532129"/>
                </a:lnTo>
                <a:lnTo>
                  <a:pt x="62483" y="539750"/>
                </a:lnTo>
                <a:lnTo>
                  <a:pt x="67309" y="546100"/>
                </a:lnTo>
                <a:lnTo>
                  <a:pt x="72516" y="553720"/>
                </a:lnTo>
                <a:lnTo>
                  <a:pt x="77723" y="560070"/>
                </a:lnTo>
                <a:lnTo>
                  <a:pt x="83184" y="566420"/>
                </a:lnTo>
                <a:lnTo>
                  <a:pt x="88772" y="572770"/>
                </a:lnTo>
                <a:lnTo>
                  <a:pt x="94487" y="579120"/>
                </a:lnTo>
                <a:lnTo>
                  <a:pt x="100329" y="584200"/>
                </a:lnTo>
                <a:lnTo>
                  <a:pt x="106298" y="590550"/>
                </a:lnTo>
                <a:lnTo>
                  <a:pt x="112521" y="595629"/>
                </a:lnTo>
                <a:lnTo>
                  <a:pt x="118744" y="601979"/>
                </a:lnTo>
                <a:lnTo>
                  <a:pt x="125221" y="607059"/>
                </a:lnTo>
                <a:lnTo>
                  <a:pt x="159384" y="632459"/>
                </a:lnTo>
                <a:lnTo>
                  <a:pt x="173735" y="640079"/>
                </a:lnTo>
                <a:lnTo>
                  <a:pt x="181101" y="645159"/>
                </a:lnTo>
                <a:lnTo>
                  <a:pt x="196214" y="652779"/>
                </a:lnTo>
                <a:lnTo>
                  <a:pt x="203834" y="655320"/>
                </a:lnTo>
                <a:lnTo>
                  <a:pt x="211581" y="659129"/>
                </a:lnTo>
                <a:lnTo>
                  <a:pt x="219328" y="661670"/>
                </a:lnTo>
                <a:lnTo>
                  <a:pt x="227202" y="665479"/>
                </a:lnTo>
                <a:lnTo>
                  <a:pt x="251332" y="673100"/>
                </a:lnTo>
                <a:lnTo>
                  <a:pt x="259460" y="674370"/>
                </a:lnTo>
                <a:lnTo>
                  <a:pt x="267588" y="676909"/>
                </a:lnTo>
                <a:lnTo>
                  <a:pt x="275843" y="678179"/>
                </a:lnTo>
                <a:lnTo>
                  <a:pt x="284098" y="680720"/>
                </a:lnTo>
                <a:lnTo>
                  <a:pt x="292480" y="681990"/>
                </a:lnTo>
                <a:lnTo>
                  <a:pt x="393064" y="681990"/>
                </a:lnTo>
                <a:lnTo>
                  <a:pt x="401319" y="680720"/>
                </a:lnTo>
                <a:lnTo>
                  <a:pt x="409701" y="678179"/>
                </a:lnTo>
                <a:lnTo>
                  <a:pt x="417829" y="676909"/>
                </a:lnTo>
                <a:lnTo>
                  <a:pt x="426084" y="674370"/>
                </a:lnTo>
                <a:lnTo>
                  <a:pt x="434213" y="673100"/>
                </a:lnTo>
                <a:lnTo>
                  <a:pt x="458215" y="665479"/>
                </a:lnTo>
                <a:lnTo>
                  <a:pt x="466089" y="661670"/>
                </a:lnTo>
                <a:lnTo>
                  <a:pt x="473963" y="659129"/>
                </a:lnTo>
                <a:lnTo>
                  <a:pt x="481710" y="655320"/>
                </a:lnTo>
                <a:lnTo>
                  <a:pt x="489330" y="652779"/>
                </a:lnTo>
                <a:lnTo>
                  <a:pt x="504443" y="645159"/>
                </a:lnTo>
                <a:lnTo>
                  <a:pt x="511809" y="640079"/>
                </a:lnTo>
                <a:lnTo>
                  <a:pt x="526160" y="632459"/>
                </a:lnTo>
                <a:lnTo>
                  <a:pt x="560323" y="607059"/>
                </a:lnTo>
                <a:lnTo>
                  <a:pt x="573023" y="595629"/>
                </a:lnTo>
                <a:lnTo>
                  <a:pt x="579119" y="590550"/>
                </a:lnTo>
                <a:lnTo>
                  <a:pt x="585215" y="584200"/>
                </a:lnTo>
                <a:lnTo>
                  <a:pt x="591057" y="579120"/>
                </a:lnTo>
                <a:lnTo>
                  <a:pt x="596772" y="572770"/>
                </a:lnTo>
                <a:lnTo>
                  <a:pt x="602360" y="566420"/>
                </a:lnTo>
                <a:lnTo>
                  <a:pt x="607821" y="560070"/>
                </a:lnTo>
                <a:lnTo>
                  <a:pt x="613028" y="553720"/>
                </a:lnTo>
                <a:lnTo>
                  <a:pt x="618108" y="546100"/>
                </a:lnTo>
                <a:lnTo>
                  <a:pt x="623061" y="539750"/>
                </a:lnTo>
                <a:lnTo>
                  <a:pt x="627888" y="532129"/>
                </a:lnTo>
                <a:lnTo>
                  <a:pt x="632459" y="525779"/>
                </a:lnTo>
                <a:lnTo>
                  <a:pt x="636904" y="518159"/>
                </a:lnTo>
                <a:lnTo>
                  <a:pt x="641095" y="510540"/>
                </a:lnTo>
                <a:lnTo>
                  <a:pt x="645159" y="504190"/>
                </a:lnTo>
                <a:lnTo>
                  <a:pt x="648969" y="496570"/>
                </a:lnTo>
                <a:lnTo>
                  <a:pt x="665606" y="457200"/>
                </a:lnTo>
                <a:lnTo>
                  <a:pt x="668273" y="449579"/>
                </a:lnTo>
                <a:lnTo>
                  <a:pt x="670813" y="441959"/>
                </a:lnTo>
                <a:lnTo>
                  <a:pt x="673226" y="433070"/>
                </a:lnTo>
                <a:lnTo>
                  <a:pt x="675385" y="425450"/>
                </a:lnTo>
                <a:lnTo>
                  <a:pt x="677290" y="416559"/>
                </a:lnTo>
                <a:lnTo>
                  <a:pt x="679068" y="408940"/>
                </a:lnTo>
                <a:lnTo>
                  <a:pt x="681863" y="392429"/>
                </a:lnTo>
                <a:lnTo>
                  <a:pt x="685545" y="350520"/>
                </a:lnTo>
                <a:lnTo>
                  <a:pt x="685545" y="334009"/>
                </a:lnTo>
                <a:lnTo>
                  <a:pt x="685164" y="325120"/>
                </a:lnTo>
                <a:lnTo>
                  <a:pt x="680592" y="283209"/>
                </a:lnTo>
                <a:lnTo>
                  <a:pt x="677290" y="266700"/>
                </a:lnTo>
                <a:lnTo>
                  <a:pt x="675385" y="259079"/>
                </a:lnTo>
                <a:lnTo>
                  <a:pt x="673226" y="250190"/>
                </a:lnTo>
                <a:lnTo>
                  <a:pt x="670813" y="242570"/>
                </a:lnTo>
                <a:lnTo>
                  <a:pt x="656208" y="203200"/>
                </a:lnTo>
                <a:lnTo>
                  <a:pt x="636904" y="165100"/>
                </a:lnTo>
                <a:lnTo>
                  <a:pt x="632459" y="158750"/>
                </a:lnTo>
                <a:lnTo>
                  <a:pt x="627888" y="151129"/>
                </a:lnTo>
                <a:lnTo>
                  <a:pt x="623061" y="144779"/>
                </a:lnTo>
                <a:lnTo>
                  <a:pt x="618108" y="137159"/>
                </a:lnTo>
                <a:lnTo>
                  <a:pt x="613028" y="130809"/>
                </a:lnTo>
                <a:lnTo>
                  <a:pt x="585215" y="99059"/>
                </a:lnTo>
                <a:lnTo>
                  <a:pt x="579119" y="93979"/>
                </a:lnTo>
                <a:lnTo>
                  <a:pt x="573023" y="87629"/>
                </a:lnTo>
                <a:lnTo>
                  <a:pt x="566673" y="82550"/>
                </a:lnTo>
                <a:lnTo>
                  <a:pt x="560323" y="76200"/>
                </a:lnTo>
                <a:lnTo>
                  <a:pt x="553719" y="71120"/>
                </a:lnTo>
                <a:lnTo>
                  <a:pt x="546988" y="66040"/>
                </a:lnTo>
                <a:lnTo>
                  <a:pt x="540130" y="60959"/>
                </a:lnTo>
                <a:lnTo>
                  <a:pt x="533272" y="57150"/>
                </a:lnTo>
                <a:lnTo>
                  <a:pt x="519048" y="46990"/>
                </a:lnTo>
                <a:lnTo>
                  <a:pt x="504443" y="39370"/>
                </a:lnTo>
                <a:lnTo>
                  <a:pt x="481710" y="27940"/>
                </a:lnTo>
                <a:lnTo>
                  <a:pt x="473963" y="25400"/>
                </a:lnTo>
                <a:lnTo>
                  <a:pt x="466089" y="21590"/>
                </a:lnTo>
                <a:lnTo>
                  <a:pt x="426084" y="8890"/>
                </a:lnTo>
                <a:lnTo>
                  <a:pt x="417829" y="7620"/>
                </a:lnTo>
                <a:lnTo>
                  <a:pt x="409701" y="5079"/>
                </a:lnTo>
                <a:lnTo>
                  <a:pt x="376427" y="0"/>
                </a:lnTo>
                <a:close/>
              </a:path>
            </a:pathLst>
          </a:custGeom>
          <a:solidFill>
            <a:srgbClr val="296AA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bk object 27"/>
          <p:cNvSpPr/>
          <p:nvPr/>
        </p:nvSpPr>
        <p:spPr>
          <a:xfrm>
            <a:off x="4212844" y="3090672"/>
            <a:ext cx="50800" cy="1270"/>
          </a:xfrm>
          <a:custGeom>
            <a:avLst/>
            <a:gdLst/>
            <a:ahLst/>
            <a:cxnLst/>
            <a:rect l="l" t="t" r="r" b="b"/>
            <a:pathLst>
              <a:path w="50800" h="1269">
                <a:moveTo>
                  <a:pt x="42036" y="0"/>
                </a:moveTo>
                <a:lnTo>
                  <a:pt x="8381" y="0"/>
                </a:lnTo>
                <a:lnTo>
                  <a:pt x="0" y="1270"/>
                </a:lnTo>
                <a:lnTo>
                  <a:pt x="50545" y="1270"/>
                </a:lnTo>
                <a:lnTo>
                  <a:pt x="42036" y="0"/>
                </a:lnTo>
                <a:close/>
              </a:path>
            </a:pathLst>
          </a:custGeom>
          <a:solidFill>
            <a:srgbClr val="296AA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bk object 28"/>
          <p:cNvSpPr/>
          <p:nvPr/>
        </p:nvSpPr>
        <p:spPr>
          <a:xfrm>
            <a:off x="3309239" y="4755388"/>
            <a:ext cx="84455" cy="2540"/>
          </a:xfrm>
          <a:custGeom>
            <a:avLst/>
            <a:gdLst/>
            <a:ahLst/>
            <a:cxnLst/>
            <a:rect l="l" t="t" r="r" b="b"/>
            <a:pathLst>
              <a:path w="84454" h="2539">
                <a:moveTo>
                  <a:pt x="83947" y="0"/>
                </a:moveTo>
                <a:lnTo>
                  <a:pt x="0" y="0"/>
                </a:lnTo>
                <a:lnTo>
                  <a:pt x="16637" y="2539"/>
                </a:lnTo>
                <a:lnTo>
                  <a:pt x="67183" y="2539"/>
                </a:lnTo>
                <a:lnTo>
                  <a:pt x="83947" y="0"/>
                </a:lnTo>
                <a:close/>
              </a:path>
            </a:pathLst>
          </a:custGeom>
          <a:solidFill>
            <a:srgbClr val="C5C5C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bk object 29"/>
          <p:cNvSpPr/>
          <p:nvPr/>
        </p:nvSpPr>
        <p:spPr>
          <a:xfrm>
            <a:off x="3008376" y="4073398"/>
            <a:ext cx="685800" cy="681990"/>
          </a:xfrm>
          <a:custGeom>
            <a:avLst/>
            <a:gdLst/>
            <a:ahLst/>
            <a:cxnLst/>
            <a:rect l="l" t="t" r="r" b="b"/>
            <a:pathLst>
              <a:path w="685800" h="681989">
                <a:moveTo>
                  <a:pt x="376427" y="0"/>
                </a:moveTo>
                <a:lnTo>
                  <a:pt x="309118" y="0"/>
                </a:lnTo>
                <a:lnTo>
                  <a:pt x="275844" y="5079"/>
                </a:lnTo>
                <a:lnTo>
                  <a:pt x="267588" y="7620"/>
                </a:lnTo>
                <a:lnTo>
                  <a:pt x="259461" y="8890"/>
                </a:lnTo>
                <a:lnTo>
                  <a:pt x="219329" y="21590"/>
                </a:lnTo>
                <a:lnTo>
                  <a:pt x="211581" y="25400"/>
                </a:lnTo>
                <a:lnTo>
                  <a:pt x="203835" y="27940"/>
                </a:lnTo>
                <a:lnTo>
                  <a:pt x="188594" y="35560"/>
                </a:lnTo>
                <a:lnTo>
                  <a:pt x="166497" y="46990"/>
                </a:lnTo>
                <a:lnTo>
                  <a:pt x="152273" y="57150"/>
                </a:lnTo>
                <a:lnTo>
                  <a:pt x="145287" y="60960"/>
                </a:lnTo>
                <a:lnTo>
                  <a:pt x="131825" y="71120"/>
                </a:lnTo>
                <a:lnTo>
                  <a:pt x="125222" y="76200"/>
                </a:lnTo>
                <a:lnTo>
                  <a:pt x="118744" y="82550"/>
                </a:lnTo>
                <a:lnTo>
                  <a:pt x="112522" y="87629"/>
                </a:lnTo>
                <a:lnTo>
                  <a:pt x="106299" y="93979"/>
                </a:lnTo>
                <a:lnTo>
                  <a:pt x="100330" y="99060"/>
                </a:lnTo>
                <a:lnTo>
                  <a:pt x="94487" y="105410"/>
                </a:lnTo>
                <a:lnTo>
                  <a:pt x="67437" y="137160"/>
                </a:lnTo>
                <a:lnTo>
                  <a:pt x="62484" y="144780"/>
                </a:lnTo>
                <a:lnTo>
                  <a:pt x="57657" y="151130"/>
                </a:lnTo>
                <a:lnTo>
                  <a:pt x="53086" y="158750"/>
                </a:lnTo>
                <a:lnTo>
                  <a:pt x="48641" y="165100"/>
                </a:lnTo>
                <a:lnTo>
                  <a:pt x="44450" y="172720"/>
                </a:lnTo>
                <a:lnTo>
                  <a:pt x="26035" y="210820"/>
                </a:lnTo>
                <a:lnTo>
                  <a:pt x="12318" y="250190"/>
                </a:lnTo>
                <a:lnTo>
                  <a:pt x="10160" y="259080"/>
                </a:lnTo>
                <a:lnTo>
                  <a:pt x="8255" y="266700"/>
                </a:lnTo>
                <a:lnTo>
                  <a:pt x="1524" y="308610"/>
                </a:lnTo>
                <a:lnTo>
                  <a:pt x="0" y="334010"/>
                </a:lnTo>
                <a:lnTo>
                  <a:pt x="0" y="350520"/>
                </a:lnTo>
                <a:lnTo>
                  <a:pt x="3556" y="392430"/>
                </a:lnTo>
                <a:lnTo>
                  <a:pt x="8255" y="416560"/>
                </a:lnTo>
                <a:lnTo>
                  <a:pt x="10160" y="425450"/>
                </a:lnTo>
                <a:lnTo>
                  <a:pt x="12318" y="433070"/>
                </a:lnTo>
                <a:lnTo>
                  <a:pt x="14605" y="441960"/>
                </a:lnTo>
                <a:lnTo>
                  <a:pt x="17144" y="449580"/>
                </a:lnTo>
                <a:lnTo>
                  <a:pt x="19938" y="457200"/>
                </a:lnTo>
                <a:lnTo>
                  <a:pt x="22860" y="466090"/>
                </a:lnTo>
                <a:lnTo>
                  <a:pt x="44450" y="510540"/>
                </a:lnTo>
                <a:lnTo>
                  <a:pt x="57657" y="532130"/>
                </a:lnTo>
                <a:lnTo>
                  <a:pt x="62484" y="539750"/>
                </a:lnTo>
                <a:lnTo>
                  <a:pt x="67437" y="546100"/>
                </a:lnTo>
                <a:lnTo>
                  <a:pt x="72517" y="553720"/>
                </a:lnTo>
                <a:lnTo>
                  <a:pt x="77724" y="560070"/>
                </a:lnTo>
                <a:lnTo>
                  <a:pt x="83185" y="566420"/>
                </a:lnTo>
                <a:lnTo>
                  <a:pt x="88773" y="572770"/>
                </a:lnTo>
                <a:lnTo>
                  <a:pt x="94487" y="579120"/>
                </a:lnTo>
                <a:lnTo>
                  <a:pt x="100330" y="584200"/>
                </a:lnTo>
                <a:lnTo>
                  <a:pt x="106299" y="590550"/>
                </a:lnTo>
                <a:lnTo>
                  <a:pt x="112522" y="595630"/>
                </a:lnTo>
                <a:lnTo>
                  <a:pt x="118744" y="601980"/>
                </a:lnTo>
                <a:lnTo>
                  <a:pt x="125222" y="607060"/>
                </a:lnTo>
                <a:lnTo>
                  <a:pt x="159385" y="632460"/>
                </a:lnTo>
                <a:lnTo>
                  <a:pt x="173736" y="640080"/>
                </a:lnTo>
                <a:lnTo>
                  <a:pt x="181101" y="645160"/>
                </a:lnTo>
                <a:lnTo>
                  <a:pt x="196215" y="652780"/>
                </a:lnTo>
                <a:lnTo>
                  <a:pt x="203835" y="655320"/>
                </a:lnTo>
                <a:lnTo>
                  <a:pt x="211581" y="659130"/>
                </a:lnTo>
                <a:lnTo>
                  <a:pt x="219329" y="661670"/>
                </a:lnTo>
                <a:lnTo>
                  <a:pt x="227203" y="665480"/>
                </a:lnTo>
                <a:lnTo>
                  <a:pt x="251333" y="673100"/>
                </a:lnTo>
                <a:lnTo>
                  <a:pt x="259461" y="674370"/>
                </a:lnTo>
                <a:lnTo>
                  <a:pt x="267588" y="676910"/>
                </a:lnTo>
                <a:lnTo>
                  <a:pt x="275844" y="678180"/>
                </a:lnTo>
                <a:lnTo>
                  <a:pt x="284099" y="680720"/>
                </a:lnTo>
                <a:lnTo>
                  <a:pt x="292481" y="681990"/>
                </a:lnTo>
                <a:lnTo>
                  <a:pt x="393064" y="681990"/>
                </a:lnTo>
                <a:lnTo>
                  <a:pt x="401447" y="680720"/>
                </a:lnTo>
                <a:lnTo>
                  <a:pt x="409701" y="678180"/>
                </a:lnTo>
                <a:lnTo>
                  <a:pt x="417957" y="676910"/>
                </a:lnTo>
                <a:lnTo>
                  <a:pt x="426085" y="674370"/>
                </a:lnTo>
                <a:lnTo>
                  <a:pt x="434213" y="673100"/>
                </a:lnTo>
                <a:lnTo>
                  <a:pt x="458343" y="665480"/>
                </a:lnTo>
                <a:lnTo>
                  <a:pt x="466216" y="661670"/>
                </a:lnTo>
                <a:lnTo>
                  <a:pt x="473963" y="659130"/>
                </a:lnTo>
                <a:lnTo>
                  <a:pt x="481711" y="655320"/>
                </a:lnTo>
                <a:lnTo>
                  <a:pt x="489331" y="652780"/>
                </a:lnTo>
                <a:lnTo>
                  <a:pt x="504444" y="645160"/>
                </a:lnTo>
                <a:lnTo>
                  <a:pt x="511810" y="640080"/>
                </a:lnTo>
                <a:lnTo>
                  <a:pt x="526161" y="632460"/>
                </a:lnTo>
                <a:lnTo>
                  <a:pt x="560324" y="607060"/>
                </a:lnTo>
                <a:lnTo>
                  <a:pt x="573024" y="595630"/>
                </a:lnTo>
                <a:lnTo>
                  <a:pt x="579247" y="590550"/>
                </a:lnTo>
                <a:lnTo>
                  <a:pt x="585215" y="584200"/>
                </a:lnTo>
                <a:lnTo>
                  <a:pt x="591058" y="579120"/>
                </a:lnTo>
                <a:lnTo>
                  <a:pt x="596773" y="572770"/>
                </a:lnTo>
                <a:lnTo>
                  <a:pt x="602361" y="566420"/>
                </a:lnTo>
                <a:lnTo>
                  <a:pt x="607822" y="560070"/>
                </a:lnTo>
                <a:lnTo>
                  <a:pt x="613028" y="553720"/>
                </a:lnTo>
                <a:lnTo>
                  <a:pt x="618109" y="546100"/>
                </a:lnTo>
                <a:lnTo>
                  <a:pt x="623062" y="539750"/>
                </a:lnTo>
                <a:lnTo>
                  <a:pt x="627888" y="532130"/>
                </a:lnTo>
                <a:lnTo>
                  <a:pt x="632460" y="525780"/>
                </a:lnTo>
                <a:lnTo>
                  <a:pt x="636904" y="518160"/>
                </a:lnTo>
                <a:lnTo>
                  <a:pt x="641096" y="510540"/>
                </a:lnTo>
                <a:lnTo>
                  <a:pt x="645160" y="504190"/>
                </a:lnTo>
                <a:lnTo>
                  <a:pt x="648970" y="496570"/>
                </a:lnTo>
                <a:lnTo>
                  <a:pt x="665607" y="457200"/>
                </a:lnTo>
                <a:lnTo>
                  <a:pt x="668401" y="449580"/>
                </a:lnTo>
                <a:lnTo>
                  <a:pt x="670940" y="441960"/>
                </a:lnTo>
                <a:lnTo>
                  <a:pt x="673226" y="433070"/>
                </a:lnTo>
                <a:lnTo>
                  <a:pt x="675386" y="425450"/>
                </a:lnTo>
                <a:lnTo>
                  <a:pt x="677290" y="416560"/>
                </a:lnTo>
                <a:lnTo>
                  <a:pt x="679069" y="408940"/>
                </a:lnTo>
                <a:lnTo>
                  <a:pt x="681863" y="392430"/>
                </a:lnTo>
                <a:lnTo>
                  <a:pt x="685546" y="350520"/>
                </a:lnTo>
                <a:lnTo>
                  <a:pt x="685546" y="334010"/>
                </a:lnTo>
                <a:lnTo>
                  <a:pt x="680593" y="283210"/>
                </a:lnTo>
                <a:lnTo>
                  <a:pt x="677290" y="266700"/>
                </a:lnTo>
                <a:lnTo>
                  <a:pt x="675386" y="259080"/>
                </a:lnTo>
                <a:lnTo>
                  <a:pt x="673226" y="250190"/>
                </a:lnTo>
                <a:lnTo>
                  <a:pt x="670940" y="242570"/>
                </a:lnTo>
                <a:lnTo>
                  <a:pt x="668401" y="234950"/>
                </a:lnTo>
                <a:lnTo>
                  <a:pt x="665607" y="226060"/>
                </a:lnTo>
                <a:lnTo>
                  <a:pt x="645160" y="180340"/>
                </a:lnTo>
                <a:lnTo>
                  <a:pt x="623062" y="144780"/>
                </a:lnTo>
                <a:lnTo>
                  <a:pt x="618109" y="137160"/>
                </a:lnTo>
                <a:lnTo>
                  <a:pt x="613028" y="130810"/>
                </a:lnTo>
                <a:lnTo>
                  <a:pt x="585215" y="99060"/>
                </a:lnTo>
                <a:lnTo>
                  <a:pt x="579247" y="93979"/>
                </a:lnTo>
                <a:lnTo>
                  <a:pt x="573024" y="87629"/>
                </a:lnTo>
                <a:lnTo>
                  <a:pt x="566674" y="82550"/>
                </a:lnTo>
                <a:lnTo>
                  <a:pt x="560324" y="76200"/>
                </a:lnTo>
                <a:lnTo>
                  <a:pt x="553720" y="71120"/>
                </a:lnTo>
                <a:lnTo>
                  <a:pt x="546988" y="66040"/>
                </a:lnTo>
                <a:lnTo>
                  <a:pt x="540131" y="60960"/>
                </a:lnTo>
                <a:lnTo>
                  <a:pt x="533273" y="57150"/>
                </a:lnTo>
                <a:lnTo>
                  <a:pt x="519049" y="46990"/>
                </a:lnTo>
                <a:lnTo>
                  <a:pt x="504444" y="39370"/>
                </a:lnTo>
                <a:lnTo>
                  <a:pt x="481711" y="27940"/>
                </a:lnTo>
                <a:lnTo>
                  <a:pt x="473963" y="25400"/>
                </a:lnTo>
                <a:lnTo>
                  <a:pt x="466216" y="21590"/>
                </a:lnTo>
                <a:lnTo>
                  <a:pt x="426085" y="8890"/>
                </a:lnTo>
                <a:lnTo>
                  <a:pt x="417957" y="7620"/>
                </a:lnTo>
                <a:lnTo>
                  <a:pt x="409701" y="5079"/>
                </a:lnTo>
                <a:lnTo>
                  <a:pt x="376427" y="0"/>
                </a:lnTo>
                <a:close/>
              </a:path>
            </a:pathLst>
          </a:custGeom>
          <a:solidFill>
            <a:srgbClr val="C5C5C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bk object 30"/>
          <p:cNvSpPr/>
          <p:nvPr/>
        </p:nvSpPr>
        <p:spPr>
          <a:xfrm>
            <a:off x="3325876" y="4072128"/>
            <a:ext cx="50800" cy="1270"/>
          </a:xfrm>
          <a:custGeom>
            <a:avLst/>
            <a:gdLst/>
            <a:ahLst/>
            <a:cxnLst/>
            <a:rect l="l" t="t" r="r" b="b"/>
            <a:pathLst>
              <a:path w="50800" h="1270">
                <a:moveTo>
                  <a:pt x="42037" y="0"/>
                </a:moveTo>
                <a:lnTo>
                  <a:pt x="8509" y="0"/>
                </a:lnTo>
                <a:lnTo>
                  <a:pt x="0" y="1270"/>
                </a:lnTo>
                <a:lnTo>
                  <a:pt x="50546" y="1270"/>
                </a:lnTo>
                <a:lnTo>
                  <a:pt x="42037" y="0"/>
                </a:lnTo>
                <a:close/>
              </a:path>
            </a:pathLst>
          </a:custGeom>
          <a:solidFill>
            <a:srgbClr val="C5C5C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bk object 31"/>
          <p:cNvSpPr/>
          <p:nvPr/>
        </p:nvSpPr>
        <p:spPr>
          <a:xfrm>
            <a:off x="3892296" y="4082542"/>
            <a:ext cx="685800" cy="681990"/>
          </a:xfrm>
          <a:custGeom>
            <a:avLst/>
            <a:gdLst/>
            <a:ahLst/>
            <a:cxnLst/>
            <a:rect l="l" t="t" r="r" b="b"/>
            <a:pathLst>
              <a:path w="685800" h="681989">
                <a:moveTo>
                  <a:pt x="376427" y="0"/>
                </a:moveTo>
                <a:lnTo>
                  <a:pt x="309117" y="0"/>
                </a:lnTo>
                <a:lnTo>
                  <a:pt x="275843" y="5079"/>
                </a:lnTo>
                <a:lnTo>
                  <a:pt x="267588" y="7620"/>
                </a:lnTo>
                <a:lnTo>
                  <a:pt x="259461" y="8890"/>
                </a:lnTo>
                <a:lnTo>
                  <a:pt x="219328" y="21590"/>
                </a:lnTo>
                <a:lnTo>
                  <a:pt x="211581" y="25400"/>
                </a:lnTo>
                <a:lnTo>
                  <a:pt x="203834" y="27940"/>
                </a:lnTo>
                <a:lnTo>
                  <a:pt x="188594" y="35559"/>
                </a:lnTo>
                <a:lnTo>
                  <a:pt x="166496" y="46990"/>
                </a:lnTo>
                <a:lnTo>
                  <a:pt x="152273" y="57150"/>
                </a:lnTo>
                <a:lnTo>
                  <a:pt x="145287" y="60959"/>
                </a:lnTo>
                <a:lnTo>
                  <a:pt x="131825" y="71120"/>
                </a:lnTo>
                <a:lnTo>
                  <a:pt x="125221" y="76200"/>
                </a:lnTo>
                <a:lnTo>
                  <a:pt x="118744" y="82550"/>
                </a:lnTo>
                <a:lnTo>
                  <a:pt x="112521" y="87629"/>
                </a:lnTo>
                <a:lnTo>
                  <a:pt x="106299" y="93979"/>
                </a:lnTo>
                <a:lnTo>
                  <a:pt x="100329" y="99060"/>
                </a:lnTo>
                <a:lnTo>
                  <a:pt x="94487" y="105410"/>
                </a:lnTo>
                <a:lnTo>
                  <a:pt x="67309" y="137160"/>
                </a:lnTo>
                <a:lnTo>
                  <a:pt x="62483" y="144779"/>
                </a:lnTo>
                <a:lnTo>
                  <a:pt x="57657" y="151129"/>
                </a:lnTo>
                <a:lnTo>
                  <a:pt x="53086" y="158750"/>
                </a:lnTo>
                <a:lnTo>
                  <a:pt x="48640" y="165100"/>
                </a:lnTo>
                <a:lnTo>
                  <a:pt x="44450" y="172720"/>
                </a:lnTo>
                <a:lnTo>
                  <a:pt x="26034" y="210820"/>
                </a:lnTo>
                <a:lnTo>
                  <a:pt x="12318" y="250189"/>
                </a:lnTo>
                <a:lnTo>
                  <a:pt x="10159" y="259079"/>
                </a:lnTo>
                <a:lnTo>
                  <a:pt x="8254" y="266700"/>
                </a:lnTo>
                <a:lnTo>
                  <a:pt x="762" y="316229"/>
                </a:lnTo>
                <a:lnTo>
                  <a:pt x="0" y="334010"/>
                </a:lnTo>
                <a:lnTo>
                  <a:pt x="0" y="350520"/>
                </a:lnTo>
                <a:lnTo>
                  <a:pt x="3555" y="392429"/>
                </a:lnTo>
                <a:lnTo>
                  <a:pt x="8254" y="416560"/>
                </a:lnTo>
                <a:lnTo>
                  <a:pt x="10159" y="425450"/>
                </a:lnTo>
                <a:lnTo>
                  <a:pt x="12318" y="433070"/>
                </a:lnTo>
                <a:lnTo>
                  <a:pt x="14604" y="441960"/>
                </a:lnTo>
                <a:lnTo>
                  <a:pt x="17144" y="449579"/>
                </a:lnTo>
                <a:lnTo>
                  <a:pt x="19938" y="457200"/>
                </a:lnTo>
                <a:lnTo>
                  <a:pt x="22859" y="466089"/>
                </a:lnTo>
                <a:lnTo>
                  <a:pt x="44450" y="510539"/>
                </a:lnTo>
                <a:lnTo>
                  <a:pt x="57657" y="532129"/>
                </a:lnTo>
                <a:lnTo>
                  <a:pt x="62483" y="539750"/>
                </a:lnTo>
                <a:lnTo>
                  <a:pt x="67309" y="546100"/>
                </a:lnTo>
                <a:lnTo>
                  <a:pt x="72516" y="553720"/>
                </a:lnTo>
                <a:lnTo>
                  <a:pt x="77724" y="560070"/>
                </a:lnTo>
                <a:lnTo>
                  <a:pt x="83184" y="566420"/>
                </a:lnTo>
                <a:lnTo>
                  <a:pt x="88773" y="572770"/>
                </a:lnTo>
                <a:lnTo>
                  <a:pt x="94487" y="579120"/>
                </a:lnTo>
                <a:lnTo>
                  <a:pt x="100329" y="584200"/>
                </a:lnTo>
                <a:lnTo>
                  <a:pt x="106299" y="590550"/>
                </a:lnTo>
                <a:lnTo>
                  <a:pt x="112521" y="595629"/>
                </a:lnTo>
                <a:lnTo>
                  <a:pt x="118744" y="601979"/>
                </a:lnTo>
                <a:lnTo>
                  <a:pt x="125221" y="607060"/>
                </a:lnTo>
                <a:lnTo>
                  <a:pt x="159384" y="632460"/>
                </a:lnTo>
                <a:lnTo>
                  <a:pt x="173736" y="640079"/>
                </a:lnTo>
                <a:lnTo>
                  <a:pt x="181101" y="645160"/>
                </a:lnTo>
                <a:lnTo>
                  <a:pt x="196214" y="652779"/>
                </a:lnTo>
                <a:lnTo>
                  <a:pt x="203834" y="655320"/>
                </a:lnTo>
                <a:lnTo>
                  <a:pt x="211581" y="659129"/>
                </a:lnTo>
                <a:lnTo>
                  <a:pt x="219328" y="661670"/>
                </a:lnTo>
                <a:lnTo>
                  <a:pt x="227202" y="665479"/>
                </a:lnTo>
                <a:lnTo>
                  <a:pt x="251332" y="673100"/>
                </a:lnTo>
                <a:lnTo>
                  <a:pt x="259461" y="674370"/>
                </a:lnTo>
                <a:lnTo>
                  <a:pt x="267588" y="676910"/>
                </a:lnTo>
                <a:lnTo>
                  <a:pt x="275843" y="678179"/>
                </a:lnTo>
                <a:lnTo>
                  <a:pt x="284099" y="680720"/>
                </a:lnTo>
                <a:lnTo>
                  <a:pt x="292480" y="681989"/>
                </a:lnTo>
                <a:lnTo>
                  <a:pt x="393064" y="681989"/>
                </a:lnTo>
                <a:lnTo>
                  <a:pt x="401319" y="680720"/>
                </a:lnTo>
                <a:lnTo>
                  <a:pt x="409701" y="678179"/>
                </a:lnTo>
                <a:lnTo>
                  <a:pt x="417956" y="676910"/>
                </a:lnTo>
                <a:lnTo>
                  <a:pt x="426084" y="674370"/>
                </a:lnTo>
                <a:lnTo>
                  <a:pt x="434213" y="673100"/>
                </a:lnTo>
                <a:lnTo>
                  <a:pt x="458215" y="665479"/>
                </a:lnTo>
                <a:lnTo>
                  <a:pt x="466089" y="661670"/>
                </a:lnTo>
                <a:lnTo>
                  <a:pt x="473963" y="659129"/>
                </a:lnTo>
                <a:lnTo>
                  <a:pt x="481711" y="655320"/>
                </a:lnTo>
                <a:lnTo>
                  <a:pt x="489330" y="652779"/>
                </a:lnTo>
                <a:lnTo>
                  <a:pt x="504443" y="645160"/>
                </a:lnTo>
                <a:lnTo>
                  <a:pt x="511809" y="640079"/>
                </a:lnTo>
                <a:lnTo>
                  <a:pt x="526161" y="632460"/>
                </a:lnTo>
                <a:lnTo>
                  <a:pt x="560324" y="607060"/>
                </a:lnTo>
                <a:lnTo>
                  <a:pt x="573024" y="595629"/>
                </a:lnTo>
                <a:lnTo>
                  <a:pt x="579119" y="590550"/>
                </a:lnTo>
                <a:lnTo>
                  <a:pt x="585215" y="584200"/>
                </a:lnTo>
                <a:lnTo>
                  <a:pt x="591057" y="579120"/>
                </a:lnTo>
                <a:lnTo>
                  <a:pt x="596773" y="572770"/>
                </a:lnTo>
                <a:lnTo>
                  <a:pt x="602361" y="566420"/>
                </a:lnTo>
                <a:lnTo>
                  <a:pt x="607821" y="560070"/>
                </a:lnTo>
                <a:lnTo>
                  <a:pt x="613028" y="553720"/>
                </a:lnTo>
                <a:lnTo>
                  <a:pt x="618108" y="546100"/>
                </a:lnTo>
                <a:lnTo>
                  <a:pt x="623062" y="539750"/>
                </a:lnTo>
                <a:lnTo>
                  <a:pt x="627888" y="532129"/>
                </a:lnTo>
                <a:lnTo>
                  <a:pt x="632459" y="525779"/>
                </a:lnTo>
                <a:lnTo>
                  <a:pt x="636904" y="518160"/>
                </a:lnTo>
                <a:lnTo>
                  <a:pt x="641095" y="510539"/>
                </a:lnTo>
                <a:lnTo>
                  <a:pt x="645159" y="504189"/>
                </a:lnTo>
                <a:lnTo>
                  <a:pt x="648969" y="496570"/>
                </a:lnTo>
                <a:lnTo>
                  <a:pt x="665606" y="457200"/>
                </a:lnTo>
                <a:lnTo>
                  <a:pt x="668274" y="449579"/>
                </a:lnTo>
                <a:lnTo>
                  <a:pt x="670813" y="441960"/>
                </a:lnTo>
                <a:lnTo>
                  <a:pt x="673226" y="433070"/>
                </a:lnTo>
                <a:lnTo>
                  <a:pt x="675386" y="425450"/>
                </a:lnTo>
                <a:lnTo>
                  <a:pt x="677290" y="416560"/>
                </a:lnTo>
                <a:lnTo>
                  <a:pt x="679068" y="408939"/>
                </a:lnTo>
                <a:lnTo>
                  <a:pt x="681863" y="392429"/>
                </a:lnTo>
                <a:lnTo>
                  <a:pt x="685545" y="350520"/>
                </a:lnTo>
                <a:lnTo>
                  <a:pt x="685545" y="334010"/>
                </a:lnTo>
                <a:lnTo>
                  <a:pt x="680592" y="283210"/>
                </a:lnTo>
                <a:lnTo>
                  <a:pt x="677290" y="266700"/>
                </a:lnTo>
                <a:lnTo>
                  <a:pt x="675386" y="259079"/>
                </a:lnTo>
                <a:lnTo>
                  <a:pt x="673226" y="250189"/>
                </a:lnTo>
                <a:lnTo>
                  <a:pt x="670813" y="242570"/>
                </a:lnTo>
                <a:lnTo>
                  <a:pt x="668274" y="234950"/>
                </a:lnTo>
                <a:lnTo>
                  <a:pt x="665606" y="226060"/>
                </a:lnTo>
                <a:lnTo>
                  <a:pt x="645159" y="180339"/>
                </a:lnTo>
                <a:lnTo>
                  <a:pt x="623062" y="144779"/>
                </a:lnTo>
                <a:lnTo>
                  <a:pt x="618108" y="137160"/>
                </a:lnTo>
                <a:lnTo>
                  <a:pt x="613028" y="130810"/>
                </a:lnTo>
                <a:lnTo>
                  <a:pt x="585215" y="99060"/>
                </a:lnTo>
                <a:lnTo>
                  <a:pt x="579119" y="93979"/>
                </a:lnTo>
                <a:lnTo>
                  <a:pt x="573024" y="87629"/>
                </a:lnTo>
                <a:lnTo>
                  <a:pt x="566674" y="82550"/>
                </a:lnTo>
                <a:lnTo>
                  <a:pt x="560324" y="76200"/>
                </a:lnTo>
                <a:lnTo>
                  <a:pt x="553719" y="71120"/>
                </a:lnTo>
                <a:lnTo>
                  <a:pt x="546988" y="66040"/>
                </a:lnTo>
                <a:lnTo>
                  <a:pt x="540130" y="60959"/>
                </a:lnTo>
                <a:lnTo>
                  <a:pt x="533273" y="57150"/>
                </a:lnTo>
                <a:lnTo>
                  <a:pt x="519049" y="46990"/>
                </a:lnTo>
                <a:lnTo>
                  <a:pt x="504443" y="39370"/>
                </a:lnTo>
                <a:lnTo>
                  <a:pt x="481711" y="27940"/>
                </a:lnTo>
                <a:lnTo>
                  <a:pt x="473963" y="25400"/>
                </a:lnTo>
                <a:lnTo>
                  <a:pt x="466089" y="21590"/>
                </a:lnTo>
                <a:lnTo>
                  <a:pt x="426084" y="8890"/>
                </a:lnTo>
                <a:lnTo>
                  <a:pt x="417956" y="7620"/>
                </a:lnTo>
                <a:lnTo>
                  <a:pt x="409701" y="5079"/>
                </a:lnTo>
                <a:lnTo>
                  <a:pt x="376427" y="0"/>
                </a:lnTo>
                <a:close/>
              </a:path>
            </a:pathLst>
          </a:custGeom>
          <a:solidFill>
            <a:srgbClr val="296AA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bk object 32"/>
          <p:cNvSpPr/>
          <p:nvPr/>
        </p:nvSpPr>
        <p:spPr>
          <a:xfrm>
            <a:off x="4209796" y="4081272"/>
            <a:ext cx="50800" cy="1270"/>
          </a:xfrm>
          <a:custGeom>
            <a:avLst/>
            <a:gdLst/>
            <a:ahLst/>
            <a:cxnLst/>
            <a:rect l="l" t="t" r="r" b="b"/>
            <a:pathLst>
              <a:path w="50800" h="1270">
                <a:moveTo>
                  <a:pt x="42037" y="0"/>
                </a:moveTo>
                <a:lnTo>
                  <a:pt x="8381" y="0"/>
                </a:lnTo>
                <a:lnTo>
                  <a:pt x="0" y="1270"/>
                </a:lnTo>
                <a:lnTo>
                  <a:pt x="50545" y="1270"/>
                </a:lnTo>
                <a:lnTo>
                  <a:pt x="42037" y="0"/>
                </a:lnTo>
                <a:close/>
              </a:path>
            </a:pathLst>
          </a:custGeom>
          <a:solidFill>
            <a:srgbClr val="296AA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bk object 33"/>
          <p:cNvSpPr/>
          <p:nvPr/>
        </p:nvSpPr>
        <p:spPr>
          <a:xfrm>
            <a:off x="3432809" y="3461258"/>
            <a:ext cx="115697" cy="1902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4" name="bk object 34"/>
          <p:cNvSpPr/>
          <p:nvPr/>
        </p:nvSpPr>
        <p:spPr>
          <a:xfrm>
            <a:off x="3252596" y="3288030"/>
            <a:ext cx="200025" cy="284480"/>
          </a:xfrm>
          <a:custGeom>
            <a:avLst/>
            <a:gdLst/>
            <a:ahLst/>
            <a:cxnLst/>
            <a:rect l="l" t="t" r="r" b="b"/>
            <a:pathLst>
              <a:path w="200025" h="284479">
                <a:moveTo>
                  <a:pt x="104012" y="0"/>
                </a:moveTo>
                <a:lnTo>
                  <a:pt x="75183" y="5460"/>
                </a:lnTo>
                <a:lnTo>
                  <a:pt x="50164" y="20700"/>
                </a:lnTo>
                <a:lnTo>
                  <a:pt x="30733" y="44195"/>
                </a:lnTo>
                <a:lnTo>
                  <a:pt x="18795" y="73913"/>
                </a:lnTo>
                <a:lnTo>
                  <a:pt x="11049" y="78739"/>
                </a:lnTo>
                <a:lnTo>
                  <a:pt x="5206" y="85470"/>
                </a:lnTo>
                <a:lnTo>
                  <a:pt x="1269" y="93598"/>
                </a:lnTo>
                <a:lnTo>
                  <a:pt x="0" y="102742"/>
                </a:lnTo>
                <a:lnTo>
                  <a:pt x="1524" y="112394"/>
                </a:lnTo>
                <a:lnTo>
                  <a:pt x="5841" y="121030"/>
                </a:lnTo>
                <a:lnTo>
                  <a:pt x="12573" y="127888"/>
                </a:lnTo>
                <a:lnTo>
                  <a:pt x="21208" y="132460"/>
                </a:lnTo>
                <a:lnTo>
                  <a:pt x="28955" y="150621"/>
                </a:lnTo>
                <a:lnTo>
                  <a:pt x="39624" y="166242"/>
                </a:lnTo>
                <a:lnTo>
                  <a:pt x="52704" y="179069"/>
                </a:lnTo>
                <a:lnTo>
                  <a:pt x="67690" y="188721"/>
                </a:lnTo>
                <a:lnTo>
                  <a:pt x="43687" y="202945"/>
                </a:lnTo>
                <a:lnTo>
                  <a:pt x="24764" y="223138"/>
                </a:lnTo>
                <a:lnTo>
                  <a:pt x="12445" y="248030"/>
                </a:lnTo>
                <a:lnTo>
                  <a:pt x="8000" y="276478"/>
                </a:lnTo>
                <a:lnTo>
                  <a:pt x="8000" y="280923"/>
                </a:lnTo>
                <a:lnTo>
                  <a:pt x="11556" y="284479"/>
                </a:lnTo>
                <a:lnTo>
                  <a:pt x="196341" y="284479"/>
                </a:lnTo>
                <a:lnTo>
                  <a:pt x="200025" y="280923"/>
                </a:lnTo>
                <a:lnTo>
                  <a:pt x="200025" y="276478"/>
                </a:lnTo>
                <a:lnTo>
                  <a:pt x="198754" y="268604"/>
                </a:lnTo>
                <a:lnTo>
                  <a:pt x="24383" y="268604"/>
                </a:lnTo>
                <a:lnTo>
                  <a:pt x="32638" y="240664"/>
                </a:lnTo>
                <a:lnTo>
                  <a:pt x="50164" y="218058"/>
                </a:lnTo>
                <a:lnTo>
                  <a:pt x="74675" y="203072"/>
                </a:lnTo>
                <a:lnTo>
                  <a:pt x="104012" y="197484"/>
                </a:lnTo>
                <a:lnTo>
                  <a:pt x="155193" y="197484"/>
                </a:lnTo>
                <a:lnTo>
                  <a:pt x="140207" y="188721"/>
                </a:lnTo>
                <a:lnTo>
                  <a:pt x="151256" y="181736"/>
                </a:lnTo>
                <a:lnTo>
                  <a:pt x="104012" y="181736"/>
                </a:lnTo>
                <a:lnTo>
                  <a:pt x="81279" y="177545"/>
                </a:lnTo>
                <a:lnTo>
                  <a:pt x="61467" y="165734"/>
                </a:lnTo>
                <a:lnTo>
                  <a:pt x="45719" y="147573"/>
                </a:lnTo>
                <a:lnTo>
                  <a:pt x="35305" y="123951"/>
                </a:lnTo>
                <a:lnTo>
                  <a:pt x="34543" y="121030"/>
                </a:lnTo>
                <a:lnTo>
                  <a:pt x="32130" y="118744"/>
                </a:lnTo>
                <a:lnTo>
                  <a:pt x="21462" y="116839"/>
                </a:lnTo>
                <a:lnTo>
                  <a:pt x="16001" y="110362"/>
                </a:lnTo>
                <a:lnTo>
                  <a:pt x="16001" y="95503"/>
                </a:lnTo>
                <a:lnTo>
                  <a:pt x="20827" y="89280"/>
                </a:lnTo>
                <a:lnTo>
                  <a:pt x="30733" y="86613"/>
                </a:lnTo>
                <a:lnTo>
                  <a:pt x="33019" y="84200"/>
                </a:lnTo>
                <a:lnTo>
                  <a:pt x="58800" y="34289"/>
                </a:lnTo>
                <a:lnTo>
                  <a:pt x="104012" y="15747"/>
                </a:lnTo>
                <a:lnTo>
                  <a:pt x="149605" y="15747"/>
                </a:lnTo>
                <a:lnTo>
                  <a:pt x="132841" y="5460"/>
                </a:lnTo>
                <a:lnTo>
                  <a:pt x="1040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bk object 35"/>
          <p:cNvSpPr/>
          <p:nvPr/>
        </p:nvSpPr>
        <p:spPr>
          <a:xfrm>
            <a:off x="3356609" y="3485515"/>
            <a:ext cx="95250" cy="71120"/>
          </a:xfrm>
          <a:custGeom>
            <a:avLst/>
            <a:gdLst/>
            <a:ahLst/>
            <a:cxnLst/>
            <a:rect l="l" t="t" r="r" b="b"/>
            <a:pathLst>
              <a:path w="95250" h="71120">
                <a:moveTo>
                  <a:pt x="51180" y="0"/>
                </a:moveTo>
                <a:lnTo>
                  <a:pt x="0" y="0"/>
                </a:lnTo>
                <a:lnTo>
                  <a:pt x="29337" y="5587"/>
                </a:lnTo>
                <a:lnTo>
                  <a:pt x="53848" y="20574"/>
                </a:lnTo>
                <a:lnTo>
                  <a:pt x="71247" y="43179"/>
                </a:lnTo>
                <a:lnTo>
                  <a:pt x="79628" y="71120"/>
                </a:lnTo>
                <a:lnTo>
                  <a:pt x="94741" y="71120"/>
                </a:lnTo>
                <a:lnTo>
                  <a:pt x="91566" y="50546"/>
                </a:lnTo>
                <a:lnTo>
                  <a:pt x="79248" y="25653"/>
                </a:lnTo>
                <a:lnTo>
                  <a:pt x="60325" y="5460"/>
                </a:lnTo>
                <a:lnTo>
                  <a:pt x="5118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bk object 36"/>
          <p:cNvSpPr/>
          <p:nvPr/>
        </p:nvSpPr>
        <p:spPr>
          <a:xfrm>
            <a:off x="3148583" y="3452368"/>
            <a:ext cx="123698" cy="8051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7" name="bk object 37"/>
          <p:cNvSpPr/>
          <p:nvPr/>
        </p:nvSpPr>
        <p:spPr>
          <a:xfrm>
            <a:off x="3356609" y="3303778"/>
            <a:ext cx="104139" cy="166370"/>
          </a:xfrm>
          <a:custGeom>
            <a:avLst/>
            <a:gdLst/>
            <a:ahLst/>
            <a:cxnLst/>
            <a:rect l="l" t="t" r="r" b="b"/>
            <a:pathLst>
              <a:path w="104139" h="166370">
                <a:moveTo>
                  <a:pt x="45592" y="0"/>
                </a:moveTo>
                <a:lnTo>
                  <a:pt x="0" y="0"/>
                </a:lnTo>
                <a:lnTo>
                  <a:pt x="24256" y="4953"/>
                </a:lnTo>
                <a:lnTo>
                  <a:pt x="45212" y="18542"/>
                </a:lnTo>
                <a:lnTo>
                  <a:pt x="61087" y="39243"/>
                </a:lnTo>
                <a:lnTo>
                  <a:pt x="70357" y="65532"/>
                </a:lnTo>
                <a:lnTo>
                  <a:pt x="70992" y="68453"/>
                </a:lnTo>
                <a:lnTo>
                  <a:pt x="73151" y="70866"/>
                </a:lnTo>
                <a:lnTo>
                  <a:pt x="83057" y="73533"/>
                </a:lnTo>
                <a:lnTo>
                  <a:pt x="88011" y="79756"/>
                </a:lnTo>
                <a:lnTo>
                  <a:pt x="88011" y="94615"/>
                </a:lnTo>
                <a:lnTo>
                  <a:pt x="82423" y="101092"/>
                </a:lnTo>
                <a:lnTo>
                  <a:pt x="71881" y="102997"/>
                </a:lnTo>
                <a:lnTo>
                  <a:pt x="69341" y="105283"/>
                </a:lnTo>
                <a:lnTo>
                  <a:pt x="42544" y="149987"/>
                </a:lnTo>
                <a:lnTo>
                  <a:pt x="0" y="165989"/>
                </a:lnTo>
                <a:lnTo>
                  <a:pt x="47243" y="165989"/>
                </a:lnTo>
                <a:lnTo>
                  <a:pt x="51307" y="163322"/>
                </a:lnTo>
                <a:lnTo>
                  <a:pt x="64388" y="150495"/>
                </a:lnTo>
                <a:lnTo>
                  <a:pt x="74929" y="134874"/>
                </a:lnTo>
                <a:lnTo>
                  <a:pt x="82676" y="116713"/>
                </a:lnTo>
                <a:lnTo>
                  <a:pt x="91312" y="112141"/>
                </a:lnTo>
                <a:lnTo>
                  <a:pt x="98043" y="105283"/>
                </a:lnTo>
                <a:lnTo>
                  <a:pt x="102362" y="96647"/>
                </a:lnTo>
                <a:lnTo>
                  <a:pt x="104012" y="86995"/>
                </a:lnTo>
                <a:lnTo>
                  <a:pt x="102615" y="77850"/>
                </a:lnTo>
                <a:lnTo>
                  <a:pt x="98805" y="69723"/>
                </a:lnTo>
                <a:lnTo>
                  <a:pt x="92837" y="62992"/>
                </a:lnTo>
                <a:lnTo>
                  <a:pt x="85216" y="58166"/>
                </a:lnTo>
                <a:lnTo>
                  <a:pt x="73278" y="28448"/>
                </a:lnTo>
                <a:lnTo>
                  <a:pt x="53848" y="4953"/>
                </a:lnTo>
                <a:lnTo>
                  <a:pt x="4559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bk object 38"/>
          <p:cNvSpPr/>
          <p:nvPr/>
        </p:nvSpPr>
        <p:spPr>
          <a:xfrm>
            <a:off x="3449701" y="3224784"/>
            <a:ext cx="102235" cy="111125"/>
          </a:xfrm>
          <a:custGeom>
            <a:avLst/>
            <a:gdLst/>
            <a:ahLst/>
            <a:cxnLst/>
            <a:rect l="l" t="t" r="r" b="b"/>
            <a:pathLst>
              <a:path w="102235" h="111125">
                <a:moveTo>
                  <a:pt x="74802" y="0"/>
                </a:moveTo>
                <a:lnTo>
                  <a:pt x="62357" y="2539"/>
                </a:lnTo>
                <a:lnTo>
                  <a:pt x="52197" y="9271"/>
                </a:lnTo>
                <a:lnTo>
                  <a:pt x="45338" y="19303"/>
                </a:lnTo>
                <a:lnTo>
                  <a:pt x="42925" y="31623"/>
                </a:lnTo>
                <a:lnTo>
                  <a:pt x="42925" y="39877"/>
                </a:lnTo>
                <a:lnTo>
                  <a:pt x="46227" y="47498"/>
                </a:lnTo>
                <a:lnTo>
                  <a:pt x="51562" y="53085"/>
                </a:lnTo>
                <a:lnTo>
                  <a:pt x="253" y="100202"/>
                </a:lnTo>
                <a:lnTo>
                  <a:pt x="0" y="105155"/>
                </a:lnTo>
                <a:lnTo>
                  <a:pt x="4572" y="110108"/>
                </a:lnTo>
                <a:lnTo>
                  <a:pt x="6731" y="110871"/>
                </a:lnTo>
                <a:lnTo>
                  <a:pt x="10795" y="110871"/>
                </a:lnTo>
                <a:lnTo>
                  <a:pt x="12826" y="110235"/>
                </a:lnTo>
                <a:lnTo>
                  <a:pt x="65659" y="61722"/>
                </a:lnTo>
                <a:lnTo>
                  <a:pt x="82296" y="61722"/>
                </a:lnTo>
                <a:lnTo>
                  <a:pt x="87375" y="60705"/>
                </a:lnTo>
                <a:lnTo>
                  <a:pt x="97536" y="53975"/>
                </a:lnTo>
                <a:lnTo>
                  <a:pt x="101981" y="47371"/>
                </a:lnTo>
                <a:lnTo>
                  <a:pt x="66039" y="47371"/>
                </a:lnTo>
                <a:lnTo>
                  <a:pt x="58927" y="40385"/>
                </a:lnTo>
                <a:lnTo>
                  <a:pt x="58927" y="22859"/>
                </a:lnTo>
                <a:lnTo>
                  <a:pt x="66039" y="15748"/>
                </a:lnTo>
                <a:lnTo>
                  <a:pt x="101981" y="15748"/>
                </a:lnTo>
                <a:lnTo>
                  <a:pt x="97536" y="9271"/>
                </a:lnTo>
                <a:lnTo>
                  <a:pt x="87375" y="2539"/>
                </a:lnTo>
                <a:lnTo>
                  <a:pt x="7480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bk object 39"/>
          <p:cNvSpPr/>
          <p:nvPr/>
        </p:nvSpPr>
        <p:spPr>
          <a:xfrm>
            <a:off x="3218433" y="3287268"/>
            <a:ext cx="52069" cy="27940"/>
          </a:xfrm>
          <a:custGeom>
            <a:avLst/>
            <a:gdLst/>
            <a:ahLst/>
            <a:cxnLst/>
            <a:rect l="l" t="t" r="r" b="b"/>
            <a:pathLst>
              <a:path w="52070" h="27939">
                <a:moveTo>
                  <a:pt x="28193" y="0"/>
                </a:moveTo>
                <a:lnTo>
                  <a:pt x="0" y="0"/>
                </a:lnTo>
                <a:lnTo>
                  <a:pt x="39624" y="27050"/>
                </a:lnTo>
                <a:lnTo>
                  <a:pt x="41148" y="27431"/>
                </a:lnTo>
                <a:lnTo>
                  <a:pt x="45212" y="27431"/>
                </a:lnTo>
                <a:lnTo>
                  <a:pt x="47752" y="26289"/>
                </a:lnTo>
                <a:lnTo>
                  <a:pt x="49276" y="24002"/>
                </a:lnTo>
                <a:lnTo>
                  <a:pt x="51816" y="20447"/>
                </a:lnTo>
                <a:lnTo>
                  <a:pt x="50927" y="15494"/>
                </a:lnTo>
                <a:lnTo>
                  <a:pt x="2819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bk object 40"/>
          <p:cNvSpPr/>
          <p:nvPr/>
        </p:nvSpPr>
        <p:spPr>
          <a:xfrm>
            <a:off x="3164585" y="3232658"/>
            <a:ext cx="82550" cy="63500"/>
          </a:xfrm>
          <a:custGeom>
            <a:avLst/>
            <a:gdLst/>
            <a:ahLst/>
            <a:cxnLst/>
            <a:rect l="l" t="t" r="r" b="b"/>
            <a:pathLst>
              <a:path w="82550" h="63500">
                <a:moveTo>
                  <a:pt x="32003" y="0"/>
                </a:moveTo>
                <a:lnTo>
                  <a:pt x="19557" y="2539"/>
                </a:lnTo>
                <a:lnTo>
                  <a:pt x="9397" y="9270"/>
                </a:lnTo>
                <a:lnTo>
                  <a:pt x="2539" y="19303"/>
                </a:lnTo>
                <a:lnTo>
                  <a:pt x="0" y="31623"/>
                </a:lnTo>
                <a:lnTo>
                  <a:pt x="2539" y="43941"/>
                </a:lnTo>
                <a:lnTo>
                  <a:pt x="9397" y="53975"/>
                </a:lnTo>
                <a:lnTo>
                  <a:pt x="19557" y="60705"/>
                </a:lnTo>
                <a:lnTo>
                  <a:pt x="32003" y="63245"/>
                </a:lnTo>
                <a:lnTo>
                  <a:pt x="40386" y="63245"/>
                </a:lnTo>
                <a:lnTo>
                  <a:pt x="48132" y="59943"/>
                </a:lnTo>
                <a:lnTo>
                  <a:pt x="53847" y="54609"/>
                </a:lnTo>
                <a:lnTo>
                  <a:pt x="82041" y="54609"/>
                </a:lnTo>
                <a:lnTo>
                  <a:pt x="71374" y="47370"/>
                </a:lnTo>
                <a:lnTo>
                  <a:pt x="23113" y="47370"/>
                </a:lnTo>
                <a:lnTo>
                  <a:pt x="16001" y="40385"/>
                </a:lnTo>
                <a:lnTo>
                  <a:pt x="16001" y="22859"/>
                </a:lnTo>
                <a:lnTo>
                  <a:pt x="23113" y="15875"/>
                </a:lnTo>
                <a:lnTo>
                  <a:pt x="59055" y="15875"/>
                </a:lnTo>
                <a:lnTo>
                  <a:pt x="54609" y="9270"/>
                </a:lnTo>
                <a:lnTo>
                  <a:pt x="44450" y="2539"/>
                </a:lnTo>
                <a:lnTo>
                  <a:pt x="3200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bk object 41"/>
          <p:cNvSpPr/>
          <p:nvPr/>
        </p:nvSpPr>
        <p:spPr>
          <a:xfrm>
            <a:off x="3205352" y="3248533"/>
            <a:ext cx="31115" cy="31750"/>
          </a:xfrm>
          <a:custGeom>
            <a:avLst/>
            <a:gdLst/>
            <a:ahLst/>
            <a:cxnLst/>
            <a:rect l="l" t="t" r="r" b="b"/>
            <a:pathLst>
              <a:path w="31114" h="31750">
                <a:moveTo>
                  <a:pt x="18288" y="0"/>
                </a:moveTo>
                <a:lnTo>
                  <a:pt x="0" y="0"/>
                </a:lnTo>
                <a:lnTo>
                  <a:pt x="7239" y="6984"/>
                </a:lnTo>
                <a:lnTo>
                  <a:pt x="7239" y="24510"/>
                </a:lnTo>
                <a:lnTo>
                  <a:pt x="0" y="31495"/>
                </a:lnTo>
                <a:lnTo>
                  <a:pt x="30607" y="31495"/>
                </a:lnTo>
                <a:lnTo>
                  <a:pt x="21590" y="25400"/>
                </a:lnTo>
                <a:lnTo>
                  <a:pt x="22479" y="22351"/>
                </a:lnTo>
                <a:lnTo>
                  <a:pt x="23241" y="19176"/>
                </a:lnTo>
                <a:lnTo>
                  <a:pt x="23241" y="15748"/>
                </a:lnTo>
                <a:lnTo>
                  <a:pt x="20701" y="3428"/>
                </a:lnTo>
                <a:lnTo>
                  <a:pt x="1828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bk object 42"/>
          <p:cNvSpPr/>
          <p:nvPr/>
        </p:nvSpPr>
        <p:spPr>
          <a:xfrm>
            <a:off x="3533394" y="3240532"/>
            <a:ext cx="23495" cy="31750"/>
          </a:xfrm>
          <a:custGeom>
            <a:avLst/>
            <a:gdLst/>
            <a:ahLst/>
            <a:cxnLst/>
            <a:rect l="l" t="t" r="r" b="b"/>
            <a:pathLst>
              <a:path w="23495" h="31750">
                <a:moveTo>
                  <a:pt x="18287" y="0"/>
                </a:moveTo>
                <a:lnTo>
                  <a:pt x="0" y="0"/>
                </a:lnTo>
                <a:lnTo>
                  <a:pt x="7238" y="7111"/>
                </a:lnTo>
                <a:lnTo>
                  <a:pt x="7238" y="24637"/>
                </a:lnTo>
                <a:lnTo>
                  <a:pt x="0" y="31623"/>
                </a:lnTo>
                <a:lnTo>
                  <a:pt x="18287" y="31623"/>
                </a:lnTo>
                <a:lnTo>
                  <a:pt x="20700" y="28193"/>
                </a:lnTo>
                <a:lnTo>
                  <a:pt x="23240" y="15875"/>
                </a:lnTo>
                <a:lnTo>
                  <a:pt x="20700" y="3555"/>
                </a:lnTo>
                <a:lnTo>
                  <a:pt x="1828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00" b="0" i="0">
                <a:solidFill>
                  <a:srgbClr val="296AAE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77825" y="2456561"/>
            <a:ext cx="3287077" cy="70492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3891597" y="2456561"/>
            <a:ext cx="3287077" cy="70492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00" b="0" i="0">
                <a:solidFill>
                  <a:srgbClr val="296AAE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911095" cy="76718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0" y="7644431"/>
            <a:ext cx="7555865" cy="3032760"/>
          </a:xfrm>
          <a:custGeom>
            <a:avLst/>
            <a:gdLst/>
            <a:ahLst/>
            <a:cxnLst/>
            <a:rect l="l" t="t" r="r" b="b"/>
            <a:pathLst>
              <a:path w="7555865" h="3032759">
                <a:moveTo>
                  <a:pt x="0" y="3032251"/>
                </a:moveTo>
                <a:lnTo>
                  <a:pt x="7555483" y="3032251"/>
                </a:lnTo>
                <a:lnTo>
                  <a:pt x="7555483" y="0"/>
                </a:lnTo>
                <a:lnTo>
                  <a:pt x="0" y="0"/>
                </a:lnTo>
                <a:lnTo>
                  <a:pt x="0" y="3032251"/>
                </a:lnTo>
                <a:close/>
              </a:path>
            </a:pathLst>
          </a:custGeom>
          <a:solidFill>
            <a:srgbClr val="296AA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1891283" y="9697211"/>
            <a:ext cx="0" cy="353695"/>
          </a:xfrm>
          <a:custGeom>
            <a:avLst/>
            <a:gdLst/>
            <a:ahLst/>
            <a:cxnLst/>
            <a:rect l="l" t="t" r="r" b="b"/>
            <a:pathLst>
              <a:path w="0" h="353695">
                <a:moveTo>
                  <a:pt x="0" y="0"/>
                </a:moveTo>
                <a:lnTo>
                  <a:pt x="0" y="353186"/>
                </a:lnTo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1891283" y="9343644"/>
            <a:ext cx="0" cy="353695"/>
          </a:xfrm>
          <a:custGeom>
            <a:avLst/>
            <a:gdLst/>
            <a:ahLst/>
            <a:cxnLst/>
            <a:rect l="l" t="t" r="r" b="b"/>
            <a:pathLst>
              <a:path w="0" h="353695">
                <a:moveTo>
                  <a:pt x="0" y="0"/>
                </a:moveTo>
                <a:lnTo>
                  <a:pt x="0" y="353199"/>
                </a:lnTo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bk object 20"/>
          <p:cNvSpPr/>
          <p:nvPr/>
        </p:nvSpPr>
        <p:spPr>
          <a:xfrm>
            <a:off x="1891283" y="8990076"/>
            <a:ext cx="0" cy="353695"/>
          </a:xfrm>
          <a:custGeom>
            <a:avLst/>
            <a:gdLst/>
            <a:ahLst/>
            <a:cxnLst/>
            <a:rect l="l" t="t" r="r" b="b"/>
            <a:pathLst>
              <a:path w="0" h="353695">
                <a:moveTo>
                  <a:pt x="0" y="0"/>
                </a:moveTo>
                <a:lnTo>
                  <a:pt x="0" y="353187"/>
                </a:lnTo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bk object 21"/>
          <p:cNvSpPr/>
          <p:nvPr/>
        </p:nvSpPr>
        <p:spPr>
          <a:xfrm>
            <a:off x="1891283" y="8639556"/>
            <a:ext cx="0" cy="353695"/>
          </a:xfrm>
          <a:custGeom>
            <a:avLst/>
            <a:gdLst/>
            <a:ahLst/>
            <a:cxnLst/>
            <a:rect l="l" t="t" r="r" b="b"/>
            <a:pathLst>
              <a:path w="0" h="353695">
                <a:moveTo>
                  <a:pt x="0" y="0"/>
                </a:moveTo>
                <a:lnTo>
                  <a:pt x="0" y="353187"/>
                </a:lnTo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bk object 22"/>
          <p:cNvSpPr/>
          <p:nvPr/>
        </p:nvSpPr>
        <p:spPr>
          <a:xfrm>
            <a:off x="1891283" y="8285988"/>
            <a:ext cx="0" cy="353695"/>
          </a:xfrm>
          <a:custGeom>
            <a:avLst/>
            <a:gdLst/>
            <a:ahLst/>
            <a:cxnLst/>
            <a:rect l="l" t="t" r="r" b="b"/>
            <a:pathLst>
              <a:path w="0" h="353695">
                <a:moveTo>
                  <a:pt x="0" y="0"/>
                </a:moveTo>
                <a:lnTo>
                  <a:pt x="0" y="353186"/>
                </a:lnTo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bk object 23"/>
          <p:cNvSpPr/>
          <p:nvPr/>
        </p:nvSpPr>
        <p:spPr>
          <a:xfrm>
            <a:off x="1891283" y="8002523"/>
            <a:ext cx="0" cy="283845"/>
          </a:xfrm>
          <a:custGeom>
            <a:avLst/>
            <a:gdLst/>
            <a:ahLst/>
            <a:cxnLst/>
            <a:rect l="l" t="t" r="r" b="b"/>
            <a:pathLst>
              <a:path w="0" h="283845">
                <a:moveTo>
                  <a:pt x="0" y="0"/>
                </a:moveTo>
                <a:lnTo>
                  <a:pt x="0" y="283337"/>
                </a:lnTo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bk object 24"/>
          <p:cNvSpPr/>
          <p:nvPr/>
        </p:nvSpPr>
        <p:spPr>
          <a:xfrm>
            <a:off x="3787140" y="9694164"/>
            <a:ext cx="0" cy="353695"/>
          </a:xfrm>
          <a:custGeom>
            <a:avLst/>
            <a:gdLst/>
            <a:ahLst/>
            <a:cxnLst/>
            <a:rect l="l" t="t" r="r" b="b"/>
            <a:pathLst>
              <a:path w="0" h="353695">
                <a:moveTo>
                  <a:pt x="0" y="0"/>
                </a:moveTo>
                <a:lnTo>
                  <a:pt x="0" y="353186"/>
                </a:lnTo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bk object 25"/>
          <p:cNvSpPr/>
          <p:nvPr/>
        </p:nvSpPr>
        <p:spPr>
          <a:xfrm>
            <a:off x="3787140" y="9340596"/>
            <a:ext cx="0" cy="353695"/>
          </a:xfrm>
          <a:custGeom>
            <a:avLst/>
            <a:gdLst/>
            <a:ahLst/>
            <a:cxnLst/>
            <a:rect l="l" t="t" r="r" b="b"/>
            <a:pathLst>
              <a:path w="0" h="353695">
                <a:moveTo>
                  <a:pt x="0" y="0"/>
                </a:moveTo>
                <a:lnTo>
                  <a:pt x="0" y="353187"/>
                </a:lnTo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bk object 26"/>
          <p:cNvSpPr/>
          <p:nvPr/>
        </p:nvSpPr>
        <p:spPr>
          <a:xfrm>
            <a:off x="3787140" y="8990076"/>
            <a:ext cx="0" cy="353695"/>
          </a:xfrm>
          <a:custGeom>
            <a:avLst/>
            <a:gdLst/>
            <a:ahLst/>
            <a:cxnLst/>
            <a:rect l="l" t="t" r="r" b="b"/>
            <a:pathLst>
              <a:path w="0" h="353695">
                <a:moveTo>
                  <a:pt x="0" y="0"/>
                </a:moveTo>
                <a:lnTo>
                  <a:pt x="0" y="353187"/>
                </a:lnTo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bk object 27"/>
          <p:cNvSpPr/>
          <p:nvPr/>
        </p:nvSpPr>
        <p:spPr>
          <a:xfrm>
            <a:off x="3787140" y="8636508"/>
            <a:ext cx="0" cy="353695"/>
          </a:xfrm>
          <a:custGeom>
            <a:avLst/>
            <a:gdLst/>
            <a:ahLst/>
            <a:cxnLst/>
            <a:rect l="l" t="t" r="r" b="b"/>
            <a:pathLst>
              <a:path w="0" h="353695">
                <a:moveTo>
                  <a:pt x="0" y="0"/>
                </a:moveTo>
                <a:lnTo>
                  <a:pt x="0" y="353186"/>
                </a:lnTo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bk object 28"/>
          <p:cNvSpPr/>
          <p:nvPr/>
        </p:nvSpPr>
        <p:spPr>
          <a:xfrm>
            <a:off x="3787140" y="8282940"/>
            <a:ext cx="0" cy="353695"/>
          </a:xfrm>
          <a:custGeom>
            <a:avLst/>
            <a:gdLst/>
            <a:ahLst/>
            <a:cxnLst/>
            <a:rect l="l" t="t" r="r" b="b"/>
            <a:pathLst>
              <a:path w="0" h="353695">
                <a:moveTo>
                  <a:pt x="0" y="0"/>
                </a:moveTo>
                <a:lnTo>
                  <a:pt x="0" y="353187"/>
                </a:lnTo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bk object 29"/>
          <p:cNvSpPr/>
          <p:nvPr/>
        </p:nvSpPr>
        <p:spPr>
          <a:xfrm>
            <a:off x="3787140" y="7999476"/>
            <a:ext cx="0" cy="283845"/>
          </a:xfrm>
          <a:custGeom>
            <a:avLst/>
            <a:gdLst/>
            <a:ahLst/>
            <a:cxnLst/>
            <a:rect l="l" t="t" r="r" b="b"/>
            <a:pathLst>
              <a:path w="0" h="283845">
                <a:moveTo>
                  <a:pt x="0" y="0"/>
                </a:moveTo>
                <a:lnTo>
                  <a:pt x="0" y="283337"/>
                </a:lnTo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bk object 30"/>
          <p:cNvSpPr/>
          <p:nvPr/>
        </p:nvSpPr>
        <p:spPr>
          <a:xfrm>
            <a:off x="5679947" y="9697211"/>
            <a:ext cx="0" cy="353695"/>
          </a:xfrm>
          <a:custGeom>
            <a:avLst/>
            <a:gdLst/>
            <a:ahLst/>
            <a:cxnLst/>
            <a:rect l="l" t="t" r="r" b="b"/>
            <a:pathLst>
              <a:path w="0" h="353695">
                <a:moveTo>
                  <a:pt x="0" y="0"/>
                </a:moveTo>
                <a:lnTo>
                  <a:pt x="0" y="353186"/>
                </a:lnTo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bk object 31"/>
          <p:cNvSpPr/>
          <p:nvPr/>
        </p:nvSpPr>
        <p:spPr>
          <a:xfrm>
            <a:off x="5679947" y="9343644"/>
            <a:ext cx="0" cy="353695"/>
          </a:xfrm>
          <a:custGeom>
            <a:avLst/>
            <a:gdLst/>
            <a:ahLst/>
            <a:cxnLst/>
            <a:rect l="l" t="t" r="r" b="b"/>
            <a:pathLst>
              <a:path w="0" h="353695">
                <a:moveTo>
                  <a:pt x="0" y="0"/>
                </a:moveTo>
                <a:lnTo>
                  <a:pt x="0" y="353199"/>
                </a:lnTo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bk object 32"/>
          <p:cNvSpPr/>
          <p:nvPr/>
        </p:nvSpPr>
        <p:spPr>
          <a:xfrm>
            <a:off x="5679947" y="8990076"/>
            <a:ext cx="0" cy="353695"/>
          </a:xfrm>
          <a:custGeom>
            <a:avLst/>
            <a:gdLst/>
            <a:ahLst/>
            <a:cxnLst/>
            <a:rect l="l" t="t" r="r" b="b"/>
            <a:pathLst>
              <a:path w="0" h="353695">
                <a:moveTo>
                  <a:pt x="0" y="0"/>
                </a:moveTo>
                <a:lnTo>
                  <a:pt x="0" y="353187"/>
                </a:lnTo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bk object 33"/>
          <p:cNvSpPr/>
          <p:nvPr/>
        </p:nvSpPr>
        <p:spPr>
          <a:xfrm>
            <a:off x="5679947" y="8639556"/>
            <a:ext cx="0" cy="353695"/>
          </a:xfrm>
          <a:custGeom>
            <a:avLst/>
            <a:gdLst/>
            <a:ahLst/>
            <a:cxnLst/>
            <a:rect l="l" t="t" r="r" b="b"/>
            <a:pathLst>
              <a:path w="0" h="353695">
                <a:moveTo>
                  <a:pt x="0" y="0"/>
                </a:moveTo>
                <a:lnTo>
                  <a:pt x="0" y="353187"/>
                </a:lnTo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bk object 34"/>
          <p:cNvSpPr/>
          <p:nvPr/>
        </p:nvSpPr>
        <p:spPr>
          <a:xfrm>
            <a:off x="5679947" y="8285988"/>
            <a:ext cx="0" cy="353695"/>
          </a:xfrm>
          <a:custGeom>
            <a:avLst/>
            <a:gdLst/>
            <a:ahLst/>
            <a:cxnLst/>
            <a:rect l="l" t="t" r="r" b="b"/>
            <a:pathLst>
              <a:path w="0" h="353695">
                <a:moveTo>
                  <a:pt x="0" y="0"/>
                </a:moveTo>
                <a:lnTo>
                  <a:pt x="0" y="353186"/>
                </a:lnTo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bk object 35"/>
          <p:cNvSpPr/>
          <p:nvPr/>
        </p:nvSpPr>
        <p:spPr>
          <a:xfrm>
            <a:off x="5679947" y="8002523"/>
            <a:ext cx="0" cy="283845"/>
          </a:xfrm>
          <a:custGeom>
            <a:avLst/>
            <a:gdLst/>
            <a:ahLst/>
            <a:cxnLst/>
            <a:rect l="l" t="t" r="r" b="b"/>
            <a:pathLst>
              <a:path w="0" h="283845">
                <a:moveTo>
                  <a:pt x="0" y="0"/>
                </a:moveTo>
                <a:lnTo>
                  <a:pt x="0" y="283337"/>
                </a:lnTo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72541" y="478028"/>
            <a:ext cx="6611416" cy="438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00" b="0" i="0">
                <a:solidFill>
                  <a:srgbClr val="296AAE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825" y="2456561"/>
            <a:ext cx="6800850" cy="70492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69210" y="9933051"/>
            <a:ext cx="2418080" cy="5340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7825" y="9933051"/>
            <a:ext cx="1737995" cy="5340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440680" y="9933051"/>
            <a:ext cx="1737995" cy="5340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g"/><Relationship Id="rId3" Type="http://schemas.openxmlformats.org/officeDocument/2006/relationships/image" Target="../media/image5.jp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Relationship Id="rId3" Type="http://schemas.openxmlformats.org/officeDocument/2006/relationships/image" Target="../media/image7.jpg"/><Relationship Id="rId4" Type="http://schemas.openxmlformats.org/officeDocument/2006/relationships/image" Target="../media/image8.jpg"/><Relationship Id="rId5" Type="http://schemas.openxmlformats.org/officeDocument/2006/relationships/image" Target="../media/image9.jpg"/><Relationship Id="rId6" Type="http://schemas.openxmlformats.org/officeDocument/2006/relationships/image" Target="../media/image10.jpg"/><Relationship Id="rId7" Type="http://schemas.openxmlformats.org/officeDocument/2006/relationships/image" Target="../media/image11.jp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jpg"/><Relationship Id="rId6" Type="http://schemas.openxmlformats.org/officeDocument/2006/relationships/image" Target="../media/image16.jpg"/><Relationship Id="rId7" Type="http://schemas.openxmlformats.org/officeDocument/2006/relationships/image" Target="../media/image17.jpg"/><Relationship Id="rId8" Type="http://schemas.openxmlformats.org/officeDocument/2006/relationships/image" Target="../media/image18.jpg"/><Relationship Id="rId9" Type="http://schemas.openxmlformats.org/officeDocument/2006/relationships/image" Target="../media/image19.jpg"/><Relationship Id="rId10" Type="http://schemas.openxmlformats.org/officeDocument/2006/relationships/image" Target="../media/image20.jp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image" Target="../media/image25.png"/><Relationship Id="rId7" Type="http://schemas.openxmlformats.org/officeDocument/2006/relationships/image" Target="../media/image26.png"/><Relationship Id="rId8" Type="http://schemas.openxmlformats.org/officeDocument/2006/relationships/image" Target="../media/image27.png"/><Relationship Id="rId9" Type="http://schemas.openxmlformats.org/officeDocument/2006/relationships/image" Target="../media/image28.png"/><Relationship Id="rId10" Type="http://schemas.openxmlformats.org/officeDocument/2006/relationships/image" Target="../media/image29.jpg"/><Relationship Id="rId11" Type="http://schemas.openxmlformats.org/officeDocument/2006/relationships/image" Target="../media/image6.jpg"/><Relationship Id="rId12" Type="http://schemas.openxmlformats.org/officeDocument/2006/relationships/image" Target="../media/image11.jpg"/><Relationship Id="rId13" Type="http://schemas.openxmlformats.org/officeDocument/2006/relationships/image" Target="../media/image30.jpg"/><Relationship Id="rId14" Type="http://schemas.openxmlformats.org/officeDocument/2006/relationships/image" Target="../media/image31.jpg"/><Relationship Id="rId15" Type="http://schemas.openxmlformats.org/officeDocument/2006/relationships/image" Target="../media/image32.jp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7555992" cy="106771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01040" y="8074101"/>
            <a:ext cx="4328160" cy="1908175"/>
          </a:xfrm>
          <a:custGeom>
            <a:avLst/>
            <a:gdLst/>
            <a:ahLst/>
            <a:cxnLst/>
            <a:rect l="l" t="t" r="r" b="b"/>
            <a:pathLst>
              <a:path w="4328160" h="1908175">
                <a:moveTo>
                  <a:pt x="0" y="1907793"/>
                </a:moveTo>
                <a:lnTo>
                  <a:pt x="4328160" y="1907793"/>
                </a:lnTo>
                <a:lnTo>
                  <a:pt x="4328160" y="0"/>
                </a:lnTo>
                <a:lnTo>
                  <a:pt x="0" y="0"/>
                </a:lnTo>
                <a:lnTo>
                  <a:pt x="0" y="1907793"/>
                </a:lnTo>
                <a:close/>
              </a:path>
            </a:pathLst>
          </a:custGeom>
          <a:solidFill>
            <a:srgbClr val="296AA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8074101"/>
            <a:ext cx="701040" cy="1908175"/>
          </a:xfrm>
          <a:custGeom>
            <a:avLst/>
            <a:gdLst/>
            <a:ahLst/>
            <a:cxnLst/>
            <a:rect l="l" t="t" r="r" b="b"/>
            <a:pathLst>
              <a:path w="701040" h="1908175">
                <a:moveTo>
                  <a:pt x="0" y="1907793"/>
                </a:moveTo>
                <a:lnTo>
                  <a:pt x="700620" y="1907793"/>
                </a:lnTo>
                <a:lnTo>
                  <a:pt x="700620" y="0"/>
                </a:lnTo>
                <a:lnTo>
                  <a:pt x="0" y="0"/>
                </a:lnTo>
                <a:lnTo>
                  <a:pt x="0" y="1907793"/>
                </a:lnTo>
                <a:close/>
              </a:path>
            </a:pathLst>
          </a:custGeom>
          <a:solidFill>
            <a:srgbClr val="296AA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013959" y="8074101"/>
            <a:ext cx="152400" cy="1908175"/>
          </a:xfrm>
          <a:custGeom>
            <a:avLst/>
            <a:gdLst/>
            <a:ahLst/>
            <a:cxnLst/>
            <a:rect l="l" t="t" r="r" b="b"/>
            <a:pathLst>
              <a:path w="152400" h="1908175">
                <a:moveTo>
                  <a:pt x="0" y="1907793"/>
                </a:moveTo>
                <a:lnTo>
                  <a:pt x="152311" y="1907793"/>
                </a:lnTo>
                <a:lnTo>
                  <a:pt x="152311" y="0"/>
                </a:lnTo>
                <a:lnTo>
                  <a:pt x="0" y="0"/>
                </a:lnTo>
                <a:lnTo>
                  <a:pt x="0" y="1907793"/>
                </a:lnTo>
                <a:close/>
              </a:path>
            </a:pathLst>
          </a:custGeom>
          <a:solidFill>
            <a:srgbClr val="296AA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154167" y="8074152"/>
            <a:ext cx="740410" cy="1908175"/>
          </a:xfrm>
          <a:custGeom>
            <a:avLst/>
            <a:gdLst/>
            <a:ahLst/>
            <a:cxnLst/>
            <a:rect l="l" t="t" r="r" b="b"/>
            <a:pathLst>
              <a:path w="740410" h="1908175">
                <a:moveTo>
                  <a:pt x="740410" y="0"/>
                </a:moveTo>
                <a:lnTo>
                  <a:pt x="0" y="0"/>
                </a:lnTo>
                <a:lnTo>
                  <a:pt x="0" y="1907743"/>
                </a:lnTo>
                <a:lnTo>
                  <a:pt x="740410" y="0"/>
                </a:lnTo>
                <a:close/>
              </a:path>
            </a:pathLst>
          </a:custGeom>
          <a:solidFill>
            <a:srgbClr val="296AA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105611" y="8453373"/>
            <a:ext cx="303911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28040" algn="l"/>
              </a:tabLst>
            </a:pPr>
            <a:r>
              <a:rPr dirty="0" sz="3600" b="1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dirty="0" sz="3600" spc="-17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600" b="1">
                <a:solidFill>
                  <a:srgbClr val="FFFFFF"/>
                </a:solidFill>
                <a:latin typeface="Calibri"/>
                <a:cs typeface="Calibri"/>
              </a:rPr>
              <a:t>K	P</a:t>
            </a:r>
            <a:r>
              <a:rPr dirty="0" sz="3600" spc="-19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600" b="1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z="3600" spc="-22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600" b="1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dirty="0" sz="3600" spc="-27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600" b="1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z="3600" spc="-19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600" b="1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z="3600" spc="-24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600" b="1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dirty="0" sz="3600" spc="-18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600" b="1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-507" y="9152026"/>
            <a:ext cx="4835525" cy="3695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925194" algn="l"/>
                <a:tab pos="2233295" algn="l"/>
                <a:tab pos="2783840" algn="l"/>
                <a:tab pos="3696970" algn="l"/>
              </a:tabLst>
            </a:pPr>
            <a:r>
              <a:rPr dirty="0" sz="2250" spc="90">
                <a:solidFill>
                  <a:srgbClr val="FFFFFF"/>
                </a:solidFill>
                <a:latin typeface="Calibri"/>
                <a:cs typeface="Calibri"/>
              </a:rPr>
              <a:t>Vo</a:t>
            </a:r>
            <a:r>
              <a:rPr dirty="0" sz="2250" spc="-2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25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z="2250" spc="-2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250" spc="135">
                <a:solidFill>
                  <a:srgbClr val="FFFFFF"/>
                </a:solidFill>
                <a:latin typeface="Calibri"/>
                <a:cs typeface="Calibri"/>
              </a:rPr>
              <a:t>re	</a:t>
            </a:r>
            <a:r>
              <a:rPr dirty="0" sz="225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dirty="0" sz="2250" spc="-2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250">
                <a:solidFill>
                  <a:srgbClr val="FFFFFF"/>
                </a:solidFill>
                <a:latin typeface="Calibri"/>
                <a:cs typeface="Calibri"/>
              </a:rPr>
              <a:t>é</a:t>
            </a:r>
            <a:r>
              <a:rPr dirty="0" sz="2250" spc="-2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25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dirty="0" sz="2250" spc="-2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250" spc="140">
                <a:solidFill>
                  <a:srgbClr val="FFFFFF"/>
                </a:solidFill>
                <a:latin typeface="Calibri"/>
                <a:cs typeface="Calibri"/>
              </a:rPr>
              <a:t>ur</a:t>
            </a:r>
            <a:r>
              <a:rPr dirty="0" sz="2250" spc="-2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25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z="2250" spc="-2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250" spc="125">
                <a:solidFill>
                  <a:srgbClr val="FFFFFF"/>
                </a:solidFill>
                <a:latin typeface="Calibri"/>
                <a:cs typeface="Calibri"/>
              </a:rPr>
              <a:t>té	</a:t>
            </a:r>
            <a:r>
              <a:rPr dirty="0" sz="225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z="2250" spc="-2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25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dirty="0" sz="2250" spc="-2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250">
                <a:solidFill>
                  <a:srgbClr val="FFFFFF"/>
                </a:solidFill>
                <a:latin typeface="Calibri"/>
                <a:cs typeface="Calibri"/>
              </a:rPr>
              <a:t>t	</a:t>
            </a:r>
            <a:r>
              <a:rPr dirty="0" sz="2250" spc="140">
                <a:solidFill>
                  <a:srgbClr val="FFFFFF"/>
                </a:solidFill>
                <a:latin typeface="Calibri"/>
                <a:cs typeface="Calibri"/>
              </a:rPr>
              <a:t>no</a:t>
            </a:r>
            <a:r>
              <a:rPr dirty="0" sz="2250" spc="-2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25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z="2250" spc="-2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250" spc="135">
                <a:solidFill>
                  <a:srgbClr val="FFFFFF"/>
                </a:solidFill>
                <a:latin typeface="Calibri"/>
                <a:cs typeface="Calibri"/>
              </a:rPr>
              <a:t>re	</a:t>
            </a:r>
            <a:r>
              <a:rPr dirty="0" sz="2250" spc="140">
                <a:solidFill>
                  <a:srgbClr val="FFFFFF"/>
                </a:solidFill>
                <a:latin typeface="Calibri"/>
                <a:cs typeface="Calibri"/>
              </a:rPr>
              <a:t>pr</a:t>
            </a:r>
            <a:r>
              <a:rPr dirty="0" sz="2250" spc="-2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25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z="2250" spc="-229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25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dirty="0" sz="2250" spc="-229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25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z="2250" spc="-2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25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z="2250" spc="-229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250" spc="125">
                <a:solidFill>
                  <a:srgbClr val="FFFFFF"/>
                </a:solidFill>
                <a:latin typeface="Calibri"/>
                <a:cs typeface="Calibri"/>
              </a:rPr>
              <a:t>té</a:t>
            </a:r>
            <a:endParaRPr sz="225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998720" y="2596896"/>
            <a:ext cx="2151887" cy="18470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1705" y="1679905"/>
            <a:ext cx="4666615" cy="171068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95"/>
              </a:spcBef>
            </a:pPr>
            <a:r>
              <a:rPr dirty="0" sz="1350" spc="10" b="1">
                <a:solidFill>
                  <a:srgbClr val="292929"/>
                </a:solidFill>
                <a:latin typeface="Lucida Sans"/>
                <a:cs typeface="Lucida Sans"/>
              </a:rPr>
              <a:t>QUI </a:t>
            </a:r>
            <a:r>
              <a:rPr dirty="0" sz="1350" spc="65" b="1">
                <a:solidFill>
                  <a:srgbClr val="292929"/>
                </a:solidFill>
                <a:latin typeface="Lucida Sans"/>
                <a:cs typeface="Lucida Sans"/>
              </a:rPr>
              <a:t>SOMMES </a:t>
            </a:r>
            <a:r>
              <a:rPr dirty="0" sz="1350" spc="30" b="1">
                <a:solidFill>
                  <a:srgbClr val="292929"/>
                </a:solidFill>
                <a:latin typeface="Lucida Sans"/>
                <a:cs typeface="Lucida Sans"/>
              </a:rPr>
              <a:t>NOUS</a:t>
            </a:r>
            <a:r>
              <a:rPr dirty="0" sz="1350" spc="-114" b="1">
                <a:solidFill>
                  <a:srgbClr val="292929"/>
                </a:solidFill>
                <a:latin typeface="Lucida Sans"/>
                <a:cs typeface="Lucida Sans"/>
              </a:rPr>
              <a:t> </a:t>
            </a:r>
            <a:r>
              <a:rPr dirty="0" sz="1350" spc="-5" b="1">
                <a:solidFill>
                  <a:srgbClr val="292929"/>
                </a:solidFill>
                <a:latin typeface="Lucida Sans"/>
                <a:cs typeface="Lucida Sans"/>
              </a:rPr>
              <a:t>?</a:t>
            </a:r>
            <a:endParaRPr sz="1350">
              <a:latin typeface="Lucida Sans"/>
              <a:cs typeface="Lucida San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350">
              <a:latin typeface="Times New Roman"/>
              <a:cs typeface="Times New Roman"/>
            </a:endParaRPr>
          </a:p>
          <a:p>
            <a:pPr algn="just" marL="12700" marR="5080" indent="39370">
              <a:lnSpc>
                <a:spcPct val="100000"/>
              </a:lnSpc>
            </a:pPr>
            <a:r>
              <a:rPr dirty="0" sz="1400" spc="-5">
                <a:latin typeface="Calibri"/>
                <a:cs typeface="Calibri"/>
              </a:rPr>
              <a:t>SK </a:t>
            </a:r>
            <a:r>
              <a:rPr dirty="0" sz="1400" spc="-20">
                <a:latin typeface="Calibri"/>
                <a:cs typeface="Calibri"/>
              </a:rPr>
              <a:t>PROTRECT </a:t>
            </a:r>
            <a:r>
              <a:rPr dirty="0" sz="1400" spc="-10">
                <a:latin typeface="Calibri"/>
                <a:cs typeface="Calibri"/>
              </a:rPr>
              <a:t>est spécialisée </a:t>
            </a:r>
            <a:r>
              <a:rPr dirty="0" sz="1400" spc="-15">
                <a:latin typeface="Calibri"/>
                <a:cs typeface="Calibri"/>
              </a:rPr>
              <a:t>dans </a:t>
            </a:r>
            <a:r>
              <a:rPr dirty="0" sz="1400" spc="-10">
                <a:latin typeface="Calibri"/>
                <a:cs typeface="Calibri"/>
              </a:rPr>
              <a:t>les Métiers </a:t>
            </a:r>
            <a:r>
              <a:rPr dirty="0" sz="1400" spc="-15">
                <a:latin typeface="Calibri"/>
                <a:cs typeface="Calibri"/>
              </a:rPr>
              <a:t>de </a:t>
            </a:r>
            <a:r>
              <a:rPr dirty="0" sz="1400" spc="-10">
                <a:latin typeface="Calibri"/>
                <a:cs typeface="Calibri"/>
              </a:rPr>
              <a:t>la </a:t>
            </a:r>
            <a:r>
              <a:rPr dirty="0" sz="1400" spc="-15">
                <a:latin typeface="Calibri"/>
                <a:cs typeface="Calibri"/>
              </a:rPr>
              <a:t>sécurité </a:t>
            </a:r>
            <a:r>
              <a:rPr dirty="0" sz="1400" spc="-10">
                <a:latin typeface="Calibri"/>
                <a:cs typeface="Calibri"/>
              </a:rPr>
              <a:t>des  </a:t>
            </a:r>
            <a:r>
              <a:rPr dirty="0" sz="1400" spc="-15">
                <a:latin typeface="Calibri"/>
                <a:cs typeface="Calibri"/>
              </a:rPr>
              <a:t>biens </a:t>
            </a:r>
            <a:r>
              <a:rPr dirty="0" sz="1400" spc="-5">
                <a:latin typeface="Calibri"/>
                <a:cs typeface="Calibri"/>
              </a:rPr>
              <a:t>et </a:t>
            </a:r>
            <a:r>
              <a:rPr dirty="0" sz="1400" spc="-10">
                <a:latin typeface="Calibri"/>
                <a:cs typeface="Calibri"/>
              </a:rPr>
              <a:t>des personnes. La </a:t>
            </a:r>
            <a:r>
              <a:rPr dirty="0" sz="1400" spc="-15">
                <a:latin typeface="Calibri"/>
                <a:cs typeface="Calibri"/>
              </a:rPr>
              <a:t>sécurité </a:t>
            </a:r>
            <a:r>
              <a:rPr dirty="0" sz="1400" spc="-10">
                <a:latin typeface="Calibri"/>
                <a:cs typeface="Calibri"/>
              </a:rPr>
              <a:t>est </a:t>
            </a:r>
            <a:r>
              <a:rPr dirty="0" sz="1400" spc="-15">
                <a:latin typeface="Calibri"/>
                <a:cs typeface="Calibri"/>
              </a:rPr>
              <a:t>une </a:t>
            </a:r>
            <a:r>
              <a:rPr dirty="0" sz="1400" spc="-10">
                <a:latin typeface="Calibri"/>
                <a:cs typeface="Calibri"/>
              </a:rPr>
              <a:t>profession </a:t>
            </a:r>
            <a:r>
              <a:rPr dirty="0" sz="1400" spc="-20">
                <a:latin typeface="Calibri"/>
                <a:cs typeface="Calibri"/>
              </a:rPr>
              <a:t>complexe  </a:t>
            </a:r>
            <a:r>
              <a:rPr dirty="0" sz="1400" spc="-15">
                <a:latin typeface="Calibri"/>
                <a:cs typeface="Calibri"/>
              </a:rPr>
              <a:t>qui </a:t>
            </a:r>
            <a:r>
              <a:rPr dirty="0" sz="1400" spc="-5">
                <a:latin typeface="Calibri"/>
                <a:cs typeface="Calibri"/>
              </a:rPr>
              <a:t>a </a:t>
            </a:r>
            <a:r>
              <a:rPr dirty="0" sz="1400" spc="-10">
                <a:latin typeface="Calibri"/>
                <a:cs typeface="Calibri"/>
              </a:rPr>
              <a:t>besoin </a:t>
            </a:r>
            <a:r>
              <a:rPr dirty="0" sz="1400" spc="-25">
                <a:latin typeface="Calibri"/>
                <a:cs typeface="Calibri"/>
              </a:rPr>
              <a:t>d’acteurs</a:t>
            </a:r>
            <a:r>
              <a:rPr dirty="0" sz="1400" spc="16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responsables,</a:t>
            </a:r>
            <a:endParaRPr sz="1400">
              <a:latin typeface="Calibri"/>
              <a:cs typeface="Calibri"/>
            </a:endParaRPr>
          </a:p>
          <a:p>
            <a:pPr algn="just" marL="12700">
              <a:lnSpc>
                <a:spcPct val="100000"/>
              </a:lnSpc>
            </a:pPr>
            <a:r>
              <a:rPr dirty="0" sz="1400" spc="-10">
                <a:latin typeface="Calibri"/>
                <a:cs typeface="Calibri"/>
              </a:rPr>
              <a:t>professionnels </a:t>
            </a:r>
            <a:r>
              <a:rPr dirty="0" sz="1400" spc="-5">
                <a:latin typeface="Calibri"/>
                <a:cs typeface="Calibri"/>
              </a:rPr>
              <a:t>et </a:t>
            </a:r>
            <a:r>
              <a:rPr dirty="0" sz="1400" spc="-10">
                <a:latin typeface="Calibri"/>
                <a:cs typeface="Calibri"/>
              </a:rPr>
              <a:t>engagés. </a:t>
            </a:r>
            <a:r>
              <a:rPr dirty="0" sz="1400" spc="-15">
                <a:latin typeface="Calibri"/>
                <a:cs typeface="Calibri"/>
              </a:rPr>
              <a:t>Notre </a:t>
            </a:r>
            <a:r>
              <a:rPr dirty="0" sz="1400" spc="-10">
                <a:latin typeface="Calibri"/>
                <a:cs typeface="Calibri"/>
              </a:rPr>
              <a:t>société </a:t>
            </a:r>
            <a:r>
              <a:rPr dirty="0" sz="1400" spc="-5">
                <a:latin typeface="Calibri"/>
                <a:cs typeface="Calibri"/>
              </a:rPr>
              <a:t>a </a:t>
            </a:r>
            <a:r>
              <a:rPr dirty="0" sz="1400" spc="-10">
                <a:latin typeface="Calibri"/>
                <a:cs typeface="Calibri"/>
              </a:rPr>
              <a:t>pour</a:t>
            </a:r>
            <a:r>
              <a:rPr dirty="0" sz="1400" spc="204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missions</a:t>
            </a:r>
            <a:endParaRPr sz="1400">
              <a:latin typeface="Calibri"/>
              <a:cs typeface="Calibri"/>
            </a:endParaRPr>
          </a:p>
          <a:p>
            <a:pPr algn="just" marL="12700">
              <a:lnSpc>
                <a:spcPct val="100000"/>
              </a:lnSpc>
            </a:pPr>
            <a:r>
              <a:rPr dirty="0" sz="1400" spc="-20">
                <a:latin typeface="Calibri"/>
                <a:cs typeface="Calibri"/>
              </a:rPr>
              <a:t>répondre </a:t>
            </a:r>
            <a:r>
              <a:rPr dirty="0" sz="1400" spc="-15">
                <a:latin typeface="Calibri"/>
                <a:cs typeface="Calibri"/>
              </a:rPr>
              <a:t>de </a:t>
            </a:r>
            <a:r>
              <a:rPr dirty="0" sz="1400" spc="-10">
                <a:latin typeface="Calibri"/>
                <a:cs typeface="Calibri"/>
              </a:rPr>
              <a:t>jour </a:t>
            </a:r>
            <a:r>
              <a:rPr dirty="0" sz="1400" spc="-5">
                <a:latin typeface="Calibri"/>
                <a:cs typeface="Calibri"/>
              </a:rPr>
              <a:t>et </a:t>
            </a:r>
            <a:r>
              <a:rPr dirty="0" sz="1400" spc="-10">
                <a:latin typeface="Calibri"/>
                <a:cs typeface="Calibri"/>
              </a:rPr>
              <a:t>comme </a:t>
            </a:r>
            <a:r>
              <a:rPr dirty="0" sz="1400" spc="-15">
                <a:latin typeface="Calibri"/>
                <a:cs typeface="Calibri"/>
              </a:rPr>
              <a:t>de nuit </a:t>
            </a:r>
            <a:r>
              <a:rPr dirty="0" sz="1400" spc="-5">
                <a:latin typeface="Calibri"/>
                <a:cs typeface="Calibri"/>
              </a:rPr>
              <a:t>à </a:t>
            </a:r>
            <a:r>
              <a:rPr dirty="0" sz="1400" spc="-15">
                <a:latin typeface="Calibri"/>
                <a:cs typeface="Calibri"/>
              </a:rPr>
              <a:t>vos</a:t>
            </a:r>
            <a:r>
              <a:rPr dirty="0" sz="1400" spc="-20">
                <a:latin typeface="Calibri"/>
                <a:cs typeface="Calibri"/>
              </a:rPr>
              <a:t> attentes,</a:t>
            </a:r>
            <a:endParaRPr sz="1400">
              <a:latin typeface="Calibri"/>
              <a:cs typeface="Calibri"/>
            </a:endParaRPr>
          </a:p>
          <a:p>
            <a:pPr algn="just" marL="12700">
              <a:lnSpc>
                <a:spcPct val="100000"/>
              </a:lnSpc>
            </a:pPr>
            <a:r>
              <a:rPr dirty="0" sz="1400" spc="-15">
                <a:latin typeface="Calibri"/>
                <a:cs typeface="Calibri"/>
              </a:rPr>
              <a:t>anticiper vos </a:t>
            </a:r>
            <a:r>
              <a:rPr dirty="0" sz="1400" spc="-10">
                <a:latin typeface="Calibri"/>
                <a:cs typeface="Calibri"/>
              </a:rPr>
              <a:t>besoins </a:t>
            </a:r>
            <a:r>
              <a:rPr dirty="0" sz="1400" spc="-5">
                <a:latin typeface="Calibri"/>
                <a:cs typeface="Calibri"/>
              </a:rPr>
              <a:t>et </a:t>
            </a:r>
            <a:r>
              <a:rPr dirty="0" sz="1400" spc="-25">
                <a:latin typeface="Calibri"/>
                <a:cs typeface="Calibri"/>
              </a:rPr>
              <a:t>s’engage </a:t>
            </a:r>
            <a:r>
              <a:rPr dirty="0" sz="1400" spc="-5">
                <a:latin typeface="Calibri"/>
                <a:cs typeface="Calibri"/>
              </a:rPr>
              <a:t>à </a:t>
            </a:r>
            <a:r>
              <a:rPr dirty="0" sz="1400" spc="-20">
                <a:latin typeface="Calibri"/>
                <a:cs typeface="Calibri"/>
              </a:rPr>
              <a:t>répondre </a:t>
            </a:r>
            <a:r>
              <a:rPr dirty="0" sz="1400" spc="-5">
                <a:latin typeface="Calibri"/>
                <a:cs typeface="Calibri"/>
              </a:rPr>
              <a:t>a </a:t>
            </a:r>
            <a:r>
              <a:rPr dirty="0" sz="1400" spc="-15">
                <a:latin typeface="Calibri"/>
                <a:cs typeface="Calibri"/>
              </a:rPr>
              <a:t>vos</a:t>
            </a:r>
            <a:r>
              <a:rPr dirty="0" sz="1400" spc="-19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exigences.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092952" y="2616454"/>
            <a:ext cx="780415" cy="779145"/>
          </a:xfrm>
          <a:custGeom>
            <a:avLst/>
            <a:gdLst/>
            <a:ahLst/>
            <a:cxnLst/>
            <a:rect l="l" t="t" r="r" b="b"/>
            <a:pathLst>
              <a:path w="780415" h="779145">
                <a:moveTo>
                  <a:pt x="428244" y="0"/>
                </a:moveTo>
                <a:lnTo>
                  <a:pt x="351789" y="0"/>
                </a:lnTo>
                <a:lnTo>
                  <a:pt x="332739" y="2540"/>
                </a:lnTo>
                <a:lnTo>
                  <a:pt x="323342" y="5080"/>
                </a:lnTo>
                <a:lnTo>
                  <a:pt x="304546" y="7620"/>
                </a:lnTo>
                <a:lnTo>
                  <a:pt x="276733" y="15240"/>
                </a:lnTo>
                <a:lnTo>
                  <a:pt x="267715" y="19050"/>
                </a:lnTo>
                <a:lnTo>
                  <a:pt x="258572" y="21590"/>
                </a:lnTo>
                <a:lnTo>
                  <a:pt x="249682" y="25400"/>
                </a:lnTo>
                <a:lnTo>
                  <a:pt x="240792" y="27940"/>
                </a:lnTo>
                <a:lnTo>
                  <a:pt x="231901" y="31750"/>
                </a:lnTo>
                <a:lnTo>
                  <a:pt x="223265" y="36830"/>
                </a:lnTo>
                <a:lnTo>
                  <a:pt x="206121" y="44450"/>
                </a:lnTo>
                <a:lnTo>
                  <a:pt x="173227" y="64643"/>
                </a:lnTo>
                <a:lnTo>
                  <a:pt x="165353" y="69723"/>
                </a:lnTo>
                <a:lnTo>
                  <a:pt x="157607" y="76073"/>
                </a:lnTo>
                <a:lnTo>
                  <a:pt x="149987" y="81153"/>
                </a:lnTo>
                <a:lnTo>
                  <a:pt x="121031" y="106553"/>
                </a:lnTo>
                <a:lnTo>
                  <a:pt x="107442" y="120523"/>
                </a:lnTo>
                <a:lnTo>
                  <a:pt x="100964" y="126873"/>
                </a:lnTo>
                <a:lnTo>
                  <a:pt x="94614" y="134493"/>
                </a:lnTo>
                <a:lnTo>
                  <a:pt x="88392" y="142113"/>
                </a:lnTo>
                <a:lnTo>
                  <a:pt x="82423" y="148463"/>
                </a:lnTo>
                <a:lnTo>
                  <a:pt x="76708" y="156083"/>
                </a:lnTo>
                <a:lnTo>
                  <a:pt x="70993" y="164973"/>
                </a:lnTo>
                <a:lnTo>
                  <a:pt x="65659" y="172593"/>
                </a:lnTo>
                <a:lnTo>
                  <a:pt x="60451" y="180213"/>
                </a:lnTo>
                <a:lnTo>
                  <a:pt x="55372" y="189103"/>
                </a:lnTo>
                <a:lnTo>
                  <a:pt x="50546" y="196596"/>
                </a:lnTo>
                <a:lnTo>
                  <a:pt x="45974" y="205486"/>
                </a:lnTo>
                <a:lnTo>
                  <a:pt x="41528" y="213106"/>
                </a:lnTo>
                <a:lnTo>
                  <a:pt x="37337" y="221996"/>
                </a:lnTo>
                <a:lnTo>
                  <a:pt x="22733" y="257556"/>
                </a:lnTo>
                <a:lnTo>
                  <a:pt x="11557" y="294386"/>
                </a:lnTo>
                <a:lnTo>
                  <a:pt x="888" y="360299"/>
                </a:lnTo>
                <a:lnTo>
                  <a:pt x="0" y="379349"/>
                </a:lnTo>
                <a:lnTo>
                  <a:pt x="0" y="398399"/>
                </a:lnTo>
                <a:lnTo>
                  <a:pt x="2794" y="436499"/>
                </a:lnTo>
                <a:lnTo>
                  <a:pt x="9398" y="474472"/>
                </a:lnTo>
                <a:lnTo>
                  <a:pt x="19558" y="511302"/>
                </a:lnTo>
                <a:lnTo>
                  <a:pt x="22733" y="520192"/>
                </a:lnTo>
                <a:lnTo>
                  <a:pt x="26035" y="530352"/>
                </a:lnTo>
                <a:lnTo>
                  <a:pt x="29590" y="539242"/>
                </a:lnTo>
                <a:lnTo>
                  <a:pt x="33400" y="546862"/>
                </a:lnTo>
                <a:lnTo>
                  <a:pt x="37337" y="555752"/>
                </a:lnTo>
                <a:lnTo>
                  <a:pt x="41528" y="564642"/>
                </a:lnTo>
                <a:lnTo>
                  <a:pt x="45974" y="573532"/>
                </a:lnTo>
                <a:lnTo>
                  <a:pt x="50546" y="581152"/>
                </a:lnTo>
                <a:lnTo>
                  <a:pt x="55372" y="589915"/>
                </a:lnTo>
                <a:lnTo>
                  <a:pt x="60451" y="597535"/>
                </a:lnTo>
                <a:lnTo>
                  <a:pt x="65659" y="606425"/>
                </a:lnTo>
                <a:lnTo>
                  <a:pt x="70993" y="614045"/>
                </a:lnTo>
                <a:lnTo>
                  <a:pt x="94614" y="644525"/>
                </a:lnTo>
                <a:lnTo>
                  <a:pt x="100964" y="650875"/>
                </a:lnTo>
                <a:lnTo>
                  <a:pt x="107442" y="658495"/>
                </a:lnTo>
                <a:lnTo>
                  <a:pt x="114173" y="664845"/>
                </a:lnTo>
                <a:lnTo>
                  <a:pt x="121031" y="672465"/>
                </a:lnTo>
                <a:lnTo>
                  <a:pt x="128015" y="678815"/>
                </a:lnTo>
                <a:lnTo>
                  <a:pt x="142494" y="691515"/>
                </a:lnTo>
                <a:lnTo>
                  <a:pt x="149987" y="696595"/>
                </a:lnTo>
                <a:lnTo>
                  <a:pt x="157607" y="702945"/>
                </a:lnTo>
                <a:lnTo>
                  <a:pt x="165353" y="708025"/>
                </a:lnTo>
                <a:lnTo>
                  <a:pt x="173227" y="714248"/>
                </a:lnTo>
                <a:lnTo>
                  <a:pt x="197738" y="729488"/>
                </a:lnTo>
                <a:lnTo>
                  <a:pt x="206121" y="733298"/>
                </a:lnTo>
                <a:lnTo>
                  <a:pt x="214630" y="738378"/>
                </a:lnTo>
                <a:lnTo>
                  <a:pt x="258572" y="757428"/>
                </a:lnTo>
                <a:lnTo>
                  <a:pt x="313944" y="772668"/>
                </a:lnTo>
                <a:lnTo>
                  <a:pt x="361314" y="779018"/>
                </a:lnTo>
                <a:lnTo>
                  <a:pt x="418719" y="779018"/>
                </a:lnTo>
                <a:lnTo>
                  <a:pt x="466217" y="772668"/>
                </a:lnTo>
                <a:lnTo>
                  <a:pt x="521462" y="757428"/>
                </a:lnTo>
                <a:lnTo>
                  <a:pt x="556895" y="742188"/>
                </a:lnTo>
                <a:lnTo>
                  <a:pt x="573913" y="733298"/>
                </a:lnTo>
                <a:lnTo>
                  <a:pt x="582295" y="729488"/>
                </a:lnTo>
                <a:lnTo>
                  <a:pt x="598804" y="719328"/>
                </a:lnTo>
                <a:lnTo>
                  <a:pt x="606805" y="714248"/>
                </a:lnTo>
                <a:lnTo>
                  <a:pt x="614679" y="708025"/>
                </a:lnTo>
                <a:lnTo>
                  <a:pt x="622426" y="702945"/>
                </a:lnTo>
                <a:lnTo>
                  <a:pt x="630047" y="696595"/>
                </a:lnTo>
                <a:lnTo>
                  <a:pt x="637540" y="691515"/>
                </a:lnTo>
                <a:lnTo>
                  <a:pt x="644905" y="685165"/>
                </a:lnTo>
                <a:lnTo>
                  <a:pt x="659129" y="672465"/>
                </a:lnTo>
                <a:lnTo>
                  <a:pt x="665988" y="664845"/>
                </a:lnTo>
                <a:lnTo>
                  <a:pt x="672592" y="658495"/>
                </a:lnTo>
                <a:lnTo>
                  <a:pt x="679069" y="650875"/>
                </a:lnTo>
                <a:lnTo>
                  <a:pt x="685419" y="644525"/>
                </a:lnTo>
                <a:lnTo>
                  <a:pt x="691642" y="636905"/>
                </a:lnTo>
                <a:lnTo>
                  <a:pt x="719708" y="597535"/>
                </a:lnTo>
                <a:lnTo>
                  <a:pt x="724662" y="589915"/>
                </a:lnTo>
                <a:lnTo>
                  <a:pt x="729488" y="581152"/>
                </a:lnTo>
                <a:lnTo>
                  <a:pt x="734059" y="573532"/>
                </a:lnTo>
                <a:lnTo>
                  <a:pt x="738504" y="564642"/>
                </a:lnTo>
                <a:lnTo>
                  <a:pt x="742696" y="555752"/>
                </a:lnTo>
                <a:lnTo>
                  <a:pt x="746759" y="546862"/>
                </a:lnTo>
                <a:lnTo>
                  <a:pt x="750443" y="539242"/>
                </a:lnTo>
                <a:lnTo>
                  <a:pt x="753999" y="530352"/>
                </a:lnTo>
                <a:lnTo>
                  <a:pt x="757427" y="520192"/>
                </a:lnTo>
                <a:lnTo>
                  <a:pt x="760476" y="511302"/>
                </a:lnTo>
                <a:lnTo>
                  <a:pt x="770763" y="474472"/>
                </a:lnTo>
                <a:lnTo>
                  <a:pt x="778382" y="427609"/>
                </a:lnTo>
                <a:lnTo>
                  <a:pt x="780033" y="398399"/>
                </a:lnTo>
                <a:lnTo>
                  <a:pt x="780033" y="379349"/>
                </a:lnTo>
                <a:lnTo>
                  <a:pt x="777240" y="341249"/>
                </a:lnTo>
                <a:lnTo>
                  <a:pt x="770763" y="303276"/>
                </a:lnTo>
                <a:lnTo>
                  <a:pt x="746759" y="230886"/>
                </a:lnTo>
                <a:lnTo>
                  <a:pt x="729488" y="196596"/>
                </a:lnTo>
                <a:lnTo>
                  <a:pt x="724662" y="189103"/>
                </a:lnTo>
                <a:lnTo>
                  <a:pt x="719708" y="180213"/>
                </a:lnTo>
                <a:lnTo>
                  <a:pt x="709041" y="164973"/>
                </a:lnTo>
                <a:lnTo>
                  <a:pt x="703452" y="156083"/>
                </a:lnTo>
                <a:lnTo>
                  <a:pt x="697611" y="148463"/>
                </a:lnTo>
                <a:lnTo>
                  <a:pt x="691642" y="142113"/>
                </a:lnTo>
                <a:lnTo>
                  <a:pt x="685419" y="134493"/>
                </a:lnTo>
                <a:lnTo>
                  <a:pt x="679069" y="126873"/>
                </a:lnTo>
                <a:lnTo>
                  <a:pt x="672592" y="120523"/>
                </a:lnTo>
                <a:lnTo>
                  <a:pt x="665988" y="112903"/>
                </a:lnTo>
                <a:lnTo>
                  <a:pt x="659129" y="106553"/>
                </a:lnTo>
                <a:lnTo>
                  <a:pt x="630047" y="81153"/>
                </a:lnTo>
                <a:lnTo>
                  <a:pt x="622426" y="76073"/>
                </a:lnTo>
                <a:lnTo>
                  <a:pt x="614679" y="69723"/>
                </a:lnTo>
                <a:lnTo>
                  <a:pt x="598804" y="59690"/>
                </a:lnTo>
                <a:lnTo>
                  <a:pt x="573913" y="44450"/>
                </a:lnTo>
                <a:lnTo>
                  <a:pt x="556895" y="36830"/>
                </a:lnTo>
                <a:lnTo>
                  <a:pt x="548131" y="31750"/>
                </a:lnTo>
                <a:lnTo>
                  <a:pt x="539369" y="27940"/>
                </a:lnTo>
                <a:lnTo>
                  <a:pt x="530478" y="25400"/>
                </a:lnTo>
                <a:lnTo>
                  <a:pt x="521462" y="21590"/>
                </a:lnTo>
                <a:lnTo>
                  <a:pt x="512445" y="19050"/>
                </a:lnTo>
                <a:lnTo>
                  <a:pt x="503300" y="15240"/>
                </a:lnTo>
                <a:lnTo>
                  <a:pt x="475488" y="7620"/>
                </a:lnTo>
                <a:lnTo>
                  <a:pt x="456692" y="5080"/>
                </a:lnTo>
                <a:lnTo>
                  <a:pt x="447294" y="2540"/>
                </a:lnTo>
                <a:lnTo>
                  <a:pt x="428244" y="0"/>
                </a:lnTo>
                <a:close/>
              </a:path>
            </a:pathLst>
          </a:custGeom>
          <a:solidFill>
            <a:srgbClr val="296AA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454266" y="2615184"/>
            <a:ext cx="57785" cy="1270"/>
          </a:xfrm>
          <a:custGeom>
            <a:avLst/>
            <a:gdLst/>
            <a:ahLst/>
            <a:cxnLst/>
            <a:rect l="l" t="t" r="r" b="b"/>
            <a:pathLst>
              <a:path w="57784" h="1269">
                <a:moveTo>
                  <a:pt x="47879" y="0"/>
                </a:moveTo>
                <a:lnTo>
                  <a:pt x="9525" y="0"/>
                </a:lnTo>
                <a:lnTo>
                  <a:pt x="0" y="1269"/>
                </a:lnTo>
                <a:lnTo>
                  <a:pt x="57404" y="1269"/>
                </a:lnTo>
                <a:lnTo>
                  <a:pt x="47879" y="0"/>
                </a:lnTo>
                <a:close/>
              </a:path>
            </a:pathLst>
          </a:custGeom>
          <a:solidFill>
            <a:srgbClr val="296AA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099047" y="3634486"/>
            <a:ext cx="783590" cy="779145"/>
          </a:xfrm>
          <a:custGeom>
            <a:avLst/>
            <a:gdLst/>
            <a:ahLst/>
            <a:cxnLst/>
            <a:rect l="l" t="t" r="r" b="b"/>
            <a:pathLst>
              <a:path w="783590" h="779145">
                <a:moveTo>
                  <a:pt x="429895" y="0"/>
                </a:moveTo>
                <a:lnTo>
                  <a:pt x="353187" y="0"/>
                </a:lnTo>
                <a:lnTo>
                  <a:pt x="324612" y="3809"/>
                </a:lnTo>
                <a:lnTo>
                  <a:pt x="315213" y="6350"/>
                </a:lnTo>
                <a:lnTo>
                  <a:pt x="305688" y="7620"/>
                </a:lnTo>
                <a:lnTo>
                  <a:pt x="277875" y="15239"/>
                </a:lnTo>
                <a:lnTo>
                  <a:pt x="268731" y="19050"/>
                </a:lnTo>
                <a:lnTo>
                  <a:pt x="259587" y="21589"/>
                </a:lnTo>
                <a:lnTo>
                  <a:pt x="250571" y="25400"/>
                </a:lnTo>
                <a:lnTo>
                  <a:pt x="241680" y="27939"/>
                </a:lnTo>
                <a:lnTo>
                  <a:pt x="232790" y="31750"/>
                </a:lnTo>
                <a:lnTo>
                  <a:pt x="224154" y="36829"/>
                </a:lnTo>
                <a:lnTo>
                  <a:pt x="206882" y="44450"/>
                </a:lnTo>
                <a:lnTo>
                  <a:pt x="173989" y="64642"/>
                </a:lnTo>
                <a:lnTo>
                  <a:pt x="165988" y="69723"/>
                </a:lnTo>
                <a:lnTo>
                  <a:pt x="158241" y="76073"/>
                </a:lnTo>
                <a:lnTo>
                  <a:pt x="150622" y="81152"/>
                </a:lnTo>
                <a:lnTo>
                  <a:pt x="121538" y="106552"/>
                </a:lnTo>
                <a:lnTo>
                  <a:pt x="107950" y="120523"/>
                </a:lnTo>
                <a:lnTo>
                  <a:pt x="101346" y="126873"/>
                </a:lnTo>
                <a:lnTo>
                  <a:pt x="94996" y="134492"/>
                </a:lnTo>
                <a:lnTo>
                  <a:pt x="88773" y="140842"/>
                </a:lnTo>
                <a:lnTo>
                  <a:pt x="82803" y="148462"/>
                </a:lnTo>
                <a:lnTo>
                  <a:pt x="76962" y="156082"/>
                </a:lnTo>
                <a:lnTo>
                  <a:pt x="71374" y="164973"/>
                </a:lnTo>
                <a:lnTo>
                  <a:pt x="65912" y="172592"/>
                </a:lnTo>
                <a:lnTo>
                  <a:pt x="60705" y="180212"/>
                </a:lnTo>
                <a:lnTo>
                  <a:pt x="55625" y="189102"/>
                </a:lnTo>
                <a:lnTo>
                  <a:pt x="50800" y="196596"/>
                </a:lnTo>
                <a:lnTo>
                  <a:pt x="46100" y="205485"/>
                </a:lnTo>
                <a:lnTo>
                  <a:pt x="41655" y="213105"/>
                </a:lnTo>
                <a:lnTo>
                  <a:pt x="37464" y="221996"/>
                </a:lnTo>
                <a:lnTo>
                  <a:pt x="22732" y="257555"/>
                </a:lnTo>
                <a:lnTo>
                  <a:pt x="11684" y="294385"/>
                </a:lnTo>
                <a:lnTo>
                  <a:pt x="4190" y="332358"/>
                </a:lnTo>
                <a:lnTo>
                  <a:pt x="380" y="370458"/>
                </a:lnTo>
                <a:lnTo>
                  <a:pt x="0" y="379349"/>
                </a:lnTo>
                <a:lnTo>
                  <a:pt x="0" y="398399"/>
                </a:lnTo>
                <a:lnTo>
                  <a:pt x="2793" y="436499"/>
                </a:lnTo>
                <a:lnTo>
                  <a:pt x="9398" y="474472"/>
                </a:lnTo>
                <a:lnTo>
                  <a:pt x="26162" y="529081"/>
                </a:lnTo>
                <a:lnTo>
                  <a:pt x="33527" y="546861"/>
                </a:lnTo>
                <a:lnTo>
                  <a:pt x="37464" y="555751"/>
                </a:lnTo>
                <a:lnTo>
                  <a:pt x="41655" y="564641"/>
                </a:lnTo>
                <a:lnTo>
                  <a:pt x="46100" y="573531"/>
                </a:lnTo>
                <a:lnTo>
                  <a:pt x="50800" y="581151"/>
                </a:lnTo>
                <a:lnTo>
                  <a:pt x="55625" y="589914"/>
                </a:lnTo>
                <a:lnTo>
                  <a:pt x="60705" y="597534"/>
                </a:lnTo>
                <a:lnTo>
                  <a:pt x="65912" y="606425"/>
                </a:lnTo>
                <a:lnTo>
                  <a:pt x="71374" y="614044"/>
                </a:lnTo>
                <a:lnTo>
                  <a:pt x="94996" y="644525"/>
                </a:lnTo>
                <a:lnTo>
                  <a:pt x="101346" y="650875"/>
                </a:lnTo>
                <a:lnTo>
                  <a:pt x="107950" y="658494"/>
                </a:lnTo>
                <a:lnTo>
                  <a:pt x="114553" y="664844"/>
                </a:lnTo>
                <a:lnTo>
                  <a:pt x="121538" y="672464"/>
                </a:lnTo>
                <a:lnTo>
                  <a:pt x="128524" y="678814"/>
                </a:lnTo>
                <a:lnTo>
                  <a:pt x="135762" y="685164"/>
                </a:lnTo>
                <a:lnTo>
                  <a:pt x="143128" y="691514"/>
                </a:lnTo>
                <a:lnTo>
                  <a:pt x="150622" y="696594"/>
                </a:lnTo>
                <a:lnTo>
                  <a:pt x="158241" y="702944"/>
                </a:lnTo>
                <a:lnTo>
                  <a:pt x="165988" y="708025"/>
                </a:lnTo>
                <a:lnTo>
                  <a:pt x="173989" y="714247"/>
                </a:lnTo>
                <a:lnTo>
                  <a:pt x="181990" y="719327"/>
                </a:lnTo>
                <a:lnTo>
                  <a:pt x="198500" y="729488"/>
                </a:lnTo>
                <a:lnTo>
                  <a:pt x="206882" y="733297"/>
                </a:lnTo>
                <a:lnTo>
                  <a:pt x="215518" y="738377"/>
                </a:lnTo>
                <a:lnTo>
                  <a:pt x="224154" y="742188"/>
                </a:lnTo>
                <a:lnTo>
                  <a:pt x="259587" y="757427"/>
                </a:lnTo>
                <a:lnTo>
                  <a:pt x="315213" y="772667"/>
                </a:lnTo>
                <a:lnTo>
                  <a:pt x="362712" y="779017"/>
                </a:lnTo>
                <a:lnTo>
                  <a:pt x="420370" y="779017"/>
                </a:lnTo>
                <a:lnTo>
                  <a:pt x="467995" y="772667"/>
                </a:lnTo>
                <a:lnTo>
                  <a:pt x="523494" y="757427"/>
                </a:lnTo>
                <a:lnTo>
                  <a:pt x="559053" y="742188"/>
                </a:lnTo>
                <a:lnTo>
                  <a:pt x="576199" y="733297"/>
                </a:lnTo>
                <a:lnTo>
                  <a:pt x="584580" y="729488"/>
                </a:lnTo>
                <a:lnTo>
                  <a:pt x="609219" y="714247"/>
                </a:lnTo>
                <a:lnTo>
                  <a:pt x="617093" y="708025"/>
                </a:lnTo>
                <a:lnTo>
                  <a:pt x="624840" y="702944"/>
                </a:lnTo>
                <a:lnTo>
                  <a:pt x="632586" y="696594"/>
                </a:lnTo>
                <a:lnTo>
                  <a:pt x="640079" y="691514"/>
                </a:lnTo>
                <a:lnTo>
                  <a:pt x="647446" y="685164"/>
                </a:lnTo>
                <a:lnTo>
                  <a:pt x="661670" y="672464"/>
                </a:lnTo>
                <a:lnTo>
                  <a:pt x="668527" y="664844"/>
                </a:lnTo>
                <a:lnTo>
                  <a:pt x="675258" y="658494"/>
                </a:lnTo>
                <a:lnTo>
                  <a:pt x="681735" y="650875"/>
                </a:lnTo>
                <a:lnTo>
                  <a:pt x="688212" y="644525"/>
                </a:lnTo>
                <a:lnTo>
                  <a:pt x="694308" y="636904"/>
                </a:lnTo>
                <a:lnTo>
                  <a:pt x="717296" y="606425"/>
                </a:lnTo>
                <a:lnTo>
                  <a:pt x="722502" y="597534"/>
                </a:lnTo>
                <a:lnTo>
                  <a:pt x="727582" y="589914"/>
                </a:lnTo>
                <a:lnTo>
                  <a:pt x="732408" y="581151"/>
                </a:lnTo>
                <a:lnTo>
                  <a:pt x="736980" y="573531"/>
                </a:lnTo>
                <a:lnTo>
                  <a:pt x="741426" y="564641"/>
                </a:lnTo>
                <a:lnTo>
                  <a:pt x="745617" y="555751"/>
                </a:lnTo>
                <a:lnTo>
                  <a:pt x="749680" y="546861"/>
                </a:lnTo>
                <a:lnTo>
                  <a:pt x="753363" y="539241"/>
                </a:lnTo>
                <a:lnTo>
                  <a:pt x="757047" y="529081"/>
                </a:lnTo>
                <a:lnTo>
                  <a:pt x="760349" y="520191"/>
                </a:lnTo>
                <a:lnTo>
                  <a:pt x="763524" y="511301"/>
                </a:lnTo>
                <a:lnTo>
                  <a:pt x="766445" y="502411"/>
                </a:lnTo>
                <a:lnTo>
                  <a:pt x="769111" y="493522"/>
                </a:lnTo>
                <a:lnTo>
                  <a:pt x="771525" y="484631"/>
                </a:lnTo>
                <a:lnTo>
                  <a:pt x="773683" y="474472"/>
                </a:lnTo>
                <a:lnTo>
                  <a:pt x="775716" y="465581"/>
                </a:lnTo>
                <a:lnTo>
                  <a:pt x="781303" y="427608"/>
                </a:lnTo>
                <a:lnTo>
                  <a:pt x="783081" y="398399"/>
                </a:lnTo>
                <a:lnTo>
                  <a:pt x="783081" y="379349"/>
                </a:lnTo>
                <a:lnTo>
                  <a:pt x="780287" y="341249"/>
                </a:lnTo>
                <a:lnTo>
                  <a:pt x="773683" y="303275"/>
                </a:lnTo>
                <a:lnTo>
                  <a:pt x="749680" y="230885"/>
                </a:lnTo>
                <a:lnTo>
                  <a:pt x="732408" y="196596"/>
                </a:lnTo>
                <a:lnTo>
                  <a:pt x="727582" y="189102"/>
                </a:lnTo>
                <a:lnTo>
                  <a:pt x="722502" y="180212"/>
                </a:lnTo>
                <a:lnTo>
                  <a:pt x="717296" y="172592"/>
                </a:lnTo>
                <a:lnTo>
                  <a:pt x="711834" y="164973"/>
                </a:lnTo>
                <a:lnTo>
                  <a:pt x="706120" y="156082"/>
                </a:lnTo>
                <a:lnTo>
                  <a:pt x="700277" y="148462"/>
                </a:lnTo>
                <a:lnTo>
                  <a:pt x="694308" y="140842"/>
                </a:lnTo>
                <a:lnTo>
                  <a:pt x="688212" y="134492"/>
                </a:lnTo>
                <a:lnTo>
                  <a:pt x="681735" y="126873"/>
                </a:lnTo>
                <a:lnTo>
                  <a:pt x="675258" y="120523"/>
                </a:lnTo>
                <a:lnTo>
                  <a:pt x="668527" y="112902"/>
                </a:lnTo>
                <a:lnTo>
                  <a:pt x="661670" y="106552"/>
                </a:lnTo>
                <a:lnTo>
                  <a:pt x="632586" y="81152"/>
                </a:lnTo>
                <a:lnTo>
                  <a:pt x="624840" y="76073"/>
                </a:lnTo>
                <a:lnTo>
                  <a:pt x="617093" y="69723"/>
                </a:lnTo>
                <a:lnTo>
                  <a:pt x="609219" y="64642"/>
                </a:lnTo>
                <a:lnTo>
                  <a:pt x="592962" y="54609"/>
                </a:lnTo>
                <a:lnTo>
                  <a:pt x="576199" y="44450"/>
                </a:lnTo>
                <a:lnTo>
                  <a:pt x="559053" y="36829"/>
                </a:lnTo>
                <a:lnTo>
                  <a:pt x="550291" y="31750"/>
                </a:lnTo>
                <a:lnTo>
                  <a:pt x="541401" y="27939"/>
                </a:lnTo>
                <a:lnTo>
                  <a:pt x="532510" y="25400"/>
                </a:lnTo>
                <a:lnTo>
                  <a:pt x="523494" y="21589"/>
                </a:lnTo>
                <a:lnTo>
                  <a:pt x="514476" y="19050"/>
                </a:lnTo>
                <a:lnTo>
                  <a:pt x="505205" y="15239"/>
                </a:lnTo>
                <a:lnTo>
                  <a:pt x="477393" y="7620"/>
                </a:lnTo>
                <a:lnTo>
                  <a:pt x="467995" y="6350"/>
                </a:lnTo>
                <a:lnTo>
                  <a:pt x="458470" y="3809"/>
                </a:lnTo>
                <a:lnTo>
                  <a:pt x="429895" y="0"/>
                </a:lnTo>
                <a:close/>
              </a:path>
            </a:pathLst>
          </a:custGeom>
          <a:solidFill>
            <a:srgbClr val="296AA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461759" y="3633216"/>
            <a:ext cx="57785" cy="1270"/>
          </a:xfrm>
          <a:custGeom>
            <a:avLst/>
            <a:gdLst/>
            <a:ahLst/>
            <a:cxnLst/>
            <a:rect l="l" t="t" r="r" b="b"/>
            <a:pathLst>
              <a:path w="57784" h="1270">
                <a:moveTo>
                  <a:pt x="48006" y="0"/>
                </a:moveTo>
                <a:lnTo>
                  <a:pt x="9651" y="0"/>
                </a:lnTo>
                <a:lnTo>
                  <a:pt x="0" y="1270"/>
                </a:lnTo>
                <a:lnTo>
                  <a:pt x="57658" y="1270"/>
                </a:lnTo>
                <a:lnTo>
                  <a:pt x="48006" y="0"/>
                </a:lnTo>
                <a:close/>
              </a:path>
            </a:pathLst>
          </a:custGeom>
          <a:solidFill>
            <a:srgbClr val="296AA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092952" y="1583182"/>
            <a:ext cx="783590" cy="782320"/>
          </a:xfrm>
          <a:custGeom>
            <a:avLst/>
            <a:gdLst/>
            <a:ahLst/>
            <a:cxnLst/>
            <a:rect l="l" t="t" r="r" b="b"/>
            <a:pathLst>
              <a:path w="783590" h="782319">
                <a:moveTo>
                  <a:pt x="430022" y="0"/>
                </a:moveTo>
                <a:lnTo>
                  <a:pt x="353187" y="0"/>
                </a:lnTo>
                <a:lnTo>
                  <a:pt x="334137" y="2539"/>
                </a:lnTo>
                <a:lnTo>
                  <a:pt x="324612" y="5079"/>
                </a:lnTo>
                <a:lnTo>
                  <a:pt x="305688" y="7619"/>
                </a:lnTo>
                <a:lnTo>
                  <a:pt x="277875" y="15239"/>
                </a:lnTo>
                <a:lnTo>
                  <a:pt x="268732" y="19050"/>
                </a:lnTo>
                <a:lnTo>
                  <a:pt x="259587" y="21716"/>
                </a:lnTo>
                <a:lnTo>
                  <a:pt x="250571" y="25526"/>
                </a:lnTo>
                <a:lnTo>
                  <a:pt x="241681" y="28066"/>
                </a:lnTo>
                <a:lnTo>
                  <a:pt x="232790" y="31876"/>
                </a:lnTo>
                <a:lnTo>
                  <a:pt x="224155" y="36956"/>
                </a:lnTo>
                <a:lnTo>
                  <a:pt x="206883" y="44576"/>
                </a:lnTo>
                <a:lnTo>
                  <a:pt x="181990" y="59816"/>
                </a:lnTo>
                <a:lnTo>
                  <a:pt x="165988" y="70103"/>
                </a:lnTo>
                <a:lnTo>
                  <a:pt x="158242" y="76453"/>
                </a:lnTo>
                <a:lnTo>
                  <a:pt x="150622" y="81533"/>
                </a:lnTo>
                <a:lnTo>
                  <a:pt x="121538" y="106933"/>
                </a:lnTo>
                <a:lnTo>
                  <a:pt x="107950" y="121030"/>
                </a:lnTo>
                <a:lnTo>
                  <a:pt x="101346" y="127380"/>
                </a:lnTo>
                <a:lnTo>
                  <a:pt x="94996" y="135000"/>
                </a:lnTo>
                <a:lnTo>
                  <a:pt x="88773" y="142620"/>
                </a:lnTo>
                <a:lnTo>
                  <a:pt x="82803" y="148970"/>
                </a:lnTo>
                <a:lnTo>
                  <a:pt x="76962" y="156717"/>
                </a:lnTo>
                <a:lnTo>
                  <a:pt x="71374" y="165607"/>
                </a:lnTo>
                <a:lnTo>
                  <a:pt x="65912" y="173227"/>
                </a:lnTo>
                <a:lnTo>
                  <a:pt x="60706" y="180848"/>
                </a:lnTo>
                <a:lnTo>
                  <a:pt x="55625" y="189737"/>
                </a:lnTo>
                <a:lnTo>
                  <a:pt x="50800" y="197484"/>
                </a:lnTo>
                <a:lnTo>
                  <a:pt x="46100" y="206375"/>
                </a:lnTo>
                <a:lnTo>
                  <a:pt x="41783" y="213994"/>
                </a:lnTo>
                <a:lnTo>
                  <a:pt x="37464" y="222884"/>
                </a:lnTo>
                <a:lnTo>
                  <a:pt x="22860" y="258571"/>
                </a:lnTo>
                <a:lnTo>
                  <a:pt x="11684" y="295528"/>
                </a:lnTo>
                <a:lnTo>
                  <a:pt x="4190" y="333755"/>
                </a:lnTo>
                <a:lnTo>
                  <a:pt x="381" y="371982"/>
                </a:lnTo>
                <a:lnTo>
                  <a:pt x="0" y="380873"/>
                </a:lnTo>
                <a:lnTo>
                  <a:pt x="0" y="399923"/>
                </a:lnTo>
                <a:lnTo>
                  <a:pt x="2794" y="438150"/>
                </a:lnTo>
                <a:lnTo>
                  <a:pt x="9398" y="476376"/>
                </a:lnTo>
                <a:lnTo>
                  <a:pt x="19685" y="513333"/>
                </a:lnTo>
                <a:lnTo>
                  <a:pt x="22860" y="522224"/>
                </a:lnTo>
                <a:lnTo>
                  <a:pt x="26162" y="532383"/>
                </a:lnTo>
                <a:lnTo>
                  <a:pt x="29718" y="541274"/>
                </a:lnTo>
                <a:lnTo>
                  <a:pt x="33527" y="549020"/>
                </a:lnTo>
                <a:lnTo>
                  <a:pt x="37464" y="557910"/>
                </a:lnTo>
                <a:lnTo>
                  <a:pt x="46100" y="575690"/>
                </a:lnTo>
                <a:lnTo>
                  <a:pt x="50800" y="583310"/>
                </a:lnTo>
                <a:lnTo>
                  <a:pt x="55625" y="592327"/>
                </a:lnTo>
                <a:lnTo>
                  <a:pt x="60706" y="599948"/>
                </a:lnTo>
                <a:lnTo>
                  <a:pt x="65912" y="608837"/>
                </a:lnTo>
                <a:lnTo>
                  <a:pt x="71374" y="616457"/>
                </a:lnTo>
                <a:lnTo>
                  <a:pt x="94996" y="647064"/>
                </a:lnTo>
                <a:lnTo>
                  <a:pt x="101346" y="653414"/>
                </a:lnTo>
                <a:lnTo>
                  <a:pt x="107950" y="661034"/>
                </a:lnTo>
                <a:lnTo>
                  <a:pt x="114553" y="667384"/>
                </a:lnTo>
                <a:lnTo>
                  <a:pt x="121538" y="675131"/>
                </a:lnTo>
                <a:lnTo>
                  <a:pt x="128524" y="681481"/>
                </a:lnTo>
                <a:lnTo>
                  <a:pt x="135762" y="687831"/>
                </a:lnTo>
                <a:lnTo>
                  <a:pt x="143128" y="694181"/>
                </a:lnTo>
                <a:lnTo>
                  <a:pt x="150622" y="699261"/>
                </a:lnTo>
                <a:lnTo>
                  <a:pt x="158242" y="705611"/>
                </a:lnTo>
                <a:lnTo>
                  <a:pt x="165988" y="710691"/>
                </a:lnTo>
                <a:lnTo>
                  <a:pt x="173989" y="717168"/>
                </a:lnTo>
                <a:lnTo>
                  <a:pt x="181990" y="722249"/>
                </a:lnTo>
                <a:lnTo>
                  <a:pt x="198500" y="732408"/>
                </a:lnTo>
                <a:lnTo>
                  <a:pt x="206883" y="736218"/>
                </a:lnTo>
                <a:lnTo>
                  <a:pt x="215519" y="741299"/>
                </a:lnTo>
                <a:lnTo>
                  <a:pt x="224155" y="745108"/>
                </a:lnTo>
                <a:lnTo>
                  <a:pt x="259587" y="760349"/>
                </a:lnTo>
                <a:lnTo>
                  <a:pt x="315213" y="775715"/>
                </a:lnTo>
                <a:lnTo>
                  <a:pt x="362712" y="782065"/>
                </a:lnTo>
                <a:lnTo>
                  <a:pt x="420370" y="782065"/>
                </a:lnTo>
                <a:lnTo>
                  <a:pt x="467995" y="775715"/>
                </a:lnTo>
                <a:lnTo>
                  <a:pt x="523494" y="760349"/>
                </a:lnTo>
                <a:lnTo>
                  <a:pt x="559053" y="745108"/>
                </a:lnTo>
                <a:lnTo>
                  <a:pt x="576199" y="736218"/>
                </a:lnTo>
                <a:lnTo>
                  <a:pt x="584580" y="732408"/>
                </a:lnTo>
                <a:lnTo>
                  <a:pt x="609219" y="717168"/>
                </a:lnTo>
                <a:lnTo>
                  <a:pt x="617093" y="710691"/>
                </a:lnTo>
                <a:lnTo>
                  <a:pt x="624840" y="705611"/>
                </a:lnTo>
                <a:lnTo>
                  <a:pt x="632587" y="699261"/>
                </a:lnTo>
                <a:lnTo>
                  <a:pt x="640079" y="694181"/>
                </a:lnTo>
                <a:lnTo>
                  <a:pt x="647446" y="687831"/>
                </a:lnTo>
                <a:lnTo>
                  <a:pt x="661670" y="675131"/>
                </a:lnTo>
                <a:lnTo>
                  <a:pt x="668527" y="667384"/>
                </a:lnTo>
                <a:lnTo>
                  <a:pt x="675258" y="661034"/>
                </a:lnTo>
                <a:lnTo>
                  <a:pt x="681736" y="653414"/>
                </a:lnTo>
                <a:lnTo>
                  <a:pt x="688213" y="647064"/>
                </a:lnTo>
                <a:lnTo>
                  <a:pt x="694308" y="639444"/>
                </a:lnTo>
                <a:lnTo>
                  <a:pt x="717296" y="608837"/>
                </a:lnTo>
                <a:lnTo>
                  <a:pt x="722502" y="599948"/>
                </a:lnTo>
                <a:lnTo>
                  <a:pt x="727582" y="592327"/>
                </a:lnTo>
                <a:lnTo>
                  <a:pt x="732408" y="583310"/>
                </a:lnTo>
                <a:lnTo>
                  <a:pt x="736980" y="575690"/>
                </a:lnTo>
                <a:lnTo>
                  <a:pt x="741426" y="566801"/>
                </a:lnTo>
                <a:lnTo>
                  <a:pt x="745617" y="557910"/>
                </a:lnTo>
                <a:lnTo>
                  <a:pt x="749680" y="549020"/>
                </a:lnTo>
                <a:lnTo>
                  <a:pt x="753491" y="541274"/>
                </a:lnTo>
                <a:lnTo>
                  <a:pt x="757047" y="532383"/>
                </a:lnTo>
                <a:lnTo>
                  <a:pt x="760349" y="522224"/>
                </a:lnTo>
                <a:lnTo>
                  <a:pt x="763524" y="513333"/>
                </a:lnTo>
                <a:lnTo>
                  <a:pt x="766445" y="504443"/>
                </a:lnTo>
                <a:lnTo>
                  <a:pt x="769112" y="495426"/>
                </a:lnTo>
                <a:lnTo>
                  <a:pt x="771525" y="486536"/>
                </a:lnTo>
                <a:lnTo>
                  <a:pt x="773683" y="476376"/>
                </a:lnTo>
                <a:lnTo>
                  <a:pt x="775716" y="467486"/>
                </a:lnTo>
                <a:lnTo>
                  <a:pt x="781430" y="429259"/>
                </a:lnTo>
                <a:lnTo>
                  <a:pt x="783081" y="399923"/>
                </a:lnTo>
                <a:lnTo>
                  <a:pt x="783081" y="380873"/>
                </a:lnTo>
                <a:lnTo>
                  <a:pt x="780288" y="342645"/>
                </a:lnTo>
                <a:lnTo>
                  <a:pt x="773683" y="304418"/>
                </a:lnTo>
                <a:lnTo>
                  <a:pt x="749680" y="231775"/>
                </a:lnTo>
                <a:lnTo>
                  <a:pt x="732408" y="197484"/>
                </a:lnTo>
                <a:lnTo>
                  <a:pt x="727582" y="189737"/>
                </a:lnTo>
                <a:lnTo>
                  <a:pt x="722502" y="180848"/>
                </a:lnTo>
                <a:lnTo>
                  <a:pt x="717296" y="173227"/>
                </a:lnTo>
                <a:lnTo>
                  <a:pt x="711834" y="165607"/>
                </a:lnTo>
                <a:lnTo>
                  <a:pt x="706120" y="156717"/>
                </a:lnTo>
                <a:lnTo>
                  <a:pt x="700404" y="148970"/>
                </a:lnTo>
                <a:lnTo>
                  <a:pt x="694308" y="142620"/>
                </a:lnTo>
                <a:lnTo>
                  <a:pt x="688213" y="135000"/>
                </a:lnTo>
                <a:lnTo>
                  <a:pt x="681736" y="127380"/>
                </a:lnTo>
                <a:lnTo>
                  <a:pt x="675258" y="121030"/>
                </a:lnTo>
                <a:lnTo>
                  <a:pt x="668527" y="113410"/>
                </a:lnTo>
                <a:lnTo>
                  <a:pt x="661670" y="106933"/>
                </a:lnTo>
                <a:lnTo>
                  <a:pt x="632587" y="81533"/>
                </a:lnTo>
                <a:lnTo>
                  <a:pt x="624840" y="76453"/>
                </a:lnTo>
                <a:lnTo>
                  <a:pt x="617093" y="70103"/>
                </a:lnTo>
                <a:lnTo>
                  <a:pt x="609219" y="65024"/>
                </a:lnTo>
                <a:lnTo>
                  <a:pt x="592963" y="54736"/>
                </a:lnTo>
                <a:lnTo>
                  <a:pt x="576199" y="44576"/>
                </a:lnTo>
                <a:lnTo>
                  <a:pt x="559053" y="36956"/>
                </a:lnTo>
                <a:lnTo>
                  <a:pt x="550291" y="31876"/>
                </a:lnTo>
                <a:lnTo>
                  <a:pt x="541401" y="28066"/>
                </a:lnTo>
                <a:lnTo>
                  <a:pt x="532511" y="25526"/>
                </a:lnTo>
                <a:lnTo>
                  <a:pt x="523494" y="21716"/>
                </a:lnTo>
                <a:lnTo>
                  <a:pt x="514476" y="19050"/>
                </a:lnTo>
                <a:lnTo>
                  <a:pt x="505205" y="15239"/>
                </a:lnTo>
                <a:lnTo>
                  <a:pt x="477393" y="7619"/>
                </a:lnTo>
                <a:lnTo>
                  <a:pt x="458597" y="5079"/>
                </a:lnTo>
                <a:lnTo>
                  <a:pt x="449072" y="2539"/>
                </a:lnTo>
                <a:lnTo>
                  <a:pt x="430022" y="0"/>
                </a:lnTo>
                <a:close/>
              </a:path>
            </a:pathLst>
          </a:custGeom>
          <a:solidFill>
            <a:srgbClr val="296AA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455664" y="1581912"/>
            <a:ext cx="57785" cy="1270"/>
          </a:xfrm>
          <a:custGeom>
            <a:avLst/>
            <a:gdLst/>
            <a:ahLst/>
            <a:cxnLst/>
            <a:rect l="l" t="t" r="r" b="b"/>
            <a:pathLst>
              <a:path w="57784" h="1269">
                <a:moveTo>
                  <a:pt x="48133" y="0"/>
                </a:moveTo>
                <a:lnTo>
                  <a:pt x="9651" y="0"/>
                </a:lnTo>
                <a:lnTo>
                  <a:pt x="0" y="1270"/>
                </a:lnTo>
                <a:lnTo>
                  <a:pt x="57658" y="1270"/>
                </a:lnTo>
                <a:lnTo>
                  <a:pt x="48133" y="0"/>
                </a:lnTo>
                <a:close/>
              </a:path>
            </a:pathLst>
          </a:custGeom>
          <a:solidFill>
            <a:srgbClr val="296AA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91895" y="3822192"/>
            <a:ext cx="706755" cy="0"/>
          </a:xfrm>
          <a:custGeom>
            <a:avLst/>
            <a:gdLst/>
            <a:ahLst/>
            <a:cxnLst/>
            <a:rect l="l" t="t" r="r" b="b"/>
            <a:pathLst>
              <a:path w="706755" h="0">
                <a:moveTo>
                  <a:pt x="0" y="0"/>
                </a:moveTo>
                <a:lnTo>
                  <a:pt x="706755" y="0"/>
                </a:lnTo>
              </a:path>
            </a:pathLst>
          </a:custGeom>
          <a:ln w="18288">
            <a:solidFill>
              <a:srgbClr val="296AA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395983" y="3822192"/>
            <a:ext cx="709930" cy="0"/>
          </a:xfrm>
          <a:custGeom>
            <a:avLst/>
            <a:gdLst/>
            <a:ahLst/>
            <a:cxnLst/>
            <a:rect l="l" t="t" r="r" b="b"/>
            <a:pathLst>
              <a:path w="709930" h="0">
                <a:moveTo>
                  <a:pt x="0" y="0"/>
                </a:moveTo>
                <a:lnTo>
                  <a:pt x="709803" y="0"/>
                </a:lnTo>
              </a:path>
            </a:pathLst>
          </a:custGeom>
          <a:ln w="18288">
            <a:solidFill>
              <a:srgbClr val="296AA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103120" y="3822192"/>
            <a:ext cx="706755" cy="0"/>
          </a:xfrm>
          <a:custGeom>
            <a:avLst/>
            <a:gdLst/>
            <a:ahLst/>
            <a:cxnLst/>
            <a:rect l="l" t="t" r="r" b="b"/>
            <a:pathLst>
              <a:path w="706755" h="0">
                <a:moveTo>
                  <a:pt x="0" y="0"/>
                </a:moveTo>
                <a:lnTo>
                  <a:pt x="706755" y="0"/>
                </a:lnTo>
              </a:path>
            </a:pathLst>
          </a:custGeom>
          <a:ln w="18288">
            <a:solidFill>
              <a:srgbClr val="296AA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810255" y="3822192"/>
            <a:ext cx="706755" cy="0"/>
          </a:xfrm>
          <a:custGeom>
            <a:avLst/>
            <a:gdLst/>
            <a:ahLst/>
            <a:cxnLst/>
            <a:rect l="l" t="t" r="r" b="b"/>
            <a:pathLst>
              <a:path w="706754" h="0">
                <a:moveTo>
                  <a:pt x="0" y="0"/>
                </a:moveTo>
                <a:lnTo>
                  <a:pt x="706755" y="0"/>
                </a:lnTo>
              </a:path>
            </a:pathLst>
          </a:custGeom>
          <a:ln w="18288">
            <a:solidFill>
              <a:srgbClr val="296AA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517391" y="3822192"/>
            <a:ext cx="706755" cy="0"/>
          </a:xfrm>
          <a:custGeom>
            <a:avLst/>
            <a:gdLst/>
            <a:ahLst/>
            <a:cxnLst/>
            <a:rect l="l" t="t" r="r" b="b"/>
            <a:pathLst>
              <a:path w="706754" h="0">
                <a:moveTo>
                  <a:pt x="0" y="0"/>
                </a:moveTo>
                <a:lnTo>
                  <a:pt x="706755" y="0"/>
                </a:lnTo>
              </a:path>
            </a:pathLst>
          </a:custGeom>
          <a:ln w="18288">
            <a:solidFill>
              <a:srgbClr val="296AA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224528" y="3822192"/>
            <a:ext cx="706755" cy="0"/>
          </a:xfrm>
          <a:custGeom>
            <a:avLst/>
            <a:gdLst/>
            <a:ahLst/>
            <a:cxnLst/>
            <a:rect l="l" t="t" r="r" b="b"/>
            <a:pathLst>
              <a:path w="706754" h="0">
                <a:moveTo>
                  <a:pt x="0" y="0"/>
                </a:moveTo>
                <a:lnTo>
                  <a:pt x="706755" y="0"/>
                </a:lnTo>
              </a:path>
            </a:pathLst>
          </a:custGeom>
          <a:ln w="18288">
            <a:solidFill>
              <a:srgbClr val="296AA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931664" y="3822192"/>
            <a:ext cx="469265" cy="0"/>
          </a:xfrm>
          <a:custGeom>
            <a:avLst/>
            <a:gdLst/>
            <a:ahLst/>
            <a:cxnLst/>
            <a:rect l="l" t="t" r="r" b="b"/>
            <a:pathLst>
              <a:path w="469264" h="0">
                <a:moveTo>
                  <a:pt x="0" y="0"/>
                </a:moveTo>
                <a:lnTo>
                  <a:pt x="468884" y="0"/>
                </a:lnTo>
              </a:path>
            </a:pathLst>
          </a:custGeom>
          <a:ln w="18288">
            <a:solidFill>
              <a:srgbClr val="296AA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641705" y="3994785"/>
            <a:ext cx="443738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3302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Calibri"/>
                <a:cs typeface="Calibri"/>
              </a:rPr>
              <a:t>« </a:t>
            </a:r>
            <a:r>
              <a:rPr dirty="0" sz="1200" spc="-20">
                <a:latin typeface="Calibri"/>
                <a:cs typeface="Calibri"/>
              </a:rPr>
              <a:t>L’autorisation </a:t>
            </a:r>
            <a:r>
              <a:rPr dirty="0" sz="1200" spc="-10">
                <a:latin typeface="Calibri"/>
                <a:cs typeface="Calibri"/>
              </a:rPr>
              <a:t>administrative préalable </a:t>
            </a:r>
            <a:r>
              <a:rPr dirty="0" sz="1200" spc="-5">
                <a:latin typeface="Calibri"/>
                <a:cs typeface="Calibri"/>
              </a:rPr>
              <a:t>ne </a:t>
            </a:r>
            <a:r>
              <a:rPr dirty="0" sz="1200" spc="-15">
                <a:latin typeface="Calibri"/>
                <a:cs typeface="Calibri"/>
              </a:rPr>
              <a:t>confère </a:t>
            </a:r>
            <a:r>
              <a:rPr dirty="0" sz="1200" spc="-5">
                <a:latin typeface="Calibri"/>
                <a:cs typeface="Calibri"/>
              </a:rPr>
              <a:t>aucun </a:t>
            </a:r>
            <a:r>
              <a:rPr dirty="0" sz="1200" spc="-15">
                <a:latin typeface="Calibri"/>
                <a:cs typeface="Calibri"/>
              </a:rPr>
              <a:t>caractère  </a:t>
            </a:r>
            <a:r>
              <a:rPr dirty="0" sz="1200" spc="-10">
                <a:latin typeface="Calibri"/>
                <a:cs typeface="Calibri"/>
              </a:rPr>
              <a:t>officiel </a:t>
            </a:r>
            <a:r>
              <a:rPr dirty="0" sz="1200">
                <a:latin typeface="Calibri"/>
                <a:cs typeface="Calibri"/>
              </a:rPr>
              <a:t>à </a:t>
            </a:r>
            <a:r>
              <a:rPr dirty="0" sz="1200" spc="-20">
                <a:latin typeface="Calibri"/>
                <a:cs typeface="Calibri"/>
              </a:rPr>
              <a:t>l’entreprise </a:t>
            </a:r>
            <a:r>
              <a:rPr dirty="0" sz="1200" spc="-5">
                <a:latin typeface="Calibri"/>
                <a:cs typeface="Calibri"/>
              </a:rPr>
              <a:t>ou aux </a:t>
            </a:r>
            <a:r>
              <a:rPr dirty="0" sz="1200" spc="-10">
                <a:latin typeface="Calibri"/>
                <a:cs typeface="Calibri"/>
              </a:rPr>
              <a:t>personnes qui </a:t>
            </a:r>
            <a:r>
              <a:rPr dirty="0" sz="1200">
                <a:latin typeface="Calibri"/>
                <a:cs typeface="Calibri"/>
              </a:rPr>
              <a:t>en </a:t>
            </a:r>
            <a:r>
              <a:rPr dirty="0" sz="1200" spc="-5">
                <a:latin typeface="Calibri"/>
                <a:cs typeface="Calibri"/>
              </a:rPr>
              <a:t>bénéficient. </a:t>
            </a:r>
            <a:r>
              <a:rPr dirty="0" sz="1200" spc="-10">
                <a:latin typeface="Calibri"/>
                <a:cs typeface="Calibri"/>
              </a:rPr>
              <a:t>Elle </a:t>
            </a:r>
            <a:r>
              <a:rPr dirty="0" sz="1200" spc="-20">
                <a:latin typeface="Calibri"/>
                <a:cs typeface="Calibri"/>
              </a:rPr>
              <a:t>n’engage  </a:t>
            </a:r>
            <a:r>
              <a:rPr dirty="0" sz="1200">
                <a:latin typeface="Calibri"/>
                <a:cs typeface="Calibri"/>
              </a:rPr>
              <a:t>en </a:t>
            </a:r>
            <a:r>
              <a:rPr dirty="0" sz="1200" spc="-5">
                <a:latin typeface="Calibri"/>
                <a:cs typeface="Calibri"/>
              </a:rPr>
              <a:t>aucune </a:t>
            </a:r>
            <a:r>
              <a:rPr dirty="0" sz="1200" spc="-10">
                <a:latin typeface="Calibri"/>
                <a:cs typeface="Calibri"/>
              </a:rPr>
              <a:t>manière la responsabilité </a:t>
            </a:r>
            <a:r>
              <a:rPr dirty="0" sz="1200" spc="-5">
                <a:latin typeface="Calibri"/>
                <a:cs typeface="Calibri"/>
              </a:rPr>
              <a:t>des </a:t>
            </a:r>
            <a:r>
              <a:rPr dirty="0" sz="1200" spc="-15">
                <a:latin typeface="Calibri"/>
                <a:cs typeface="Calibri"/>
              </a:rPr>
              <a:t>pouvoirs </a:t>
            </a:r>
            <a:r>
              <a:rPr dirty="0" sz="1200" spc="-10">
                <a:latin typeface="Calibri"/>
                <a:cs typeface="Calibri"/>
              </a:rPr>
              <a:t>publics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»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551484" y="462534"/>
            <a:ext cx="298450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01370" algn="l"/>
              </a:tabLst>
            </a:pPr>
            <a:r>
              <a:rPr dirty="0" sz="3600"/>
              <a:t>S</a:t>
            </a:r>
            <a:r>
              <a:rPr dirty="0" sz="3600" spc="-190"/>
              <a:t> </a:t>
            </a:r>
            <a:r>
              <a:rPr dirty="0" sz="3600"/>
              <a:t>K	P</a:t>
            </a:r>
            <a:r>
              <a:rPr dirty="0" sz="3600" spc="-225"/>
              <a:t> </a:t>
            </a:r>
            <a:r>
              <a:rPr dirty="0" sz="3600"/>
              <a:t>R</a:t>
            </a:r>
            <a:r>
              <a:rPr dirty="0" sz="3600" spc="-220"/>
              <a:t> </a:t>
            </a:r>
            <a:r>
              <a:rPr dirty="0" sz="3600"/>
              <a:t>O</a:t>
            </a:r>
            <a:r>
              <a:rPr dirty="0" sz="3600" spc="-215"/>
              <a:t> </a:t>
            </a:r>
            <a:r>
              <a:rPr dirty="0" sz="3600"/>
              <a:t>T</a:t>
            </a:r>
            <a:r>
              <a:rPr dirty="0" sz="3600" spc="-210"/>
              <a:t> </a:t>
            </a:r>
            <a:r>
              <a:rPr dirty="0" sz="3600"/>
              <a:t>E</a:t>
            </a:r>
            <a:r>
              <a:rPr dirty="0" sz="3600" spc="-220"/>
              <a:t> </a:t>
            </a:r>
            <a:r>
              <a:rPr dirty="0" sz="3600"/>
              <a:t>C</a:t>
            </a:r>
            <a:r>
              <a:rPr dirty="0" sz="3600" spc="-210"/>
              <a:t> </a:t>
            </a:r>
            <a:r>
              <a:rPr dirty="0" sz="3600"/>
              <a:t>T</a:t>
            </a:r>
            <a:endParaRPr sz="3600"/>
          </a:p>
        </p:txBody>
      </p:sp>
      <p:sp>
        <p:nvSpPr>
          <p:cNvPr id="18" name="object 18"/>
          <p:cNvSpPr txBox="1"/>
          <p:nvPr/>
        </p:nvSpPr>
        <p:spPr>
          <a:xfrm>
            <a:off x="817270" y="5875401"/>
            <a:ext cx="1525905" cy="10591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8255" indent="121920">
              <a:lnSpc>
                <a:spcPct val="141700"/>
              </a:lnSpc>
              <a:spcBef>
                <a:spcPts val="100"/>
              </a:spcBef>
            </a:pPr>
            <a:r>
              <a:rPr dirty="0" sz="1200" spc="75">
                <a:solidFill>
                  <a:srgbClr val="292929"/>
                </a:solidFill>
                <a:latin typeface="Calibri"/>
                <a:cs typeface="Calibri"/>
              </a:rPr>
              <a:t>sur </a:t>
            </a:r>
            <a:r>
              <a:rPr dirty="0" sz="1200" spc="60">
                <a:solidFill>
                  <a:srgbClr val="292929"/>
                </a:solidFill>
                <a:latin typeface="Calibri"/>
                <a:cs typeface="Calibri"/>
              </a:rPr>
              <a:t>vos </a:t>
            </a:r>
            <a:r>
              <a:rPr dirty="0" sz="1200" spc="55">
                <a:solidFill>
                  <a:srgbClr val="292929"/>
                </a:solidFill>
                <a:latin typeface="Calibri"/>
                <a:cs typeface="Calibri"/>
              </a:rPr>
              <a:t>sites, </a:t>
            </a:r>
            <a:r>
              <a:rPr dirty="0" sz="1200" spc="90">
                <a:solidFill>
                  <a:srgbClr val="292929"/>
                </a:solidFill>
                <a:latin typeface="Calibri"/>
                <a:cs typeface="Calibri"/>
              </a:rPr>
              <a:t>nos  </a:t>
            </a:r>
            <a:r>
              <a:rPr dirty="0" sz="1200" spc="100">
                <a:solidFill>
                  <a:srgbClr val="292929"/>
                </a:solidFill>
                <a:latin typeface="Calibri"/>
                <a:cs typeface="Calibri"/>
              </a:rPr>
              <a:t>agents </a:t>
            </a:r>
            <a:r>
              <a:rPr dirty="0" sz="1200" spc="85">
                <a:solidFill>
                  <a:srgbClr val="292929"/>
                </a:solidFill>
                <a:latin typeface="Calibri"/>
                <a:cs typeface="Calibri"/>
              </a:rPr>
              <a:t>sont </a:t>
            </a:r>
            <a:r>
              <a:rPr dirty="0" sz="1200" spc="90">
                <a:solidFill>
                  <a:srgbClr val="292929"/>
                </a:solidFill>
                <a:latin typeface="Calibri"/>
                <a:cs typeface="Calibri"/>
              </a:rPr>
              <a:t>formés  </a:t>
            </a:r>
            <a:r>
              <a:rPr dirty="0" sz="1200" spc="45">
                <a:solidFill>
                  <a:srgbClr val="292929"/>
                </a:solidFill>
                <a:latin typeface="Calibri"/>
                <a:cs typeface="Calibri"/>
              </a:rPr>
              <a:t>et </a:t>
            </a:r>
            <a:r>
              <a:rPr dirty="0" sz="1200" spc="95">
                <a:solidFill>
                  <a:srgbClr val="292929"/>
                </a:solidFill>
                <a:latin typeface="Calibri"/>
                <a:cs typeface="Calibri"/>
              </a:rPr>
              <a:t>qualifiés </a:t>
            </a:r>
            <a:r>
              <a:rPr dirty="0" sz="1200">
                <a:solidFill>
                  <a:srgbClr val="292929"/>
                </a:solidFill>
                <a:latin typeface="Calibri"/>
                <a:cs typeface="Calibri"/>
              </a:rPr>
              <a:t>à</a:t>
            </a:r>
            <a:r>
              <a:rPr dirty="0" sz="1200" spc="245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dirty="0" sz="1200" spc="90">
                <a:solidFill>
                  <a:srgbClr val="292929"/>
                </a:solidFill>
                <a:latin typeface="Calibri"/>
                <a:cs typeface="Calibri"/>
              </a:rPr>
              <a:t>nos</a:t>
            </a:r>
            <a:endParaRPr sz="1200">
              <a:latin typeface="Calibri"/>
              <a:cs typeface="Calibri"/>
            </a:endParaRPr>
          </a:p>
          <a:p>
            <a:pPr marL="18415">
              <a:lnSpc>
                <a:spcPct val="100000"/>
              </a:lnSpc>
              <a:spcBef>
                <a:spcPts val="575"/>
              </a:spcBef>
            </a:pPr>
            <a:r>
              <a:rPr dirty="0" sz="1200" spc="70">
                <a:solidFill>
                  <a:srgbClr val="292929"/>
                </a:solidFill>
                <a:latin typeface="Calibri"/>
                <a:cs typeface="Calibri"/>
              </a:rPr>
              <a:t>différentes</a:t>
            </a:r>
            <a:r>
              <a:rPr dirty="0" sz="1200" spc="85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dirty="0" sz="1200" spc="80">
                <a:solidFill>
                  <a:srgbClr val="292929"/>
                </a:solidFill>
                <a:latin typeface="Calibri"/>
                <a:cs typeface="Calibri"/>
              </a:rPr>
              <a:t>activités.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18261" y="5467045"/>
            <a:ext cx="1661795" cy="2311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50" spc="-10" b="1">
                <a:solidFill>
                  <a:srgbClr val="296AAE"/>
                </a:solidFill>
                <a:latin typeface="Lucida Sans"/>
                <a:cs typeface="Lucida Sans"/>
              </a:rPr>
              <a:t>Agents</a:t>
            </a:r>
            <a:r>
              <a:rPr dirty="0" sz="1350" spc="75" b="1">
                <a:solidFill>
                  <a:srgbClr val="296AAE"/>
                </a:solidFill>
                <a:latin typeface="Lucida Sans"/>
                <a:cs typeface="Lucida Sans"/>
              </a:rPr>
              <a:t> </a:t>
            </a:r>
            <a:r>
              <a:rPr dirty="0" sz="1350" spc="-15" b="1">
                <a:solidFill>
                  <a:srgbClr val="296AAE"/>
                </a:solidFill>
                <a:latin typeface="Lucida Sans"/>
                <a:cs typeface="Lucida Sans"/>
              </a:rPr>
              <a:t>spécialisés</a:t>
            </a:r>
            <a:endParaRPr sz="1350">
              <a:latin typeface="Lucida Sans"/>
              <a:cs typeface="Lucida San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311266" y="5884545"/>
            <a:ext cx="1602105" cy="1318260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algn="ctr" marL="1270">
              <a:lnSpc>
                <a:spcPct val="100000"/>
              </a:lnSpc>
              <a:spcBef>
                <a:spcPts val="700"/>
              </a:spcBef>
            </a:pPr>
            <a:r>
              <a:rPr dirty="0" sz="1200" spc="90">
                <a:solidFill>
                  <a:srgbClr val="292929"/>
                </a:solidFill>
                <a:latin typeface="Calibri"/>
                <a:cs typeface="Calibri"/>
              </a:rPr>
              <a:t>Nos </a:t>
            </a:r>
            <a:r>
              <a:rPr dirty="0" sz="1200" spc="114">
                <a:solidFill>
                  <a:srgbClr val="292929"/>
                </a:solidFill>
                <a:latin typeface="Calibri"/>
                <a:cs typeface="Calibri"/>
              </a:rPr>
              <a:t>équipes</a:t>
            </a:r>
            <a:r>
              <a:rPr dirty="0" sz="1200" spc="7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dirty="0" sz="1200" spc="85">
                <a:solidFill>
                  <a:srgbClr val="292929"/>
                </a:solidFill>
                <a:latin typeface="Calibri"/>
                <a:cs typeface="Calibri"/>
              </a:rPr>
              <a:t>vous</a:t>
            </a:r>
            <a:endParaRPr sz="1200">
              <a:latin typeface="Calibri"/>
              <a:cs typeface="Calibri"/>
            </a:endParaRPr>
          </a:p>
          <a:p>
            <a:pPr algn="ctr" marL="12065" marR="5080">
              <a:lnSpc>
                <a:spcPct val="140800"/>
              </a:lnSpc>
              <a:spcBef>
                <a:spcPts val="10"/>
              </a:spcBef>
            </a:pPr>
            <a:r>
              <a:rPr dirty="0" sz="1200">
                <a:solidFill>
                  <a:srgbClr val="292929"/>
                </a:solidFill>
                <a:latin typeface="Calibri"/>
                <a:cs typeface="Calibri"/>
              </a:rPr>
              <a:t>a</a:t>
            </a:r>
            <a:r>
              <a:rPr dirty="0" sz="1200" spc="-114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92929"/>
                </a:solidFill>
                <a:latin typeface="Calibri"/>
                <a:cs typeface="Calibri"/>
              </a:rPr>
              <a:t>c</a:t>
            </a:r>
            <a:r>
              <a:rPr dirty="0" sz="1200" spc="-114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92929"/>
                </a:solidFill>
                <a:latin typeface="Calibri"/>
                <a:cs typeface="Calibri"/>
              </a:rPr>
              <a:t>c</a:t>
            </a:r>
            <a:r>
              <a:rPr dirty="0" sz="1200" spc="-114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92929"/>
                </a:solidFill>
                <a:latin typeface="Calibri"/>
                <a:cs typeface="Calibri"/>
              </a:rPr>
              <a:t>o</a:t>
            </a:r>
            <a:r>
              <a:rPr dirty="0" sz="1200" spc="-12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92929"/>
                </a:solidFill>
                <a:latin typeface="Calibri"/>
                <a:cs typeface="Calibri"/>
              </a:rPr>
              <a:t>m</a:t>
            </a:r>
            <a:r>
              <a:rPr dirty="0" sz="1200" spc="-114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92929"/>
                </a:solidFill>
                <a:latin typeface="Calibri"/>
                <a:cs typeface="Calibri"/>
              </a:rPr>
              <a:t>p</a:t>
            </a:r>
            <a:r>
              <a:rPr dirty="0" sz="1200" spc="-12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92929"/>
                </a:solidFill>
                <a:latin typeface="Calibri"/>
                <a:cs typeface="Calibri"/>
              </a:rPr>
              <a:t>a</a:t>
            </a:r>
            <a:r>
              <a:rPr dirty="0" sz="1200" spc="-11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92929"/>
                </a:solidFill>
                <a:latin typeface="Calibri"/>
                <a:cs typeface="Calibri"/>
              </a:rPr>
              <a:t>g</a:t>
            </a:r>
            <a:r>
              <a:rPr dirty="0" sz="1200" spc="-105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92929"/>
                </a:solidFill>
                <a:latin typeface="Calibri"/>
                <a:cs typeface="Calibri"/>
              </a:rPr>
              <a:t>n</a:t>
            </a:r>
            <a:r>
              <a:rPr dirty="0" sz="1200" spc="-12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92929"/>
                </a:solidFill>
                <a:latin typeface="Calibri"/>
                <a:cs typeface="Calibri"/>
              </a:rPr>
              <a:t>e</a:t>
            </a:r>
            <a:r>
              <a:rPr dirty="0" sz="1200" spc="14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92929"/>
                </a:solidFill>
                <a:latin typeface="Calibri"/>
                <a:cs typeface="Calibri"/>
              </a:rPr>
              <a:t>g</a:t>
            </a:r>
            <a:r>
              <a:rPr dirty="0" sz="1200" spc="-125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dirty="0" sz="1200" spc="95">
                <a:solidFill>
                  <a:srgbClr val="292929"/>
                </a:solidFill>
                <a:latin typeface="Calibri"/>
                <a:cs typeface="Calibri"/>
              </a:rPr>
              <a:t>râce</a:t>
            </a:r>
            <a:r>
              <a:rPr dirty="0" sz="1200" spc="-35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92929"/>
                </a:solidFill>
                <a:latin typeface="Calibri"/>
                <a:cs typeface="Calibri"/>
              </a:rPr>
              <a:t>à  </a:t>
            </a:r>
            <a:r>
              <a:rPr dirty="0" sz="1200" spc="60">
                <a:solidFill>
                  <a:srgbClr val="292929"/>
                </a:solidFill>
                <a:latin typeface="Calibri"/>
                <a:cs typeface="Calibri"/>
              </a:rPr>
              <a:t>leurs </a:t>
            </a:r>
            <a:r>
              <a:rPr dirty="0" sz="1200" spc="114">
                <a:solidFill>
                  <a:srgbClr val="292929"/>
                </a:solidFill>
                <a:latin typeface="Calibri"/>
                <a:cs typeface="Calibri"/>
              </a:rPr>
              <a:t>connais </a:t>
            </a:r>
            <a:r>
              <a:rPr dirty="0" sz="1200">
                <a:solidFill>
                  <a:srgbClr val="292929"/>
                </a:solidFill>
                <a:latin typeface="Calibri"/>
                <a:cs typeface="Calibri"/>
              </a:rPr>
              <a:t>s </a:t>
            </a:r>
            <a:r>
              <a:rPr dirty="0" sz="1200" spc="110">
                <a:solidFill>
                  <a:srgbClr val="292929"/>
                </a:solidFill>
                <a:latin typeface="Calibri"/>
                <a:cs typeface="Calibri"/>
              </a:rPr>
              <a:t>ances  </a:t>
            </a:r>
            <a:r>
              <a:rPr dirty="0" sz="1200" spc="120">
                <a:solidFill>
                  <a:srgbClr val="292929"/>
                </a:solidFill>
                <a:latin typeface="Calibri"/>
                <a:cs typeface="Calibri"/>
              </a:rPr>
              <a:t>techniques</a:t>
            </a:r>
            <a:r>
              <a:rPr dirty="0" sz="1200" spc="215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dirty="0" sz="1200" spc="45">
                <a:solidFill>
                  <a:srgbClr val="292929"/>
                </a:solidFill>
                <a:latin typeface="Calibri"/>
                <a:cs typeface="Calibri"/>
              </a:rPr>
              <a:t>et</a:t>
            </a:r>
            <a:endParaRPr sz="1200">
              <a:latin typeface="Calibri"/>
              <a:cs typeface="Calibri"/>
            </a:endParaRPr>
          </a:p>
          <a:p>
            <a:pPr algn="ctr" marL="1905">
              <a:lnSpc>
                <a:spcPct val="100000"/>
              </a:lnSpc>
              <a:spcBef>
                <a:spcPts val="605"/>
              </a:spcBef>
            </a:pPr>
            <a:r>
              <a:rPr dirty="0" sz="1200" spc="80">
                <a:solidFill>
                  <a:srgbClr val="292929"/>
                </a:solidFill>
                <a:latin typeface="Calibri"/>
                <a:cs typeface="Calibri"/>
              </a:rPr>
              <a:t>professionnelles.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489575" y="5467045"/>
            <a:ext cx="1263015" cy="2311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50" spc="20" b="1">
                <a:solidFill>
                  <a:srgbClr val="296AAE"/>
                </a:solidFill>
                <a:latin typeface="Lucida Sans"/>
                <a:cs typeface="Lucida Sans"/>
              </a:rPr>
              <a:t>Commerciaux</a:t>
            </a:r>
            <a:endParaRPr sz="1350">
              <a:latin typeface="Lucida Sans"/>
              <a:cs typeface="Lucida San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915792" y="7728940"/>
            <a:ext cx="1750695" cy="21221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>
              <a:lnSpc>
                <a:spcPct val="139300"/>
              </a:lnSpc>
              <a:spcBef>
                <a:spcPts val="100"/>
              </a:spcBef>
            </a:pPr>
            <a:r>
              <a:rPr dirty="0" sz="1350" spc="10" b="1">
                <a:solidFill>
                  <a:srgbClr val="296AAE"/>
                </a:solidFill>
                <a:latin typeface="Lucida Sans"/>
                <a:cs typeface="Lucida Sans"/>
              </a:rPr>
              <a:t>Agents </a:t>
            </a:r>
            <a:r>
              <a:rPr dirty="0" sz="1350" spc="-10" b="1">
                <a:solidFill>
                  <a:srgbClr val="296AAE"/>
                </a:solidFill>
                <a:latin typeface="Lucida Sans"/>
                <a:cs typeface="Lucida Sans"/>
              </a:rPr>
              <a:t>qualifiés </a:t>
            </a:r>
            <a:r>
              <a:rPr dirty="0" sz="1350" spc="20" b="1">
                <a:solidFill>
                  <a:srgbClr val="296AAE"/>
                </a:solidFill>
                <a:latin typeface="Lucida Sans"/>
                <a:cs typeface="Lucida Sans"/>
              </a:rPr>
              <a:t>et  </a:t>
            </a:r>
            <a:r>
              <a:rPr dirty="0" sz="1350" spc="10" b="1">
                <a:solidFill>
                  <a:srgbClr val="296AAE"/>
                </a:solidFill>
                <a:latin typeface="Lucida Sans"/>
                <a:cs typeface="Lucida Sans"/>
              </a:rPr>
              <a:t>expérimentés</a:t>
            </a:r>
            <a:endParaRPr sz="1350">
              <a:latin typeface="Lucida Sans"/>
              <a:cs typeface="Lucida Sans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 algn="ctr" marR="44450">
              <a:lnSpc>
                <a:spcPct val="100000"/>
              </a:lnSpc>
            </a:pPr>
            <a:r>
              <a:rPr dirty="0" sz="1200" spc="100">
                <a:solidFill>
                  <a:srgbClr val="292929"/>
                </a:solidFill>
                <a:latin typeface="Calibri"/>
                <a:cs typeface="Calibri"/>
              </a:rPr>
              <a:t>Nous</a:t>
            </a:r>
            <a:r>
              <a:rPr dirty="0" sz="1200" spc="325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dirty="0" sz="1200" spc="85">
                <a:solidFill>
                  <a:srgbClr val="292929"/>
                </a:solidFill>
                <a:latin typeface="Calibri"/>
                <a:cs typeface="Calibri"/>
              </a:rPr>
              <a:t>vous</a:t>
            </a:r>
            <a:endParaRPr sz="1200">
              <a:latin typeface="Calibri"/>
              <a:cs typeface="Calibri"/>
            </a:endParaRPr>
          </a:p>
          <a:p>
            <a:pPr algn="ctr" marL="295910" marR="333375">
              <a:lnSpc>
                <a:spcPct val="141100"/>
              </a:lnSpc>
              <a:spcBef>
                <a:spcPts val="10"/>
              </a:spcBef>
            </a:pPr>
            <a:r>
              <a:rPr dirty="0" sz="1200" spc="100">
                <a:solidFill>
                  <a:srgbClr val="292929"/>
                </a:solidFill>
                <a:latin typeface="Calibri"/>
                <a:cs typeface="Calibri"/>
              </a:rPr>
              <a:t>garantissons </a:t>
            </a:r>
            <a:r>
              <a:rPr dirty="0" sz="1200" spc="30">
                <a:solidFill>
                  <a:srgbClr val="292929"/>
                </a:solidFill>
                <a:latin typeface="Calibri"/>
                <a:cs typeface="Calibri"/>
              </a:rPr>
              <a:t>la  </a:t>
            </a:r>
            <a:r>
              <a:rPr dirty="0" sz="1200" spc="50">
                <a:solidFill>
                  <a:srgbClr val="292929"/>
                </a:solidFill>
                <a:latin typeface="Calibri"/>
                <a:cs typeface="Calibri"/>
              </a:rPr>
              <a:t>prestation </a:t>
            </a:r>
            <a:r>
              <a:rPr dirty="0" sz="1200">
                <a:solidFill>
                  <a:srgbClr val="292929"/>
                </a:solidFill>
                <a:latin typeface="Calibri"/>
                <a:cs typeface="Calibri"/>
              </a:rPr>
              <a:t>, </a:t>
            </a:r>
            <a:r>
              <a:rPr dirty="0" sz="1200" spc="45">
                <a:solidFill>
                  <a:srgbClr val="292929"/>
                </a:solidFill>
                <a:latin typeface="Calibri"/>
                <a:cs typeface="Calibri"/>
              </a:rPr>
              <a:t>et  </a:t>
            </a:r>
            <a:r>
              <a:rPr dirty="0" sz="1200" spc="65">
                <a:solidFill>
                  <a:srgbClr val="292929"/>
                </a:solidFill>
                <a:latin typeface="Calibri"/>
                <a:cs typeface="Calibri"/>
              </a:rPr>
              <a:t>répondre </a:t>
            </a:r>
            <a:r>
              <a:rPr dirty="0" sz="1200">
                <a:solidFill>
                  <a:srgbClr val="292929"/>
                </a:solidFill>
                <a:latin typeface="Calibri"/>
                <a:cs typeface="Calibri"/>
              </a:rPr>
              <a:t>a </a:t>
            </a:r>
            <a:r>
              <a:rPr dirty="0" sz="1200" spc="60">
                <a:solidFill>
                  <a:srgbClr val="292929"/>
                </a:solidFill>
                <a:latin typeface="Calibri"/>
                <a:cs typeface="Calibri"/>
              </a:rPr>
              <a:t>vos  </a:t>
            </a:r>
            <a:r>
              <a:rPr dirty="0" sz="1200" spc="80">
                <a:solidFill>
                  <a:srgbClr val="292929"/>
                </a:solidFill>
                <a:latin typeface="Calibri"/>
                <a:cs typeface="Calibri"/>
              </a:rPr>
              <a:t>besoins..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5989320" y="1530096"/>
            <a:ext cx="1143000" cy="914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5989320" y="3587496"/>
            <a:ext cx="1066800" cy="838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5989320" y="2520696"/>
            <a:ext cx="1066800" cy="8778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2560320" y="5568696"/>
            <a:ext cx="2514600" cy="181965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350520" y="8007096"/>
            <a:ext cx="2023872" cy="184708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5074920" y="7930896"/>
            <a:ext cx="2191512" cy="174345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5112" y="1173480"/>
            <a:ext cx="3289300" cy="502920"/>
          </a:xfrm>
          <a:prstGeom prst="rect">
            <a:avLst/>
          </a:prstGeom>
          <a:solidFill>
            <a:srgbClr val="C5C5C7"/>
          </a:solidFill>
        </p:spPr>
        <p:txBody>
          <a:bodyPr wrap="square" lIns="0" tIns="124460" rIns="0" bIns="0" rtlCol="0" vert="horz">
            <a:spAutoFit/>
          </a:bodyPr>
          <a:lstStyle/>
          <a:p>
            <a:pPr marL="1314450">
              <a:lnSpc>
                <a:spcPct val="100000"/>
              </a:lnSpc>
              <a:spcBef>
                <a:spcPts val="980"/>
              </a:spcBef>
            </a:pPr>
            <a:r>
              <a:rPr dirty="0" sz="2250" spc="180">
                <a:solidFill>
                  <a:srgbClr val="FFFFFF"/>
                </a:solidFill>
                <a:latin typeface="Calibri"/>
                <a:cs typeface="Calibri"/>
              </a:rPr>
              <a:t>Nos</a:t>
            </a:r>
            <a:r>
              <a:rPr dirty="0" sz="2250" spc="3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250" spc="165">
                <a:solidFill>
                  <a:srgbClr val="FFFFFF"/>
                </a:solidFill>
                <a:latin typeface="Calibri"/>
                <a:cs typeface="Calibri"/>
              </a:rPr>
              <a:t>agents</a:t>
            </a:r>
            <a:endParaRPr sz="225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03903" y="1173480"/>
            <a:ext cx="3279775" cy="502920"/>
          </a:xfrm>
          <a:prstGeom prst="rect">
            <a:avLst/>
          </a:prstGeom>
          <a:solidFill>
            <a:srgbClr val="296AAE"/>
          </a:solidFill>
        </p:spPr>
        <p:txBody>
          <a:bodyPr wrap="square" lIns="0" tIns="136525" rIns="0" bIns="0" rtlCol="0" vert="horz">
            <a:spAutoFit/>
          </a:bodyPr>
          <a:lstStyle/>
          <a:p>
            <a:pPr marL="163195">
              <a:lnSpc>
                <a:spcPct val="100000"/>
              </a:lnSpc>
              <a:spcBef>
                <a:spcPts val="1075"/>
              </a:spcBef>
            </a:pPr>
            <a:r>
              <a:rPr dirty="0" sz="2250" spc="180">
                <a:solidFill>
                  <a:srgbClr val="FFFFFF"/>
                </a:solidFill>
                <a:latin typeface="Calibri"/>
                <a:cs typeface="Calibri"/>
              </a:rPr>
              <a:t>Nos</a:t>
            </a:r>
            <a:r>
              <a:rPr dirty="0" sz="2250" spc="3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250" spc="175">
                <a:solidFill>
                  <a:srgbClr val="FFFFFF"/>
                </a:solidFill>
                <a:latin typeface="Calibri"/>
                <a:cs typeface="Calibri"/>
              </a:rPr>
              <a:t>prestations</a:t>
            </a:r>
            <a:endParaRPr sz="22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46446" y="2028190"/>
            <a:ext cx="1715135" cy="6426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76200">
              <a:lnSpc>
                <a:spcPts val="1614"/>
              </a:lnSpc>
              <a:spcBef>
                <a:spcPts val="95"/>
              </a:spcBef>
            </a:pPr>
            <a:r>
              <a:rPr dirty="0" sz="1350" spc="-5" b="1">
                <a:solidFill>
                  <a:srgbClr val="296AAE"/>
                </a:solidFill>
                <a:latin typeface="Calibri"/>
                <a:cs typeface="Calibri"/>
              </a:rPr>
              <a:t>C</a:t>
            </a:r>
            <a:r>
              <a:rPr dirty="0" sz="1350" spc="-85" b="1">
                <a:solidFill>
                  <a:srgbClr val="296AAE"/>
                </a:solidFill>
                <a:latin typeface="Calibri"/>
                <a:cs typeface="Calibri"/>
              </a:rPr>
              <a:t> </a:t>
            </a:r>
            <a:r>
              <a:rPr dirty="0" sz="1350" spc="-5" b="1">
                <a:solidFill>
                  <a:srgbClr val="296AAE"/>
                </a:solidFill>
                <a:latin typeface="Calibri"/>
                <a:cs typeface="Calibri"/>
              </a:rPr>
              <a:t>E</a:t>
            </a:r>
            <a:r>
              <a:rPr dirty="0" sz="1350" spc="-100" b="1">
                <a:solidFill>
                  <a:srgbClr val="296AAE"/>
                </a:solidFill>
                <a:latin typeface="Calibri"/>
                <a:cs typeface="Calibri"/>
              </a:rPr>
              <a:t> </a:t>
            </a:r>
            <a:r>
              <a:rPr dirty="0" sz="1350" spc="-5" b="1">
                <a:solidFill>
                  <a:srgbClr val="296AAE"/>
                </a:solidFill>
                <a:latin typeface="Calibri"/>
                <a:cs typeface="Calibri"/>
              </a:rPr>
              <a:t>N</a:t>
            </a:r>
            <a:r>
              <a:rPr dirty="0" sz="1350" spc="-95" b="1">
                <a:solidFill>
                  <a:srgbClr val="296AAE"/>
                </a:solidFill>
                <a:latin typeface="Calibri"/>
                <a:cs typeface="Calibri"/>
              </a:rPr>
              <a:t> </a:t>
            </a:r>
            <a:r>
              <a:rPr dirty="0" sz="1350" spc="-5" b="1">
                <a:solidFill>
                  <a:srgbClr val="296AAE"/>
                </a:solidFill>
                <a:latin typeface="Calibri"/>
                <a:cs typeface="Calibri"/>
              </a:rPr>
              <a:t>T</a:t>
            </a:r>
            <a:r>
              <a:rPr dirty="0" sz="1350" spc="-85" b="1">
                <a:solidFill>
                  <a:srgbClr val="296AAE"/>
                </a:solidFill>
                <a:latin typeface="Calibri"/>
                <a:cs typeface="Calibri"/>
              </a:rPr>
              <a:t> </a:t>
            </a:r>
            <a:r>
              <a:rPr dirty="0" sz="1350" spc="-5" b="1">
                <a:solidFill>
                  <a:srgbClr val="296AAE"/>
                </a:solidFill>
                <a:latin typeface="Calibri"/>
                <a:cs typeface="Calibri"/>
              </a:rPr>
              <a:t>R</a:t>
            </a:r>
            <a:r>
              <a:rPr dirty="0" sz="1350" spc="-85" b="1">
                <a:solidFill>
                  <a:srgbClr val="296AAE"/>
                </a:solidFill>
                <a:latin typeface="Calibri"/>
                <a:cs typeface="Calibri"/>
              </a:rPr>
              <a:t> </a:t>
            </a:r>
            <a:r>
              <a:rPr dirty="0" sz="1350" spc="-5" b="1">
                <a:solidFill>
                  <a:srgbClr val="296AAE"/>
                </a:solidFill>
                <a:latin typeface="Calibri"/>
                <a:cs typeface="Calibri"/>
              </a:rPr>
              <a:t>E</a:t>
            </a:r>
            <a:endParaRPr sz="1350">
              <a:latin typeface="Calibri"/>
              <a:cs typeface="Calibri"/>
            </a:endParaRPr>
          </a:p>
          <a:p>
            <a:pPr marL="12700">
              <a:lnSpc>
                <a:spcPts val="1614"/>
              </a:lnSpc>
            </a:pPr>
            <a:r>
              <a:rPr dirty="0" sz="1350" spc="-5" b="1">
                <a:solidFill>
                  <a:srgbClr val="296AAE"/>
                </a:solidFill>
                <a:latin typeface="Calibri"/>
                <a:cs typeface="Calibri"/>
              </a:rPr>
              <a:t>C</a:t>
            </a:r>
            <a:r>
              <a:rPr dirty="0" sz="1350" spc="-90" b="1">
                <a:solidFill>
                  <a:srgbClr val="296AAE"/>
                </a:solidFill>
                <a:latin typeface="Calibri"/>
                <a:cs typeface="Calibri"/>
              </a:rPr>
              <a:t> </a:t>
            </a:r>
            <a:r>
              <a:rPr dirty="0" sz="1350" spc="-5" b="1">
                <a:solidFill>
                  <a:srgbClr val="296AAE"/>
                </a:solidFill>
                <a:latin typeface="Calibri"/>
                <a:cs typeface="Calibri"/>
              </a:rPr>
              <a:t>O</a:t>
            </a:r>
            <a:r>
              <a:rPr dirty="0" sz="1350" spc="-95" b="1">
                <a:solidFill>
                  <a:srgbClr val="296AAE"/>
                </a:solidFill>
                <a:latin typeface="Calibri"/>
                <a:cs typeface="Calibri"/>
              </a:rPr>
              <a:t> </a:t>
            </a:r>
            <a:r>
              <a:rPr dirty="0" sz="1350" spc="-5" b="1">
                <a:solidFill>
                  <a:srgbClr val="296AAE"/>
                </a:solidFill>
                <a:latin typeface="Calibri"/>
                <a:cs typeface="Calibri"/>
              </a:rPr>
              <a:t>M</a:t>
            </a:r>
            <a:r>
              <a:rPr dirty="0" sz="1350" spc="-95" b="1">
                <a:solidFill>
                  <a:srgbClr val="296AAE"/>
                </a:solidFill>
                <a:latin typeface="Calibri"/>
                <a:cs typeface="Calibri"/>
              </a:rPr>
              <a:t> </a:t>
            </a:r>
            <a:r>
              <a:rPr dirty="0" sz="1350" spc="-5" b="1">
                <a:solidFill>
                  <a:srgbClr val="296AAE"/>
                </a:solidFill>
                <a:latin typeface="Calibri"/>
                <a:cs typeface="Calibri"/>
              </a:rPr>
              <a:t>M</a:t>
            </a:r>
            <a:r>
              <a:rPr dirty="0" sz="1350" spc="-95" b="1">
                <a:solidFill>
                  <a:srgbClr val="296AAE"/>
                </a:solidFill>
                <a:latin typeface="Calibri"/>
                <a:cs typeface="Calibri"/>
              </a:rPr>
              <a:t> </a:t>
            </a:r>
            <a:r>
              <a:rPr dirty="0" sz="1350" spc="-5" b="1">
                <a:solidFill>
                  <a:srgbClr val="296AAE"/>
                </a:solidFill>
                <a:latin typeface="Calibri"/>
                <a:cs typeface="Calibri"/>
              </a:rPr>
              <a:t>E</a:t>
            </a:r>
            <a:r>
              <a:rPr dirty="0" sz="1350" spc="-105" b="1">
                <a:solidFill>
                  <a:srgbClr val="296AAE"/>
                </a:solidFill>
                <a:latin typeface="Calibri"/>
                <a:cs typeface="Calibri"/>
              </a:rPr>
              <a:t> </a:t>
            </a:r>
            <a:r>
              <a:rPr dirty="0" sz="1350" spc="-5" b="1">
                <a:solidFill>
                  <a:srgbClr val="296AAE"/>
                </a:solidFill>
                <a:latin typeface="Calibri"/>
                <a:cs typeface="Calibri"/>
              </a:rPr>
              <a:t>R</a:t>
            </a:r>
            <a:r>
              <a:rPr dirty="0" sz="1350" spc="-85" b="1">
                <a:solidFill>
                  <a:srgbClr val="296AAE"/>
                </a:solidFill>
                <a:latin typeface="Calibri"/>
                <a:cs typeface="Calibri"/>
              </a:rPr>
              <a:t> </a:t>
            </a:r>
            <a:r>
              <a:rPr dirty="0" sz="1350" spc="-5" b="1">
                <a:solidFill>
                  <a:srgbClr val="296AAE"/>
                </a:solidFill>
                <a:latin typeface="Calibri"/>
                <a:cs typeface="Calibri"/>
              </a:rPr>
              <a:t>C</a:t>
            </a:r>
            <a:r>
              <a:rPr dirty="0" sz="1350" spc="-85" b="1">
                <a:solidFill>
                  <a:srgbClr val="296AAE"/>
                </a:solidFill>
                <a:latin typeface="Calibri"/>
                <a:cs typeface="Calibri"/>
              </a:rPr>
              <a:t> </a:t>
            </a:r>
            <a:r>
              <a:rPr dirty="0" sz="1350" spc="-5" b="1">
                <a:solidFill>
                  <a:srgbClr val="296AAE"/>
                </a:solidFill>
                <a:latin typeface="Calibri"/>
                <a:cs typeface="Calibri"/>
              </a:rPr>
              <a:t>I</a:t>
            </a:r>
            <a:r>
              <a:rPr dirty="0" sz="1350" spc="-95" b="1">
                <a:solidFill>
                  <a:srgbClr val="296AAE"/>
                </a:solidFill>
                <a:latin typeface="Calibri"/>
                <a:cs typeface="Calibri"/>
              </a:rPr>
              <a:t> </a:t>
            </a:r>
            <a:r>
              <a:rPr dirty="0" sz="1350" spc="-5" b="1">
                <a:solidFill>
                  <a:srgbClr val="296AAE"/>
                </a:solidFill>
                <a:latin typeface="Calibri"/>
                <a:cs typeface="Calibri"/>
              </a:rPr>
              <a:t>A</a:t>
            </a:r>
            <a:r>
              <a:rPr dirty="0" sz="1350" spc="-120" b="1">
                <a:solidFill>
                  <a:srgbClr val="296AAE"/>
                </a:solidFill>
                <a:latin typeface="Calibri"/>
                <a:cs typeface="Calibri"/>
              </a:rPr>
              <a:t> </a:t>
            </a:r>
            <a:r>
              <a:rPr dirty="0" sz="1350" spc="-5" b="1">
                <a:solidFill>
                  <a:srgbClr val="296AAE"/>
                </a:solidFill>
                <a:latin typeface="Calibri"/>
                <a:cs typeface="Calibri"/>
              </a:rPr>
              <a:t>U</a:t>
            </a:r>
            <a:r>
              <a:rPr dirty="0" sz="1350" spc="-85" b="1">
                <a:solidFill>
                  <a:srgbClr val="296AAE"/>
                </a:solidFill>
                <a:latin typeface="Calibri"/>
                <a:cs typeface="Calibri"/>
              </a:rPr>
              <a:t> </a:t>
            </a:r>
            <a:r>
              <a:rPr dirty="0" sz="1350" spc="-5" b="1">
                <a:solidFill>
                  <a:srgbClr val="296AAE"/>
                </a:solidFill>
                <a:latin typeface="Calibri"/>
                <a:cs typeface="Calibri"/>
              </a:rPr>
              <a:t>X</a:t>
            </a:r>
            <a:r>
              <a:rPr dirty="0" sz="1350" spc="75" b="1">
                <a:solidFill>
                  <a:srgbClr val="296AAE"/>
                </a:solidFill>
                <a:latin typeface="Calibri"/>
                <a:cs typeface="Calibri"/>
              </a:rPr>
              <a:t> </a:t>
            </a:r>
            <a:r>
              <a:rPr dirty="0" sz="1350" spc="-5" b="1">
                <a:solidFill>
                  <a:srgbClr val="296AAE"/>
                </a:solidFill>
                <a:latin typeface="Calibri"/>
                <a:cs typeface="Calibri"/>
              </a:rPr>
              <a:t>E</a:t>
            </a:r>
            <a:r>
              <a:rPr dirty="0" sz="1350" spc="-100" b="1">
                <a:solidFill>
                  <a:srgbClr val="296AAE"/>
                </a:solidFill>
                <a:latin typeface="Calibri"/>
                <a:cs typeface="Calibri"/>
              </a:rPr>
              <a:t> </a:t>
            </a:r>
            <a:r>
              <a:rPr dirty="0" sz="1350" spc="-5" b="1">
                <a:solidFill>
                  <a:srgbClr val="296AAE"/>
                </a:solidFill>
                <a:latin typeface="Calibri"/>
                <a:cs typeface="Calibri"/>
              </a:rPr>
              <a:t>T</a:t>
            </a:r>
            <a:endParaRPr sz="13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1350" spc="-10" b="1">
                <a:solidFill>
                  <a:srgbClr val="296AAE"/>
                </a:solidFill>
                <a:latin typeface="Calibri"/>
                <a:cs typeface="Calibri"/>
              </a:rPr>
              <a:t>M</a:t>
            </a:r>
            <a:r>
              <a:rPr dirty="0" sz="1350" spc="-95" b="1">
                <a:solidFill>
                  <a:srgbClr val="296AAE"/>
                </a:solidFill>
                <a:latin typeface="Calibri"/>
                <a:cs typeface="Calibri"/>
              </a:rPr>
              <a:t> </a:t>
            </a:r>
            <a:r>
              <a:rPr dirty="0" sz="1350" spc="-5" b="1">
                <a:solidFill>
                  <a:srgbClr val="296AAE"/>
                </a:solidFill>
                <a:latin typeface="Calibri"/>
                <a:cs typeface="Calibri"/>
              </a:rPr>
              <a:t>A</a:t>
            </a:r>
            <a:r>
              <a:rPr dirty="0" sz="1350" spc="-114" b="1">
                <a:solidFill>
                  <a:srgbClr val="296AAE"/>
                </a:solidFill>
                <a:latin typeface="Calibri"/>
                <a:cs typeface="Calibri"/>
              </a:rPr>
              <a:t> </a:t>
            </a:r>
            <a:r>
              <a:rPr dirty="0" sz="1350" spc="-5" b="1">
                <a:solidFill>
                  <a:srgbClr val="296AAE"/>
                </a:solidFill>
                <a:latin typeface="Calibri"/>
                <a:cs typeface="Calibri"/>
              </a:rPr>
              <a:t>G</a:t>
            </a:r>
            <a:r>
              <a:rPr dirty="0" sz="1350" spc="-90" b="1">
                <a:solidFill>
                  <a:srgbClr val="296AAE"/>
                </a:solidFill>
                <a:latin typeface="Calibri"/>
                <a:cs typeface="Calibri"/>
              </a:rPr>
              <a:t> </a:t>
            </a:r>
            <a:r>
              <a:rPr dirty="0" sz="1350" spc="-5" b="1">
                <a:solidFill>
                  <a:srgbClr val="296AAE"/>
                </a:solidFill>
                <a:latin typeface="Calibri"/>
                <a:cs typeface="Calibri"/>
              </a:rPr>
              <a:t>A</a:t>
            </a:r>
            <a:r>
              <a:rPr dirty="0" sz="1350" spc="-90" b="1">
                <a:solidFill>
                  <a:srgbClr val="296AAE"/>
                </a:solidFill>
                <a:latin typeface="Calibri"/>
                <a:cs typeface="Calibri"/>
              </a:rPr>
              <a:t> </a:t>
            </a:r>
            <a:r>
              <a:rPr dirty="0" sz="1350" spc="-5" b="1">
                <a:solidFill>
                  <a:srgbClr val="296AAE"/>
                </a:solidFill>
                <a:latin typeface="Calibri"/>
                <a:cs typeface="Calibri"/>
              </a:rPr>
              <a:t>S</a:t>
            </a:r>
            <a:r>
              <a:rPr dirty="0" sz="1350" spc="-105" b="1">
                <a:solidFill>
                  <a:srgbClr val="296AAE"/>
                </a:solidFill>
                <a:latin typeface="Calibri"/>
                <a:cs typeface="Calibri"/>
              </a:rPr>
              <a:t> </a:t>
            </a:r>
            <a:r>
              <a:rPr dirty="0" sz="1350" spc="-5" b="1">
                <a:solidFill>
                  <a:srgbClr val="296AAE"/>
                </a:solidFill>
                <a:latin typeface="Calibri"/>
                <a:cs typeface="Calibri"/>
              </a:rPr>
              <a:t>I</a:t>
            </a:r>
            <a:r>
              <a:rPr dirty="0" sz="1350" spc="-90" b="1">
                <a:solidFill>
                  <a:srgbClr val="296AAE"/>
                </a:solidFill>
                <a:latin typeface="Calibri"/>
                <a:cs typeface="Calibri"/>
              </a:rPr>
              <a:t> </a:t>
            </a:r>
            <a:r>
              <a:rPr dirty="0" sz="1350" spc="-5" b="1">
                <a:solidFill>
                  <a:srgbClr val="296AAE"/>
                </a:solidFill>
                <a:latin typeface="Calibri"/>
                <a:cs typeface="Calibri"/>
              </a:rPr>
              <a:t>N</a:t>
            </a:r>
            <a:r>
              <a:rPr dirty="0" sz="1350" spc="-95" b="1">
                <a:solidFill>
                  <a:srgbClr val="296AAE"/>
                </a:solidFill>
                <a:latin typeface="Calibri"/>
                <a:cs typeface="Calibri"/>
              </a:rPr>
              <a:t> </a:t>
            </a:r>
            <a:r>
              <a:rPr dirty="0" sz="1350" spc="-5" b="1">
                <a:solidFill>
                  <a:srgbClr val="296AAE"/>
                </a:solidFill>
                <a:latin typeface="Calibri"/>
                <a:cs typeface="Calibri"/>
              </a:rPr>
              <a:t>S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883911" y="3025521"/>
            <a:ext cx="1631950" cy="451484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0"/>
              </a:spcBef>
            </a:pPr>
            <a:r>
              <a:rPr dirty="0" sz="1400" spc="114" b="1">
                <a:solidFill>
                  <a:srgbClr val="296AAE"/>
                </a:solidFill>
                <a:latin typeface="Calibri"/>
                <a:cs typeface="Calibri"/>
              </a:rPr>
              <a:t>DISCOTHÈQUES </a:t>
            </a:r>
            <a:r>
              <a:rPr dirty="0" sz="1400" spc="60" b="1">
                <a:solidFill>
                  <a:srgbClr val="296AAE"/>
                </a:solidFill>
                <a:latin typeface="Calibri"/>
                <a:cs typeface="Calibri"/>
              </a:rPr>
              <a:t>ET  </a:t>
            </a:r>
            <a:r>
              <a:rPr dirty="0" sz="1400" spc="105" b="1">
                <a:solidFill>
                  <a:srgbClr val="296AAE"/>
                </a:solidFill>
                <a:latin typeface="Calibri"/>
                <a:cs typeface="Calibri"/>
              </a:rPr>
              <a:t>SOIRÉES</a:t>
            </a:r>
            <a:r>
              <a:rPr dirty="0" sz="1400" spc="310" b="1">
                <a:solidFill>
                  <a:srgbClr val="296AAE"/>
                </a:solidFill>
                <a:latin typeface="Calibri"/>
                <a:cs typeface="Calibri"/>
              </a:rPr>
              <a:t> </a:t>
            </a:r>
            <a:r>
              <a:rPr dirty="0" sz="1400" spc="110" b="1">
                <a:solidFill>
                  <a:srgbClr val="296AAE"/>
                </a:solidFill>
                <a:latin typeface="Calibri"/>
                <a:cs typeface="Calibri"/>
              </a:rPr>
              <a:t>PRIVÉES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80332" y="4550155"/>
            <a:ext cx="146685" cy="238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u="sng" sz="1400" spc="-5" b="1">
                <a:solidFill>
                  <a:srgbClr val="296AAE"/>
                </a:solidFill>
                <a:uFill>
                  <a:solidFill>
                    <a:srgbClr val="296AAE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1400" spc="5" b="1">
                <a:solidFill>
                  <a:srgbClr val="296AAE"/>
                </a:solidFill>
                <a:uFill>
                  <a:solidFill>
                    <a:srgbClr val="296AAE"/>
                  </a:solidFill>
                </a:uFill>
                <a:latin typeface="Calibri"/>
                <a:cs typeface="Calibri"/>
              </a:rPr>
              <a:t> 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883911" y="3909822"/>
            <a:ext cx="2207260" cy="10915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0"/>
              </a:spcBef>
            </a:pPr>
            <a:r>
              <a:rPr dirty="0" sz="1400" spc="114" b="1">
                <a:solidFill>
                  <a:srgbClr val="296AAE"/>
                </a:solidFill>
                <a:latin typeface="Calibri"/>
                <a:cs typeface="Calibri"/>
              </a:rPr>
              <a:t>SÉMINAIRES </a:t>
            </a:r>
            <a:r>
              <a:rPr dirty="0" sz="1400" spc="-5" b="1">
                <a:solidFill>
                  <a:srgbClr val="296AAE"/>
                </a:solidFill>
                <a:latin typeface="Calibri"/>
                <a:cs typeface="Calibri"/>
              </a:rPr>
              <a:t>, </a:t>
            </a:r>
            <a:r>
              <a:rPr dirty="0" sz="1400" spc="114" b="1">
                <a:solidFill>
                  <a:srgbClr val="296AAE"/>
                </a:solidFill>
                <a:latin typeface="Calibri"/>
                <a:cs typeface="Calibri"/>
              </a:rPr>
              <a:t>CONCERTS,  </a:t>
            </a:r>
            <a:r>
              <a:rPr dirty="0" sz="1400" spc="110" b="1">
                <a:solidFill>
                  <a:srgbClr val="296AAE"/>
                </a:solidFill>
                <a:latin typeface="Calibri"/>
                <a:cs typeface="Calibri"/>
              </a:rPr>
              <a:t>MARIAGES,</a:t>
            </a:r>
            <a:r>
              <a:rPr dirty="0" sz="1400" spc="315" b="1">
                <a:solidFill>
                  <a:srgbClr val="296AAE"/>
                </a:solidFill>
                <a:latin typeface="Calibri"/>
                <a:cs typeface="Calibri"/>
              </a:rPr>
              <a:t> </a:t>
            </a:r>
            <a:r>
              <a:rPr dirty="0" sz="1400" spc="100" b="1">
                <a:solidFill>
                  <a:srgbClr val="296AAE"/>
                </a:solidFill>
                <a:latin typeface="Calibri"/>
                <a:cs typeface="Calibri"/>
              </a:rPr>
              <a:t>SALONS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400" spc="70" b="1">
                <a:solidFill>
                  <a:srgbClr val="296AAE"/>
                </a:solidFill>
                <a:latin typeface="Calibri"/>
                <a:cs typeface="Calibri"/>
              </a:rPr>
              <a:t>D’ </a:t>
            </a:r>
            <a:r>
              <a:rPr dirty="0" sz="1400" spc="114" b="1">
                <a:solidFill>
                  <a:srgbClr val="296AAE"/>
                </a:solidFill>
                <a:latin typeface="Calibri"/>
                <a:cs typeface="Calibri"/>
              </a:rPr>
              <a:t>EXPOSITIONS</a:t>
            </a:r>
            <a:r>
              <a:rPr dirty="0" sz="1400" spc="90" b="1">
                <a:solidFill>
                  <a:srgbClr val="296AAE"/>
                </a:solidFill>
                <a:latin typeface="Calibri"/>
                <a:cs typeface="Calibri"/>
              </a:rPr>
              <a:t> </a:t>
            </a:r>
            <a:r>
              <a:rPr dirty="0" sz="1400" spc="-5" b="1">
                <a:solidFill>
                  <a:srgbClr val="296AAE"/>
                </a:solidFill>
                <a:latin typeface="Calibri"/>
                <a:cs typeface="Calibri"/>
              </a:rPr>
              <a:t>,</a:t>
            </a:r>
            <a:endParaRPr sz="1400">
              <a:latin typeface="Calibri"/>
              <a:cs typeface="Calibri"/>
            </a:endParaRPr>
          </a:p>
          <a:p>
            <a:pPr marL="12700" marR="6350">
              <a:lnSpc>
                <a:spcPct val="100000"/>
              </a:lnSpc>
            </a:pPr>
            <a:r>
              <a:rPr dirty="0" sz="1400" spc="110" b="1">
                <a:solidFill>
                  <a:srgbClr val="296AAE"/>
                </a:solidFill>
                <a:latin typeface="Calibri"/>
                <a:cs typeface="Calibri"/>
              </a:rPr>
              <a:t>BUREAUX </a:t>
            </a:r>
            <a:r>
              <a:rPr dirty="0" sz="1400" spc="114" b="1">
                <a:solidFill>
                  <a:srgbClr val="296AAE"/>
                </a:solidFill>
                <a:latin typeface="Calibri"/>
                <a:cs typeface="Calibri"/>
              </a:rPr>
              <a:t>GARDIENNAGE  </a:t>
            </a:r>
            <a:r>
              <a:rPr dirty="0" sz="1400" spc="80" b="1">
                <a:solidFill>
                  <a:srgbClr val="296AAE"/>
                </a:solidFill>
                <a:latin typeface="Calibri"/>
                <a:cs typeface="Calibri"/>
              </a:rPr>
              <a:t>DES</a:t>
            </a:r>
            <a:r>
              <a:rPr dirty="0" sz="1400" spc="285" b="1">
                <a:solidFill>
                  <a:srgbClr val="296AAE"/>
                </a:solidFill>
                <a:latin typeface="Calibri"/>
                <a:cs typeface="Calibri"/>
              </a:rPr>
              <a:t> </a:t>
            </a:r>
            <a:r>
              <a:rPr dirty="0" sz="1400" spc="114" b="1">
                <a:solidFill>
                  <a:srgbClr val="296AAE"/>
                </a:solidFill>
                <a:latin typeface="Calibri"/>
                <a:cs typeface="Calibri"/>
              </a:rPr>
              <a:t>CHANTIERS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992879" y="3246120"/>
            <a:ext cx="478536" cy="3505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017264" y="4206240"/>
            <a:ext cx="448056" cy="4480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093720" y="4261104"/>
            <a:ext cx="493141" cy="32270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41959" y="9762744"/>
            <a:ext cx="1764664" cy="0"/>
          </a:xfrm>
          <a:custGeom>
            <a:avLst/>
            <a:gdLst/>
            <a:ahLst/>
            <a:cxnLst/>
            <a:rect l="l" t="t" r="r" b="b"/>
            <a:pathLst>
              <a:path w="1764664" h="0">
                <a:moveTo>
                  <a:pt x="0" y="0"/>
                </a:moveTo>
                <a:lnTo>
                  <a:pt x="1764538" y="0"/>
                </a:lnTo>
              </a:path>
            </a:pathLst>
          </a:custGeom>
          <a:ln w="48768">
            <a:solidFill>
              <a:srgbClr val="296AA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206751" y="9762744"/>
            <a:ext cx="1764664" cy="0"/>
          </a:xfrm>
          <a:custGeom>
            <a:avLst/>
            <a:gdLst/>
            <a:ahLst/>
            <a:cxnLst/>
            <a:rect l="l" t="t" r="r" b="b"/>
            <a:pathLst>
              <a:path w="1764664" h="0">
                <a:moveTo>
                  <a:pt x="0" y="0"/>
                </a:moveTo>
                <a:lnTo>
                  <a:pt x="1764538" y="0"/>
                </a:lnTo>
              </a:path>
            </a:pathLst>
          </a:custGeom>
          <a:ln w="48768">
            <a:solidFill>
              <a:srgbClr val="296AA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971544" y="9762744"/>
            <a:ext cx="1764664" cy="0"/>
          </a:xfrm>
          <a:custGeom>
            <a:avLst/>
            <a:gdLst/>
            <a:ahLst/>
            <a:cxnLst/>
            <a:rect l="l" t="t" r="r" b="b"/>
            <a:pathLst>
              <a:path w="1764664" h="0">
                <a:moveTo>
                  <a:pt x="0" y="0"/>
                </a:moveTo>
                <a:lnTo>
                  <a:pt x="1764538" y="0"/>
                </a:lnTo>
              </a:path>
            </a:pathLst>
          </a:custGeom>
          <a:ln w="48768">
            <a:solidFill>
              <a:srgbClr val="296AA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5736335" y="9762744"/>
            <a:ext cx="1381125" cy="0"/>
          </a:xfrm>
          <a:custGeom>
            <a:avLst/>
            <a:gdLst/>
            <a:ahLst/>
            <a:cxnLst/>
            <a:rect l="l" t="t" r="r" b="b"/>
            <a:pathLst>
              <a:path w="1381125" h="0">
                <a:moveTo>
                  <a:pt x="0" y="0"/>
                </a:moveTo>
                <a:lnTo>
                  <a:pt x="1380743" y="0"/>
                </a:lnTo>
              </a:path>
            </a:pathLst>
          </a:custGeom>
          <a:ln w="48768">
            <a:solidFill>
              <a:srgbClr val="296AA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472541" y="478028"/>
            <a:ext cx="2091055" cy="438784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170"/>
              <a:t>No </a:t>
            </a:r>
            <a:r>
              <a:rPr dirty="0"/>
              <a:t>s</a:t>
            </a:r>
            <a:r>
              <a:rPr dirty="0" spc="-175"/>
              <a:t> </a:t>
            </a:r>
            <a:r>
              <a:rPr dirty="0" spc="204"/>
              <a:t>services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424992" y="7125716"/>
            <a:ext cx="224028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Calibri"/>
                <a:cs typeface="Calibri"/>
              </a:rPr>
              <a:t>-</a:t>
            </a:r>
            <a:r>
              <a:rPr dirty="0" sz="1150" spc="-5" b="1">
                <a:latin typeface="Calibri"/>
                <a:cs typeface="Calibri"/>
              </a:rPr>
              <a:t>Les </a:t>
            </a:r>
            <a:r>
              <a:rPr dirty="0" sz="1150" b="1">
                <a:latin typeface="Calibri"/>
                <a:cs typeface="Calibri"/>
              </a:rPr>
              <a:t>raisons de nous </a:t>
            </a:r>
            <a:r>
              <a:rPr dirty="0" sz="1150" spc="-5" b="1">
                <a:latin typeface="Calibri"/>
                <a:cs typeface="Calibri"/>
              </a:rPr>
              <a:t>faire </a:t>
            </a:r>
            <a:r>
              <a:rPr dirty="0" sz="1150" b="1">
                <a:latin typeface="Calibri"/>
                <a:cs typeface="Calibri"/>
              </a:rPr>
              <a:t>confiance</a:t>
            </a:r>
            <a:r>
              <a:rPr dirty="0" sz="1150" spc="-170" b="1">
                <a:latin typeface="Calibri"/>
                <a:cs typeface="Calibri"/>
              </a:rPr>
              <a:t> </a:t>
            </a:r>
            <a:r>
              <a:rPr dirty="0" sz="1150" b="1">
                <a:latin typeface="Calibri"/>
                <a:cs typeface="Calibri"/>
              </a:rPr>
              <a:t>;</a:t>
            </a:r>
            <a:endParaRPr sz="115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24992" y="7509764"/>
            <a:ext cx="1519555" cy="2012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50" b="1">
                <a:latin typeface="Calibri"/>
                <a:cs typeface="Calibri"/>
              </a:rPr>
              <a:t>-proximité avec le</a:t>
            </a:r>
            <a:r>
              <a:rPr dirty="0" sz="1150" spc="-145" b="1">
                <a:latin typeface="Calibri"/>
                <a:cs typeface="Calibri"/>
              </a:rPr>
              <a:t> </a:t>
            </a:r>
            <a:r>
              <a:rPr dirty="0" sz="1150" b="1">
                <a:latin typeface="Calibri"/>
                <a:cs typeface="Calibri"/>
              </a:rPr>
              <a:t>client.</a:t>
            </a:r>
            <a:endParaRPr sz="115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24992" y="7884668"/>
            <a:ext cx="1809750" cy="2012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50" b="1">
                <a:latin typeface="Calibri"/>
                <a:cs typeface="Calibri"/>
              </a:rPr>
              <a:t>- permanence a votre</a:t>
            </a:r>
            <a:r>
              <a:rPr dirty="0" sz="1150" spc="-140" b="1">
                <a:latin typeface="Calibri"/>
                <a:cs typeface="Calibri"/>
              </a:rPr>
              <a:t> </a:t>
            </a:r>
            <a:r>
              <a:rPr dirty="0" sz="1150" spc="-5" b="1">
                <a:latin typeface="Calibri"/>
                <a:cs typeface="Calibri"/>
              </a:rPr>
              <a:t>écoute.</a:t>
            </a:r>
            <a:endParaRPr sz="115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24992" y="8262873"/>
            <a:ext cx="2265680" cy="2012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50" spc="-5" b="1">
                <a:latin typeface="Calibri"/>
                <a:cs typeface="Calibri"/>
              </a:rPr>
              <a:t>-7j/7-24h/24- weekend </a:t>
            </a:r>
            <a:r>
              <a:rPr dirty="0" sz="1150" b="1">
                <a:latin typeface="Calibri"/>
                <a:cs typeface="Calibri"/>
              </a:rPr>
              <a:t>-jours </a:t>
            </a:r>
            <a:r>
              <a:rPr dirty="0" sz="1150" spc="-5" b="1">
                <a:latin typeface="Calibri"/>
                <a:cs typeface="Calibri"/>
              </a:rPr>
              <a:t>fériés</a:t>
            </a:r>
            <a:r>
              <a:rPr dirty="0" sz="1150" spc="-10" b="1">
                <a:latin typeface="Calibri"/>
                <a:cs typeface="Calibri"/>
              </a:rPr>
              <a:t> </a:t>
            </a:r>
            <a:r>
              <a:rPr dirty="0" sz="1150" b="1">
                <a:latin typeface="Calibri"/>
                <a:cs typeface="Calibri"/>
              </a:rPr>
              <a:t>.</a:t>
            </a:r>
            <a:endParaRPr sz="115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24992" y="8637778"/>
            <a:ext cx="1964689" cy="2012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50" b="1">
                <a:latin typeface="Calibri"/>
                <a:cs typeface="Calibri"/>
              </a:rPr>
              <a:t>- Contrôle systématique la nuit</a:t>
            </a:r>
            <a:r>
              <a:rPr dirty="0" sz="1150" spc="-180" b="1">
                <a:latin typeface="Calibri"/>
                <a:cs typeface="Calibri"/>
              </a:rPr>
              <a:t> </a:t>
            </a:r>
            <a:r>
              <a:rPr dirty="0" sz="1150" b="1">
                <a:latin typeface="Calibri"/>
                <a:cs typeface="Calibri"/>
              </a:rPr>
              <a:t>.</a:t>
            </a:r>
            <a:endParaRPr sz="115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24992" y="9012377"/>
            <a:ext cx="2713990" cy="2019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50" b="1">
                <a:latin typeface="Calibri"/>
                <a:cs typeface="Calibri"/>
              </a:rPr>
              <a:t>-Formation continue de notre</a:t>
            </a:r>
            <a:r>
              <a:rPr dirty="0" sz="1150" spc="-160" b="1">
                <a:latin typeface="Calibri"/>
                <a:cs typeface="Calibri"/>
              </a:rPr>
              <a:t> </a:t>
            </a:r>
            <a:r>
              <a:rPr dirty="0" sz="1150" spc="-5" b="1">
                <a:latin typeface="Calibri"/>
                <a:cs typeface="Calibri"/>
              </a:rPr>
              <a:t>professionnel.</a:t>
            </a:r>
            <a:endParaRPr sz="115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24992" y="9390989"/>
            <a:ext cx="2120900" cy="2012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50" b="1">
                <a:latin typeface="Calibri"/>
                <a:cs typeface="Calibri"/>
              </a:rPr>
              <a:t>-Prévention </a:t>
            </a:r>
            <a:r>
              <a:rPr dirty="0" sz="1150" spc="-5" b="1">
                <a:latin typeface="Calibri"/>
                <a:cs typeface="Calibri"/>
              </a:rPr>
              <a:t>et </a:t>
            </a:r>
            <a:r>
              <a:rPr dirty="0" sz="1150" b="1">
                <a:latin typeface="Calibri"/>
                <a:cs typeface="Calibri"/>
              </a:rPr>
              <a:t>gestion des</a:t>
            </a:r>
            <a:r>
              <a:rPr dirty="0" sz="1150" spc="-140" b="1">
                <a:latin typeface="Calibri"/>
                <a:cs typeface="Calibri"/>
              </a:rPr>
              <a:t> </a:t>
            </a:r>
            <a:r>
              <a:rPr dirty="0" sz="1150" b="1">
                <a:latin typeface="Calibri"/>
                <a:cs typeface="Calibri"/>
              </a:rPr>
              <a:t>risques</a:t>
            </a:r>
            <a:r>
              <a:rPr dirty="0" sz="1150">
                <a:latin typeface="Calibri"/>
                <a:cs typeface="Calibri"/>
              </a:rPr>
              <a:t>.</a:t>
            </a:r>
            <a:endParaRPr sz="1150">
              <a:latin typeface="Calibri"/>
              <a:cs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941320" y="2063496"/>
            <a:ext cx="1676400" cy="95402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2941320" y="2901696"/>
            <a:ext cx="1676400" cy="9906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2941320" y="3663696"/>
            <a:ext cx="1676400" cy="12192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5545788" y="6514918"/>
            <a:ext cx="1239452" cy="116664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364032" y="2088261"/>
            <a:ext cx="2176780" cy="1308100"/>
          </a:xfrm>
          <a:prstGeom prst="rect">
            <a:avLst/>
          </a:prstGeom>
        </p:spPr>
        <p:txBody>
          <a:bodyPr wrap="square" lIns="0" tIns="19685" rIns="0" bIns="0" rtlCol="0" vert="horz">
            <a:spAutoFit/>
          </a:bodyPr>
          <a:lstStyle/>
          <a:p>
            <a:pPr marL="103505" marR="5080">
              <a:lnSpc>
                <a:spcPts val="1250"/>
              </a:lnSpc>
              <a:spcBef>
                <a:spcPts val="155"/>
              </a:spcBef>
            </a:pPr>
            <a:r>
              <a:rPr dirty="0" sz="1050" spc="95" b="1">
                <a:solidFill>
                  <a:srgbClr val="296AAE"/>
                </a:solidFill>
                <a:latin typeface="Calibri"/>
                <a:cs typeface="Calibri"/>
              </a:rPr>
              <a:t>AGENT </a:t>
            </a:r>
            <a:r>
              <a:rPr dirty="0" sz="1050" spc="65" b="1">
                <a:solidFill>
                  <a:srgbClr val="296AAE"/>
                </a:solidFill>
                <a:latin typeface="Calibri"/>
                <a:cs typeface="Calibri"/>
              </a:rPr>
              <a:t>DE </a:t>
            </a:r>
            <a:r>
              <a:rPr dirty="0" sz="1050" spc="110" b="1">
                <a:solidFill>
                  <a:srgbClr val="296AAE"/>
                </a:solidFill>
                <a:latin typeface="Calibri"/>
                <a:cs typeface="Calibri"/>
              </a:rPr>
              <a:t>PRÉVENTION </a:t>
            </a:r>
            <a:r>
              <a:rPr dirty="0" sz="1050" spc="55" b="1">
                <a:solidFill>
                  <a:srgbClr val="296AAE"/>
                </a:solidFill>
                <a:latin typeface="Calibri"/>
                <a:cs typeface="Calibri"/>
              </a:rPr>
              <a:t>ET </a:t>
            </a:r>
            <a:r>
              <a:rPr dirty="0" sz="1050" spc="65" b="1">
                <a:solidFill>
                  <a:srgbClr val="296AAE"/>
                </a:solidFill>
                <a:latin typeface="Calibri"/>
                <a:cs typeface="Calibri"/>
              </a:rPr>
              <a:t>DE  </a:t>
            </a:r>
            <a:r>
              <a:rPr dirty="0" sz="1050" spc="105" b="1">
                <a:solidFill>
                  <a:srgbClr val="296AAE"/>
                </a:solidFill>
                <a:latin typeface="Calibri"/>
                <a:cs typeface="Calibri"/>
              </a:rPr>
              <a:t>SÉCURITÉ</a:t>
            </a:r>
            <a:endParaRPr sz="10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90"/>
              </a:spcBef>
            </a:pPr>
            <a:r>
              <a:rPr dirty="0" sz="1150" spc="-5">
                <a:latin typeface="Calibri"/>
                <a:cs typeface="Calibri"/>
              </a:rPr>
              <a:t>Contrôle du </a:t>
            </a:r>
            <a:r>
              <a:rPr dirty="0" sz="1150">
                <a:latin typeface="Calibri"/>
                <a:cs typeface="Calibri"/>
              </a:rPr>
              <a:t>respect </a:t>
            </a:r>
            <a:r>
              <a:rPr dirty="0" sz="1150" spc="-5">
                <a:latin typeface="Calibri"/>
                <a:cs typeface="Calibri"/>
              </a:rPr>
              <a:t>des normes</a:t>
            </a:r>
            <a:r>
              <a:rPr dirty="0" sz="1150" spc="-25">
                <a:latin typeface="Calibri"/>
                <a:cs typeface="Calibri"/>
              </a:rPr>
              <a:t> </a:t>
            </a:r>
            <a:r>
              <a:rPr dirty="0" sz="1150" spc="-5">
                <a:latin typeface="Calibri"/>
                <a:cs typeface="Calibri"/>
              </a:rPr>
              <a:t>de</a:t>
            </a:r>
            <a:endParaRPr sz="11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dirty="0" sz="1150" spc="-5">
                <a:latin typeface="Calibri"/>
                <a:cs typeface="Calibri"/>
              </a:rPr>
              <a:t>sécurité </a:t>
            </a:r>
            <a:r>
              <a:rPr dirty="0" sz="1150">
                <a:latin typeface="Calibri"/>
                <a:cs typeface="Calibri"/>
              </a:rPr>
              <a:t>,</a:t>
            </a:r>
            <a:endParaRPr sz="1150">
              <a:latin typeface="Calibri"/>
              <a:cs typeface="Calibri"/>
            </a:endParaRPr>
          </a:p>
          <a:p>
            <a:pPr marL="12700" marR="434340">
              <a:lnSpc>
                <a:spcPct val="125200"/>
              </a:lnSpc>
              <a:spcBef>
                <a:spcPts val="409"/>
              </a:spcBef>
            </a:pPr>
            <a:r>
              <a:rPr dirty="0" sz="1150" spc="-5">
                <a:latin typeface="Calibri"/>
                <a:cs typeface="Calibri"/>
              </a:rPr>
              <a:t>Palpation </a:t>
            </a:r>
            <a:r>
              <a:rPr dirty="0" sz="1150">
                <a:latin typeface="Calibri"/>
                <a:cs typeface="Calibri"/>
              </a:rPr>
              <a:t>, </a:t>
            </a:r>
            <a:r>
              <a:rPr dirty="0" sz="1150" spc="-5">
                <a:latin typeface="Calibri"/>
                <a:cs typeface="Calibri"/>
              </a:rPr>
              <a:t>Contrôle d’accès </a:t>
            </a:r>
            <a:r>
              <a:rPr dirty="0" sz="1150">
                <a:latin typeface="Calibri"/>
                <a:cs typeface="Calibri"/>
              </a:rPr>
              <a:t>,  </a:t>
            </a:r>
            <a:r>
              <a:rPr dirty="0" sz="1150" spc="-5">
                <a:latin typeface="Calibri"/>
                <a:cs typeface="Calibri"/>
              </a:rPr>
              <a:t>surveillance</a:t>
            </a:r>
            <a:endParaRPr sz="115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64032" y="3367648"/>
            <a:ext cx="1927860" cy="1016635"/>
          </a:xfrm>
          <a:prstGeom prst="rect">
            <a:avLst/>
          </a:prstGeom>
        </p:spPr>
        <p:txBody>
          <a:bodyPr wrap="square" lIns="0" tIns="111125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875"/>
              </a:spcBef>
            </a:pPr>
            <a:r>
              <a:rPr dirty="0" sz="1200" spc="-10" b="1">
                <a:solidFill>
                  <a:srgbClr val="4F81BC"/>
                </a:solidFill>
                <a:latin typeface="Calibri"/>
                <a:cs typeface="Calibri"/>
              </a:rPr>
              <a:t>AGENT</a:t>
            </a:r>
            <a:r>
              <a:rPr dirty="0" sz="1200" spc="15" b="1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dirty="0" sz="1200" spc="-5" b="1">
                <a:solidFill>
                  <a:srgbClr val="4F81BC"/>
                </a:solidFill>
                <a:latin typeface="Calibri"/>
                <a:cs typeface="Calibri"/>
              </a:rPr>
              <a:t>CYNOPHILE</a:t>
            </a:r>
            <a:endParaRPr sz="1200">
              <a:latin typeface="Calibri"/>
              <a:cs typeface="Calibri"/>
            </a:endParaRPr>
          </a:p>
          <a:p>
            <a:pPr algn="just" marL="12700" marR="5080">
              <a:lnSpc>
                <a:spcPct val="125200"/>
              </a:lnSpc>
              <a:spcBef>
                <a:spcPts val="400"/>
              </a:spcBef>
            </a:pPr>
            <a:r>
              <a:rPr dirty="0" sz="1150" spc="-5">
                <a:latin typeface="Calibri"/>
                <a:cs typeface="Calibri"/>
              </a:rPr>
              <a:t>Ronde de prévention, Détection  d’intrusion, ronde de contrôle </a:t>
            </a:r>
            <a:r>
              <a:rPr dirty="0" sz="1150">
                <a:latin typeface="Calibri"/>
                <a:cs typeface="Calibri"/>
              </a:rPr>
              <a:t>,  </a:t>
            </a:r>
            <a:r>
              <a:rPr dirty="0" sz="1150" spc="-5">
                <a:latin typeface="Calibri"/>
                <a:cs typeface="Calibri"/>
              </a:rPr>
              <a:t>gardiennage.</a:t>
            </a:r>
            <a:endParaRPr sz="115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64032" y="4408170"/>
            <a:ext cx="2127250" cy="25342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48895">
              <a:lnSpc>
                <a:spcPct val="125099"/>
              </a:lnSpc>
              <a:spcBef>
                <a:spcPts val="100"/>
              </a:spcBef>
            </a:pPr>
            <a:r>
              <a:rPr dirty="0" sz="1200" spc="-10" b="1">
                <a:solidFill>
                  <a:srgbClr val="4F81BC"/>
                </a:solidFill>
                <a:latin typeface="Calibri"/>
                <a:cs typeface="Calibri"/>
              </a:rPr>
              <a:t>AGENT </a:t>
            </a:r>
            <a:r>
              <a:rPr dirty="0" sz="1200" spc="5" b="1">
                <a:solidFill>
                  <a:srgbClr val="4F81BC"/>
                </a:solidFill>
                <a:latin typeface="Calibri"/>
                <a:cs typeface="Calibri"/>
              </a:rPr>
              <a:t>DE </a:t>
            </a:r>
            <a:r>
              <a:rPr dirty="0" sz="1200" spc="-10" b="1">
                <a:solidFill>
                  <a:srgbClr val="4F81BC"/>
                </a:solidFill>
                <a:latin typeface="Calibri"/>
                <a:cs typeface="Calibri"/>
              </a:rPr>
              <a:t>SÉCURITÉ </a:t>
            </a:r>
            <a:r>
              <a:rPr dirty="0" sz="1200" spc="-5" b="1">
                <a:solidFill>
                  <a:srgbClr val="4F81BC"/>
                </a:solidFill>
                <a:latin typeface="Calibri"/>
                <a:cs typeface="Calibri"/>
              </a:rPr>
              <a:t>D’INCENDIE  (SSIAP</a:t>
            </a:r>
            <a:r>
              <a:rPr dirty="0" sz="1200" spc="-30" b="1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dirty="0" sz="1200" spc="-10" b="1">
                <a:solidFill>
                  <a:srgbClr val="4F81BC"/>
                </a:solidFill>
                <a:latin typeface="Calibri"/>
                <a:cs typeface="Calibri"/>
              </a:rPr>
              <a:t>1.2.3):</a:t>
            </a:r>
            <a:endParaRPr sz="1200">
              <a:latin typeface="Calibri"/>
              <a:cs typeface="Calibri"/>
            </a:endParaRPr>
          </a:p>
          <a:p>
            <a:pPr marL="110489" marR="5080">
              <a:lnSpc>
                <a:spcPts val="1730"/>
              </a:lnSpc>
              <a:spcBef>
                <a:spcPts val="105"/>
              </a:spcBef>
            </a:pPr>
            <a:r>
              <a:rPr dirty="0" sz="1150" b="1">
                <a:solidFill>
                  <a:srgbClr val="292929"/>
                </a:solidFill>
                <a:latin typeface="Calibri"/>
                <a:cs typeface="Calibri"/>
              </a:rPr>
              <a:t>P</a:t>
            </a:r>
            <a:r>
              <a:rPr dirty="0" sz="1150" spc="-114" b="1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dirty="0" sz="1150" spc="90" b="1">
                <a:solidFill>
                  <a:srgbClr val="292929"/>
                </a:solidFill>
                <a:latin typeface="Calibri"/>
                <a:cs typeface="Calibri"/>
              </a:rPr>
              <a:t>rév</a:t>
            </a:r>
            <a:r>
              <a:rPr dirty="0" sz="1150" spc="-120" b="1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dirty="0" sz="1150" spc="65" b="1">
                <a:solidFill>
                  <a:srgbClr val="292929"/>
                </a:solidFill>
                <a:latin typeface="Calibri"/>
                <a:cs typeface="Calibri"/>
              </a:rPr>
              <a:t>en</a:t>
            </a:r>
            <a:r>
              <a:rPr dirty="0" sz="1150" spc="-114" b="1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dirty="0" sz="1150" b="1">
                <a:solidFill>
                  <a:srgbClr val="292929"/>
                </a:solidFill>
                <a:latin typeface="Calibri"/>
                <a:cs typeface="Calibri"/>
              </a:rPr>
              <a:t>t</a:t>
            </a:r>
            <a:r>
              <a:rPr dirty="0" sz="1150" spc="-114" b="1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dirty="0" sz="1150" b="1">
                <a:solidFill>
                  <a:srgbClr val="292929"/>
                </a:solidFill>
                <a:latin typeface="Calibri"/>
                <a:cs typeface="Calibri"/>
              </a:rPr>
              <a:t>i</a:t>
            </a:r>
            <a:r>
              <a:rPr dirty="0" sz="1150" spc="-114" b="1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dirty="0" sz="1150" b="1">
                <a:solidFill>
                  <a:srgbClr val="292929"/>
                </a:solidFill>
                <a:latin typeface="Calibri"/>
                <a:cs typeface="Calibri"/>
              </a:rPr>
              <a:t>o</a:t>
            </a:r>
            <a:r>
              <a:rPr dirty="0" sz="1150" spc="-120" b="1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dirty="0" sz="1150" b="1">
                <a:solidFill>
                  <a:srgbClr val="292929"/>
                </a:solidFill>
                <a:latin typeface="Calibri"/>
                <a:cs typeface="Calibri"/>
              </a:rPr>
              <a:t>n</a:t>
            </a:r>
            <a:r>
              <a:rPr dirty="0" sz="1150" spc="25" b="1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dirty="0" sz="1150" b="1">
                <a:solidFill>
                  <a:srgbClr val="292929"/>
                </a:solidFill>
                <a:latin typeface="Calibri"/>
                <a:cs typeface="Calibri"/>
              </a:rPr>
              <a:t>d</a:t>
            </a:r>
            <a:r>
              <a:rPr dirty="0" sz="1150" spc="-120" b="1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dirty="0" sz="1150" spc="65" b="1">
                <a:solidFill>
                  <a:srgbClr val="292929"/>
                </a:solidFill>
                <a:latin typeface="Calibri"/>
                <a:cs typeface="Calibri"/>
              </a:rPr>
              <a:t>es</a:t>
            </a:r>
            <a:r>
              <a:rPr dirty="0" sz="1150" spc="300" b="1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dirty="0" sz="1150" b="1">
                <a:solidFill>
                  <a:srgbClr val="292929"/>
                </a:solidFill>
                <a:latin typeface="Calibri"/>
                <a:cs typeface="Calibri"/>
              </a:rPr>
              <a:t>i</a:t>
            </a:r>
            <a:r>
              <a:rPr dirty="0" sz="1150" spc="-120" b="1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dirty="0" sz="1150" b="1">
                <a:solidFill>
                  <a:srgbClr val="292929"/>
                </a:solidFill>
                <a:latin typeface="Calibri"/>
                <a:cs typeface="Calibri"/>
              </a:rPr>
              <a:t>n</a:t>
            </a:r>
            <a:r>
              <a:rPr dirty="0" sz="1150" spc="-114" b="1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dirty="0" sz="1150" spc="90" b="1">
                <a:solidFill>
                  <a:srgbClr val="292929"/>
                </a:solidFill>
                <a:latin typeface="Calibri"/>
                <a:cs typeface="Calibri"/>
              </a:rPr>
              <a:t>cen</a:t>
            </a:r>
            <a:r>
              <a:rPr dirty="0" sz="1150" spc="-120" b="1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dirty="0" sz="1150" b="1">
                <a:solidFill>
                  <a:srgbClr val="292929"/>
                </a:solidFill>
                <a:latin typeface="Calibri"/>
                <a:cs typeface="Calibri"/>
              </a:rPr>
              <a:t>d</a:t>
            </a:r>
            <a:r>
              <a:rPr dirty="0" sz="1150" spc="-114" b="1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dirty="0" sz="1150" b="1">
                <a:solidFill>
                  <a:srgbClr val="292929"/>
                </a:solidFill>
                <a:latin typeface="Calibri"/>
                <a:cs typeface="Calibri"/>
              </a:rPr>
              <a:t>i</a:t>
            </a:r>
            <a:r>
              <a:rPr dirty="0" sz="1150" spc="-120" b="1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dirty="0" sz="1150" spc="90" b="1">
                <a:solidFill>
                  <a:srgbClr val="292929"/>
                </a:solidFill>
                <a:latin typeface="Calibri"/>
                <a:cs typeface="Calibri"/>
              </a:rPr>
              <a:t>es,  </a:t>
            </a:r>
            <a:r>
              <a:rPr dirty="0" sz="1150" spc="70" b="1">
                <a:solidFill>
                  <a:srgbClr val="292929"/>
                </a:solidFill>
                <a:latin typeface="Calibri"/>
                <a:cs typeface="Calibri"/>
              </a:rPr>
              <a:t>co</a:t>
            </a:r>
            <a:r>
              <a:rPr dirty="0" sz="1150" spc="-120" b="1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dirty="0" sz="1150" b="1">
                <a:solidFill>
                  <a:srgbClr val="292929"/>
                </a:solidFill>
                <a:latin typeface="Calibri"/>
                <a:cs typeface="Calibri"/>
              </a:rPr>
              <a:t>o</a:t>
            </a:r>
            <a:r>
              <a:rPr dirty="0" sz="1150" spc="-114" b="1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dirty="0" sz="1150" spc="70" b="1">
                <a:solidFill>
                  <a:srgbClr val="292929"/>
                </a:solidFill>
                <a:latin typeface="Calibri"/>
                <a:cs typeface="Calibri"/>
              </a:rPr>
              <a:t>rd</a:t>
            </a:r>
            <a:r>
              <a:rPr dirty="0" sz="1150" spc="-120" b="1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dirty="0" sz="1150" b="1">
                <a:solidFill>
                  <a:srgbClr val="292929"/>
                </a:solidFill>
                <a:latin typeface="Calibri"/>
                <a:cs typeface="Calibri"/>
              </a:rPr>
              <a:t>i</a:t>
            </a:r>
            <a:r>
              <a:rPr dirty="0" sz="1150" spc="-114" b="1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dirty="0" sz="1150" b="1">
                <a:solidFill>
                  <a:srgbClr val="292929"/>
                </a:solidFill>
                <a:latin typeface="Calibri"/>
                <a:cs typeface="Calibri"/>
              </a:rPr>
              <a:t>n</a:t>
            </a:r>
            <a:r>
              <a:rPr dirty="0" sz="1150" spc="-120" b="1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dirty="0" sz="1150" b="1">
                <a:solidFill>
                  <a:srgbClr val="292929"/>
                </a:solidFill>
                <a:latin typeface="Calibri"/>
                <a:cs typeface="Calibri"/>
              </a:rPr>
              <a:t>a</a:t>
            </a:r>
            <a:r>
              <a:rPr dirty="0" sz="1150" spc="-110" b="1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dirty="0" sz="1150" b="1">
                <a:solidFill>
                  <a:srgbClr val="292929"/>
                </a:solidFill>
                <a:latin typeface="Calibri"/>
                <a:cs typeface="Calibri"/>
              </a:rPr>
              <a:t>t</a:t>
            </a:r>
            <a:r>
              <a:rPr dirty="0" sz="1150" spc="-110" b="1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dirty="0" sz="1150" b="1">
                <a:solidFill>
                  <a:srgbClr val="292929"/>
                </a:solidFill>
                <a:latin typeface="Calibri"/>
                <a:cs typeface="Calibri"/>
              </a:rPr>
              <a:t>i</a:t>
            </a:r>
            <a:r>
              <a:rPr dirty="0" sz="1150" spc="-120" b="1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dirty="0" sz="1150" b="1">
                <a:solidFill>
                  <a:srgbClr val="292929"/>
                </a:solidFill>
                <a:latin typeface="Calibri"/>
                <a:cs typeface="Calibri"/>
              </a:rPr>
              <a:t>o</a:t>
            </a:r>
            <a:r>
              <a:rPr dirty="0" sz="1150" spc="-114" b="1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dirty="0" sz="1150" b="1">
                <a:solidFill>
                  <a:srgbClr val="292929"/>
                </a:solidFill>
                <a:latin typeface="Calibri"/>
                <a:cs typeface="Calibri"/>
              </a:rPr>
              <a:t>n a</a:t>
            </a:r>
            <a:r>
              <a:rPr dirty="0" sz="1150" spc="-110" b="1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dirty="0" sz="1150" b="1">
                <a:solidFill>
                  <a:srgbClr val="292929"/>
                </a:solidFill>
                <a:latin typeface="Calibri"/>
                <a:cs typeface="Calibri"/>
              </a:rPr>
              <a:t>v</a:t>
            </a:r>
            <a:r>
              <a:rPr dirty="0" sz="1150" spc="-120" b="1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dirty="0" sz="1150" spc="65" b="1">
                <a:solidFill>
                  <a:srgbClr val="292929"/>
                </a:solidFill>
                <a:latin typeface="Calibri"/>
                <a:cs typeface="Calibri"/>
              </a:rPr>
              <a:t>ec</a:t>
            </a:r>
            <a:r>
              <a:rPr dirty="0" sz="1150" spc="305" b="1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dirty="0" sz="1150" b="1">
                <a:solidFill>
                  <a:srgbClr val="292929"/>
                </a:solidFill>
                <a:latin typeface="Calibri"/>
                <a:cs typeface="Calibri"/>
              </a:rPr>
              <a:t>S</a:t>
            </a:r>
            <a:r>
              <a:rPr dirty="0" sz="1150" spc="-114" b="1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dirty="0" sz="1150" b="1">
                <a:solidFill>
                  <a:srgbClr val="292929"/>
                </a:solidFill>
                <a:latin typeface="Calibri"/>
                <a:cs typeface="Calibri"/>
              </a:rPr>
              <a:t>S</a:t>
            </a:r>
            <a:r>
              <a:rPr dirty="0" sz="1150" spc="-110" b="1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dirty="0" sz="1150" b="1">
                <a:solidFill>
                  <a:srgbClr val="292929"/>
                </a:solidFill>
                <a:latin typeface="Calibri"/>
                <a:cs typeface="Calibri"/>
              </a:rPr>
              <a:t>I</a:t>
            </a:r>
            <a:r>
              <a:rPr dirty="0" sz="1150" spc="-120" b="1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dirty="0" sz="1150" b="1">
                <a:solidFill>
                  <a:srgbClr val="292929"/>
                </a:solidFill>
                <a:latin typeface="Calibri"/>
                <a:cs typeface="Calibri"/>
              </a:rPr>
              <a:t>,</a:t>
            </a:r>
            <a:endParaRPr sz="1150">
              <a:latin typeface="Calibri"/>
              <a:cs typeface="Calibri"/>
            </a:endParaRPr>
          </a:p>
          <a:p>
            <a:pPr marL="110489">
              <a:lnSpc>
                <a:spcPct val="100000"/>
              </a:lnSpc>
              <a:spcBef>
                <a:spcPts val="229"/>
              </a:spcBef>
            </a:pPr>
            <a:r>
              <a:rPr dirty="0" sz="1150" spc="70" b="1">
                <a:solidFill>
                  <a:srgbClr val="292929"/>
                </a:solidFill>
                <a:latin typeface="Calibri"/>
                <a:cs typeface="Calibri"/>
              </a:rPr>
              <a:t>Al</a:t>
            </a:r>
            <a:r>
              <a:rPr dirty="0" sz="1150" spc="-120" b="1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dirty="0" sz="1150" spc="90" b="1">
                <a:solidFill>
                  <a:srgbClr val="292929"/>
                </a:solidFill>
                <a:latin typeface="Calibri"/>
                <a:cs typeface="Calibri"/>
              </a:rPr>
              <a:t>ert</a:t>
            </a:r>
            <a:r>
              <a:rPr dirty="0" sz="1150" spc="-110" b="1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dirty="0" sz="1150" b="1">
                <a:solidFill>
                  <a:srgbClr val="292929"/>
                </a:solidFill>
                <a:latin typeface="Calibri"/>
                <a:cs typeface="Calibri"/>
              </a:rPr>
              <a:t>e</a:t>
            </a:r>
            <a:r>
              <a:rPr dirty="0" sz="1150" spc="60" b="1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dirty="0" sz="1150" spc="65" b="1">
                <a:solidFill>
                  <a:srgbClr val="292929"/>
                </a:solidFill>
                <a:latin typeface="Calibri"/>
                <a:cs typeface="Calibri"/>
              </a:rPr>
              <a:t>et</a:t>
            </a:r>
            <a:r>
              <a:rPr dirty="0" sz="1150" spc="290" b="1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dirty="0" sz="1150" spc="105" b="1">
                <a:solidFill>
                  <a:srgbClr val="292929"/>
                </a:solidFill>
                <a:latin typeface="Calibri"/>
                <a:cs typeface="Calibri"/>
              </a:rPr>
              <a:t>Accu</a:t>
            </a:r>
            <a:r>
              <a:rPr dirty="0" sz="1150" spc="-114" b="1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dirty="0" sz="1150" b="1">
                <a:solidFill>
                  <a:srgbClr val="292929"/>
                </a:solidFill>
                <a:latin typeface="Calibri"/>
                <a:cs typeface="Calibri"/>
              </a:rPr>
              <a:t>e</a:t>
            </a:r>
            <a:r>
              <a:rPr dirty="0" sz="1150" spc="-130" b="1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dirty="0" sz="1150" b="1">
                <a:solidFill>
                  <a:srgbClr val="292929"/>
                </a:solidFill>
                <a:latin typeface="Calibri"/>
                <a:cs typeface="Calibri"/>
              </a:rPr>
              <a:t>i</a:t>
            </a:r>
            <a:r>
              <a:rPr dirty="0" sz="1150" spc="-114" b="1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dirty="0" sz="1150" b="1">
                <a:solidFill>
                  <a:srgbClr val="292929"/>
                </a:solidFill>
                <a:latin typeface="Calibri"/>
                <a:cs typeface="Calibri"/>
              </a:rPr>
              <a:t>l</a:t>
            </a:r>
            <a:r>
              <a:rPr dirty="0" sz="1150" spc="50" b="1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dirty="0" sz="1150" b="1">
                <a:solidFill>
                  <a:srgbClr val="292929"/>
                </a:solidFill>
                <a:latin typeface="Calibri"/>
                <a:cs typeface="Calibri"/>
              </a:rPr>
              <a:t>d</a:t>
            </a:r>
            <a:r>
              <a:rPr dirty="0" sz="1150" spc="-120" b="1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dirty="0" sz="1150" spc="65" b="1">
                <a:solidFill>
                  <a:srgbClr val="292929"/>
                </a:solidFill>
                <a:latin typeface="Calibri"/>
                <a:cs typeface="Calibri"/>
              </a:rPr>
              <a:t>es</a:t>
            </a:r>
            <a:endParaRPr sz="1150">
              <a:latin typeface="Calibri"/>
              <a:cs typeface="Calibri"/>
            </a:endParaRPr>
          </a:p>
          <a:p>
            <a:pPr marL="110489">
              <a:lnSpc>
                <a:spcPct val="100000"/>
              </a:lnSpc>
              <a:spcBef>
                <a:spcPts val="345"/>
              </a:spcBef>
            </a:pPr>
            <a:r>
              <a:rPr dirty="0" sz="1150" spc="100" b="1">
                <a:solidFill>
                  <a:srgbClr val="292929"/>
                </a:solidFill>
                <a:latin typeface="Calibri"/>
                <a:cs typeface="Calibri"/>
              </a:rPr>
              <a:t>seco</a:t>
            </a:r>
            <a:r>
              <a:rPr dirty="0" sz="1150" spc="-120" b="1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dirty="0" sz="1150" b="1">
                <a:solidFill>
                  <a:srgbClr val="292929"/>
                </a:solidFill>
                <a:latin typeface="Calibri"/>
                <a:cs typeface="Calibri"/>
              </a:rPr>
              <a:t>u</a:t>
            </a:r>
            <a:r>
              <a:rPr dirty="0" sz="1150" spc="-114" b="1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dirty="0" sz="1150" b="1">
                <a:solidFill>
                  <a:srgbClr val="292929"/>
                </a:solidFill>
                <a:latin typeface="Calibri"/>
                <a:cs typeface="Calibri"/>
              </a:rPr>
              <a:t>r</a:t>
            </a:r>
            <a:r>
              <a:rPr dirty="0" sz="1150" spc="-120" b="1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dirty="0" sz="1150" b="1">
                <a:solidFill>
                  <a:srgbClr val="292929"/>
                </a:solidFill>
                <a:latin typeface="Calibri"/>
                <a:cs typeface="Calibri"/>
              </a:rPr>
              <a:t>s</a:t>
            </a:r>
            <a:r>
              <a:rPr dirty="0" sz="1150" spc="40" b="1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dirty="0" sz="1150" b="1">
                <a:solidFill>
                  <a:srgbClr val="292929"/>
                </a:solidFill>
                <a:latin typeface="Calibri"/>
                <a:cs typeface="Calibri"/>
              </a:rPr>
              <a:t>,</a:t>
            </a:r>
            <a:endParaRPr sz="1150">
              <a:latin typeface="Calibri"/>
              <a:cs typeface="Calibri"/>
            </a:endParaRPr>
          </a:p>
          <a:p>
            <a:pPr marL="110489" marR="334010">
              <a:lnSpc>
                <a:spcPct val="125200"/>
              </a:lnSpc>
              <a:spcBef>
                <a:spcPts val="5"/>
              </a:spcBef>
            </a:pPr>
            <a:r>
              <a:rPr dirty="0" sz="1150" spc="90" b="1">
                <a:solidFill>
                  <a:srgbClr val="292929"/>
                </a:solidFill>
                <a:latin typeface="Calibri"/>
                <a:cs typeface="Calibri"/>
              </a:rPr>
              <a:t>Exp</a:t>
            </a:r>
            <a:r>
              <a:rPr dirty="0" sz="1150" spc="-120" b="1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dirty="0" sz="1150" b="1">
                <a:solidFill>
                  <a:srgbClr val="292929"/>
                </a:solidFill>
                <a:latin typeface="Calibri"/>
                <a:cs typeface="Calibri"/>
              </a:rPr>
              <a:t>l</a:t>
            </a:r>
            <a:r>
              <a:rPr dirty="0" sz="1150" spc="-120" b="1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dirty="0" sz="1150" b="1">
                <a:solidFill>
                  <a:srgbClr val="292929"/>
                </a:solidFill>
                <a:latin typeface="Calibri"/>
                <a:cs typeface="Calibri"/>
              </a:rPr>
              <a:t>o</a:t>
            </a:r>
            <a:r>
              <a:rPr dirty="0" sz="1150" spc="-120" b="1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dirty="0" sz="1150" b="1">
                <a:solidFill>
                  <a:srgbClr val="292929"/>
                </a:solidFill>
                <a:latin typeface="Calibri"/>
                <a:cs typeface="Calibri"/>
              </a:rPr>
              <a:t>i</a:t>
            </a:r>
            <a:r>
              <a:rPr dirty="0" sz="1150" spc="-114" b="1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dirty="0" sz="1150" b="1">
                <a:solidFill>
                  <a:srgbClr val="292929"/>
                </a:solidFill>
                <a:latin typeface="Calibri"/>
                <a:cs typeface="Calibri"/>
              </a:rPr>
              <a:t>t</a:t>
            </a:r>
            <a:r>
              <a:rPr dirty="0" sz="1150" spc="-114" b="1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dirty="0" sz="1150" b="1">
                <a:solidFill>
                  <a:srgbClr val="292929"/>
                </a:solidFill>
                <a:latin typeface="Calibri"/>
                <a:cs typeface="Calibri"/>
              </a:rPr>
              <a:t>a</a:t>
            </a:r>
            <a:r>
              <a:rPr dirty="0" sz="1150" spc="-114" b="1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dirty="0" sz="1150" b="1">
                <a:solidFill>
                  <a:srgbClr val="292929"/>
                </a:solidFill>
                <a:latin typeface="Calibri"/>
                <a:cs typeface="Calibri"/>
              </a:rPr>
              <a:t>t</a:t>
            </a:r>
            <a:r>
              <a:rPr dirty="0" sz="1150" spc="-110" b="1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dirty="0" sz="1150" b="1">
                <a:solidFill>
                  <a:srgbClr val="292929"/>
                </a:solidFill>
                <a:latin typeface="Calibri"/>
                <a:cs typeface="Calibri"/>
              </a:rPr>
              <a:t>i</a:t>
            </a:r>
            <a:r>
              <a:rPr dirty="0" sz="1150" spc="-120" b="1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dirty="0" sz="1150" b="1">
                <a:solidFill>
                  <a:srgbClr val="292929"/>
                </a:solidFill>
                <a:latin typeface="Calibri"/>
                <a:cs typeface="Calibri"/>
              </a:rPr>
              <a:t>o</a:t>
            </a:r>
            <a:r>
              <a:rPr dirty="0" sz="1150" spc="-120" b="1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dirty="0" sz="1150" b="1">
                <a:solidFill>
                  <a:srgbClr val="292929"/>
                </a:solidFill>
                <a:latin typeface="Calibri"/>
                <a:cs typeface="Calibri"/>
              </a:rPr>
              <a:t>n</a:t>
            </a:r>
            <a:r>
              <a:rPr dirty="0" sz="1150" spc="25" b="1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dirty="0" sz="1150" b="1">
                <a:solidFill>
                  <a:srgbClr val="292929"/>
                </a:solidFill>
                <a:latin typeface="Calibri"/>
                <a:cs typeface="Calibri"/>
              </a:rPr>
              <a:t>d</a:t>
            </a:r>
            <a:r>
              <a:rPr dirty="0" sz="1150" spc="-120" b="1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dirty="0" sz="1150" b="1">
                <a:solidFill>
                  <a:srgbClr val="292929"/>
                </a:solidFill>
                <a:latin typeface="Calibri"/>
                <a:cs typeface="Calibri"/>
              </a:rPr>
              <a:t>u</a:t>
            </a:r>
            <a:r>
              <a:rPr dirty="0" sz="1150" spc="20" b="1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dirty="0" sz="1150" b="1">
                <a:solidFill>
                  <a:srgbClr val="292929"/>
                </a:solidFill>
                <a:latin typeface="Calibri"/>
                <a:cs typeface="Calibri"/>
              </a:rPr>
              <a:t>P</a:t>
            </a:r>
            <a:r>
              <a:rPr dirty="0" sz="1150" spc="-114" b="1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dirty="0" sz="1150" b="1">
                <a:solidFill>
                  <a:srgbClr val="292929"/>
                </a:solidFill>
                <a:latin typeface="Calibri"/>
                <a:cs typeface="Calibri"/>
              </a:rPr>
              <a:t>C</a:t>
            </a:r>
            <a:r>
              <a:rPr dirty="0" sz="1150" spc="30" b="1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dirty="0" sz="1150" b="1">
                <a:solidFill>
                  <a:srgbClr val="292929"/>
                </a:solidFill>
                <a:latin typeface="Calibri"/>
                <a:cs typeface="Calibri"/>
              </a:rPr>
              <a:t>d</a:t>
            </a:r>
            <a:r>
              <a:rPr dirty="0" sz="1150" spc="-120" b="1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dirty="0" sz="1150" b="1">
                <a:solidFill>
                  <a:srgbClr val="292929"/>
                </a:solidFill>
                <a:latin typeface="Calibri"/>
                <a:cs typeface="Calibri"/>
              </a:rPr>
              <a:t>e  </a:t>
            </a:r>
            <a:r>
              <a:rPr dirty="0" sz="1150" spc="100" b="1">
                <a:solidFill>
                  <a:srgbClr val="292929"/>
                </a:solidFill>
                <a:latin typeface="Calibri"/>
                <a:cs typeface="Calibri"/>
              </a:rPr>
              <a:t>sécu</a:t>
            </a:r>
            <a:r>
              <a:rPr dirty="0" sz="1150" spc="-120" b="1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dirty="0" sz="1150" b="1">
                <a:solidFill>
                  <a:srgbClr val="292929"/>
                </a:solidFill>
                <a:latin typeface="Calibri"/>
                <a:cs typeface="Calibri"/>
              </a:rPr>
              <a:t>r</a:t>
            </a:r>
            <a:r>
              <a:rPr dirty="0" sz="1150" spc="-120" b="1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dirty="0" sz="1150" b="1">
                <a:solidFill>
                  <a:srgbClr val="292929"/>
                </a:solidFill>
                <a:latin typeface="Calibri"/>
                <a:cs typeface="Calibri"/>
              </a:rPr>
              <a:t>i</a:t>
            </a:r>
            <a:r>
              <a:rPr dirty="0" sz="1150" spc="-120" b="1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dirty="0" sz="1150" b="1">
                <a:solidFill>
                  <a:srgbClr val="292929"/>
                </a:solidFill>
                <a:latin typeface="Calibri"/>
                <a:cs typeface="Calibri"/>
              </a:rPr>
              <a:t>t</a:t>
            </a:r>
            <a:r>
              <a:rPr dirty="0" sz="1150" spc="-110" b="1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dirty="0" sz="1150" b="1">
                <a:solidFill>
                  <a:srgbClr val="292929"/>
                </a:solidFill>
                <a:latin typeface="Calibri"/>
                <a:cs typeface="Calibri"/>
              </a:rPr>
              <a:t>é</a:t>
            </a:r>
            <a:r>
              <a:rPr dirty="0" sz="1150" spc="60" b="1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dirty="0" sz="1150" b="1">
                <a:solidFill>
                  <a:srgbClr val="292929"/>
                </a:solidFill>
                <a:latin typeface="Calibri"/>
                <a:cs typeface="Calibri"/>
              </a:rPr>
              <a:t>i</a:t>
            </a:r>
            <a:r>
              <a:rPr dirty="0" sz="1150" spc="-120" b="1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dirty="0" sz="1150" b="1">
                <a:solidFill>
                  <a:srgbClr val="292929"/>
                </a:solidFill>
                <a:latin typeface="Calibri"/>
                <a:cs typeface="Calibri"/>
              </a:rPr>
              <a:t>n</a:t>
            </a:r>
            <a:r>
              <a:rPr dirty="0" sz="1150" spc="-114" b="1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dirty="0" sz="1150" spc="90" b="1">
                <a:solidFill>
                  <a:srgbClr val="292929"/>
                </a:solidFill>
                <a:latin typeface="Calibri"/>
                <a:cs typeface="Calibri"/>
              </a:rPr>
              <a:t>cen</a:t>
            </a:r>
            <a:r>
              <a:rPr dirty="0" sz="1150" spc="-120" b="1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dirty="0" sz="1150" b="1">
                <a:solidFill>
                  <a:srgbClr val="292929"/>
                </a:solidFill>
                <a:latin typeface="Calibri"/>
                <a:cs typeface="Calibri"/>
              </a:rPr>
              <a:t>d</a:t>
            </a:r>
            <a:r>
              <a:rPr dirty="0" sz="1150" spc="-114" b="1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dirty="0" sz="1150" b="1">
                <a:solidFill>
                  <a:srgbClr val="292929"/>
                </a:solidFill>
                <a:latin typeface="Calibri"/>
                <a:cs typeface="Calibri"/>
              </a:rPr>
              <a:t>i</a:t>
            </a:r>
            <a:r>
              <a:rPr dirty="0" sz="1150" spc="-120" b="1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dirty="0" sz="1150" b="1">
                <a:solidFill>
                  <a:srgbClr val="292929"/>
                </a:solidFill>
                <a:latin typeface="Calibri"/>
                <a:cs typeface="Calibri"/>
              </a:rPr>
              <a:t>e</a:t>
            </a:r>
            <a:r>
              <a:rPr dirty="0" sz="1150" spc="20" b="1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dirty="0" sz="1150" b="1">
                <a:solidFill>
                  <a:srgbClr val="292929"/>
                </a:solidFill>
                <a:latin typeface="Calibri"/>
                <a:cs typeface="Calibri"/>
              </a:rPr>
              <a:t>,</a:t>
            </a:r>
            <a:endParaRPr sz="1150">
              <a:latin typeface="Calibri"/>
              <a:cs typeface="Calibri"/>
            </a:endParaRPr>
          </a:p>
          <a:p>
            <a:pPr marL="110489" marR="306705">
              <a:lnSpc>
                <a:spcPct val="125200"/>
              </a:lnSpc>
            </a:pPr>
            <a:r>
              <a:rPr dirty="0" sz="1150" b="1">
                <a:solidFill>
                  <a:srgbClr val="292929"/>
                </a:solidFill>
                <a:latin typeface="Calibri"/>
                <a:cs typeface="Calibri"/>
              </a:rPr>
              <a:t>a</a:t>
            </a:r>
            <a:r>
              <a:rPr dirty="0" sz="1150" spc="-114" b="1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dirty="0" sz="1150" spc="65" b="1">
                <a:solidFill>
                  <a:srgbClr val="292929"/>
                </a:solidFill>
                <a:latin typeface="Calibri"/>
                <a:cs typeface="Calibri"/>
              </a:rPr>
              <a:t>ss</a:t>
            </a:r>
            <a:r>
              <a:rPr dirty="0" sz="1150" spc="-130" b="1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dirty="0" sz="1150" b="1">
                <a:solidFill>
                  <a:srgbClr val="292929"/>
                </a:solidFill>
                <a:latin typeface="Calibri"/>
                <a:cs typeface="Calibri"/>
              </a:rPr>
              <a:t>i</a:t>
            </a:r>
            <a:r>
              <a:rPr dirty="0" sz="1150" spc="-120" b="1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dirty="0" sz="1150" b="1">
                <a:solidFill>
                  <a:srgbClr val="292929"/>
                </a:solidFill>
                <a:latin typeface="Calibri"/>
                <a:cs typeface="Calibri"/>
              </a:rPr>
              <a:t>s</a:t>
            </a:r>
            <a:r>
              <a:rPr dirty="0" sz="1150" spc="-125" b="1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dirty="0" sz="1150" b="1">
                <a:solidFill>
                  <a:srgbClr val="292929"/>
                </a:solidFill>
                <a:latin typeface="Calibri"/>
                <a:cs typeface="Calibri"/>
              </a:rPr>
              <a:t>t</a:t>
            </a:r>
            <a:r>
              <a:rPr dirty="0" sz="1150" spc="-114" b="1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dirty="0" sz="1150" b="1">
                <a:solidFill>
                  <a:srgbClr val="292929"/>
                </a:solidFill>
                <a:latin typeface="Calibri"/>
                <a:cs typeface="Calibri"/>
              </a:rPr>
              <a:t>a</a:t>
            </a:r>
            <a:r>
              <a:rPr dirty="0" sz="1150" spc="-114" b="1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dirty="0" sz="1150" b="1">
                <a:solidFill>
                  <a:srgbClr val="292929"/>
                </a:solidFill>
                <a:latin typeface="Calibri"/>
                <a:cs typeface="Calibri"/>
              </a:rPr>
              <a:t>n</a:t>
            </a:r>
            <a:r>
              <a:rPr dirty="0" sz="1150" spc="-114" b="1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dirty="0" sz="1150" spc="70" b="1">
                <a:solidFill>
                  <a:srgbClr val="292929"/>
                </a:solidFill>
                <a:latin typeface="Calibri"/>
                <a:cs typeface="Calibri"/>
              </a:rPr>
              <a:t>ce</a:t>
            </a:r>
            <a:r>
              <a:rPr dirty="0" sz="1150" spc="290" b="1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dirty="0" sz="1150" b="1">
                <a:solidFill>
                  <a:srgbClr val="292929"/>
                </a:solidFill>
                <a:latin typeface="Calibri"/>
                <a:cs typeface="Calibri"/>
              </a:rPr>
              <a:t>à</a:t>
            </a:r>
            <a:r>
              <a:rPr dirty="0" sz="1150" spc="20" b="1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dirty="0" sz="1150" b="1">
                <a:solidFill>
                  <a:srgbClr val="292929"/>
                </a:solidFill>
                <a:latin typeface="Calibri"/>
                <a:cs typeface="Calibri"/>
              </a:rPr>
              <a:t>p</a:t>
            </a:r>
            <a:r>
              <a:rPr dirty="0" sz="1150" spc="-120" b="1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dirty="0" sz="1150" spc="100" b="1">
                <a:solidFill>
                  <a:srgbClr val="292929"/>
                </a:solidFill>
                <a:latin typeface="Calibri"/>
                <a:cs typeface="Calibri"/>
              </a:rPr>
              <a:t>erso</a:t>
            </a:r>
            <a:r>
              <a:rPr dirty="0" sz="1150" spc="-114" b="1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dirty="0" sz="1150" b="1">
                <a:solidFill>
                  <a:srgbClr val="292929"/>
                </a:solidFill>
                <a:latin typeface="Calibri"/>
                <a:cs typeface="Calibri"/>
              </a:rPr>
              <a:t>n</a:t>
            </a:r>
            <a:r>
              <a:rPr dirty="0" sz="1150" spc="-120" b="1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dirty="0" sz="1150" b="1">
                <a:solidFill>
                  <a:srgbClr val="292929"/>
                </a:solidFill>
                <a:latin typeface="Calibri"/>
                <a:cs typeface="Calibri"/>
              </a:rPr>
              <a:t>n</a:t>
            </a:r>
            <a:r>
              <a:rPr dirty="0" sz="1150" spc="-120" b="1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dirty="0" sz="1150" b="1">
                <a:solidFill>
                  <a:srgbClr val="292929"/>
                </a:solidFill>
                <a:latin typeface="Calibri"/>
                <a:cs typeface="Calibri"/>
              </a:rPr>
              <a:t>e  d</a:t>
            </a:r>
            <a:r>
              <a:rPr dirty="0" sz="1150" spc="-120" b="1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dirty="0" sz="1150" b="1">
                <a:solidFill>
                  <a:srgbClr val="292929"/>
                </a:solidFill>
                <a:latin typeface="Calibri"/>
                <a:cs typeface="Calibri"/>
              </a:rPr>
              <a:t>’</a:t>
            </a:r>
            <a:r>
              <a:rPr dirty="0" sz="1150" spc="-130" b="1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dirty="0" sz="1150" spc="65" b="1">
                <a:solidFill>
                  <a:srgbClr val="292929"/>
                </a:solidFill>
                <a:latin typeface="Calibri"/>
                <a:cs typeface="Calibri"/>
              </a:rPr>
              <a:t>ét</a:t>
            </a:r>
            <a:r>
              <a:rPr dirty="0" sz="1150" spc="-114" b="1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dirty="0" sz="1150" b="1">
                <a:solidFill>
                  <a:srgbClr val="292929"/>
                </a:solidFill>
                <a:latin typeface="Calibri"/>
                <a:cs typeface="Calibri"/>
              </a:rPr>
              <a:t>a</a:t>
            </a:r>
            <a:r>
              <a:rPr dirty="0" sz="1150" spc="-110" b="1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dirty="0" sz="1150" b="1">
                <a:solidFill>
                  <a:srgbClr val="292929"/>
                </a:solidFill>
                <a:latin typeface="Calibri"/>
                <a:cs typeface="Calibri"/>
              </a:rPr>
              <a:t>b</a:t>
            </a:r>
            <a:r>
              <a:rPr dirty="0" sz="1150" spc="-114" b="1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dirty="0" sz="1150" b="1">
                <a:solidFill>
                  <a:srgbClr val="292929"/>
                </a:solidFill>
                <a:latin typeface="Calibri"/>
                <a:cs typeface="Calibri"/>
              </a:rPr>
              <a:t>l</a:t>
            </a:r>
            <a:r>
              <a:rPr dirty="0" sz="1150" spc="-120" b="1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dirty="0" sz="1150" b="1">
                <a:solidFill>
                  <a:srgbClr val="292929"/>
                </a:solidFill>
                <a:latin typeface="Calibri"/>
                <a:cs typeface="Calibri"/>
              </a:rPr>
              <a:t>i</a:t>
            </a:r>
            <a:r>
              <a:rPr dirty="0" sz="1150" spc="-114" b="1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dirty="0" sz="1150" spc="110" b="1">
                <a:solidFill>
                  <a:srgbClr val="292929"/>
                </a:solidFill>
                <a:latin typeface="Calibri"/>
                <a:cs typeface="Calibri"/>
              </a:rPr>
              <a:t>ssemen</a:t>
            </a:r>
            <a:r>
              <a:rPr dirty="0" sz="1150" spc="-120" b="1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dirty="0" sz="1150" b="1">
                <a:solidFill>
                  <a:srgbClr val="292929"/>
                </a:solidFill>
                <a:latin typeface="Calibri"/>
                <a:cs typeface="Calibri"/>
              </a:rPr>
              <a:t>t</a:t>
            </a:r>
            <a:r>
              <a:rPr dirty="0" sz="1150" spc="80" b="1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dirty="0" sz="1150" b="1">
                <a:solidFill>
                  <a:srgbClr val="292929"/>
                </a:solidFill>
                <a:latin typeface="Calibri"/>
                <a:cs typeface="Calibri"/>
              </a:rPr>
              <a:t>.</a:t>
            </a:r>
            <a:endParaRPr sz="1150">
              <a:latin typeface="Calibri"/>
              <a:cs typeface="Calibri"/>
            </a:endParaRPr>
          </a:p>
          <a:p>
            <a:pPr marL="73025">
              <a:lnSpc>
                <a:spcPct val="100000"/>
              </a:lnSpc>
              <a:spcBef>
                <a:spcPts val="655"/>
              </a:spcBef>
            </a:pPr>
            <a:r>
              <a:rPr dirty="0" sz="1400" spc="-10" b="1">
                <a:solidFill>
                  <a:srgbClr val="4F81BC"/>
                </a:solidFill>
                <a:latin typeface="Calibri"/>
                <a:cs typeface="Calibri"/>
              </a:rPr>
              <a:t>NOS </a:t>
            </a:r>
            <a:r>
              <a:rPr dirty="0" sz="1400" spc="-35" b="1">
                <a:solidFill>
                  <a:srgbClr val="4F81BC"/>
                </a:solidFill>
                <a:latin typeface="Calibri"/>
                <a:cs typeface="Calibri"/>
              </a:rPr>
              <a:t>ATOUTS</a:t>
            </a:r>
            <a:r>
              <a:rPr dirty="0" sz="1400" spc="45" b="1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dirty="0" sz="1400" spc="-5" b="1">
                <a:solidFill>
                  <a:srgbClr val="4F81BC"/>
                </a:solidFill>
                <a:latin typeface="Calibri"/>
                <a:cs typeface="Calibri"/>
              </a:rPr>
              <a:t>: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2865120" y="5035296"/>
            <a:ext cx="1752600" cy="107289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2788920" y="6178296"/>
            <a:ext cx="1905000" cy="160629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5660" y="8888348"/>
            <a:ext cx="880110" cy="2159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50" spc="-15" b="1">
                <a:solidFill>
                  <a:srgbClr val="FFFFFF"/>
                </a:solidFill>
                <a:latin typeface="Calibri"/>
                <a:cs typeface="Calibri"/>
              </a:rPr>
              <a:t>Té</a:t>
            </a:r>
            <a:r>
              <a:rPr dirty="0" sz="1250" spc="-13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50" spc="-5" b="1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dirty="0" sz="1250" spc="-12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50" spc="-5" b="1">
                <a:solidFill>
                  <a:srgbClr val="FFFFFF"/>
                </a:solidFill>
                <a:latin typeface="Calibri"/>
                <a:cs typeface="Calibri"/>
              </a:rPr>
              <a:t>é</a:t>
            </a:r>
            <a:r>
              <a:rPr dirty="0" sz="1250" spc="-12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50" spc="-5" b="1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dirty="0" sz="1250" spc="-12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50" spc="-5" b="1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dirty="0" sz="1250" spc="-10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50" spc="-5" b="1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dirty="0" sz="1250" spc="-9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50" spc="-5" b="1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dirty="0" sz="1250" spc="-10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50" spc="-5" b="1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endParaRPr sz="125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68320" y="8886825"/>
            <a:ext cx="488315" cy="2159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50" spc="-5" b="1">
                <a:solidFill>
                  <a:srgbClr val="FFFFFF"/>
                </a:solidFill>
                <a:latin typeface="Calibri"/>
                <a:cs typeface="Calibri"/>
              </a:rPr>
              <a:t>E m a</a:t>
            </a:r>
            <a:r>
              <a:rPr dirty="0" sz="1250" spc="-21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50" spc="35" b="1">
                <a:solidFill>
                  <a:srgbClr val="FFFFFF"/>
                </a:solidFill>
                <a:latin typeface="Calibri"/>
                <a:cs typeface="Calibri"/>
              </a:rPr>
              <a:t>il</a:t>
            </a:r>
            <a:endParaRPr sz="12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18559" y="8888348"/>
            <a:ext cx="1022985" cy="2159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50" spc="-5" b="1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dirty="0" sz="1250" spc="-10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50" spc="130" b="1">
                <a:solidFill>
                  <a:srgbClr val="FFFFFF"/>
                </a:solidFill>
                <a:latin typeface="Calibri"/>
                <a:cs typeface="Calibri"/>
              </a:rPr>
              <a:t>ocalisation</a:t>
            </a:r>
            <a:endParaRPr sz="125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40297" y="8854567"/>
            <a:ext cx="1437005" cy="223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00" spc="60" b="1">
                <a:solidFill>
                  <a:srgbClr val="FFFFFF"/>
                </a:solidFill>
                <a:latin typeface="Calibri"/>
                <a:cs typeface="Calibri"/>
              </a:rPr>
              <a:t>Ré</a:t>
            </a:r>
            <a:r>
              <a:rPr dirty="0" sz="1300" spc="-14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300" spc="-5" b="1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dirty="0" sz="1300" spc="-12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300" spc="-5" b="1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z="1300" spc="-14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300" spc="-5" b="1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1300" spc="-12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300" spc="-5" b="1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dirty="0" sz="1300" spc="-13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300" spc="-5" b="1">
                <a:solidFill>
                  <a:srgbClr val="FFFFFF"/>
                </a:solidFill>
                <a:latin typeface="Calibri"/>
                <a:cs typeface="Calibri"/>
              </a:rPr>
              <a:t>x</a:t>
            </a:r>
            <a:r>
              <a:rPr dirty="0" sz="1300" spc="1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300" spc="-5" b="1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dirty="0" sz="1300" spc="-12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300" spc="-5" b="1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dirty="0" sz="1300" spc="-12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300" spc="-5" b="1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dirty="0" sz="1300" spc="-12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300" spc="-5" b="1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z="1300" spc="-14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300" spc="-5" b="1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1300" spc="-12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300" spc="-5" b="1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dirty="0" sz="1300" spc="-13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300" spc="-5" b="1">
                <a:solidFill>
                  <a:srgbClr val="FFFFFF"/>
                </a:solidFill>
                <a:latin typeface="Calibri"/>
                <a:cs typeface="Calibri"/>
              </a:rPr>
              <a:t>x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596895" y="8345423"/>
            <a:ext cx="448309" cy="332105"/>
          </a:xfrm>
          <a:custGeom>
            <a:avLst/>
            <a:gdLst/>
            <a:ahLst/>
            <a:cxnLst/>
            <a:rect l="l" t="t" r="r" b="b"/>
            <a:pathLst>
              <a:path w="448310" h="332104">
                <a:moveTo>
                  <a:pt x="447802" y="0"/>
                </a:moveTo>
                <a:lnTo>
                  <a:pt x="0" y="0"/>
                </a:lnTo>
                <a:lnTo>
                  <a:pt x="0" y="331851"/>
                </a:lnTo>
                <a:lnTo>
                  <a:pt x="447802" y="331851"/>
                </a:lnTo>
                <a:lnTo>
                  <a:pt x="447802" y="311277"/>
                </a:lnTo>
                <a:lnTo>
                  <a:pt x="35433" y="311277"/>
                </a:lnTo>
                <a:lnTo>
                  <a:pt x="50165" y="296545"/>
                </a:lnTo>
                <a:lnTo>
                  <a:pt x="20574" y="296545"/>
                </a:lnTo>
                <a:lnTo>
                  <a:pt x="20574" y="34036"/>
                </a:lnTo>
                <a:lnTo>
                  <a:pt x="51943" y="34036"/>
                </a:lnTo>
                <a:lnTo>
                  <a:pt x="37211" y="20574"/>
                </a:lnTo>
                <a:lnTo>
                  <a:pt x="447802" y="20574"/>
                </a:lnTo>
                <a:lnTo>
                  <a:pt x="44780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870961" y="8518271"/>
            <a:ext cx="173736" cy="1384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617470" y="8379460"/>
            <a:ext cx="184150" cy="262890"/>
          </a:xfrm>
          <a:custGeom>
            <a:avLst/>
            <a:gdLst/>
            <a:ahLst/>
            <a:cxnLst/>
            <a:rect l="l" t="t" r="r" b="b"/>
            <a:pathLst>
              <a:path w="184150" h="262890">
                <a:moveTo>
                  <a:pt x="31368" y="0"/>
                </a:moveTo>
                <a:lnTo>
                  <a:pt x="0" y="0"/>
                </a:lnTo>
                <a:lnTo>
                  <a:pt x="137541" y="124967"/>
                </a:lnTo>
                <a:lnTo>
                  <a:pt x="0" y="262508"/>
                </a:lnTo>
                <a:lnTo>
                  <a:pt x="29591" y="262508"/>
                </a:lnTo>
                <a:lnTo>
                  <a:pt x="153162" y="138810"/>
                </a:lnTo>
                <a:lnTo>
                  <a:pt x="184150" y="138810"/>
                </a:lnTo>
                <a:lnTo>
                  <a:pt x="3136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034423" y="8379511"/>
            <a:ext cx="0" cy="262890"/>
          </a:xfrm>
          <a:custGeom>
            <a:avLst/>
            <a:gdLst/>
            <a:ahLst/>
            <a:cxnLst/>
            <a:rect l="l" t="t" r="r" b="b"/>
            <a:pathLst>
              <a:path w="0" h="262890">
                <a:moveTo>
                  <a:pt x="0" y="0"/>
                </a:moveTo>
                <a:lnTo>
                  <a:pt x="0" y="262458"/>
                </a:lnTo>
              </a:path>
            </a:pathLst>
          </a:custGeom>
          <a:ln w="20598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770632" y="8365998"/>
            <a:ext cx="274066" cy="19799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6624955" y="8685022"/>
            <a:ext cx="91440" cy="0"/>
          </a:xfrm>
          <a:custGeom>
            <a:avLst/>
            <a:gdLst/>
            <a:ahLst/>
            <a:cxnLst/>
            <a:rect l="l" t="t" r="r" b="b"/>
            <a:pathLst>
              <a:path w="91440" h="0">
                <a:moveTo>
                  <a:pt x="0" y="0"/>
                </a:moveTo>
                <a:lnTo>
                  <a:pt x="90931" y="0"/>
                </a:lnTo>
              </a:path>
            </a:pathLst>
          </a:custGeom>
          <a:ln w="15240">
            <a:solidFill>
              <a:srgbClr val="FFF7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6632447" y="8513572"/>
            <a:ext cx="0" cy="163830"/>
          </a:xfrm>
          <a:custGeom>
            <a:avLst/>
            <a:gdLst/>
            <a:ahLst/>
            <a:cxnLst/>
            <a:rect l="l" t="t" r="r" b="b"/>
            <a:pathLst>
              <a:path w="0" h="163829">
                <a:moveTo>
                  <a:pt x="0" y="0"/>
                </a:moveTo>
                <a:lnTo>
                  <a:pt x="0" y="163830"/>
                </a:lnTo>
              </a:path>
            </a:pathLst>
          </a:custGeom>
          <a:ln w="14986">
            <a:solidFill>
              <a:srgbClr val="FFF7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6700773" y="8345170"/>
            <a:ext cx="83820" cy="332740"/>
          </a:xfrm>
          <a:custGeom>
            <a:avLst/>
            <a:gdLst/>
            <a:ahLst/>
            <a:cxnLst/>
            <a:rect l="l" t="t" r="r" b="b"/>
            <a:pathLst>
              <a:path w="83820" h="332740">
                <a:moveTo>
                  <a:pt x="83439" y="0"/>
                </a:moveTo>
                <a:lnTo>
                  <a:pt x="68452" y="0"/>
                </a:lnTo>
                <a:lnTo>
                  <a:pt x="68452" y="34925"/>
                </a:lnTo>
                <a:lnTo>
                  <a:pt x="47751" y="34925"/>
                </a:lnTo>
                <a:lnTo>
                  <a:pt x="25400" y="38735"/>
                </a:lnTo>
                <a:lnTo>
                  <a:pt x="10668" y="48895"/>
                </a:lnTo>
                <a:lnTo>
                  <a:pt x="2540" y="63119"/>
                </a:lnTo>
                <a:lnTo>
                  <a:pt x="0" y="78994"/>
                </a:lnTo>
                <a:lnTo>
                  <a:pt x="0" y="115316"/>
                </a:lnTo>
                <a:lnTo>
                  <a:pt x="60198" y="115316"/>
                </a:lnTo>
                <a:lnTo>
                  <a:pt x="60198" y="153543"/>
                </a:lnTo>
                <a:lnTo>
                  <a:pt x="0" y="153543"/>
                </a:lnTo>
                <a:lnTo>
                  <a:pt x="0" y="332359"/>
                </a:lnTo>
                <a:lnTo>
                  <a:pt x="15112" y="332359"/>
                </a:lnTo>
                <a:lnTo>
                  <a:pt x="15112" y="168402"/>
                </a:lnTo>
                <a:lnTo>
                  <a:pt x="75310" y="168402"/>
                </a:lnTo>
                <a:lnTo>
                  <a:pt x="75310" y="100330"/>
                </a:lnTo>
                <a:lnTo>
                  <a:pt x="15112" y="100330"/>
                </a:lnTo>
                <a:lnTo>
                  <a:pt x="15112" y="78994"/>
                </a:lnTo>
                <a:lnTo>
                  <a:pt x="16382" y="68834"/>
                </a:lnTo>
                <a:lnTo>
                  <a:pt x="21335" y="59436"/>
                </a:lnTo>
                <a:lnTo>
                  <a:pt x="31242" y="52451"/>
                </a:lnTo>
                <a:lnTo>
                  <a:pt x="47751" y="49784"/>
                </a:lnTo>
                <a:lnTo>
                  <a:pt x="83439" y="49784"/>
                </a:lnTo>
                <a:lnTo>
                  <a:pt x="83439" y="0"/>
                </a:lnTo>
                <a:close/>
              </a:path>
            </a:pathLst>
          </a:custGeom>
          <a:solidFill>
            <a:srgbClr val="FFF7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6565392" y="8330184"/>
            <a:ext cx="218821" cy="1833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72083" y="9319260"/>
            <a:ext cx="356235" cy="0"/>
          </a:xfrm>
          <a:custGeom>
            <a:avLst/>
            <a:gdLst/>
            <a:ahLst/>
            <a:cxnLst/>
            <a:rect l="l" t="t" r="r" b="b"/>
            <a:pathLst>
              <a:path w="356234" h="0">
                <a:moveTo>
                  <a:pt x="0" y="0"/>
                </a:moveTo>
                <a:lnTo>
                  <a:pt x="356082" y="0"/>
                </a:lnTo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028700" y="9319260"/>
            <a:ext cx="91440" cy="0"/>
          </a:xfrm>
          <a:custGeom>
            <a:avLst/>
            <a:gdLst/>
            <a:ahLst/>
            <a:cxnLst/>
            <a:rect l="l" t="t" r="r" b="b"/>
            <a:pathLst>
              <a:path w="91440" h="0">
                <a:moveTo>
                  <a:pt x="0" y="0"/>
                </a:moveTo>
                <a:lnTo>
                  <a:pt x="91173" y="0"/>
                </a:lnTo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379577" y="9584232"/>
            <a:ext cx="894715" cy="2012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50" spc="-5">
                <a:solidFill>
                  <a:srgbClr val="FFFFFA"/>
                </a:solidFill>
                <a:latin typeface="Calibri"/>
                <a:cs typeface="Calibri"/>
              </a:rPr>
              <a:t>07 58 77 96</a:t>
            </a:r>
            <a:r>
              <a:rPr dirty="0" sz="1150" spc="-80">
                <a:solidFill>
                  <a:srgbClr val="FFFFFA"/>
                </a:solidFill>
                <a:latin typeface="Calibri"/>
                <a:cs typeface="Calibri"/>
              </a:rPr>
              <a:t> </a:t>
            </a:r>
            <a:r>
              <a:rPr dirty="0" sz="1150" spc="-5">
                <a:solidFill>
                  <a:srgbClr val="FFFFFA"/>
                </a:solidFill>
                <a:latin typeface="Calibri"/>
                <a:cs typeface="Calibri"/>
              </a:rPr>
              <a:t>93</a:t>
            </a:r>
            <a:endParaRPr sz="115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949576" y="9523883"/>
            <a:ext cx="1807210" cy="2012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50" spc="60">
                <a:solidFill>
                  <a:srgbClr val="FFFFFA"/>
                </a:solidFill>
                <a:latin typeface="Calibri"/>
                <a:cs typeface="Calibri"/>
              </a:rPr>
              <a:t>c</a:t>
            </a:r>
            <a:r>
              <a:rPr dirty="0" sz="900" spc="60">
                <a:solidFill>
                  <a:srgbClr val="FFFFFA"/>
                </a:solidFill>
                <a:latin typeface="Calibri"/>
                <a:cs typeface="Calibri"/>
              </a:rPr>
              <a:t>o</a:t>
            </a:r>
            <a:r>
              <a:rPr dirty="0" sz="900" spc="-95">
                <a:solidFill>
                  <a:srgbClr val="FFFFFA"/>
                </a:solidFill>
                <a:latin typeface="Calibri"/>
                <a:cs typeface="Calibri"/>
              </a:rPr>
              <a:t> </a:t>
            </a:r>
            <a:r>
              <a:rPr dirty="0" sz="900" spc="5">
                <a:solidFill>
                  <a:srgbClr val="FFFFFA"/>
                </a:solidFill>
                <a:latin typeface="Calibri"/>
                <a:cs typeface="Calibri"/>
              </a:rPr>
              <a:t>n</a:t>
            </a:r>
            <a:r>
              <a:rPr dirty="0" sz="900" spc="-90">
                <a:solidFill>
                  <a:srgbClr val="FFFFFA"/>
                </a:solidFill>
                <a:latin typeface="Calibri"/>
                <a:cs typeface="Calibri"/>
              </a:rPr>
              <a:t> </a:t>
            </a:r>
            <a:r>
              <a:rPr dirty="0" sz="900">
                <a:solidFill>
                  <a:srgbClr val="FFFFFA"/>
                </a:solidFill>
                <a:latin typeface="Calibri"/>
                <a:cs typeface="Calibri"/>
              </a:rPr>
              <a:t>t</a:t>
            </a:r>
            <a:r>
              <a:rPr dirty="0" sz="900" spc="-80">
                <a:solidFill>
                  <a:srgbClr val="FFFFFA"/>
                </a:solidFill>
                <a:latin typeface="Calibri"/>
                <a:cs typeface="Calibri"/>
              </a:rPr>
              <a:t> </a:t>
            </a:r>
            <a:r>
              <a:rPr dirty="0" sz="900" spc="5">
                <a:solidFill>
                  <a:srgbClr val="FFFFFA"/>
                </a:solidFill>
                <a:latin typeface="Calibri"/>
                <a:cs typeface="Calibri"/>
              </a:rPr>
              <a:t>a</a:t>
            </a:r>
            <a:r>
              <a:rPr dirty="0" sz="900" spc="-95">
                <a:solidFill>
                  <a:srgbClr val="FFFFFA"/>
                </a:solidFill>
                <a:latin typeface="Calibri"/>
                <a:cs typeface="Calibri"/>
              </a:rPr>
              <a:t> </a:t>
            </a:r>
            <a:r>
              <a:rPr dirty="0" sz="900" spc="65">
                <a:solidFill>
                  <a:srgbClr val="FFFFFA"/>
                </a:solidFill>
                <a:latin typeface="Calibri"/>
                <a:cs typeface="Calibri"/>
              </a:rPr>
              <a:t>ct.</a:t>
            </a:r>
            <a:r>
              <a:rPr dirty="0" sz="900" spc="-100">
                <a:solidFill>
                  <a:srgbClr val="FFFFFA"/>
                </a:solidFill>
                <a:latin typeface="Calibri"/>
                <a:cs typeface="Calibri"/>
              </a:rPr>
              <a:t> </a:t>
            </a:r>
            <a:r>
              <a:rPr dirty="0" sz="900" spc="70">
                <a:solidFill>
                  <a:srgbClr val="FFFFFA"/>
                </a:solidFill>
                <a:latin typeface="Calibri"/>
                <a:cs typeface="Calibri"/>
              </a:rPr>
              <a:t>skp</a:t>
            </a:r>
            <a:r>
              <a:rPr dirty="0" sz="900" spc="-90">
                <a:solidFill>
                  <a:srgbClr val="FFFFFA"/>
                </a:solidFill>
                <a:latin typeface="Calibri"/>
                <a:cs typeface="Calibri"/>
              </a:rPr>
              <a:t> </a:t>
            </a:r>
            <a:r>
              <a:rPr dirty="0" sz="900" spc="45">
                <a:solidFill>
                  <a:srgbClr val="FFFFFA"/>
                </a:solidFill>
                <a:latin typeface="Calibri"/>
                <a:cs typeface="Calibri"/>
              </a:rPr>
              <a:t>ro</a:t>
            </a:r>
            <a:r>
              <a:rPr dirty="0" sz="900" spc="-90">
                <a:solidFill>
                  <a:srgbClr val="FFFFFA"/>
                </a:solidFill>
                <a:latin typeface="Calibri"/>
                <a:cs typeface="Calibri"/>
              </a:rPr>
              <a:t> </a:t>
            </a:r>
            <a:r>
              <a:rPr dirty="0" sz="900" spc="80">
                <a:solidFill>
                  <a:srgbClr val="FFFFFA"/>
                </a:solidFill>
                <a:latin typeface="Calibri"/>
                <a:cs typeface="Calibri"/>
              </a:rPr>
              <a:t>tect@</a:t>
            </a:r>
            <a:r>
              <a:rPr dirty="0" sz="900" spc="-114">
                <a:solidFill>
                  <a:srgbClr val="FFFFFA"/>
                </a:solidFill>
                <a:latin typeface="Calibri"/>
                <a:cs typeface="Calibri"/>
              </a:rPr>
              <a:t> </a:t>
            </a:r>
            <a:r>
              <a:rPr dirty="0" sz="900" spc="75">
                <a:solidFill>
                  <a:srgbClr val="FFFFFA"/>
                </a:solidFill>
                <a:latin typeface="Calibri"/>
                <a:cs typeface="Calibri"/>
              </a:rPr>
              <a:t>gma</a:t>
            </a:r>
            <a:r>
              <a:rPr dirty="0" sz="900" spc="-90">
                <a:solidFill>
                  <a:srgbClr val="FFFFFA"/>
                </a:solidFill>
                <a:latin typeface="Calibri"/>
                <a:cs typeface="Calibri"/>
              </a:rPr>
              <a:t> </a:t>
            </a:r>
            <a:r>
              <a:rPr dirty="0" sz="900">
                <a:solidFill>
                  <a:srgbClr val="FFFFFA"/>
                </a:solidFill>
                <a:latin typeface="Calibri"/>
                <a:cs typeface="Calibri"/>
              </a:rPr>
              <a:t>i</a:t>
            </a:r>
            <a:r>
              <a:rPr dirty="0" sz="900" spc="-110">
                <a:solidFill>
                  <a:srgbClr val="FFFFFA"/>
                </a:solidFill>
                <a:latin typeface="Calibri"/>
                <a:cs typeface="Calibri"/>
              </a:rPr>
              <a:t> </a:t>
            </a:r>
            <a:r>
              <a:rPr dirty="0" sz="900">
                <a:solidFill>
                  <a:srgbClr val="FFFFFA"/>
                </a:solidFill>
                <a:latin typeface="Calibri"/>
                <a:cs typeface="Calibri"/>
              </a:rPr>
              <a:t>l</a:t>
            </a:r>
            <a:r>
              <a:rPr dirty="0" sz="900" spc="-105">
                <a:solidFill>
                  <a:srgbClr val="FFFFFA"/>
                </a:solidFill>
                <a:latin typeface="Calibri"/>
                <a:cs typeface="Calibri"/>
              </a:rPr>
              <a:t> </a:t>
            </a:r>
            <a:r>
              <a:rPr dirty="0" sz="900">
                <a:solidFill>
                  <a:srgbClr val="FFFFFA"/>
                </a:solidFill>
                <a:latin typeface="Calibri"/>
                <a:cs typeface="Calibri"/>
              </a:rPr>
              <a:t>.</a:t>
            </a:r>
            <a:r>
              <a:rPr dirty="0" sz="900" spc="-105">
                <a:solidFill>
                  <a:srgbClr val="FFFFFA"/>
                </a:solidFill>
                <a:latin typeface="Calibri"/>
                <a:cs typeface="Calibri"/>
              </a:rPr>
              <a:t> </a:t>
            </a:r>
            <a:r>
              <a:rPr dirty="0" sz="900" spc="5">
                <a:solidFill>
                  <a:srgbClr val="FFFFFA"/>
                </a:solidFill>
                <a:latin typeface="Calibri"/>
                <a:cs typeface="Calibri"/>
              </a:rPr>
              <a:t>c</a:t>
            </a:r>
            <a:r>
              <a:rPr dirty="0" sz="900" spc="-90">
                <a:solidFill>
                  <a:srgbClr val="FFFFFA"/>
                </a:solidFill>
                <a:latin typeface="Calibri"/>
                <a:cs typeface="Calibri"/>
              </a:rPr>
              <a:t> </a:t>
            </a:r>
            <a:r>
              <a:rPr dirty="0" sz="900" spc="50">
                <a:solidFill>
                  <a:srgbClr val="FFFFFA"/>
                </a:solidFill>
                <a:latin typeface="Calibri"/>
                <a:cs typeface="Calibri"/>
              </a:rPr>
              <a:t>om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943603" y="9374835"/>
            <a:ext cx="1633855" cy="5257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243840">
              <a:lnSpc>
                <a:spcPct val="142600"/>
              </a:lnSpc>
              <a:spcBef>
                <a:spcPts val="100"/>
              </a:spcBef>
            </a:pPr>
            <a:r>
              <a:rPr dirty="0" sz="1150">
                <a:solidFill>
                  <a:srgbClr val="FFFFFF"/>
                </a:solidFill>
                <a:latin typeface="Times New Roman"/>
                <a:cs typeface="Times New Roman"/>
              </a:rPr>
              <a:t>25 RUE EDMOND  </a:t>
            </a:r>
            <a:r>
              <a:rPr dirty="0" sz="1150" spc="-5">
                <a:solidFill>
                  <a:srgbClr val="FFFFFF"/>
                </a:solidFill>
                <a:latin typeface="Times New Roman"/>
                <a:cs typeface="Times New Roman"/>
              </a:rPr>
              <a:t>ROSTAND </a:t>
            </a:r>
            <a:r>
              <a:rPr dirty="0" sz="1150">
                <a:solidFill>
                  <a:srgbClr val="FFFFFF"/>
                </a:solidFill>
                <a:latin typeface="Times New Roman"/>
                <a:cs typeface="Times New Roman"/>
              </a:rPr>
              <a:t>- 94310</a:t>
            </a:r>
            <a:r>
              <a:rPr dirty="0" sz="1150" spc="-9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FFFFFF"/>
                </a:solidFill>
                <a:latin typeface="Times New Roman"/>
                <a:cs typeface="Times New Roman"/>
              </a:rPr>
              <a:t>ORLY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124447" y="9387637"/>
            <a:ext cx="1143635" cy="5194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91440" marR="5080" indent="-79375">
              <a:lnSpc>
                <a:spcPct val="140900"/>
              </a:lnSpc>
              <a:spcBef>
                <a:spcPts val="100"/>
              </a:spcBef>
            </a:pPr>
            <a:r>
              <a:rPr dirty="0" sz="1150" spc="100">
                <a:solidFill>
                  <a:srgbClr val="FFFFFF"/>
                </a:solidFill>
                <a:latin typeface="Calibri"/>
                <a:cs typeface="Calibri"/>
              </a:rPr>
              <a:t>Retrouvez nous  </a:t>
            </a:r>
            <a:r>
              <a:rPr dirty="0" sz="1150" spc="75">
                <a:solidFill>
                  <a:srgbClr val="FFFFFF"/>
                </a:solidFill>
                <a:latin typeface="Calibri"/>
                <a:cs typeface="Calibri"/>
              </a:rPr>
              <a:t>sur </a:t>
            </a:r>
            <a:r>
              <a:rPr dirty="0" sz="1150" spc="100">
                <a:solidFill>
                  <a:srgbClr val="FFFFFF"/>
                </a:solidFill>
                <a:latin typeface="Calibri"/>
                <a:cs typeface="Calibri"/>
              </a:rPr>
              <a:t>Face</a:t>
            </a:r>
            <a:r>
              <a:rPr dirty="0" sz="115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50" spc="100">
                <a:solidFill>
                  <a:srgbClr val="FFFFFF"/>
                </a:solidFill>
                <a:latin typeface="Calibri"/>
                <a:cs typeface="Calibri"/>
              </a:rPr>
              <a:t>book</a:t>
            </a:r>
            <a:endParaRPr sz="1150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601467" y="9319260"/>
            <a:ext cx="356235" cy="0"/>
          </a:xfrm>
          <a:custGeom>
            <a:avLst/>
            <a:gdLst/>
            <a:ahLst/>
            <a:cxnLst/>
            <a:rect l="l" t="t" r="r" b="b"/>
            <a:pathLst>
              <a:path w="356235" h="0">
                <a:moveTo>
                  <a:pt x="0" y="0"/>
                </a:moveTo>
                <a:lnTo>
                  <a:pt x="356107" y="0"/>
                </a:lnTo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2958083" y="9319260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0" y="0"/>
                </a:moveTo>
                <a:lnTo>
                  <a:pt x="91186" y="0"/>
                </a:lnTo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4524755" y="9319260"/>
            <a:ext cx="356235" cy="0"/>
          </a:xfrm>
          <a:custGeom>
            <a:avLst/>
            <a:gdLst/>
            <a:ahLst/>
            <a:cxnLst/>
            <a:rect l="l" t="t" r="r" b="b"/>
            <a:pathLst>
              <a:path w="356235" h="0">
                <a:moveTo>
                  <a:pt x="0" y="0"/>
                </a:moveTo>
                <a:lnTo>
                  <a:pt x="356108" y="0"/>
                </a:lnTo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4881371" y="9319260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0" y="0"/>
                </a:moveTo>
                <a:lnTo>
                  <a:pt x="91186" y="0"/>
                </a:lnTo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6451091" y="9319260"/>
            <a:ext cx="359410" cy="0"/>
          </a:xfrm>
          <a:custGeom>
            <a:avLst/>
            <a:gdLst/>
            <a:ahLst/>
            <a:cxnLst/>
            <a:rect l="l" t="t" r="r" b="b"/>
            <a:pathLst>
              <a:path w="359409" h="0">
                <a:moveTo>
                  <a:pt x="0" y="0"/>
                </a:moveTo>
                <a:lnTo>
                  <a:pt x="359156" y="0"/>
                </a:lnTo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6807707" y="9319260"/>
            <a:ext cx="91440" cy="0"/>
          </a:xfrm>
          <a:custGeom>
            <a:avLst/>
            <a:gdLst/>
            <a:ahLst/>
            <a:cxnLst/>
            <a:rect l="l" t="t" r="r" b="b"/>
            <a:pathLst>
              <a:path w="91440" h="0">
                <a:moveTo>
                  <a:pt x="0" y="0"/>
                </a:moveTo>
                <a:lnTo>
                  <a:pt x="91186" y="0"/>
                </a:lnTo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4574285" y="8483092"/>
            <a:ext cx="337565" cy="23367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4514088" y="8308848"/>
            <a:ext cx="457200" cy="174625"/>
          </a:xfrm>
          <a:custGeom>
            <a:avLst/>
            <a:gdLst/>
            <a:ahLst/>
            <a:cxnLst/>
            <a:rect l="l" t="t" r="r" b="b"/>
            <a:pathLst>
              <a:path w="457200" h="174625">
                <a:moveTo>
                  <a:pt x="230759" y="0"/>
                </a:moveTo>
                <a:lnTo>
                  <a:pt x="226695" y="0"/>
                </a:lnTo>
                <a:lnTo>
                  <a:pt x="223900" y="1778"/>
                </a:lnTo>
                <a:lnTo>
                  <a:pt x="4572" y="154940"/>
                </a:lnTo>
                <a:lnTo>
                  <a:pt x="1397" y="157226"/>
                </a:lnTo>
                <a:lnTo>
                  <a:pt x="0" y="163195"/>
                </a:lnTo>
                <a:lnTo>
                  <a:pt x="1397" y="166751"/>
                </a:lnTo>
                <a:lnTo>
                  <a:pt x="2286" y="170053"/>
                </a:lnTo>
                <a:lnTo>
                  <a:pt x="5461" y="174625"/>
                </a:lnTo>
                <a:lnTo>
                  <a:pt x="452882" y="174625"/>
                </a:lnTo>
                <a:lnTo>
                  <a:pt x="456564" y="168656"/>
                </a:lnTo>
                <a:lnTo>
                  <a:pt x="456691" y="163195"/>
                </a:lnTo>
                <a:lnTo>
                  <a:pt x="457073" y="160401"/>
                </a:lnTo>
                <a:lnTo>
                  <a:pt x="455549" y="156210"/>
                </a:lnTo>
                <a:lnTo>
                  <a:pt x="36449" y="156210"/>
                </a:lnTo>
                <a:lnTo>
                  <a:pt x="228981" y="22479"/>
                </a:lnTo>
                <a:lnTo>
                  <a:pt x="263271" y="22479"/>
                </a:lnTo>
                <a:lnTo>
                  <a:pt x="233552" y="1778"/>
                </a:lnTo>
                <a:lnTo>
                  <a:pt x="23075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4743069" y="8331327"/>
            <a:ext cx="226567" cy="13373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701040" y="8348472"/>
            <a:ext cx="354330" cy="389890"/>
          </a:xfrm>
          <a:custGeom>
            <a:avLst/>
            <a:gdLst/>
            <a:ahLst/>
            <a:cxnLst/>
            <a:rect l="l" t="t" r="r" b="b"/>
            <a:pathLst>
              <a:path w="354330" h="389890">
                <a:moveTo>
                  <a:pt x="99199" y="0"/>
                </a:moveTo>
                <a:lnTo>
                  <a:pt x="95389" y="0"/>
                </a:lnTo>
                <a:lnTo>
                  <a:pt x="91960" y="762"/>
                </a:lnTo>
                <a:lnTo>
                  <a:pt x="19557" y="28829"/>
                </a:lnTo>
                <a:lnTo>
                  <a:pt x="0" y="53721"/>
                </a:lnTo>
                <a:lnTo>
                  <a:pt x="507" y="65024"/>
                </a:lnTo>
                <a:lnTo>
                  <a:pt x="13042" y="110617"/>
                </a:lnTo>
                <a:lnTo>
                  <a:pt x="30416" y="154432"/>
                </a:lnTo>
                <a:lnTo>
                  <a:pt x="52412" y="196088"/>
                </a:lnTo>
                <a:lnTo>
                  <a:pt x="78841" y="235077"/>
                </a:lnTo>
                <a:lnTo>
                  <a:pt x="109486" y="271272"/>
                </a:lnTo>
                <a:lnTo>
                  <a:pt x="158978" y="316484"/>
                </a:lnTo>
                <a:lnTo>
                  <a:pt x="213906" y="354203"/>
                </a:lnTo>
                <a:lnTo>
                  <a:pt x="248081" y="371729"/>
                </a:lnTo>
                <a:lnTo>
                  <a:pt x="298996" y="387477"/>
                </a:lnTo>
                <a:lnTo>
                  <a:pt x="316026" y="388874"/>
                </a:lnTo>
                <a:lnTo>
                  <a:pt x="320979" y="388874"/>
                </a:lnTo>
                <a:lnTo>
                  <a:pt x="322503" y="389255"/>
                </a:lnTo>
                <a:lnTo>
                  <a:pt x="324408" y="389636"/>
                </a:lnTo>
                <a:lnTo>
                  <a:pt x="332028" y="389636"/>
                </a:lnTo>
                <a:lnTo>
                  <a:pt x="353783" y="371729"/>
                </a:lnTo>
                <a:lnTo>
                  <a:pt x="325551" y="371729"/>
                </a:lnTo>
                <a:lnTo>
                  <a:pt x="324040" y="371348"/>
                </a:lnTo>
                <a:lnTo>
                  <a:pt x="322122" y="370967"/>
                </a:lnTo>
                <a:lnTo>
                  <a:pt x="316026" y="370967"/>
                </a:lnTo>
                <a:lnTo>
                  <a:pt x="282321" y="365379"/>
                </a:lnTo>
                <a:lnTo>
                  <a:pt x="243370" y="349885"/>
                </a:lnTo>
                <a:lnTo>
                  <a:pt x="201866" y="325882"/>
                </a:lnTo>
                <a:lnTo>
                  <a:pt x="160528" y="295021"/>
                </a:lnTo>
                <a:lnTo>
                  <a:pt x="122059" y="258826"/>
                </a:lnTo>
                <a:lnTo>
                  <a:pt x="92684" y="224155"/>
                </a:lnTo>
                <a:lnTo>
                  <a:pt x="67335" y="186817"/>
                </a:lnTo>
                <a:lnTo>
                  <a:pt x="46202" y="146939"/>
                </a:lnTo>
                <a:lnTo>
                  <a:pt x="29451" y="104902"/>
                </a:lnTo>
                <a:lnTo>
                  <a:pt x="17271" y="61087"/>
                </a:lnTo>
                <a:lnTo>
                  <a:pt x="15747" y="54483"/>
                </a:lnTo>
                <a:lnTo>
                  <a:pt x="19176" y="47879"/>
                </a:lnTo>
                <a:lnTo>
                  <a:pt x="25653" y="45593"/>
                </a:lnTo>
                <a:lnTo>
                  <a:pt x="95389" y="19050"/>
                </a:lnTo>
                <a:lnTo>
                  <a:pt x="98437" y="18288"/>
                </a:lnTo>
                <a:lnTo>
                  <a:pt x="128282" y="18288"/>
                </a:lnTo>
                <a:lnTo>
                  <a:pt x="124358" y="12827"/>
                </a:lnTo>
                <a:lnTo>
                  <a:pt x="119405" y="7366"/>
                </a:lnTo>
                <a:lnTo>
                  <a:pt x="113347" y="3302"/>
                </a:lnTo>
                <a:lnTo>
                  <a:pt x="106502" y="889"/>
                </a:lnTo>
                <a:lnTo>
                  <a:pt x="9919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805192" y="8366760"/>
            <a:ext cx="276339" cy="35344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923747" y="1544066"/>
            <a:ext cx="69850" cy="1270"/>
          </a:xfrm>
          <a:custGeom>
            <a:avLst/>
            <a:gdLst/>
            <a:ahLst/>
            <a:cxnLst/>
            <a:rect l="l" t="t" r="r" b="b"/>
            <a:pathLst>
              <a:path w="69850" h="1269">
                <a:moveTo>
                  <a:pt x="69240" y="0"/>
                </a:moveTo>
                <a:lnTo>
                  <a:pt x="0" y="0"/>
                </a:lnTo>
                <a:lnTo>
                  <a:pt x="11518" y="1270"/>
                </a:lnTo>
                <a:lnTo>
                  <a:pt x="57708" y="1270"/>
                </a:lnTo>
                <a:lnTo>
                  <a:pt x="69240" y="0"/>
                </a:lnTo>
                <a:close/>
              </a:path>
            </a:pathLst>
          </a:custGeom>
          <a:solidFill>
            <a:srgbClr val="296AA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487680" y="601726"/>
            <a:ext cx="941705" cy="942340"/>
          </a:xfrm>
          <a:custGeom>
            <a:avLst/>
            <a:gdLst/>
            <a:ahLst/>
            <a:cxnLst/>
            <a:rect l="l" t="t" r="r" b="b"/>
            <a:pathLst>
              <a:path w="941705" h="942340">
                <a:moveTo>
                  <a:pt x="505307" y="0"/>
                </a:moveTo>
                <a:lnTo>
                  <a:pt x="436067" y="0"/>
                </a:lnTo>
                <a:lnTo>
                  <a:pt x="401624" y="3810"/>
                </a:lnTo>
                <a:lnTo>
                  <a:pt x="378866" y="8890"/>
                </a:lnTo>
                <a:lnTo>
                  <a:pt x="367550" y="10160"/>
                </a:lnTo>
                <a:lnTo>
                  <a:pt x="356311" y="12700"/>
                </a:lnTo>
                <a:lnTo>
                  <a:pt x="345147" y="16510"/>
                </a:lnTo>
                <a:lnTo>
                  <a:pt x="334060" y="19050"/>
                </a:lnTo>
                <a:lnTo>
                  <a:pt x="301294" y="30480"/>
                </a:lnTo>
                <a:lnTo>
                  <a:pt x="290563" y="35560"/>
                </a:lnTo>
                <a:lnTo>
                  <a:pt x="279933" y="39370"/>
                </a:lnTo>
                <a:lnTo>
                  <a:pt x="248805" y="54737"/>
                </a:lnTo>
                <a:lnTo>
                  <a:pt x="238683" y="61087"/>
                </a:lnTo>
                <a:lnTo>
                  <a:pt x="228701" y="66167"/>
                </a:lnTo>
                <a:lnTo>
                  <a:pt x="190296" y="91567"/>
                </a:lnTo>
                <a:lnTo>
                  <a:pt x="154597" y="122047"/>
                </a:lnTo>
                <a:lnTo>
                  <a:pt x="121932" y="153924"/>
                </a:lnTo>
                <a:lnTo>
                  <a:pt x="92633" y="190754"/>
                </a:lnTo>
                <a:lnTo>
                  <a:pt x="85864" y="199644"/>
                </a:lnTo>
                <a:lnTo>
                  <a:pt x="79336" y="209804"/>
                </a:lnTo>
                <a:lnTo>
                  <a:pt x="73025" y="218694"/>
                </a:lnTo>
                <a:lnTo>
                  <a:pt x="66967" y="228854"/>
                </a:lnTo>
                <a:lnTo>
                  <a:pt x="45186" y="269621"/>
                </a:lnTo>
                <a:lnTo>
                  <a:pt x="35826" y="291211"/>
                </a:lnTo>
                <a:lnTo>
                  <a:pt x="31534" y="301371"/>
                </a:lnTo>
                <a:lnTo>
                  <a:pt x="27520" y="312800"/>
                </a:lnTo>
                <a:lnTo>
                  <a:pt x="23761" y="322961"/>
                </a:lnTo>
                <a:lnTo>
                  <a:pt x="20269" y="334518"/>
                </a:lnTo>
                <a:lnTo>
                  <a:pt x="9042" y="378968"/>
                </a:lnTo>
                <a:lnTo>
                  <a:pt x="2273" y="426085"/>
                </a:lnTo>
                <a:lnTo>
                  <a:pt x="0" y="471805"/>
                </a:lnTo>
                <a:lnTo>
                  <a:pt x="139" y="483235"/>
                </a:lnTo>
                <a:lnTo>
                  <a:pt x="3543" y="529082"/>
                </a:lnTo>
                <a:lnTo>
                  <a:pt x="11442" y="574801"/>
                </a:lnTo>
                <a:lnTo>
                  <a:pt x="23761" y="619379"/>
                </a:lnTo>
                <a:lnTo>
                  <a:pt x="35826" y="652399"/>
                </a:lnTo>
                <a:lnTo>
                  <a:pt x="40386" y="663829"/>
                </a:lnTo>
                <a:lnTo>
                  <a:pt x="61150" y="704469"/>
                </a:lnTo>
                <a:lnTo>
                  <a:pt x="79336" y="733806"/>
                </a:lnTo>
                <a:lnTo>
                  <a:pt x="85864" y="743966"/>
                </a:lnTo>
                <a:lnTo>
                  <a:pt x="92633" y="752856"/>
                </a:lnTo>
                <a:lnTo>
                  <a:pt x="99618" y="763016"/>
                </a:lnTo>
                <a:lnTo>
                  <a:pt x="106845" y="771906"/>
                </a:lnTo>
                <a:lnTo>
                  <a:pt x="114287" y="780796"/>
                </a:lnTo>
                <a:lnTo>
                  <a:pt x="121932" y="788416"/>
                </a:lnTo>
                <a:lnTo>
                  <a:pt x="129793" y="797306"/>
                </a:lnTo>
                <a:lnTo>
                  <a:pt x="163245" y="829183"/>
                </a:lnTo>
                <a:lnTo>
                  <a:pt x="190296" y="850773"/>
                </a:lnTo>
                <a:lnTo>
                  <a:pt x="199656" y="858393"/>
                </a:lnTo>
                <a:lnTo>
                  <a:pt x="209194" y="864743"/>
                </a:lnTo>
                <a:lnTo>
                  <a:pt x="228701" y="877443"/>
                </a:lnTo>
                <a:lnTo>
                  <a:pt x="238683" y="882523"/>
                </a:lnTo>
                <a:lnTo>
                  <a:pt x="248805" y="888873"/>
                </a:lnTo>
                <a:lnTo>
                  <a:pt x="279933" y="904240"/>
                </a:lnTo>
                <a:lnTo>
                  <a:pt x="290563" y="908050"/>
                </a:lnTo>
                <a:lnTo>
                  <a:pt x="301294" y="913130"/>
                </a:lnTo>
                <a:lnTo>
                  <a:pt x="323037" y="920750"/>
                </a:lnTo>
                <a:lnTo>
                  <a:pt x="334060" y="923290"/>
                </a:lnTo>
                <a:lnTo>
                  <a:pt x="345147" y="927100"/>
                </a:lnTo>
                <a:lnTo>
                  <a:pt x="390220" y="937260"/>
                </a:lnTo>
                <a:lnTo>
                  <a:pt x="401624" y="938530"/>
                </a:lnTo>
                <a:lnTo>
                  <a:pt x="413067" y="941070"/>
                </a:lnTo>
                <a:lnTo>
                  <a:pt x="424548" y="942340"/>
                </a:lnTo>
                <a:lnTo>
                  <a:pt x="516813" y="942340"/>
                </a:lnTo>
                <a:lnTo>
                  <a:pt x="528294" y="941070"/>
                </a:lnTo>
                <a:lnTo>
                  <a:pt x="539750" y="938530"/>
                </a:lnTo>
                <a:lnTo>
                  <a:pt x="551154" y="937260"/>
                </a:lnTo>
                <a:lnTo>
                  <a:pt x="596214" y="927100"/>
                </a:lnTo>
                <a:lnTo>
                  <a:pt x="607314" y="923290"/>
                </a:lnTo>
                <a:lnTo>
                  <a:pt x="618337" y="920750"/>
                </a:lnTo>
                <a:lnTo>
                  <a:pt x="640080" y="913130"/>
                </a:lnTo>
                <a:lnTo>
                  <a:pt x="650811" y="908050"/>
                </a:lnTo>
                <a:lnTo>
                  <a:pt x="661428" y="904240"/>
                </a:lnTo>
                <a:lnTo>
                  <a:pt x="692569" y="888873"/>
                </a:lnTo>
                <a:lnTo>
                  <a:pt x="702678" y="882523"/>
                </a:lnTo>
                <a:lnTo>
                  <a:pt x="712660" y="877443"/>
                </a:lnTo>
                <a:lnTo>
                  <a:pt x="732180" y="864743"/>
                </a:lnTo>
                <a:lnTo>
                  <a:pt x="741705" y="858393"/>
                </a:lnTo>
                <a:lnTo>
                  <a:pt x="751065" y="850773"/>
                </a:lnTo>
                <a:lnTo>
                  <a:pt x="760260" y="844423"/>
                </a:lnTo>
                <a:lnTo>
                  <a:pt x="795274" y="813943"/>
                </a:lnTo>
                <a:lnTo>
                  <a:pt x="819404" y="788416"/>
                </a:lnTo>
                <a:lnTo>
                  <a:pt x="827024" y="780796"/>
                </a:lnTo>
                <a:lnTo>
                  <a:pt x="834517" y="771906"/>
                </a:lnTo>
                <a:lnTo>
                  <a:pt x="841756" y="763016"/>
                </a:lnTo>
                <a:lnTo>
                  <a:pt x="848741" y="752856"/>
                </a:lnTo>
                <a:lnTo>
                  <a:pt x="855472" y="743966"/>
                </a:lnTo>
                <a:lnTo>
                  <a:pt x="862076" y="733806"/>
                </a:lnTo>
                <a:lnTo>
                  <a:pt x="868299" y="724916"/>
                </a:lnTo>
                <a:lnTo>
                  <a:pt x="874394" y="714756"/>
                </a:lnTo>
                <a:lnTo>
                  <a:pt x="896112" y="673989"/>
                </a:lnTo>
                <a:lnTo>
                  <a:pt x="913892" y="630809"/>
                </a:lnTo>
                <a:lnTo>
                  <a:pt x="917575" y="619379"/>
                </a:lnTo>
                <a:lnTo>
                  <a:pt x="921131" y="609092"/>
                </a:lnTo>
                <a:lnTo>
                  <a:pt x="932307" y="563372"/>
                </a:lnTo>
                <a:lnTo>
                  <a:pt x="939038" y="517525"/>
                </a:lnTo>
                <a:lnTo>
                  <a:pt x="941324" y="471805"/>
                </a:lnTo>
                <a:lnTo>
                  <a:pt x="941197" y="460375"/>
                </a:lnTo>
                <a:lnTo>
                  <a:pt x="937768" y="413258"/>
                </a:lnTo>
                <a:lnTo>
                  <a:pt x="927226" y="357377"/>
                </a:lnTo>
                <a:lnTo>
                  <a:pt x="913892" y="312800"/>
                </a:lnTo>
                <a:lnTo>
                  <a:pt x="905510" y="291211"/>
                </a:lnTo>
                <a:lnTo>
                  <a:pt x="900938" y="279781"/>
                </a:lnTo>
                <a:lnTo>
                  <a:pt x="896112" y="269621"/>
                </a:lnTo>
                <a:lnTo>
                  <a:pt x="874394" y="228854"/>
                </a:lnTo>
                <a:lnTo>
                  <a:pt x="855472" y="199644"/>
                </a:lnTo>
                <a:lnTo>
                  <a:pt x="848741" y="190754"/>
                </a:lnTo>
                <a:lnTo>
                  <a:pt x="841756" y="180594"/>
                </a:lnTo>
                <a:lnTo>
                  <a:pt x="834517" y="171704"/>
                </a:lnTo>
                <a:lnTo>
                  <a:pt x="827024" y="162814"/>
                </a:lnTo>
                <a:lnTo>
                  <a:pt x="819404" y="153924"/>
                </a:lnTo>
                <a:lnTo>
                  <a:pt x="811530" y="146304"/>
                </a:lnTo>
                <a:lnTo>
                  <a:pt x="803529" y="137287"/>
                </a:lnTo>
                <a:lnTo>
                  <a:pt x="769277" y="106807"/>
                </a:lnTo>
                <a:lnTo>
                  <a:pt x="732180" y="78867"/>
                </a:lnTo>
                <a:lnTo>
                  <a:pt x="702678" y="61087"/>
                </a:lnTo>
                <a:lnTo>
                  <a:pt x="692569" y="54737"/>
                </a:lnTo>
                <a:lnTo>
                  <a:pt x="661428" y="39370"/>
                </a:lnTo>
                <a:lnTo>
                  <a:pt x="650811" y="35560"/>
                </a:lnTo>
                <a:lnTo>
                  <a:pt x="640080" y="30480"/>
                </a:lnTo>
                <a:lnTo>
                  <a:pt x="607314" y="19050"/>
                </a:lnTo>
                <a:lnTo>
                  <a:pt x="596214" y="16510"/>
                </a:lnTo>
                <a:lnTo>
                  <a:pt x="585050" y="12700"/>
                </a:lnTo>
                <a:lnTo>
                  <a:pt x="573811" y="10160"/>
                </a:lnTo>
                <a:lnTo>
                  <a:pt x="562508" y="8890"/>
                </a:lnTo>
                <a:lnTo>
                  <a:pt x="539750" y="3810"/>
                </a:lnTo>
                <a:lnTo>
                  <a:pt x="505307" y="0"/>
                </a:lnTo>
                <a:close/>
              </a:path>
            </a:pathLst>
          </a:custGeom>
          <a:solidFill>
            <a:srgbClr val="296AA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935266" y="600456"/>
            <a:ext cx="46355" cy="1270"/>
          </a:xfrm>
          <a:custGeom>
            <a:avLst/>
            <a:gdLst/>
            <a:ahLst/>
            <a:cxnLst/>
            <a:rect l="l" t="t" r="r" b="b"/>
            <a:pathLst>
              <a:path w="46355" h="1270">
                <a:moveTo>
                  <a:pt x="34658" y="0"/>
                </a:moveTo>
                <a:lnTo>
                  <a:pt x="11544" y="0"/>
                </a:lnTo>
                <a:lnTo>
                  <a:pt x="0" y="1269"/>
                </a:lnTo>
                <a:lnTo>
                  <a:pt x="46189" y="1269"/>
                </a:lnTo>
                <a:lnTo>
                  <a:pt x="34658" y="0"/>
                </a:lnTo>
                <a:close/>
              </a:path>
            </a:pathLst>
          </a:custGeom>
          <a:solidFill>
            <a:srgbClr val="296AA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490727" y="1973326"/>
            <a:ext cx="944880" cy="943610"/>
          </a:xfrm>
          <a:custGeom>
            <a:avLst/>
            <a:gdLst/>
            <a:ahLst/>
            <a:cxnLst/>
            <a:rect l="l" t="t" r="r" b="b"/>
            <a:pathLst>
              <a:path w="944880" h="943610">
                <a:moveTo>
                  <a:pt x="506933" y="0"/>
                </a:moveTo>
                <a:lnTo>
                  <a:pt x="437464" y="0"/>
                </a:lnTo>
                <a:lnTo>
                  <a:pt x="402907" y="3810"/>
                </a:lnTo>
                <a:lnTo>
                  <a:pt x="380072" y="8890"/>
                </a:lnTo>
                <a:lnTo>
                  <a:pt x="368731" y="10160"/>
                </a:lnTo>
                <a:lnTo>
                  <a:pt x="357466" y="13970"/>
                </a:lnTo>
                <a:lnTo>
                  <a:pt x="335127" y="19050"/>
                </a:lnTo>
                <a:lnTo>
                  <a:pt x="302259" y="30480"/>
                </a:lnTo>
                <a:lnTo>
                  <a:pt x="291490" y="35560"/>
                </a:lnTo>
                <a:lnTo>
                  <a:pt x="280847" y="39370"/>
                </a:lnTo>
                <a:lnTo>
                  <a:pt x="249605" y="54737"/>
                </a:lnTo>
                <a:lnTo>
                  <a:pt x="239445" y="61087"/>
                </a:lnTo>
                <a:lnTo>
                  <a:pt x="229438" y="66167"/>
                </a:lnTo>
                <a:lnTo>
                  <a:pt x="209854" y="78867"/>
                </a:lnTo>
                <a:lnTo>
                  <a:pt x="200304" y="85217"/>
                </a:lnTo>
                <a:lnTo>
                  <a:pt x="190906" y="92837"/>
                </a:lnTo>
                <a:lnTo>
                  <a:pt x="181686" y="99187"/>
                </a:lnTo>
                <a:lnTo>
                  <a:pt x="146596" y="129667"/>
                </a:lnTo>
                <a:lnTo>
                  <a:pt x="130200" y="146304"/>
                </a:lnTo>
                <a:lnTo>
                  <a:pt x="122326" y="153924"/>
                </a:lnTo>
                <a:lnTo>
                  <a:pt x="114642" y="162814"/>
                </a:lnTo>
                <a:lnTo>
                  <a:pt x="107175" y="171704"/>
                </a:lnTo>
                <a:lnTo>
                  <a:pt x="99936" y="180594"/>
                </a:lnTo>
                <a:lnTo>
                  <a:pt x="92925" y="190754"/>
                </a:lnTo>
                <a:lnTo>
                  <a:pt x="86131" y="199644"/>
                </a:lnTo>
                <a:lnTo>
                  <a:pt x="79578" y="209804"/>
                </a:lnTo>
                <a:lnTo>
                  <a:pt x="73253" y="218694"/>
                </a:lnTo>
                <a:lnTo>
                  <a:pt x="67170" y="228854"/>
                </a:lnTo>
                <a:lnTo>
                  <a:pt x="45339" y="269621"/>
                </a:lnTo>
                <a:lnTo>
                  <a:pt x="35940" y="291211"/>
                </a:lnTo>
                <a:lnTo>
                  <a:pt x="31635" y="301371"/>
                </a:lnTo>
                <a:lnTo>
                  <a:pt x="27597" y="312800"/>
                </a:lnTo>
                <a:lnTo>
                  <a:pt x="23825" y="322961"/>
                </a:lnTo>
                <a:lnTo>
                  <a:pt x="20320" y="334518"/>
                </a:lnTo>
                <a:lnTo>
                  <a:pt x="9067" y="378968"/>
                </a:lnTo>
                <a:lnTo>
                  <a:pt x="2273" y="426085"/>
                </a:lnTo>
                <a:lnTo>
                  <a:pt x="0" y="471805"/>
                </a:lnTo>
                <a:lnTo>
                  <a:pt x="139" y="483235"/>
                </a:lnTo>
                <a:lnTo>
                  <a:pt x="3556" y="529082"/>
                </a:lnTo>
                <a:lnTo>
                  <a:pt x="11468" y="574801"/>
                </a:lnTo>
                <a:lnTo>
                  <a:pt x="23825" y="620649"/>
                </a:lnTo>
                <a:lnTo>
                  <a:pt x="27597" y="630809"/>
                </a:lnTo>
                <a:lnTo>
                  <a:pt x="31635" y="642239"/>
                </a:lnTo>
                <a:lnTo>
                  <a:pt x="35940" y="652399"/>
                </a:lnTo>
                <a:lnTo>
                  <a:pt x="40512" y="663829"/>
                </a:lnTo>
                <a:lnTo>
                  <a:pt x="45339" y="673989"/>
                </a:lnTo>
                <a:lnTo>
                  <a:pt x="67170" y="714756"/>
                </a:lnTo>
                <a:lnTo>
                  <a:pt x="79578" y="733806"/>
                </a:lnTo>
                <a:lnTo>
                  <a:pt x="86131" y="743966"/>
                </a:lnTo>
                <a:lnTo>
                  <a:pt x="92925" y="752856"/>
                </a:lnTo>
                <a:lnTo>
                  <a:pt x="99936" y="763016"/>
                </a:lnTo>
                <a:lnTo>
                  <a:pt x="107175" y="771906"/>
                </a:lnTo>
                <a:lnTo>
                  <a:pt x="114642" y="780796"/>
                </a:lnTo>
                <a:lnTo>
                  <a:pt x="122326" y="788416"/>
                </a:lnTo>
                <a:lnTo>
                  <a:pt x="130200" y="797306"/>
                </a:lnTo>
                <a:lnTo>
                  <a:pt x="163766" y="829183"/>
                </a:lnTo>
                <a:lnTo>
                  <a:pt x="190906" y="850773"/>
                </a:lnTo>
                <a:lnTo>
                  <a:pt x="200304" y="858393"/>
                </a:lnTo>
                <a:lnTo>
                  <a:pt x="209854" y="864743"/>
                </a:lnTo>
                <a:lnTo>
                  <a:pt x="229438" y="877443"/>
                </a:lnTo>
                <a:lnTo>
                  <a:pt x="239445" y="882523"/>
                </a:lnTo>
                <a:lnTo>
                  <a:pt x="249605" y="888873"/>
                </a:lnTo>
                <a:lnTo>
                  <a:pt x="280847" y="904240"/>
                </a:lnTo>
                <a:lnTo>
                  <a:pt x="291490" y="908050"/>
                </a:lnTo>
                <a:lnTo>
                  <a:pt x="302259" y="913130"/>
                </a:lnTo>
                <a:lnTo>
                  <a:pt x="335127" y="924560"/>
                </a:lnTo>
                <a:lnTo>
                  <a:pt x="391477" y="937260"/>
                </a:lnTo>
                <a:lnTo>
                  <a:pt x="402907" y="938530"/>
                </a:lnTo>
                <a:lnTo>
                  <a:pt x="414388" y="941070"/>
                </a:lnTo>
                <a:lnTo>
                  <a:pt x="437464" y="943610"/>
                </a:lnTo>
                <a:lnTo>
                  <a:pt x="506933" y="943610"/>
                </a:lnTo>
                <a:lnTo>
                  <a:pt x="530009" y="941070"/>
                </a:lnTo>
                <a:lnTo>
                  <a:pt x="541489" y="938530"/>
                </a:lnTo>
                <a:lnTo>
                  <a:pt x="552919" y="937260"/>
                </a:lnTo>
                <a:lnTo>
                  <a:pt x="609269" y="924560"/>
                </a:lnTo>
                <a:lnTo>
                  <a:pt x="642137" y="913130"/>
                </a:lnTo>
                <a:lnTo>
                  <a:pt x="652907" y="908050"/>
                </a:lnTo>
                <a:lnTo>
                  <a:pt x="663549" y="904240"/>
                </a:lnTo>
                <a:lnTo>
                  <a:pt x="694791" y="888873"/>
                </a:lnTo>
                <a:lnTo>
                  <a:pt x="704951" y="882523"/>
                </a:lnTo>
                <a:lnTo>
                  <a:pt x="714959" y="877443"/>
                </a:lnTo>
                <a:lnTo>
                  <a:pt x="734542" y="864743"/>
                </a:lnTo>
                <a:lnTo>
                  <a:pt x="744093" y="858393"/>
                </a:lnTo>
                <a:lnTo>
                  <a:pt x="753491" y="850773"/>
                </a:lnTo>
                <a:lnTo>
                  <a:pt x="762711" y="844423"/>
                </a:lnTo>
                <a:lnTo>
                  <a:pt x="797813" y="813943"/>
                </a:lnTo>
                <a:lnTo>
                  <a:pt x="822071" y="788416"/>
                </a:lnTo>
                <a:lnTo>
                  <a:pt x="829691" y="780796"/>
                </a:lnTo>
                <a:lnTo>
                  <a:pt x="837184" y="771906"/>
                </a:lnTo>
                <a:lnTo>
                  <a:pt x="844422" y="763016"/>
                </a:lnTo>
                <a:lnTo>
                  <a:pt x="851535" y="752856"/>
                </a:lnTo>
                <a:lnTo>
                  <a:pt x="858266" y="743966"/>
                </a:lnTo>
                <a:lnTo>
                  <a:pt x="864869" y="733806"/>
                </a:lnTo>
                <a:lnTo>
                  <a:pt x="871093" y="724916"/>
                </a:lnTo>
                <a:lnTo>
                  <a:pt x="877188" y="714756"/>
                </a:lnTo>
                <a:lnTo>
                  <a:pt x="899033" y="673989"/>
                </a:lnTo>
                <a:lnTo>
                  <a:pt x="908431" y="652399"/>
                </a:lnTo>
                <a:lnTo>
                  <a:pt x="912749" y="642239"/>
                </a:lnTo>
                <a:lnTo>
                  <a:pt x="916813" y="630809"/>
                </a:lnTo>
                <a:lnTo>
                  <a:pt x="920622" y="620649"/>
                </a:lnTo>
                <a:lnTo>
                  <a:pt x="924052" y="609092"/>
                </a:lnTo>
                <a:lnTo>
                  <a:pt x="935355" y="563372"/>
                </a:lnTo>
                <a:lnTo>
                  <a:pt x="942085" y="517525"/>
                </a:lnTo>
                <a:lnTo>
                  <a:pt x="944372" y="471805"/>
                </a:lnTo>
                <a:lnTo>
                  <a:pt x="944244" y="460375"/>
                </a:lnTo>
                <a:lnTo>
                  <a:pt x="940816" y="413258"/>
                </a:lnTo>
                <a:lnTo>
                  <a:pt x="930275" y="357377"/>
                </a:lnTo>
                <a:lnTo>
                  <a:pt x="916813" y="312800"/>
                </a:lnTo>
                <a:lnTo>
                  <a:pt x="908431" y="291211"/>
                </a:lnTo>
                <a:lnTo>
                  <a:pt x="903859" y="279781"/>
                </a:lnTo>
                <a:lnTo>
                  <a:pt x="899033" y="269621"/>
                </a:lnTo>
                <a:lnTo>
                  <a:pt x="877188" y="228854"/>
                </a:lnTo>
                <a:lnTo>
                  <a:pt x="858266" y="199644"/>
                </a:lnTo>
                <a:lnTo>
                  <a:pt x="851535" y="190754"/>
                </a:lnTo>
                <a:lnTo>
                  <a:pt x="844422" y="180594"/>
                </a:lnTo>
                <a:lnTo>
                  <a:pt x="837184" y="171704"/>
                </a:lnTo>
                <a:lnTo>
                  <a:pt x="829691" y="162814"/>
                </a:lnTo>
                <a:lnTo>
                  <a:pt x="822071" y="153924"/>
                </a:lnTo>
                <a:lnTo>
                  <a:pt x="814197" y="146304"/>
                </a:lnTo>
                <a:lnTo>
                  <a:pt x="806069" y="137287"/>
                </a:lnTo>
                <a:lnTo>
                  <a:pt x="771753" y="106807"/>
                </a:lnTo>
                <a:lnTo>
                  <a:pt x="753491" y="92837"/>
                </a:lnTo>
                <a:lnTo>
                  <a:pt x="744093" y="85217"/>
                </a:lnTo>
                <a:lnTo>
                  <a:pt x="734542" y="78867"/>
                </a:lnTo>
                <a:lnTo>
                  <a:pt x="714959" y="66167"/>
                </a:lnTo>
                <a:lnTo>
                  <a:pt x="704951" y="61087"/>
                </a:lnTo>
                <a:lnTo>
                  <a:pt x="694791" y="54737"/>
                </a:lnTo>
                <a:lnTo>
                  <a:pt x="663549" y="39370"/>
                </a:lnTo>
                <a:lnTo>
                  <a:pt x="652907" y="35560"/>
                </a:lnTo>
                <a:lnTo>
                  <a:pt x="642137" y="30480"/>
                </a:lnTo>
                <a:lnTo>
                  <a:pt x="609269" y="19050"/>
                </a:lnTo>
                <a:lnTo>
                  <a:pt x="586930" y="13970"/>
                </a:lnTo>
                <a:lnTo>
                  <a:pt x="575665" y="10160"/>
                </a:lnTo>
                <a:lnTo>
                  <a:pt x="564324" y="8890"/>
                </a:lnTo>
                <a:lnTo>
                  <a:pt x="541489" y="3810"/>
                </a:lnTo>
                <a:lnTo>
                  <a:pt x="506933" y="0"/>
                </a:lnTo>
                <a:close/>
              </a:path>
            </a:pathLst>
          </a:custGeom>
          <a:solidFill>
            <a:srgbClr val="296AA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951331" y="1972056"/>
            <a:ext cx="23495" cy="1270"/>
          </a:xfrm>
          <a:custGeom>
            <a:avLst/>
            <a:gdLst/>
            <a:ahLst/>
            <a:cxnLst/>
            <a:rect l="l" t="t" r="r" b="b"/>
            <a:pathLst>
              <a:path w="23494" h="1269">
                <a:moveTo>
                  <a:pt x="11595" y="0"/>
                </a:moveTo>
                <a:lnTo>
                  <a:pt x="0" y="1269"/>
                </a:lnTo>
                <a:lnTo>
                  <a:pt x="23190" y="1269"/>
                </a:lnTo>
                <a:lnTo>
                  <a:pt x="11595" y="0"/>
                </a:lnTo>
                <a:close/>
              </a:path>
            </a:pathLst>
          </a:custGeom>
          <a:solidFill>
            <a:srgbClr val="296AA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923747" y="4275074"/>
            <a:ext cx="69850" cy="1270"/>
          </a:xfrm>
          <a:custGeom>
            <a:avLst/>
            <a:gdLst/>
            <a:ahLst/>
            <a:cxnLst/>
            <a:rect l="l" t="t" r="r" b="b"/>
            <a:pathLst>
              <a:path w="69850" h="1270">
                <a:moveTo>
                  <a:pt x="69240" y="0"/>
                </a:moveTo>
                <a:lnTo>
                  <a:pt x="0" y="0"/>
                </a:lnTo>
                <a:lnTo>
                  <a:pt x="11518" y="1269"/>
                </a:lnTo>
                <a:lnTo>
                  <a:pt x="57708" y="1269"/>
                </a:lnTo>
                <a:lnTo>
                  <a:pt x="69240" y="0"/>
                </a:lnTo>
                <a:close/>
              </a:path>
            </a:pathLst>
          </a:custGeom>
          <a:solidFill>
            <a:srgbClr val="296AA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487680" y="3332734"/>
            <a:ext cx="941705" cy="942340"/>
          </a:xfrm>
          <a:custGeom>
            <a:avLst/>
            <a:gdLst/>
            <a:ahLst/>
            <a:cxnLst/>
            <a:rect l="l" t="t" r="r" b="b"/>
            <a:pathLst>
              <a:path w="941705" h="942339">
                <a:moveTo>
                  <a:pt x="505307" y="0"/>
                </a:moveTo>
                <a:lnTo>
                  <a:pt x="436067" y="0"/>
                </a:lnTo>
                <a:lnTo>
                  <a:pt x="401624" y="3809"/>
                </a:lnTo>
                <a:lnTo>
                  <a:pt x="378866" y="8889"/>
                </a:lnTo>
                <a:lnTo>
                  <a:pt x="367550" y="10159"/>
                </a:lnTo>
                <a:lnTo>
                  <a:pt x="356311" y="13969"/>
                </a:lnTo>
                <a:lnTo>
                  <a:pt x="334060" y="19050"/>
                </a:lnTo>
                <a:lnTo>
                  <a:pt x="301294" y="30479"/>
                </a:lnTo>
                <a:lnTo>
                  <a:pt x="290563" y="35559"/>
                </a:lnTo>
                <a:lnTo>
                  <a:pt x="279933" y="39369"/>
                </a:lnTo>
                <a:lnTo>
                  <a:pt x="248805" y="54736"/>
                </a:lnTo>
                <a:lnTo>
                  <a:pt x="238683" y="61086"/>
                </a:lnTo>
                <a:lnTo>
                  <a:pt x="228701" y="66166"/>
                </a:lnTo>
                <a:lnTo>
                  <a:pt x="209194" y="78866"/>
                </a:lnTo>
                <a:lnTo>
                  <a:pt x="172085" y="106806"/>
                </a:lnTo>
                <a:lnTo>
                  <a:pt x="137858" y="137286"/>
                </a:lnTo>
                <a:lnTo>
                  <a:pt x="129793" y="146303"/>
                </a:lnTo>
                <a:lnTo>
                  <a:pt x="121932" y="153924"/>
                </a:lnTo>
                <a:lnTo>
                  <a:pt x="114287" y="162813"/>
                </a:lnTo>
                <a:lnTo>
                  <a:pt x="106845" y="171703"/>
                </a:lnTo>
                <a:lnTo>
                  <a:pt x="99618" y="180593"/>
                </a:lnTo>
                <a:lnTo>
                  <a:pt x="92633" y="190753"/>
                </a:lnTo>
                <a:lnTo>
                  <a:pt x="85864" y="199643"/>
                </a:lnTo>
                <a:lnTo>
                  <a:pt x="79336" y="209803"/>
                </a:lnTo>
                <a:lnTo>
                  <a:pt x="73025" y="218693"/>
                </a:lnTo>
                <a:lnTo>
                  <a:pt x="66967" y="228853"/>
                </a:lnTo>
                <a:lnTo>
                  <a:pt x="45186" y="269621"/>
                </a:lnTo>
                <a:lnTo>
                  <a:pt x="35826" y="291210"/>
                </a:lnTo>
                <a:lnTo>
                  <a:pt x="31534" y="301371"/>
                </a:lnTo>
                <a:lnTo>
                  <a:pt x="27520" y="312800"/>
                </a:lnTo>
                <a:lnTo>
                  <a:pt x="23761" y="322960"/>
                </a:lnTo>
                <a:lnTo>
                  <a:pt x="20269" y="334517"/>
                </a:lnTo>
                <a:lnTo>
                  <a:pt x="9042" y="378967"/>
                </a:lnTo>
                <a:lnTo>
                  <a:pt x="2273" y="426084"/>
                </a:lnTo>
                <a:lnTo>
                  <a:pt x="0" y="471804"/>
                </a:lnTo>
                <a:lnTo>
                  <a:pt x="139" y="483234"/>
                </a:lnTo>
                <a:lnTo>
                  <a:pt x="3543" y="529081"/>
                </a:lnTo>
                <a:lnTo>
                  <a:pt x="11442" y="574801"/>
                </a:lnTo>
                <a:lnTo>
                  <a:pt x="23761" y="619378"/>
                </a:lnTo>
                <a:lnTo>
                  <a:pt x="35826" y="652399"/>
                </a:lnTo>
                <a:lnTo>
                  <a:pt x="40386" y="663828"/>
                </a:lnTo>
                <a:lnTo>
                  <a:pt x="61150" y="704468"/>
                </a:lnTo>
                <a:lnTo>
                  <a:pt x="79336" y="733805"/>
                </a:lnTo>
                <a:lnTo>
                  <a:pt x="85864" y="743965"/>
                </a:lnTo>
                <a:lnTo>
                  <a:pt x="92633" y="752855"/>
                </a:lnTo>
                <a:lnTo>
                  <a:pt x="99618" y="763015"/>
                </a:lnTo>
                <a:lnTo>
                  <a:pt x="106845" y="771905"/>
                </a:lnTo>
                <a:lnTo>
                  <a:pt x="114287" y="780796"/>
                </a:lnTo>
                <a:lnTo>
                  <a:pt x="121932" y="788415"/>
                </a:lnTo>
                <a:lnTo>
                  <a:pt x="129793" y="797305"/>
                </a:lnTo>
                <a:lnTo>
                  <a:pt x="163245" y="829182"/>
                </a:lnTo>
                <a:lnTo>
                  <a:pt x="190296" y="850772"/>
                </a:lnTo>
                <a:lnTo>
                  <a:pt x="199656" y="858392"/>
                </a:lnTo>
                <a:lnTo>
                  <a:pt x="209194" y="864742"/>
                </a:lnTo>
                <a:lnTo>
                  <a:pt x="228701" y="877442"/>
                </a:lnTo>
                <a:lnTo>
                  <a:pt x="238683" y="882522"/>
                </a:lnTo>
                <a:lnTo>
                  <a:pt x="248805" y="888872"/>
                </a:lnTo>
                <a:lnTo>
                  <a:pt x="279933" y="904239"/>
                </a:lnTo>
                <a:lnTo>
                  <a:pt x="290563" y="908049"/>
                </a:lnTo>
                <a:lnTo>
                  <a:pt x="301294" y="913129"/>
                </a:lnTo>
                <a:lnTo>
                  <a:pt x="323037" y="920749"/>
                </a:lnTo>
                <a:lnTo>
                  <a:pt x="334060" y="923289"/>
                </a:lnTo>
                <a:lnTo>
                  <a:pt x="345147" y="927099"/>
                </a:lnTo>
                <a:lnTo>
                  <a:pt x="390220" y="937259"/>
                </a:lnTo>
                <a:lnTo>
                  <a:pt x="401624" y="938529"/>
                </a:lnTo>
                <a:lnTo>
                  <a:pt x="413067" y="941069"/>
                </a:lnTo>
                <a:lnTo>
                  <a:pt x="424548" y="942339"/>
                </a:lnTo>
                <a:lnTo>
                  <a:pt x="516813" y="942339"/>
                </a:lnTo>
                <a:lnTo>
                  <a:pt x="528294" y="941069"/>
                </a:lnTo>
                <a:lnTo>
                  <a:pt x="539750" y="938529"/>
                </a:lnTo>
                <a:lnTo>
                  <a:pt x="551154" y="937259"/>
                </a:lnTo>
                <a:lnTo>
                  <a:pt x="596214" y="927099"/>
                </a:lnTo>
                <a:lnTo>
                  <a:pt x="607314" y="923289"/>
                </a:lnTo>
                <a:lnTo>
                  <a:pt x="618337" y="920749"/>
                </a:lnTo>
                <a:lnTo>
                  <a:pt x="640080" y="913129"/>
                </a:lnTo>
                <a:lnTo>
                  <a:pt x="650811" y="908049"/>
                </a:lnTo>
                <a:lnTo>
                  <a:pt x="661428" y="904239"/>
                </a:lnTo>
                <a:lnTo>
                  <a:pt x="692569" y="888872"/>
                </a:lnTo>
                <a:lnTo>
                  <a:pt x="702678" y="882522"/>
                </a:lnTo>
                <a:lnTo>
                  <a:pt x="712660" y="877442"/>
                </a:lnTo>
                <a:lnTo>
                  <a:pt x="732180" y="864742"/>
                </a:lnTo>
                <a:lnTo>
                  <a:pt x="741705" y="858392"/>
                </a:lnTo>
                <a:lnTo>
                  <a:pt x="751065" y="850772"/>
                </a:lnTo>
                <a:lnTo>
                  <a:pt x="760260" y="844423"/>
                </a:lnTo>
                <a:lnTo>
                  <a:pt x="795274" y="813942"/>
                </a:lnTo>
                <a:lnTo>
                  <a:pt x="819404" y="788415"/>
                </a:lnTo>
                <a:lnTo>
                  <a:pt x="827024" y="780796"/>
                </a:lnTo>
                <a:lnTo>
                  <a:pt x="834517" y="771905"/>
                </a:lnTo>
                <a:lnTo>
                  <a:pt x="841756" y="763015"/>
                </a:lnTo>
                <a:lnTo>
                  <a:pt x="848741" y="752855"/>
                </a:lnTo>
                <a:lnTo>
                  <a:pt x="855472" y="743965"/>
                </a:lnTo>
                <a:lnTo>
                  <a:pt x="862076" y="733805"/>
                </a:lnTo>
                <a:lnTo>
                  <a:pt x="868299" y="724915"/>
                </a:lnTo>
                <a:lnTo>
                  <a:pt x="874394" y="714755"/>
                </a:lnTo>
                <a:lnTo>
                  <a:pt x="896112" y="673988"/>
                </a:lnTo>
                <a:lnTo>
                  <a:pt x="913892" y="630808"/>
                </a:lnTo>
                <a:lnTo>
                  <a:pt x="917575" y="619378"/>
                </a:lnTo>
                <a:lnTo>
                  <a:pt x="921131" y="609091"/>
                </a:lnTo>
                <a:lnTo>
                  <a:pt x="932307" y="563372"/>
                </a:lnTo>
                <a:lnTo>
                  <a:pt x="939038" y="517525"/>
                </a:lnTo>
                <a:lnTo>
                  <a:pt x="941324" y="471804"/>
                </a:lnTo>
                <a:lnTo>
                  <a:pt x="941197" y="460375"/>
                </a:lnTo>
                <a:lnTo>
                  <a:pt x="937768" y="413257"/>
                </a:lnTo>
                <a:lnTo>
                  <a:pt x="927226" y="357377"/>
                </a:lnTo>
                <a:lnTo>
                  <a:pt x="913892" y="312800"/>
                </a:lnTo>
                <a:lnTo>
                  <a:pt x="905510" y="291210"/>
                </a:lnTo>
                <a:lnTo>
                  <a:pt x="900938" y="279780"/>
                </a:lnTo>
                <a:lnTo>
                  <a:pt x="896112" y="269621"/>
                </a:lnTo>
                <a:lnTo>
                  <a:pt x="874394" y="228853"/>
                </a:lnTo>
                <a:lnTo>
                  <a:pt x="855472" y="199643"/>
                </a:lnTo>
                <a:lnTo>
                  <a:pt x="848741" y="190753"/>
                </a:lnTo>
                <a:lnTo>
                  <a:pt x="841756" y="180593"/>
                </a:lnTo>
                <a:lnTo>
                  <a:pt x="834517" y="171703"/>
                </a:lnTo>
                <a:lnTo>
                  <a:pt x="827024" y="162813"/>
                </a:lnTo>
                <a:lnTo>
                  <a:pt x="819404" y="153924"/>
                </a:lnTo>
                <a:lnTo>
                  <a:pt x="811530" y="146303"/>
                </a:lnTo>
                <a:lnTo>
                  <a:pt x="803529" y="137286"/>
                </a:lnTo>
                <a:lnTo>
                  <a:pt x="769277" y="106806"/>
                </a:lnTo>
                <a:lnTo>
                  <a:pt x="732180" y="78866"/>
                </a:lnTo>
                <a:lnTo>
                  <a:pt x="702678" y="61086"/>
                </a:lnTo>
                <a:lnTo>
                  <a:pt x="692569" y="54736"/>
                </a:lnTo>
                <a:lnTo>
                  <a:pt x="661428" y="39369"/>
                </a:lnTo>
                <a:lnTo>
                  <a:pt x="650811" y="35559"/>
                </a:lnTo>
                <a:lnTo>
                  <a:pt x="640080" y="30479"/>
                </a:lnTo>
                <a:lnTo>
                  <a:pt x="607314" y="19050"/>
                </a:lnTo>
                <a:lnTo>
                  <a:pt x="585050" y="13969"/>
                </a:lnTo>
                <a:lnTo>
                  <a:pt x="573811" y="10159"/>
                </a:lnTo>
                <a:lnTo>
                  <a:pt x="562508" y="8889"/>
                </a:lnTo>
                <a:lnTo>
                  <a:pt x="539750" y="3809"/>
                </a:lnTo>
                <a:lnTo>
                  <a:pt x="505307" y="0"/>
                </a:lnTo>
                <a:close/>
              </a:path>
            </a:pathLst>
          </a:custGeom>
          <a:solidFill>
            <a:srgbClr val="296AA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935266" y="3331464"/>
            <a:ext cx="46355" cy="1270"/>
          </a:xfrm>
          <a:custGeom>
            <a:avLst/>
            <a:gdLst/>
            <a:ahLst/>
            <a:cxnLst/>
            <a:rect l="l" t="t" r="r" b="b"/>
            <a:pathLst>
              <a:path w="46355" h="1270">
                <a:moveTo>
                  <a:pt x="34658" y="0"/>
                </a:moveTo>
                <a:lnTo>
                  <a:pt x="11544" y="0"/>
                </a:lnTo>
                <a:lnTo>
                  <a:pt x="0" y="1270"/>
                </a:lnTo>
                <a:lnTo>
                  <a:pt x="46189" y="1270"/>
                </a:lnTo>
                <a:lnTo>
                  <a:pt x="34658" y="0"/>
                </a:lnTo>
                <a:close/>
              </a:path>
            </a:pathLst>
          </a:custGeom>
          <a:solidFill>
            <a:srgbClr val="296AA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929843" y="5738114"/>
            <a:ext cx="69850" cy="1270"/>
          </a:xfrm>
          <a:custGeom>
            <a:avLst/>
            <a:gdLst/>
            <a:ahLst/>
            <a:cxnLst/>
            <a:rect l="l" t="t" r="r" b="b"/>
            <a:pathLst>
              <a:path w="69850" h="1270">
                <a:moveTo>
                  <a:pt x="69240" y="0"/>
                </a:moveTo>
                <a:lnTo>
                  <a:pt x="0" y="0"/>
                </a:lnTo>
                <a:lnTo>
                  <a:pt x="11518" y="1269"/>
                </a:lnTo>
                <a:lnTo>
                  <a:pt x="57721" y="1269"/>
                </a:lnTo>
                <a:lnTo>
                  <a:pt x="69240" y="0"/>
                </a:lnTo>
                <a:close/>
              </a:path>
            </a:pathLst>
          </a:custGeom>
          <a:solidFill>
            <a:srgbClr val="296AA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493776" y="4795774"/>
            <a:ext cx="941705" cy="942340"/>
          </a:xfrm>
          <a:custGeom>
            <a:avLst/>
            <a:gdLst/>
            <a:ahLst/>
            <a:cxnLst/>
            <a:rect l="l" t="t" r="r" b="b"/>
            <a:pathLst>
              <a:path w="941705" h="942339">
                <a:moveTo>
                  <a:pt x="505307" y="0"/>
                </a:moveTo>
                <a:lnTo>
                  <a:pt x="436067" y="0"/>
                </a:lnTo>
                <a:lnTo>
                  <a:pt x="401624" y="3809"/>
                </a:lnTo>
                <a:lnTo>
                  <a:pt x="378866" y="8889"/>
                </a:lnTo>
                <a:lnTo>
                  <a:pt x="367550" y="10159"/>
                </a:lnTo>
                <a:lnTo>
                  <a:pt x="356311" y="13969"/>
                </a:lnTo>
                <a:lnTo>
                  <a:pt x="334060" y="19050"/>
                </a:lnTo>
                <a:lnTo>
                  <a:pt x="301294" y="30479"/>
                </a:lnTo>
                <a:lnTo>
                  <a:pt x="290563" y="35559"/>
                </a:lnTo>
                <a:lnTo>
                  <a:pt x="279946" y="39369"/>
                </a:lnTo>
                <a:lnTo>
                  <a:pt x="248805" y="54737"/>
                </a:lnTo>
                <a:lnTo>
                  <a:pt x="238683" y="61087"/>
                </a:lnTo>
                <a:lnTo>
                  <a:pt x="228714" y="66166"/>
                </a:lnTo>
                <a:lnTo>
                  <a:pt x="209194" y="78866"/>
                </a:lnTo>
                <a:lnTo>
                  <a:pt x="199656" y="85216"/>
                </a:lnTo>
                <a:lnTo>
                  <a:pt x="190296" y="92837"/>
                </a:lnTo>
                <a:lnTo>
                  <a:pt x="181101" y="99187"/>
                </a:lnTo>
                <a:lnTo>
                  <a:pt x="146138" y="129666"/>
                </a:lnTo>
                <a:lnTo>
                  <a:pt x="129793" y="146303"/>
                </a:lnTo>
                <a:lnTo>
                  <a:pt x="121932" y="153923"/>
                </a:lnTo>
                <a:lnTo>
                  <a:pt x="114287" y="162813"/>
                </a:lnTo>
                <a:lnTo>
                  <a:pt x="106845" y="171703"/>
                </a:lnTo>
                <a:lnTo>
                  <a:pt x="99618" y="180593"/>
                </a:lnTo>
                <a:lnTo>
                  <a:pt x="92633" y="190753"/>
                </a:lnTo>
                <a:lnTo>
                  <a:pt x="85864" y="199643"/>
                </a:lnTo>
                <a:lnTo>
                  <a:pt x="79336" y="209803"/>
                </a:lnTo>
                <a:lnTo>
                  <a:pt x="73025" y="218693"/>
                </a:lnTo>
                <a:lnTo>
                  <a:pt x="66967" y="228853"/>
                </a:lnTo>
                <a:lnTo>
                  <a:pt x="45186" y="269620"/>
                </a:lnTo>
                <a:lnTo>
                  <a:pt x="35826" y="291210"/>
                </a:lnTo>
                <a:lnTo>
                  <a:pt x="31534" y="301370"/>
                </a:lnTo>
                <a:lnTo>
                  <a:pt x="27520" y="312800"/>
                </a:lnTo>
                <a:lnTo>
                  <a:pt x="23761" y="322960"/>
                </a:lnTo>
                <a:lnTo>
                  <a:pt x="20269" y="334517"/>
                </a:lnTo>
                <a:lnTo>
                  <a:pt x="9055" y="378967"/>
                </a:lnTo>
                <a:lnTo>
                  <a:pt x="2273" y="426084"/>
                </a:lnTo>
                <a:lnTo>
                  <a:pt x="0" y="471804"/>
                </a:lnTo>
                <a:lnTo>
                  <a:pt x="139" y="483234"/>
                </a:lnTo>
                <a:lnTo>
                  <a:pt x="3543" y="529081"/>
                </a:lnTo>
                <a:lnTo>
                  <a:pt x="11442" y="574801"/>
                </a:lnTo>
                <a:lnTo>
                  <a:pt x="23761" y="620648"/>
                </a:lnTo>
                <a:lnTo>
                  <a:pt x="27520" y="630808"/>
                </a:lnTo>
                <a:lnTo>
                  <a:pt x="31534" y="642238"/>
                </a:lnTo>
                <a:lnTo>
                  <a:pt x="35826" y="652398"/>
                </a:lnTo>
                <a:lnTo>
                  <a:pt x="40386" y="663828"/>
                </a:lnTo>
                <a:lnTo>
                  <a:pt x="45186" y="673988"/>
                </a:lnTo>
                <a:lnTo>
                  <a:pt x="66967" y="714755"/>
                </a:lnTo>
                <a:lnTo>
                  <a:pt x="79336" y="733805"/>
                </a:lnTo>
                <a:lnTo>
                  <a:pt x="85864" y="743965"/>
                </a:lnTo>
                <a:lnTo>
                  <a:pt x="92633" y="752855"/>
                </a:lnTo>
                <a:lnTo>
                  <a:pt x="99618" y="763015"/>
                </a:lnTo>
                <a:lnTo>
                  <a:pt x="106845" y="771905"/>
                </a:lnTo>
                <a:lnTo>
                  <a:pt x="114287" y="780795"/>
                </a:lnTo>
                <a:lnTo>
                  <a:pt x="121932" y="788415"/>
                </a:lnTo>
                <a:lnTo>
                  <a:pt x="129793" y="797305"/>
                </a:lnTo>
                <a:lnTo>
                  <a:pt x="163245" y="829182"/>
                </a:lnTo>
                <a:lnTo>
                  <a:pt x="190296" y="850772"/>
                </a:lnTo>
                <a:lnTo>
                  <a:pt x="199656" y="858392"/>
                </a:lnTo>
                <a:lnTo>
                  <a:pt x="209194" y="864742"/>
                </a:lnTo>
                <a:lnTo>
                  <a:pt x="228714" y="877442"/>
                </a:lnTo>
                <a:lnTo>
                  <a:pt x="238683" y="882522"/>
                </a:lnTo>
                <a:lnTo>
                  <a:pt x="248805" y="888872"/>
                </a:lnTo>
                <a:lnTo>
                  <a:pt x="279946" y="904239"/>
                </a:lnTo>
                <a:lnTo>
                  <a:pt x="290563" y="908050"/>
                </a:lnTo>
                <a:lnTo>
                  <a:pt x="301294" y="913129"/>
                </a:lnTo>
                <a:lnTo>
                  <a:pt x="323037" y="920750"/>
                </a:lnTo>
                <a:lnTo>
                  <a:pt x="334060" y="923289"/>
                </a:lnTo>
                <a:lnTo>
                  <a:pt x="345147" y="927100"/>
                </a:lnTo>
                <a:lnTo>
                  <a:pt x="390220" y="937259"/>
                </a:lnTo>
                <a:lnTo>
                  <a:pt x="401624" y="938529"/>
                </a:lnTo>
                <a:lnTo>
                  <a:pt x="413067" y="941069"/>
                </a:lnTo>
                <a:lnTo>
                  <a:pt x="424548" y="942339"/>
                </a:lnTo>
                <a:lnTo>
                  <a:pt x="516813" y="942339"/>
                </a:lnTo>
                <a:lnTo>
                  <a:pt x="528307" y="941069"/>
                </a:lnTo>
                <a:lnTo>
                  <a:pt x="539749" y="938529"/>
                </a:lnTo>
                <a:lnTo>
                  <a:pt x="551154" y="937259"/>
                </a:lnTo>
                <a:lnTo>
                  <a:pt x="596214" y="927100"/>
                </a:lnTo>
                <a:lnTo>
                  <a:pt x="607314" y="923289"/>
                </a:lnTo>
                <a:lnTo>
                  <a:pt x="618337" y="920750"/>
                </a:lnTo>
                <a:lnTo>
                  <a:pt x="640080" y="913129"/>
                </a:lnTo>
                <a:lnTo>
                  <a:pt x="650811" y="908050"/>
                </a:lnTo>
                <a:lnTo>
                  <a:pt x="661428" y="904239"/>
                </a:lnTo>
                <a:lnTo>
                  <a:pt x="692569" y="888872"/>
                </a:lnTo>
                <a:lnTo>
                  <a:pt x="702678" y="882522"/>
                </a:lnTo>
                <a:lnTo>
                  <a:pt x="712660" y="877442"/>
                </a:lnTo>
                <a:lnTo>
                  <a:pt x="732180" y="864742"/>
                </a:lnTo>
                <a:lnTo>
                  <a:pt x="741705" y="858392"/>
                </a:lnTo>
                <a:lnTo>
                  <a:pt x="751065" y="850772"/>
                </a:lnTo>
                <a:lnTo>
                  <a:pt x="760260" y="844422"/>
                </a:lnTo>
                <a:lnTo>
                  <a:pt x="795274" y="813942"/>
                </a:lnTo>
                <a:lnTo>
                  <a:pt x="819404" y="788415"/>
                </a:lnTo>
                <a:lnTo>
                  <a:pt x="827024" y="780795"/>
                </a:lnTo>
                <a:lnTo>
                  <a:pt x="834517" y="771905"/>
                </a:lnTo>
                <a:lnTo>
                  <a:pt x="841756" y="763015"/>
                </a:lnTo>
                <a:lnTo>
                  <a:pt x="848740" y="752855"/>
                </a:lnTo>
                <a:lnTo>
                  <a:pt x="855471" y="743965"/>
                </a:lnTo>
                <a:lnTo>
                  <a:pt x="862076" y="733805"/>
                </a:lnTo>
                <a:lnTo>
                  <a:pt x="868299" y="724915"/>
                </a:lnTo>
                <a:lnTo>
                  <a:pt x="874394" y="714755"/>
                </a:lnTo>
                <a:lnTo>
                  <a:pt x="896112" y="673988"/>
                </a:lnTo>
                <a:lnTo>
                  <a:pt x="905510" y="652398"/>
                </a:lnTo>
                <a:lnTo>
                  <a:pt x="909827" y="642238"/>
                </a:lnTo>
                <a:lnTo>
                  <a:pt x="913892" y="630808"/>
                </a:lnTo>
                <a:lnTo>
                  <a:pt x="917575" y="620648"/>
                </a:lnTo>
                <a:lnTo>
                  <a:pt x="921131" y="609091"/>
                </a:lnTo>
                <a:lnTo>
                  <a:pt x="932307" y="563371"/>
                </a:lnTo>
                <a:lnTo>
                  <a:pt x="939038" y="517525"/>
                </a:lnTo>
                <a:lnTo>
                  <a:pt x="941324" y="471804"/>
                </a:lnTo>
                <a:lnTo>
                  <a:pt x="941196" y="460375"/>
                </a:lnTo>
                <a:lnTo>
                  <a:pt x="937768" y="413257"/>
                </a:lnTo>
                <a:lnTo>
                  <a:pt x="927226" y="357377"/>
                </a:lnTo>
                <a:lnTo>
                  <a:pt x="913892" y="312800"/>
                </a:lnTo>
                <a:lnTo>
                  <a:pt x="905510" y="291210"/>
                </a:lnTo>
                <a:lnTo>
                  <a:pt x="900938" y="279780"/>
                </a:lnTo>
                <a:lnTo>
                  <a:pt x="896112" y="269620"/>
                </a:lnTo>
                <a:lnTo>
                  <a:pt x="874394" y="228853"/>
                </a:lnTo>
                <a:lnTo>
                  <a:pt x="855471" y="199643"/>
                </a:lnTo>
                <a:lnTo>
                  <a:pt x="848740" y="190753"/>
                </a:lnTo>
                <a:lnTo>
                  <a:pt x="841756" y="180593"/>
                </a:lnTo>
                <a:lnTo>
                  <a:pt x="834517" y="171703"/>
                </a:lnTo>
                <a:lnTo>
                  <a:pt x="827024" y="162813"/>
                </a:lnTo>
                <a:lnTo>
                  <a:pt x="819404" y="153923"/>
                </a:lnTo>
                <a:lnTo>
                  <a:pt x="811530" y="146303"/>
                </a:lnTo>
                <a:lnTo>
                  <a:pt x="803529" y="137287"/>
                </a:lnTo>
                <a:lnTo>
                  <a:pt x="769277" y="106806"/>
                </a:lnTo>
                <a:lnTo>
                  <a:pt x="751065" y="92837"/>
                </a:lnTo>
                <a:lnTo>
                  <a:pt x="741705" y="85216"/>
                </a:lnTo>
                <a:lnTo>
                  <a:pt x="732180" y="78866"/>
                </a:lnTo>
                <a:lnTo>
                  <a:pt x="712660" y="66166"/>
                </a:lnTo>
                <a:lnTo>
                  <a:pt x="702678" y="61087"/>
                </a:lnTo>
                <a:lnTo>
                  <a:pt x="692569" y="54737"/>
                </a:lnTo>
                <a:lnTo>
                  <a:pt x="661428" y="39369"/>
                </a:lnTo>
                <a:lnTo>
                  <a:pt x="650811" y="35559"/>
                </a:lnTo>
                <a:lnTo>
                  <a:pt x="640080" y="30479"/>
                </a:lnTo>
                <a:lnTo>
                  <a:pt x="607314" y="19050"/>
                </a:lnTo>
                <a:lnTo>
                  <a:pt x="585050" y="13969"/>
                </a:lnTo>
                <a:lnTo>
                  <a:pt x="573811" y="10159"/>
                </a:lnTo>
                <a:lnTo>
                  <a:pt x="562508" y="8889"/>
                </a:lnTo>
                <a:lnTo>
                  <a:pt x="539749" y="3809"/>
                </a:lnTo>
                <a:lnTo>
                  <a:pt x="505307" y="0"/>
                </a:lnTo>
                <a:close/>
              </a:path>
            </a:pathLst>
          </a:custGeom>
          <a:solidFill>
            <a:srgbClr val="296AA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952906" y="4794504"/>
            <a:ext cx="23495" cy="1270"/>
          </a:xfrm>
          <a:custGeom>
            <a:avLst/>
            <a:gdLst/>
            <a:ahLst/>
            <a:cxnLst/>
            <a:rect l="l" t="t" r="r" b="b"/>
            <a:pathLst>
              <a:path w="23494" h="1270">
                <a:moveTo>
                  <a:pt x="11556" y="0"/>
                </a:moveTo>
                <a:lnTo>
                  <a:pt x="0" y="1270"/>
                </a:lnTo>
                <a:lnTo>
                  <a:pt x="23114" y="1270"/>
                </a:lnTo>
                <a:lnTo>
                  <a:pt x="11556" y="0"/>
                </a:lnTo>
                <a:close/>
              </a:path>
            </a:pathLst>
          </a:custGeom>
          <a:solidFill>
            <a:srgbClr val="296AA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934288" y="7109714"/>
            <a:ext cx="69850" cy="1270"/>
          </a:xfrm>
          <a:custGeom>
            <a:avLst/>
            <a:gdLst/>
            <a:ahLst/>
            <a:cxnLst/>
            <a:rect l="l" t="t" r="r" b="b"/>
            <a:pathLst>
              <a:path w="69850" h="1270">
                <a:moveTo>
                  <a:pt x="69468" y="0"/>
                </a:moveTo>
                <a:lnTo>
                  <a:pt x="0" y="0"/>
                </a:lnTo>
                <a:lnTo>
                  <a:pt x="11556" y="1269"/>
                </a:lnTo>
                <a:lnTo>
                  <a:pt x="57899" y="1269"/>
                </a:lnTo>
                <a:lnTo>
                  <a:pt x="69468" y="0"/>
                </a:lnTo>
                <a:close/>
              </a:path>
            </a:pathLst>
          </a:custGeom>
          <a:solidFill>
            <a:srgbClr val="296AA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496823" y="6167374"/>
            <a:ext cx="944880" cy="942340"/>
          </a:xfrm>
          <a:custGeom>
            <a:avLst/>
            <a:gdLst/>
            <a:ahLst/>
            <a:cxnLst/>
            <a:rect l="l" t="t" r="r" b="b"/>
            <a:pathLst>
              <a:path w="944880" h="942340">
                <a:moveTo>
                  <a:pt x="506933" y="0"/>
                </a:moveTo>
                <a:lnTo>
                  <a:pt x="437464" y="0"/>
                </a:lnTo>
                <a:lnTo>
                  <a:pt x="402907" y="3809"/>
                </a:lnTo>
                <a:lnTo>
                  <a:pt x="380072" y="8889"/>
                </a:lnTo>
                <a:lnTo>
                  <a:pt x="368731" y="10159"/>
                </a:lnTo>
                <a:lnTo>
                  <a:pt x="357466" y="13969"/>
                </a:lnTo>
                <a:lnTo>
                  <a:pt x="335127" y="19050"/>
                </a:lnTo>
                <a:lnTo>
                  <a:pt x="302260" y="30479"/>
                </a:lnTo>
                <a:lnTo>
                  <a:pt x="291490" y="35559"/>
                </a:lnTo>
                <a:lnTo>
                  <a:pt x="280835" y="39369"/>
                </a:lnTo>
                <a:lnTo>
                  <a:pt x="249605" y="54737"/>
                </a:lnTo>
                <a:lnTo>
                  <a:pt x="239445" y="61087"/>
                </a:lnTo>
                <a:lnTo>
                  <a:pt x="229438" y="66166"/>
                </a:lnTo>
                <a:lnTo>
                  <a:pt x="209854" y="78866"/>
                </a:lnTo>
                <a:lnTo>
                  <a:pt x="172631" y="106806"/>
                </a:lnTo>
                <a:lnTo>
                  <a:pt x="138303" y="137287"/>
                </a:lnTo>
                <a:lnTo>
                  <a:pt x="130200" y="146303"/>
                </a:lnTo>
                <a:lnTo>
                  <a:pt x="122313" y="153923"/>
                </a:lnTo>
                <a:lnTo>
                  <a:pt x="114642" y="162813"/>
                </a:lnTo>
                <a:lnTo>
                  <a:pt x="107175" y="171703"/>
                </a:lnTo>
                <a:lnTo>
                  <a:pt x="99936" y="180593"/>
                </a:lnTo>
                <a:lnTo>
                  <a:pt x="92925" y="190753"/>
                </a:lnTo>
                <a:lnTo>
                  <a:pt x="86131" y="199643"/>
                </a:lnTo>
                <a:lnTo>
                  <a:pt x="79578" y="209803"/>
                </a:lnTo>
                <a:lnTo>
                  <a:pt x="73253" y="218693"/>
                </a:lnTo>
                <a:lnTo>
                  <a:pt x="67170" y="228853"/>
                </a:lnTo>
                <a:lnTo>
                  <a:pt x="45326" y="269620"/>
                </a:lnTo>
                <a:lnTo>
                  <a:pt x="35941" y="291210"/>
                </a:lnTo>
                <a:lnTo>
                  <a:pt x="31635" y="301370"/>
                </a:lnTo>
                <a:lnTo>
                  <a:pt x="27597" y="312800"/>
                </a:lnTo>
                <a:lnTo>
                  <a:pt x="23825" y="322960"/>
                </a:lnTo>
                <a:lnTo>
                  <a:pt x="20320" y="334517"/>
                </a:lnTo>
                <a:lnTo>
                  <a:pt x="9067" y="378967"/>
                </a:lnTo>
                <a:lnTo>
                  <a:pt x="2273" y="426084"/>
                </a:lnTo>
                <a:lnTo>
                  <a:pt x="0" y="471804"/>
                </a:lnTo>
                <a:lnTo>
                  <a:pt x="139" y="483234"/>
                </a:lnTo>
                <a:lnTo>
                  <a:pt x="3556" y="529081"/>
                </a:lnTo>
                <a:lnTo>
                  <a:pt x="11468" y="574801"/>
                </a:lnTo>
                <a:lnTo>
                  <a:pt x="23825" y="620648"/>
                </a:lnTo>
                <a:lnTo>
                  <a:pt x="27597" y="630808"/>
                </a:lnTo>
                <a:lnTo>
                  <a:pt x="31635" y="642238"/>
                </a:lnTo>
                <a:lnTo>
                  <a:pt x="35941" y="652398"/>
                </a:lnTo>
                <a:lnTo>
                  <a:pt x="40513" y="663828"/>
                </a:lnTo>
                <a:lnTo>
                  <a:pt x="45326" y="673988"/>
                </a:lnTo>
                <a:lnTo>
                  <a:pt x="67170" y="714755"/>
                </a:lnTo>
                <a:lnTo>
                  <a:pt x="79578" y="733805"/>
                </a:lnTo>
                <a:lnTo>
                  <a:pt x="86131" y="743965"/>
                </a:lnTo>
                <a:lnTo>
                  <a:pt x="92925" y="752855"/>
                </a:lnTo>
                <a:lnTo>
                  <a:pt x="99936" y="763015"/>
                </a:lnTo>
                <a:lnTo>
                  <a:pt x="107175" y="771905"/>
                </a:lnTo>
                <a:lnTo>
                  <a:pt x="114642" y="780795"/>
                </a:lnTo>
                <a:lnTo>
                  <a:pt x="122313" y="788415"/>
                </a:lnTo>
                <a:lnTo>
                  <a:pt x="130200" y="797305"/>
                </a:lnTo>
                <a:lnTo>
                  <a:pt x="163766" y="829182"/>
                </a:lnTo>
                <a:lnTo>
                  <a:pt x="190906" y="850772"/>
                </a:lnTo>
                <a:lnTo>
                  <a:pt x="200291" y="858392"/>
                </a:lnTo>
                <a:lnTo>
                  <a:pt x="209854" y="864742"/>
                </a:lnTo>
                <a:lnTo>
                  <a:pt x="229438" y="877442"/>
                </a:lnTo>
                <a:lnTo>
                  <a:pt x="239445" y="882522"/>
                </a:lnTo>
                <a:lnTo>
                  <a:pt x="249605" y="888872"/>
                </a:lnTo>
                <a:lnTo>
                  <a:pt x="280835" y="904239"/>
                </a:lnTo>
                <a:lnTo>
                  <a:pt x="291490" y="908050"/>
                </a:lnTo>
                <a:lnTo>
                  <a:pt x="302260" y="913129"/>
                </a:lnTo>
                <a:lnTo>
                  <a:pt x="335127" y="924559"/>
                </a:lnTo>
                <a:lnTo>
                  <a:pt x="391477" y="937259"/>
                </a:lnTo>
                <a:lnTo>
                  <a:pt x="402907" y="938529"/>
                </a:lnTo>
                <a:lnTo>
                  <a:pt x="414388" y="941069"/>
                </a:lnTo>
                <a:lnTo>
                  <a:pt x="425907" y="942339"/>
                </a:lnTo>
                <a:lnTo>
                  <a:pt x="518490" y="942339"/>
                </a:lnTo>
                <a:lnTo>
                  <a:pt x="530009" y="941069"/>
                </a:lnTo>
                <a:lnTo>
                  <a:pt x="541489" y="938529"/>
                </a:lnTo>
                <a:lnTo>
                  <a:pt x="552919" y="937259"/>
                </a:lnTo>
                <a:lnTo>
                  <a:pt x="609269" y="924559"/>
                </a:lnTo>
                <a:lnTo>
                  <a:pt x="642137" y="913129"/>
                </a:lnTo>
                <a:lnTo>
                  <a:pt x="652894" y="908050"/>
                </a:lnTo>
                <a:lnTo>
                  <a:pt x="663549" y="904239"/>
                </a:lnTo>
                <a:lnTo>
                  <a:pt x="694791" y="888872"/>
                </a:lnTo>
                <a:lnTo>
                  <a:pt x="704951" y="882522"/>
                </a:lnTo>
                <a:lnTo>
                  <a:pt x="714959" y="877442"/>
                </a:lnTo>
                <a:lnTo>
                  <a:pt x="734542" y="864742"/>
                </a:lnTo>
                <a:lnTo>
                  <a:pt x="744093" y="858392"/>
                </a:lnTo>
                <a:lnTo>
                  <a:pt x="753491" y="850772"/>
                </a:lnTo>
                <a:lnTo>
                  <a:pt x="762711" y="844422"/>
                </a:lnTo>
                <a:lnTo>
                  <a:pt x="797814" y="813942"/>
                </a:lnTo>
                <a:lnTo>
                  <a:pt x="822070" y="788415"/>
                </a:lnTo>
                <a:lnTo>
                  <a:pt x="829691" y="780795"/>
                </a:lnTo>
                <a:lnTo>
                  <a:pt x="837184" y="771905"/>
                </a:lnTo>
                <a:lnTo>
                  <a:pt x="844423" y="763015"/>
                </a:lnTo>
                <a:lnTo>
                  <a:pt x="851535" y="752855"/>
                </a:lnTo>
                <a:lnTo>
                  <a:pt x="858266" y="743965"/>
                </a:lnTo>
                <a:lnTo>
                  <a:pt x="864869" y="733805"/>
                </a:lnTo>
                <a:lnTo>
                  <a:pt x="871093" y="724915"/>
                </a:lnTo>
                <a:lnTo>
                  <a:pt x="877188" y="714755"/>
                </a:lnTo>
                <a:lnTo>
                  <a:pt x="899032" y="673988"/>
                </a:lnTo>
                <a:lnTo>
                  <a:pt x="908431" y="652398"/>
                </a:lnTo>
                <a:lnTo>
                  <a:pt x="912749" y="642238"/>
                </a:lnTo>
                <a:lnTo>
                  <a:pt x="916813" y="630808"/>
                </a:lnTo>
                <a:lnTo>
                  <a:pt x="920623" y="620648"/>
                </a:lnTo>
                <a:lnTo>
                  <a:pt x="924051" y="609091"/>
                </a:lnTo>
                <a:lnTo>
                  <a:pt x="935355" y="563371"/>
                </a:lnTo>
                <a:lnTo>
                  <a:pt x="942086" y="517525"/>
                </a:lnTo>
                <a:lnTo>
                  <a:pt x="944372" y="471804"/>
                </a:lnTo>
                <a:lnTo>
                  <a:pt x="944244" y="460375"/>
                </a:lnTo>
                <a:lnTo>
                  <a:pt x="940816" y="413257"/>
                </a:lnTo>
                <a:lnTo>
                  <a:pt x="930275" y="357377"/>
                </a:lnTo>
                <a:lnTo>
                  <a:pt x="916813" y="312800"/>
                </a:lnTo>
                <a:lnTo>
                  <a:pt x="908431" y="291210"/>
                </a:lnTo>
                <a:lnTo>
                  <a:pt x="903859" y="279780"/>
                </a:lnTo>
                <a:lnTo>
                  <a:pt x="899032" y="269620"/>
                </a:lnTo>
                <a:lnTo>
                  <a:pt x="877188" y="228853"/>
                </a:lnTo>
                <a:lnTo>
                  <a:pt x="858266" y="199643"/>
                </a:lnTo>
                <a:lnTo>
                  <a:pt x="851535" y="190753"/>
                </a:lnTo>
                <a:lnTo>
                  <a:pt x="844423" y="180593"/>
                </a:lnTo>
                <a:lnTo>
                  <a:pt x="837184" y="171703"/>
                </a:lnTo>
                <a:lnTo>
                  <a:pt x="829691" y="162813"/>
                </a:lnTo>
                <a:lnTo>
                  <a:pt x="822070" y="153923"/>
                </a:lnTo>
                <a:lnTo>
                  <a:pt x="814197" y="146303"/>
                </a:lnTo>
                <a:lnTo>
                  <a:pt x="806069" y="137287"/>
                </a:lnTo>
                <a:lnTo>
                  <a:pt x="771753" y="106806"/>
                </a:lnTo>
                <a:lnTo>
                  <a:pt x="734542" y="78866"/>
                </a:lnTo>
                <a:lnTo>
                  <a:pt x="704951" y="61087"/>
                </a:lnTo>
                <a:lnTo>
                  <a:pt x="694791" y="54737"/>
                </a:lnTo>
                <a:lnTo>
                  <a:pt x="663549" y="39369"/>
                </a:lnTo>
                <a:lnTo>
                  <a:pt x="652894" y="35559"/>
                </a:lnTo>
                <a:lnTo>
                  <a:pt x="642137" y="30479"/>
                </a:lnTo>
                <a:lnTo>
                  <a:pt x="609269" y="19050"/>
                </a:lnTo>
                <a:lnTo>
                  <a:pt x="586930" y="13969"/>
                </a:lnTo>
                <a:lnTo>
                  <a:pt x="575665" y="10159"/>
                </a:lnTo>
                <a:lnTo>
                  <a:pt x="564311" y="8889"/>
                </a:lnTo>
                <a:lnTo>
                  <a:pt x="541489" y="3809"/>
                </a:lnTo>
                <a:lnTo>
                  <a:pt x="506933" y="0"/>
                </a:lnTo>
                <a:close/>
              </a:path>
            </a:pathLst>
          </a:custGeom>
          <a:solidFill>
            <a:srgbClr val="296AA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945845" y="6166104"/>
            <a:ext cx="46355" cy="1270"/>
          </a:xfrm>
          <a:custGeom>
            <a:avLst/>
            <a:gdLst/>
            <a:ahLst/>
            <a:cxnLst/>
            <a:rect l="l" t="t" r="r" b="b"/>
            <a:pathLst>
              <a:path w="46355" h="1270">
                <a:moveTo>
                  <a:pt x="34772" y="0"/>
                </a:moveTo>
                <a:lnTo>
                  <a:pt x="11582" y="0"/>
                </a:lnTo>
                <a:lnTo>
                  <a:pt x="0" y="1270"/>
                </a:lnTo>
                <a:lnTo>
                  <a:pt x="46342" y="1270"/>
                </a:lnTo>
                <a:lnTo>
                  <a:pt x="34772" y="0"/>
                </a:lnTo>
                <a:close/>
              </a:path>
            </a:pathLst>
          </a:custGeom>
          <a:solidFill>
            <a:srgbClr val="296AA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1825751" y="5160264"/>
            <a:ext cx="5730240" cy="253428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1876044" y="5189220"/>
            <a:ext cx="5681472" cy="24384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1876044" y="5189220"/>
            <a:ext cx="5681980" cy="2438400"/>
          </a:xfrm>
          <a:custGeom>
            <a:avLst/>
            <a:gdLst/>
            <a:ahLst/>
            <a:cxnLst/>
            <a:rect l="l" t="t" r="r" b="b"/>
            <a:pathLst>
              <a:path w="5681980" h="2438400">
                <a:moveTo>
                  <a:pt x="0" y="2438400"/>
                </a:moveTo>
                <a:lnTo>
                  <a:pt x="5681472" y="2438400"/>
                </a:lnTo>
                <a:lnTo>
                  <a:pt x="5681472" y="0"/>
                </a:lnTo>
                <a:lnTo>
                  <a:pt x="0" y="0"/>
                </a:lnTo>
                <a:lnTo>
                  <a:pt x="0" y="2438400"/>
                </a:lnTo>
                <a:close/>
              </a:path>
            </a:pathLst>
          </a:custGeom>
          <a:ln w="9144">
            <a:solidFill>
              <a:srgbClr val="46AAC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 txBox="1"/>
          <p:nvPr/>
        </p:nvSpPr>
        <p:spPr>
          <a:xfrm>
            <a:off x="1880616" y="5391401"/>
            <a:ext cx="5676900" cy="1843405"/>
          </a:xfrm>
          <a:prstGeom prst="rect">
            <a:avLst/>
          </a:prstGeom>
        </p:spPr>
        <p:txBody>
          <a:bodyPr wrap="square" lIns="0" tIns="2476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95"/>
              </a:spcBef>
            </a:pPr>
            <a:r>
              <a:rPr dirty="0" sz="1400" spc="-10" i="1">
                <a:latin typeface="Times New Roman"/>
                <a:cs typeface="Times New Roman"/>
              </a:rPr>
              <a:t>SASU </a:t>
            </a:r>
            <a:r>
              <a:rPr dirty="0" sz="1400" spc="-5" i="1">
                <a:latin typeface="Times New Roman"/>
                <a:cs typeface="Times New Roman"/>
              </a:rPr>
              <a:t>SK</a:t>
            </a:r>
            <a:r>
              <a:rPr dirty="0" sz="1400" spc="30" i="1">
                <a:latin typeface="Times New Roman"/>
                <a:cs typeface="Times New Roman"/>
              </a:rPr>
              <a:t> </a:t>
            </a:r>
            <a:r>
              <a:rPr dirty="0" sz="1400" spc="-15" i="1">
                <a:latin typeface="Times New Roman"/>
                <a:cs typeface="Times New Roman"/>
              </a:rPr>
              <a:t>PROTECT</a:t>
            </a:r>
            <a:endParaRPr sz="1400">
              <a:latin typeface="Times New Roman"/>
              <a:cs typeface="Times New Roman"/>
            </a:endParaRPr>
          </a:p>
          <a:p>
            <a:pPr algn="ctr" marL="2540">
              <a:lnSpc>
                <a:spcPct val="100000"/>
              </a:lnSpc>
              <a:spcBef>
                <a:spcPts val="95"/>
              </a:spcBef>
            </a:pPr>
            <a:r>
              <a:rPr dirty="0" sz="1400" spc="-25" i="1">
                <a:latin typeface="Times New Roman"/>
                <a:cs typeface="Times New Roman"/>
              </a:rPr>
              <a:t>SIRET: </a:t>
            </a:r>
            <a:r>
              <a:rPr dirty="0" sz="1400" spc="-10" i="1">
                <a:latin typeface="Times New Roman"/>
                <a:cs typeface="Times New Roman"/>
              </a:rPr>
              <a:t>84143843500023, NAF</a:t>
            </a:r>
            <a:r>
              <a:rPr dirty="0" sz="1400" spc="65" i="1">
                <a:latin typeface="Times New Roman"/>
                <a:cs typeface="Times New Roman"/>
              </a:rPr>
              <a:t> </a:t>
            </a:r>
            <a:r>
              <a:rPr dirty="0" sz="1400" spc="-5" i="1">
                <a:latin typeface="Times New Roman"/>
                <a:cs typeface="Times New Roman"/>
              </a:rPr>
              <a:t>8010Z</a:t>
            </a:r>
            <a:endParaRPr sz="1400">
              <a:latin typeface="Times New Roman"/>
              <a:cs typeface="Times New Roman"/>
            </a:endParaRPr>
          </a:p>
          <a:p>
            <a:pPr algn="ctr" marL="6350">
              <a:lnSpc>
                <a:spcPct val="100000"/>
              </a:lnSpc>
              <a:spcBef>
                <a:spcPts val="244"/>
              </a:spcBef>
            </a:pPr>
            <a:r>
              <a:rPr dirty="0" sz="1400" spc="-10" i="1">
                <a:latin typeface="Times New Roman"/>
                <a:cs typeface="Times New Roman"/>
              </a:rPr>
              <a:t>RCS </a:t>
            </a:r>
            <a:r>
              <a:rPr dirty="0" sz="1400" spc="-5" i="1">
                <a:latin typeface="Times New Roman"/>
                <a:cs typeface="Times New Roman"/>
              </a:rPr>
              <a:t>:Créteil</a:t>
            </a:r>
            <a:r>
              <a:rPr dirty="0" sz="1400" spc="-20" i="1">
                <a:latin typeface="Times New Roman"/>
                <a:cs typeface="Times New Roman"/>
              </a:rPr>
              <a:t> </a:t>
            </a:r>
            <a:r>
              <a:rPr dirty="0" sz="1400" spc="-5" i="1">
                <a:latin typeface="Times New Roman"/>
                <a:cs typeface="Times New Roman"/>
              </a:rPr>
              <a:t>841438435</a:t>
            </a:r>
            <a:endParaRPr sz="1400">
              <a:latin typeface="Times New Roman"/>
              <a:cs typeface="Times New Roman"/>
            </a:endParaRPr>
          </a:p>
          <a:p>
            <a:pPr algn="ctr" marL="635">
              <a:lnSpc>
                <a:spcPct val="100000"/>
              </a:lnSpc>
              <a:spcBef>
                <a:spcPts val="260"/>
              </a:spcBef>
            </a:pPr>
            <a:r>
              <a:rPr dirty="0" sz="1400" spc="-5" i="1">
                <a:latin typeface="Times New Roman"/>
                <a:cs typeface="Times New Roman"/>
              </a:rPr>
              <a:t>Agrément </a:t>
            </a:r>
            <a:r>
              <a:rPr dirty="0" sz="1400" spc="-15" i="1">
                <a:latin typeface="Times New Roman"/>
                <a:cs typeface="Times New Roman"/>
              </a:rPr>
              <a:t>CNAPS</a:t>
            </a:r>
            <a:r>
              <a:rPr dirty="0" sz="1400" spc="5" i="1">
                <a:latin typeface="Times New Roman"/>
                <a:cs typeface="Times New Roman"/>
              </a:rPr>
              <a:t> </a:t>
            </a:r>
            <a:r>
              <a:rPr dirty="0" sz="1400" spc="-15" i="1">
                <a:latin typeface="Times New Roman"/>
                <a:cs typeface="Times New Roman"/>
              </a:rPr>
              <a:t>n°AUT-094-2119-08-20200745406</a:t>
            </a:r>
            <a:endParaRPr sz="14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250"/>
              </a:spcBef>
            </a:pPr>
            <a:r>
              <a:rPr dirty="0" sz="1800" spc="5" b="1" i="1">
                <a:latin typeface="Monotype Corsiva"/>
                <a:cs typeface="Monotype Corsiva"/>
              </a:rPr>
              <a:t>Votre</a:t>
            </a:r>
            <a:r>
              <a:rPr dirty="0" sz="1800" spc="-100" b="1" i="1">
                <a:latin typeface="Monotype Corsiva"/>
                <a:cs typeface="Monotype Corsiva"/>
              </a:rPr>
              <a:t> </a:t>
            </a:r>
            <a:r>
              <a:rPr dirty="0" sz="1800" spc="5" b="1" i="1">
                <a:latin typeface="Monotype Corsiva"/>
                <a:cs typeface="Monotype Corsiva"/>
              </a:rPr>
              <a:t>sécurité</a:t>
            </a:r>
            <a:r>
              <a:rPr dirty="0" sz="1800" spc="-50" b="1" i="1">
                <a:latin typeface="Monotype Corsiva"/>
                <a:cs typeface="Monotype Corsiva"/>
              </a:rPr>
              <a:t> </a:t>
            </a:r>
            <a:r>
              <a:rPr dirty="0" sz="1800" spc="5" b="1" i="1">
                <a:latin typeface="Monotype Corsiva"/>
                <a:cs typeface="Monotype Corsiva"/>
              </a:rPr>
              <a:t>est</a:t>
            </a:r>
            <a:r>
              <a:rPr dirty="0" sz="1800" spc="-40" b="1" i="1">
                <a:latin typeface="Monotype Corsiva"/>
                <a:cs typeface="Monotype Corsiva"/>
              </a:rPr>
              <a:t> </a:t>
            </a:r>
            <a:r>
              <a:rPr dirty="0" sz="1800" spc="10" b="1" i="1">
                <a:latin typeface="Monotype Corsiva"/>
                <a:cs typeface="Monotype Corsiva"/>
              </a:rPr>
              <a:t>notre</a:t>
            </a:r>
            <a:r>
              <a:rPr dirty="0" sz="1800" spc="-145" b="1" i="1">
                <a:latin typeface="Monotype Corsiva"/>
                <a:cs typeface="Monotype Corsiva"/>
              </a:rPr>
              <a:t> </a:t>
            </a:r>
            <a:r>
              <a:rPr dirty="0" sz="1800" spc="5" b="1" i="1">
                <a:latin typeface="Monotype Corsiva"/>
                <a:cs typeface="Monotype Corsiva"/>
              </a:rPr>
              <a:t>priorité</a:t>
            </a:r>
            <a:endParaRPr sz="1800">
              <a:latin typeface="Monotype Corsiva"/>
              <a:cs typeface="Monotype Corsiva"/>
            </a:endParaRPr>
          </a:p>
          <a:p>
            <a:pPr algn="ctr" marL="219075" marR="212725">
              <a:lnSpc>
                <a:spcPct val="115300"/>
              </a:lnSpc>
              <a:spcBef>
                <a:spcPts val="125"/>
              </a:spcBef>
            </a:pPr>
            <a:r>
              <a:rPr dirty="0" sz="1050">
                <a:latin typeface="Calibri"/>
                <a:cs typeface="Calibri"/>
              </a:rPr>
              <a:t>« L’autorisation administrative </a:t>
            </a:r>
            <a:r>
              <a:rPr dirty="0" sz="1050" spc="-5">
                <a:latin typeface="Calibri"/>
                <a:cs typeface="Calibri"/>
              </a:rPr>
              <a:t>préalable </a:t>
            </a:r>
            <a:r>
              <a:rPr dirty="0" sz="1050">
                <a:latin typeface="Calibri"/>
                <a:cs typeface="Calibri"/>
              </a:rPr>
              <a:t>ne </a:t>
            </a:r>
            <a:r>
              <a:rPr dirty="0" sz="1050" spc="-5">
                <a:latin typeface="Calibri"/>
                <a:cs typeface="Calibri"/>
              </a:rPr>
              <a:t>confère </a:t>
            </a:r>
            <a:r>
              <a:rPr dirty="0" sz="1050">
                <a:latin typeface="Calibri"/>
                <a:cs typeface="Calibri"/>
              </a:rPr>
              <a:t>aucun caractère </a:t>
            </a:r>
            <a:r>
              <a:rPr dirty="0" sz="1050" spc="-5">
                <a:latin typeface="Calibri"/>
                <a:cs typeface="Calibri"/>
              </a:rPr>
              <a:t>officiel </a:t>
            </a:r>
            <a:r>
              <a:rPr dirty="0" sz="1050">
                <a:latin typeface="Calibri"/>
                <a:cs typeface="Calibri"/>
              </a:rPr>
              <a:t>à </a:t>
            </a:r>
            <a:r>
              <a:rPr dirty="0" sz="1050" spc="-5">
                <a:latin typeface="Calibri"/>
                <a:cs typeface="Calibri"/>
              </a:rPr>
              <a:t>l’entreprise </a:t>
            </a:r>
            <a:r>
              <a:rPr dirty="0" sz="1050">
                <a:latin typeface="Calibri"/>
                <a:cs typeface="Calibri"/>
              </a:rPr>
              <a:t>ou</a:t>
            </a:r>
            <a:r>
              <a:rPr dirty="0" sz="1050" spc="-120">
                <a:latin typeface="Calibri"/>
                <a:cs typeface="Calibri"/>
              </a:rPr>
              <a:t> </a:t>
            </a:r>
            <a:r>
              <a:rPr dirty="0" sz="1050" spc="-5">
                <a:latin typeface="Calibri"/>
                <a:cs typeface="Calibri"/>
              </a:rPr>
              <a:t>aux  personnes qui </a:t>
            </a:r>
            <a:r>
              <a:rPr dirty="0" sz="1050">
                <a:latin typeface="Calibri"/>
                <a:cs typeface="Calibri"/>
              </a:rPr>
              <a:t>en bénéficient. </a:t>
            </a:r>
            <a:r>
              <a:rPr dirty="0" sz="1050" spc="-5">
                <a:latin typeface="Calibri"/>
                <a:cs typeface="Calibri"/>
              </a:rPr>
              <a:t>Elle </a:t>
            </a:r>
            <a:r>
              <a:rPr dirty="0" sz="1050">
                <a:latin typeface="Calibri"/>
                <a:cs typeface="Calibri"/>
              </a:rPr>
              <a:t>n’engage en aucune manière la </a:t>
            </a:r>
            <a:r>
              <a:rPr dirty="0" sz="1050" spc="-5">
                <a:latin typeface="Calibri"/>
                <a:cs typeface="Calibri"/>
              </a:rPr>
              <a:t>responsabilité des pouvoirs  publics</a:t>
            </a:r>
            <a:r>
              <a:rPr dirty="0" sz="1050" spc="-30">
                <a:latin typeface="Calibri"/>
                <a:cs typeface="Calibri"/>
              </a:rPr>
              <a:t> </a:t>
            </a:r>
            <a:r>
              <a:rPr dirty="0" sz="1050">
                <a:latin typeface="Calibri"/>
                <a:cs typeface="Calibri"/>
              </a:rPr>
              <a:t>»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350520" y="6178296"/>
            <a:ext cx="1143000" cy="12192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350520" y="4806696"/>
            <a:ext cx="1143000" cy="11430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350520" y="3282696"/>
            <a:ext cx="1143000" cy="12954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350520" y="1682496"/>
            <a:ext cx="1143000" cy="13716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350520" y="0"/>
            <a:ext cx="1143000" cy="1389888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1874520" y="0"/>
            <a:ext cx="5681471" cy="5187696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2020-10-10T15:15:57Z</dcterms:created>
  <dcterms:modified xsi:type="dcterms:W3CDTF">2020-10-10T15:15:57Z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2020-10-10T00:00:00Z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2020-10-10T00:00:00Z</vt:filetime>
  </property>
</Properties>
</file>