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1930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06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47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3760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76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7946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43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97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19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12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01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1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26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33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5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37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11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defRPr>
                <a:solidFill>
                  <a:srgbClr val="000080"/>
                </a:solidFill>
              </a:defRPr>
            </a:pP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dirty="0"/>
              <a:t>Analysis of Daily Sub-Basin-wise Rainfall Data (July 2023)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6022559" cy="1096899"/>
          </a:xfrm>
        </p:spPr>
        <p:txBody>
          <a:bodyPr>
            <a:normAutofit/>
          </a:bodyPr>
          <a:lstStyle/>
          <a:p>
            <a:pPr>
              <a:defRPr>
                <a:solidFill>
                  <a:srgbClr val="800000"/>
                </a:solidFill>
              </a:defRPr>
            </a:pPr>
            <a:r>
              <a:rPr lang="en-IN" dirty="0"/>
              <a:t>Data Source: India Meteorological Department (IMD)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CF2D3F-C3AB-78E9-20E3-39C62A5861E3}"/>
              </a:ext>
            </a:extLst>
          </p:cNvPr>
          <p:cNvSpPr txBox="1"/>
          <p:nvPr/>
        </p:nvSpPr>
        <p:spPr>
          <a:xfrm>
            <a:off x="11575" y="5916869"/>
            <a:ext cx="44996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M.SAI DEEKSHITHA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CC798-56AB-24CF-842D-8B2CB6B41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graph illustrates the Average Rainfall Analysis</a:t>
            </a:r>
            <a:endParaRPr lang="en-IN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1AE62F49-F510-08DD-6DC6-7FDF576DC68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3800" b="3800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1CCAD-03D7-4F66-B076-BAB9A4C15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138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BDA1-3A71-B19A-15F0-3021F70E3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graph illustrates the Daily Average Rainfall of Over Time</a:t>
            </a:r>
            <a:endParaRPr lang="en-IN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C381BAD-646A-1354-F2D9-6893FC9794E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309" r="1309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8CB88D-2C13-B111-8916-01E682F73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050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Contains 2185 records of rainfall data.</a:t>
            </a:r>
          </a:p>
          <a:p>
            <a:r>
              <a:t>• Covers multiple basins &amp; sub-basins across India.</a:t>
            </a:r>
          </a:p>
          <a:p>
            <a:r>
              <a:t>• Data for July 2023, sourced from IMD GRID MODEL.</a:t>
            </a:r>
          </a:p>
          <a:p>
            <a:r>
              <a:t>• Includes average daily rainfall measurements.</a:t>
            </a:r>
          </a:p>
          <a:p>
            <a:r>
              <a:t>• Some missing values in Avg_rainfall column.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Data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Basin: Major river basins in India.</a:t>
            </a:r>
          </a:p>
          <a:p>
            <a:r>
              <a:t>• Subbasin: Subdivisions within the basins.</a:t>
            </a:r>
          </a:p>
          <a:p>
            <a:r>
              <a:t>• Date: Daily rainfall record.</a:t>
            </a:r>
          </a:p>
          <a:p>
            <a:r>
              <a:t>• Avg_rainfall: Rainfall amount in mm.</a:t>
            </a:r>
          </a:p>
          <a:p>
            <a:r>
              <a:t>• Agency_name: Source - IMD GRID MODEL.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Daily Rainfall Trend (July 2023)</a:t>
            </a:r>
          </a:p>
        </p:txBody>
      </p:sp>
      <p:pic>
        <p:nvPicPr>
          <p:cNvPr id="3" name="Picture 2" descr="rainfall_tre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930400"/>
            <a:ext cx="6400800" cy="320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79677" y="5602069"/>
            <a:ext cx="54516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>
                <a:solidFill>
                  <a:srgbClr val="92D050"/>
                </a:solidFill>
              </a:rPr>
              <a:t>This graph illustrates the daily average rainfall trend across all sub-basins in July 2023.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r>
              <a:rPr dirty="0"/>
              <a:t>• Daily rainfall varied significantly across sub-basins.</a:t>
            </a:r>
          </a:p>
          <a:p>
            <a:r>
              <a:rPr dirty="0"/>
              <a:t>• Some regions experienced higher peaks in precipitation.</a:t>
            </a:r>
          </a:p>
          <a:p>
            <a:r>
              <a:rPr dirty="0"/>
              <a:t>• The IMD GRID MODEL provides accurate tracking.</a:t>
            </a:r>
          </a:p>
          <a:p>
            <a:r>
              <a:rPr dirty="0"/>
              <a:t>• Potential use for weather forecasting and planning.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8E949-FE92-D8D7-32B0-9FB2718A6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graph illustrates the Distribution of  Average Rainfall </a:t>
            </a:r>
            <a:endParaRPr lang="en-IN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386F301-F1A6-E0C0-9834-AF4CB1916B0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3512" r="13512"/>
          <a:stretch>
            <a:fillRect/>
          </a:stretch>
        </p:blipFill>
        <p:spPr>
          <a:xfrm>
            <a:off x="751784" y="612775"/>
            <a:ext cx="6063343" cy="41148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24B85-E3BD-2EED-810B-03EC3DEBD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5369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72716-D9BD-B5C6-01DD-192297B06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graph illustrates the Heatmap of Average Rainfall by sub-basin and Date</a:t>
            </a:r>
            <a:endParaRPr lang="en-IN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85A41A9C-FDED-EBA2-219D-3942DF7A503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6041" r="6041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46046-9BA3-D9EC-168B-43E9221EC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920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CB85A-4A36-B9C5-CB3E-E5A5123BB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graph illustrates the Boxplot of Average Rainfall</a:t>
            </a:r>
            <a:endParaRPr lang="en-IN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7BC639C-6F05-B6E5-4F74-F8E5A34B1AA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4143" r="4143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D6D981-FCE1-39A0-FE63-EBD019A46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035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50D49-FDE4-9CDF-1867-B6E75E91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graph illustrates the Average Rainfall of Sub-Basin</a:t>
            </a:r>
            <a:endParaRPr lang="en-IN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DC078F4-53EB-CDE4-91B7-27FCE34C1BC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5324" b="5324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4DA41-DC25-31B5-4771-FE9BE7B85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967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</TotalTime>
  <Words>234</Words>
  <Application>Microsoft Office PowerPoint</Application>
  <PresentationFormat>On-screen Show (4:3)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Times New Roman</vt:lpstr>
      <vt:lpstr>Trebuchet MS</vt:lpstr>
      <vt:lpstr>Wingdings 3</vt:lpstr>
      <vt:lpstr>Facet</vt:lpstr>
      <vt:lpstr>   Analysis of Daily Sub-Basin-wise Rainfall Data (July 2023)</vt:lpstr>
      <vt:lpstr>Dataset Overview</vt:lpstr>
      <vt:lpstr>Key Data Fields</vt:lpstr>
      <vt:lpstr>Daily Rainfall Trend (July 2023)</vt:lpstr>
      <vt:lpstr>  • Daily rainfall varied significantly across sub-basins. • Some regions experienced higher peaks in precipitation. • The IMD GRID MODEL provides accurate tracking. • Potential use for weather forecasting and planning.</vt:lpstr>
      <vt:lpstr>This graph illustrates the Distribution of  Average Rainfall </vt:lpstr>
      <vt:lpstr>This graph illustrates the Heatmap of Average Rainfall by sub-basin and Date</vt:lpstr>
      <vt:lpstr>This graph illustrates the Boxplot of Average Rainfall</vt:lpstr>
      <vt:lpstr>This graph illustrates the Average Rainfall of Sub-Basin</vt:lpstr>
      <vt:lpstr>This graph illustrates the Average Rainfall Analysis</vt:lpstr>
      <vt:lpstr>This graph illustrates the Daily Average Rainfall of Over Time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Pavan Chapala</dc:creator>
  <cp:keywords/>
  <dc:description>generated using python-pptx</dc:description>
  <cp:lastModifiedBy>Pavan Chapala</cp:lastModifiedBy>
  <cp:revision>3</cp:revision>
  <dcterms:created xsi:type="dcterms:W3CDTF">2013-01-27T09:14:16Z</dcterms:created>
  <dcterms:modified xsi:type="dcterms:W3CDTF">2025-03-23T22:57:24Z</dcterms:modified>
  <cp:category/>
</cp:coreProperties>
</file>