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797-6864-4CF2-8A4E-1A8B2B85222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29D0-D045-4C0D-A2CC-1BE0BAFAA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887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797-6864-4CF2-8A4E-1A8B2B85222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29D0-D045-4C0D-A2CC-1BE0BAFAA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6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797-6864-4CF2-8A4E-1A8B2B85222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29D0-D045-4C0D-A2CC-1BE0BAFAA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2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797-6864-4CF2-8A4E-1A8B2B85222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29D0-D045-4C0D-A2CC-1BE0BAFAA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97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797-6864-4CF2-8A4E-1A8B2B85222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29D0-D045-4C0D-A2CC-1BE0BAFAA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57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797-6864-4CF2-8A4E-1A8B2B85222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29D0-D045-4C0D-A2CC-1BE0BAFAA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797-6864-4CF2-8A4E-1A8B2B85222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29D0-D045-4C0D-A2CC-1BE0BAFAA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1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797-6864-4CF2-8A4E-1A8B2B85222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29D0-D045-4C0D-A2CC-1BE0BAFAA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65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797-6864-4CF2-8A4E-1A8B2B85222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29D0-D045-4C0D-A2CC-1BE0BAFAA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3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797-6864-4CF2-8A4E-1A8B2B85222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29D0-D045-4C0D-A2CC-1BE0BAFAA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08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DF797-6864-4CF2-8A4E-1A8B2B85222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529D0-D045-4C0D-A2CC-1BE0BAFAA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8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DF797-6864-4CF2-8A4E-1A8B2B85222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529D0-D045-4C0D-A2CC-1BE0BAFAA0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84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atra.com/" TargetMode="External"/><Relationship Id="rId2" Type="http://schemas.openxmlformats.org/officeDocument/2006/relationships/hyperlink" Target="http://www.makemytri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otc.in/" TargetMode="External"/><Relationship Id="rId4" Type="http://schemas.openxmlformats.org/officeDocument/2006/relationships/hyperlink" Target="http://www.thrillophilia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2">
            <a:extLst>
              <a:ext uri="{FF2B5EF4-FFF2-40B4-BE49-F238E27FC236}">
                <a16:creationId xmlns:a16="http://schemas.microsoft.com/office/drawing/2014/main" id="{622C0107-1252-16FC-EE5D-1B037A5EA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23888"/>
            <a:ext cx="10596563" cy="3263900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CVR COLLEGE OF ENGINEERING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CSE II Year II Semester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Time/Field Based Research Project Review-1, Feb. 2025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Content Placeholder 3">
            <a:extLst>
              <a:ext uri="{FF2B5EF4-FFF2-40B4-BE49-F238E27FC236}">
                <a16:creationId xmlns:a16="http://schemas.microsoft.com/office/drawing/2014/main" id="{39B9DB6B-EA2E-E9BB-D9C6-7282906A49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4090988"/>
            <a:ext cx="10515600" cy="20859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Student 1   23B81A05K8 – K.ANKITHA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Student  2  23B81A05L7 – L. HARSHITH</a:t>
            </a:r>
          </a:p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Student  3  23B81A05P1 – P. SAIDEEPAK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6">
            <a:extLst>
              <a:ext uri="{FF2B5EF4-FFF2-40B4-BE49-F238E27FC236}">
                <a16:creationId xmlns:a16="http://schemas.microsoft.com/office/drawing/2014/main" id="{8058B368-0FB1-D84B-A3EB-01AAEB43B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7" y="515733"/>
            <a:ext cx="1046162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B459-6551-F642-0D8B-B56771C5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diagram of a car sharing system&#10;&#10;AI-generated content may be incorrect.">
            <a:extLst>
              <a:ext uri="{FF2B5EF4-FFF2-40B4-BE49-F238E27FC236}">
                <a16:creationId xmlns:a16="http://schemas.microsoft.com/office/drawing/2014/main" id="{0222F471-1216-5583-BE8E-941DDCBFD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31" y="1139876"/>
            <a:ext cx="11730649" cy="5222370"/>
          </a:xfrm>
        </p:spPr>
      </p:pic>
    </p:spTree>
    <p:extLst>
      <p:ext uri="{BB962C8B-B14F-4D97-AF65-F5344CB8AC3E}">
        <p14:creationId xmlns:p14="http://schemas.microsoft.com/office/powerpoint/2010/main" val="74105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6FCE-F575-D3D9-3565-4EDB07A9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44" y="0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1C2A-94B6-CCCB-BCAC-218172BEA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7380"/>
            <a:ext cx="8390191" cy="1719006"/>
          </a:xfrm>
        </p:spPr>
        <p:txBody>
          <a:bodyPr>
            <a:normAutofit/>
          </a:bodyPr>
          <a:lstStyle/>
          <a:p>
            <a:r>
              <a:rPr lang="en-US" sz="2800" dirty="0"/>
              <a:t>🌍 </a:t>
            </a:r>
            <a:r>
              <a:rPr lang="en-US" sz="2800" b="1" dirty="0"/>
              <a:t>Web References: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E980BD-091A-50C1-81E2-B03946ABCF9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6952" y="2895854"/>
            <a:ext cx="107617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47BCBA3-F9FC-CEDD-A95C-E9A5F4A33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44" y="1880190"/>
            <a:ext cx="852566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MakeMyTrip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www.makemytrip.com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Full travel booking (flights, hotels, packages).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Yatra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www.yatra.com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Online travel packages &amp; hotel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Thrillophilia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www.thrillophilia.com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Adventure trips &amp; curated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SOTC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www.sotc.in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Guided tours &amp; international travel. </a:t>
            </a:r>
          </a:p>
        </p:txBody>
      </p:sp>
    </p:spTree>
    <p:extLst>
      <p:ext uri="{BB962C8B-B14F-4D97-AF65-F5344CB8AC3E}">
        <p14:creationId xmlns:p14="http://schemas.microsoft.com/office/powerpoint/2010/main" val="54641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459127-FBC2-37ED-4D71-551700EFD811}"/>
              </a:ext>
            </a:extLst>
          </p:cNvPr>
          <p:cNvSpPr txBox="1"/>
          <p:nvPr/>
        </p:nvSpPr>
        <p:spPr>
          <a:xfrm>
            <a:off x="2136140" y="2411214"/>
            <a:ext cx="610108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305505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FD5D-EF8F-BECA-9E19-3EFA1FDB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992" y="224980"/>
            <a:ext cx="9660414" cy="13208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ExploreEase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Smart Tourism Management   System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6A72-F72C-33E1-5D2E-662D88465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06" y="1545780"/>
            <a:ext cx="9312241" cy="44036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ExploreEase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Smart Tourism Management System.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K.Ankitha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L.Harshith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Sai Deepak.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Numbers: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23B81A05K8,23B81A05L7, 23B81A05P1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CVR College of Engineering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CSE,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 Year II Semester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Review: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Real-Time/Field-Based Research Project Review-I, Feb 2025</a:t>
            </a:r>
          </a:p>
        </p:txBody>
      </p:sp>
      <p:pic>
        <p:nvPicPr>
          <p:cNvPr id="7" name="Picture 6" descr="A logo with mountains and waves&#10;&#10;AI-generated content may be incorrect.">
            <a:extLst>
              <a:ext uri="{FF2B5EF4-FFF2-40B4-BE49-F238E27FC236}">
                <a16:creationId xmlns:a16="http://schemas.microsoft.com/office/drawing/2014/main" id="{41A59F59-F881-C3DC-DA3B-D531A6031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26" y="71399"/>
            <a:ext cx="1382366" cy="138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9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CC44-6463-3B8B-18C7-4A98C229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89" y="557289"/>
            <a:ext cx="8596668" cy="737419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60D77-F619-C8D3-CE61-CFD0352B7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89" y="2177521"/>
            <a:ext cx="9758251" cy="148717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tourism platforms do not offer seamless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state-wise road trip packages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custom vehicle selection, accommodation, and food.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3BA2A-3E5A-745F-C376-98FA3B6831A3}"/>
              </a:ext>
            </a:extLst>
          </p:cNvPr>
          <p:cNvSpPr txBox="1"/>
          <p:nvPr/>
        </p:nvSpPr>
        <p:spPr>
          <a:xfrm>
            <a:off x="647189" y="1332862"/>
            <a:ext cx="3736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Domain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28177-2311-CECA-9840-ADDCA9274A1D}"/>
              </a:ext>
            </a:extLst>
          </p:cNvPr>
          <p:cNvSpPr txBox="1"/>
          <p:nvPr/>
        </p:nvSpPr>
        <p:spPr>
          <a:xfrm>
            <a:off x="785597" y="3326398"/>
            <a:ext cx="610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139A94-3023-9B99-531C-010DCC433057}"/>
              </a:ext>
            </a:extLst>
          </p:cNvPr>
          <p:cNvSpPr txBox="1">
            <a:spLocks/>
          </p:cNvSpPr>
          <p:nvPr/>
        </p:nvSpPr>
        <p:spPr>
          <a:xfrm>
            <a:off x="907517" y="4176274"/>
            <a:ext cx="8596668" cy="1487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D7C1C3E-A63E-9923-D327-840388279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89" y="3678363"/>
            <a:ext cx="951057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tourism website that provides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customized road-trip-friendly packages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across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Telangana, Andhra Pradesh, Karnataka, Maharashtra, and Goa.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 vehicles, buses, accommodations, and food options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8893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256E-1422-F7D1-62C5-633231F0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-114926"/>
            <a:ext cx="8596668" cy="972489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 &amp; Challenges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63570-0B6D-A1BC-59E5-727298C42BB2}"/>
              </a:ext>
            </a:extLst>
          </p:cNvPr>
          <p:cNvSpPr txBox="1"/>
          <p:nvPr/>
        </p:nvSpPr>
        <p:spPr>
          <a:xfrm>
            <a:off x="471949" y="657666"/>
            <a:ext cx="373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57D1-1AD5-BC36-ADAD-8712E908DBD4}"/>
              </a:ext>
            </a:extLst>
          </p:cNvPr>
          <p:cNvSpPr txBox="1"/>
          <p:nvPr/>
        </p:nvSpPr>
        <p:spPr>
          <a:xfrm>
            <a:off x="471949" y="2465160"/>
            <a:ext cx="3736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914287-F284-C5CC-76AE-ACED1F5EBBD0}"/>
              </a:ext>
            </a:extLst>
          </p:cNvPr>
          <p:cNvSpPr txBox="1">
            <a:spLocks/>
          </p:cNvSpPr>
          <p:nvPr/>
        </p:nvSpPr>
        <p:spPr>
          <a:xfrm>
            <a:off x="755650" y="3414362"/>
            <a:ext cx="8596668" cy="1670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DF242-1D32-3ED2-18A3-483D3A68B2F3}"/>
              </a:ext>
            </a:extLst>
          </p:cNvPr>
          <p:cNvSpPr txBox="1"/>
          <p:nvPr/>
        </p:nvSpPr>
        <p:spPr>
          <a:xfrm>
            <a:off x="403123" y="4396559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the Disadvantages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FF1588-DB84-4C60-F900-E8E1BD9E54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3418" y="1119331"/>
            <a:ext cx="9562233" cy="128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MakeMyTrip, Yatra, Thomas Cook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Offer full-fledged travel booking (flights, hotels, packages).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Thrillophilia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TravelTriangle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Focus on adventure &amp; customizable packages.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SOTC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guided tours &amp; group travel options.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5E906BE-8483-46D8-8B5A-FF1C70DEDDD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94967" y="2962316"/>
            <a:ext cx="12211665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Customization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Most platforms lack dynamic customization options (vehicles, accommodation, add-ons).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 Booking 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Multiple steps and external redirections cause confusion.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Costs &amp; Hidden Charges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Extra charges for modifications, cancellations, and peak season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57BFA8-8695-7799-A14F-C8EC91E31095}"/>
              </a:ext>
            </a:extLst>
          </p:cNvPr>
          <p:cNvSpPr txBox="1"/>
          <p:nvPr/>
        </p:nvSpPr>
        <p:spPr>
          <a:xfrm>
            <a:off x="403123" y="4912802"/>
            <a:ext cx="11033227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Flexible &amp; Customizable Packages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Users can personalize vehicles, accommodation, and food.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Booking 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Simple UI with direct selections, reducing confusion.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Transparent Pricing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No hidden charges, clear cost breakdown for every selection. </a:t>
            </a:r>
          </a:p>
        </p:txBody>
      </p:sp>
    </p:spTree>
    <p:extLst>
      <p:ext uri="{BB962C8B-B14F-4D97-AF65-F5344CB8AC3E}">
        <p14:creationId xmlns:p14="http://schemas.microsoft.com/office/powerpoint/2010/main" val="63140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FB44-6ED7-4954-D2EF-AFD84C2C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49" y="0"/>
            <a:ext cx="10515600" cy="1325563"/>
          </a:xfrm>
        </p:spPr>
        <p:txBody>
          <a:bodyPr/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8C1ACE-69D7-6636-3658-52DD15523E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6249" y="851551"/>
            <a:ext cx="12035247" cy="562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1. </a:t>
            </a:r>
            <a:r>
              <a:rPr lang="en-US" sz="1800" b="1" u="sng" dirty="0" err="1"/>
              <a:t>Goibibo</a:t>
            </a:r>
            <a:endParaRPr lang="en-US" sz="18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Dynamic Pricing:</a:t>
            </a:r>
            <a:r>
              <a:rPr lang="en-US" sz="1800" dirty="0"/>
              <a:t> Offers deals based on demand and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Multi-Transport Booking:</a:t>
            </a:r>
            <a:r>
              <a:rPr lang="en-US" sz="1800" dirty="0"/>
              <a:t> Allows booking flights, trains, and buses along with hotels.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GoCash</a:t>
            </a:r>
            <a:r>
              <a:rPr lang="en-US" sz="1800" b="1" dirty="0"/>
              <a:t> Rewards:</a:t>
            </a:r>
            <a:r>
              <a:rPr lang="en-US" sz="1800" dirty="0"/>
              <a:t> Provides loyalty points for discounts on future bookings.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b="1" dirty="0"/>
              <a:t>2. </a:t>
            </a:r>
            <a:r>
              <a:rPr lang="en-US" sz="1800" b="1" u="sng" dirty="0"/>
              <a:t>MakeMyTrip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Comprehensive Travel Solutions:</a:t>
            </a:r>
            <a:r>
              <a:rPr lang="en-US" sz="1800" dirty="0"/>
              <a:t> Covers flights, hotels, and holiday packages.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Customizable Itineraries:</a:t>
            </a:r>
            <a:r>
              <a:rPr lang="en-US" sz="1800" dirty="0"/>
              <a:t> Users can modify travel plans before booking.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24/7 Customer Support:</a:t>
            </a:r>
            <a:r>
              <a:rPr lang="en-US" sz="1800" dirty="0"/>
              <a:t> Ensures assistance throughout the trip.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b="1" u="sng" dirty="0"/>
              <a:t>3</a:t>
            </a:r>
            <a:r>
              <a:rPr lang="en-US" sz="1800" b="1" u="sng"/>
              <a:t>. </a:t>
            </a:r>
            <a:r>
              <a:rPr lang="en-US" sz="1800" b="1" u="sng" dirty="0"/>
              <a:t>SOTC</a:t>
            </a:r>
          </a:p>
          <a:p>
            <a:r>
              <a:rPr lang="en-US" sz="1800" b="1" dirty="0"/>
              <a:t>Key Features Relevant to </a:t>
            </a:r>
            <a:r>
              <a:rPr lang="en-US" sz="1800" b="1" dirty="0" err="1"/>
              <a:t>ExploreEase</a:t>
            </a:r>
            <a:r>
              <a:rPr lang="en-US" sz="1800" b="1" dirty="0"/>
              <a:t>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International &amp; Domestic Packages:</a:t>
            </a:r>
            <a:r>
              <a:rPr lang="en-US" sz="1800" dirty="0"/>
              <a:t> Offers curated tours for different budgets.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Group Travel Options:</a:t>
            </a:r>
            <a:r>
              <a:rPr lang="en-US" sz="1800" dirty="0"/>
              <a:t> Specializes in family and corporate packages.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Visa Assistance:</a:t>
            </a:r>
            <a:r>
              <a:rPr lang="en-US" sz="1800" dirty="0"/>
              <a:t> Helps travelers with documentation and visa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18381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6B8C-5B56-7A08-FBEA-F53EC37D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 &amp; Modules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EA9ED-5A0D-D9BA-15E5-34E94557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2939"/>
            <a:ext cx="8596668" cy="578202"/>
          </a:xfrm>
        </p:spPr>
        <p:txBody>
          <a:bodyPr/>
          <a:lstStyle/>
          <a:p>
            <a:r>
              <a:rPr lang="en-US" i="1" dirty="0"/>
              <a:t>Tourism Website with Custom Road-Trip Packages </a:t>
            </a:r>
            <a:endParaRPr lang="en-US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80BB4-AF9F-4C7E-8E16-388681E2B8B2}"/>
              </a:ext>
            </a:extLst>
          </p:cNvPr>
          <p:cNvSpPr txBox="1"/>
          <p:nvPr/>
        </p:nvSpPr>
        <p:spPr>
          <a:xfrm>
            <a:off x="677334" y="1417992"/>
            <a:ext cx="610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EA993-EDAB-8D7A-9C60-723E985F4B2F}"/>
              </a:ext>
            </a:extLst>
          </p:cNvPr>
          <p:cNvSpPr txBox="1"/>
          <p:nvPr/>
        </p:nvSpPr>
        <p:spPr>
          <a:xfrm>
            <a:off x="677334" y="2601141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3A1AA6A-0A26-8319-A097-3BDF0425F2E5}"/>
              </a:ext>
            </a:extLst>
          </p:cNvPr>
          <p:cNvSpPr txBox="1">
            <a:spLocks/>
          </p:cNvSpPr>
          <p:nvPr/>
        </p:nvSpPr>
        <p:spPr>
          <a:xfrm>
            <a:off x="677334" y="3179343"/>
            <a:ext cx="8596668" cy="578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1️⃣ </a:t>
            </a:r>
            <a:r>
              <a:rPr lang="en-US" b="1" dirty="0"/>
              <a:t>User Authentication</a:t>
            </a:r>
            <a:r>
              <a:rPr lang="en-US" dirty="0"/>
              <a:t> </a:t>
            </a:r>
            <a:r>
              <a:rPr lang="en-US" i="1" dirty="0"/>
              <a:t>(Login/Signup)</a:t>
            </a:r>
            <a:br>
              <a:rPr lang="en-US" dirty="0"/>
            </a:br>
            <a:r>
              <a:rPr lang="en-US" dirty="0"/>
              <a:t>2️⃣ </a:t>
            </a:r>
            <a:r>
              <a:rPr lang="en-US" b="1" dirty="0"/>
              <a:t>Package Selection</a:t>
            </a:r>
            <a:r>
              <a:rPr lang="en-US" dirty="0"/>
              <a:t> </a:t>
            </a:r>
            <a:r>
              <a:rPr lang="en-US" i="1" dirty="0"/>
              <a:t>(State-wise &amp; Category-wise Packages)</a:t>
            </a:r>
            <a:br>
              <a:rPr lang="en-US" dirty="0"/>
            </a:br>
            <a:r>
              <a:rPr lang="en-US" dirty="0"/>
              <a:t>3️⃣ </a:t>
            </a:r>
            <a:r>
              <a:rPr lang="en-US" b="1" dirty="0"/>
              <a:t>Vehicle Selection</a:t>
            </a:r>
            <a:r>
              <a:rPr lang="en-US" dirty="0"/>
              <a:t> </a:t>
            </a:r>
            <a:r>
              <a:rPr lang="en-US" i="1" dirty="0"/>
              <a:t>(4-12 seater cars/buses)</a:t>
            </a:r>
            <a:br>
              <a:rPr lang="en-US" dirty="0"/>
            </a:br>
            <a:r>
              <a:rPr lang="en-US" dirty="0"/>
              <a:t>4️⃣ </a:t>
            </a:r>
            <a:r>
              <a:rPr lang="en-US" b="1" dirty="0"/>
              <a:t>Optional Accommodation Selection</a:t>
            </a:r>
            <a:br>
              <a:rPr lang="en-US" dirty="0"/>
            </a:br>
            <a:r>
              <a:rPr lang="en-US" dirty="0"/>
              <a:t>5️⃣ </a:t>
            </a:r>
            <a:r>
              <a:rPr lang="en-US" b="1" dirty="0"/>
              <a:t>Optional Food Selection</a:t>
            </a:r>
            <a:br>
              <a:rPr lang="en-US" dirty="0"/>
            </a:br>
            <a:r>
              <a:rPr lang="en-US" dirty="0"/>
              <a:t>6️⃣ </a:t>
            </a:r>
            <a:r>
              <a:rPr lang="en-US" b="1" dirty="0"/>
              <a:t>Booking &amp; Payment System</a:t>
            </a:r>
            <a:br>
              <a:rPr lang="en-US" dirty="0"/>
            </a:br>
            <a:r>
              <a:rPr lang="en-US" dirty="0"/>
              <a:t>7️⃣ </a:t>
            </a:r>
            <a:r>
              <a:rPr lang="en-US" b="1" dirty="0"/>
              <a:t>Driver &amp; Trip Review System</a:t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4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EE05-0C2B-ED7B-6CBE-FCC2A6F3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74831"/>
            <a:ext cx="9646537" cy="13208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&amp; Non-Functional Requirements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2DA4-F364-6492-37A9-E07DFBC4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589" y="2114984"/>
            <a:ext cx="8596668" cy="23098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Package Selection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&amp; Seat Selection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Accommodation &amp; Food Integration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Processing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Review System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1E23A-3439-CC4C-2B58-67D86CC2EA86}"/>
              </a:ext>
            </a:extLst>
          </p:cNvPr>
          <p:cNvSpPr txBox="1"/>
          <p:nvPr/>
        </p:nvSpPr>
        <p:spPr>
          <a:xfrm>
            <a:off x="795321" y="1641528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70B95-83D8-D9A8-5435-15283B9F6C90}"/>
              </a:ext>
            </a:extLst>
          </p:cNvPr>
          <p:cNvSpPr txBox="1"/>
          <p:nvPr/>
        </p:nvSpPr>
        <p:spPr>
          <a:xfrm>
            <a:off x="977532" y="4424795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11CDE-D708-E2F3-0624-3484434016EE}"/>
              </a:ext>
            </a:extLst>
          </p:cNvPr>
          <p:cNvSpPr txBox="1"/>
          <p:nvPr/>
        </p:nvSpPr>
        <p:spPr>
          <a:xfrm>
            <a:off x="867589" y="4886460"/>
            <a:ext cx="6225540" cy="1421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&amp; Scalable Database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 &amp; Reliability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0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DD78-3127-39D2-E3A9-B2AEEF07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Requirements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A49EBA9-4A08-AC0F-CEA0-930DEDF729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690" y="1935281"/>
            <a:ext cx="41271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least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8GB RAM, 4-core CPU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AWS RDS / Firebase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C870C-2EE8-33EF-22CB-40AB743692BA}"/>
              </a:ext>
            </a:extLst>
          </p:cNvPr>
          <p:cNvSpPr txBox="1"/>
          <p:nvPr/>
        </p:nvSpPr>
        <p:spPr>
          <a:xfrm>
            <a:off x="550196" y="1303838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ABB11-302A-37FC-B3F7-3970702AEC2C}"/>
              </a:ext>
            </a:extLst>
          </p:cNvPr>
          <p:cNvSpPr txBox="1"/>
          <p:nvPr/>
        </p:nvSpPr>
        <p:spPr>
          <a:xfrm>
            <a:off x="550196" y="3198167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75F3C6-0A55-665F-5734-4486D91264D2}"/>
              </a:ext>
            </a:extLst>
          </p:cNvPr>
          <p:cNvSpPr txBox="1">
            <a:spLocks/>
          </p:cNvSpPr>
          <p:nvPr/>
        </p:nvSpPr>
        <p:spPr>
          <a:xfrm>
            <a:off x="825500" y="3620213"/>
            <a:ext cx="8596668" cy="2384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FC87A8-ED82-20DE-E879-D340E6562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642" y="3796723"/>
            <a:ext cx="479810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Node.js, Express.js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Integrations: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Google Maps API,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Razer Pay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8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8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company&#10;&#10;AI-generated content may be incorrect.">
            <a:extLst>
              <a:ext uri="{FF2B5EF4-FFF2-40B4-BE49-F238E27FC236}">
                <a16:creationId xmlns:a16="http://schemas.microsoft.com/office/drawing/2014/main" id="{CC94E25F-3460-F732-36D1-81B733DA1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329" y="-115594"/>
            <a:ext cx="7184570" cy="68998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C12A04-B06F-D3B5-D6D8-452985B1BF81}"/>
              </a:ext>
            </a:extLst>
          </p:cNvPr>
          <p:cNvSpPr txBox="1"/>
          <p:nvPr/>
        </p:nvSpPr>
        <p:spPr>
          <a:xfrm>
            <a:off x="167148" y="169295"/>
            <a:ext cx="346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 CHART :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4DF530CA-BA1E-6BF4-117D-2C165535ED62}"/>
              </a:ext>
            </a:extLst>
          </p:cNvPr>
          <p:cNvSpPr/>
          <p:nvPr/>
        </p:nvSpPr>
        <p:spPr>
          <a:xfrm rot="16200000">
            <a:off x="998489" y="4894117"/>
            <a:ext cx="1261208" cy="204019"/>
          </a:xfrm>
          <a:prstGeom prst="curved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pic>
        <p:nvPicPr>
          <p:cNvPr id="1028" name="Picture 4" descr="Notification White Icons – Free Download SVG, PNG, GIF">
            <a:extLst>
              <a:ext uri="{FF2B5EF4-FFF2-40B4-BE49-F238E27FC236}">
                <a16:creationId xmlns:a16="http://schemas.microsoft.com/office/drawing/2014/main" id="{0F049E59-DD6E-11EA-0BDE-08539442F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15" y="4175022"/>
            <a:ext cx="204020" cy="20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80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435</TotalTime>
  <Words>700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2013 - 2022 Theme</vt:lpstr>
      <vt:lpstr>CVR COLLEGE OF ENGINEERING  Department of CSE  B.Tech CSE II Year II Semester   Real Time/Field Based Research Project Review-1, Feb. 2025</vt:lpstr>
      <vt:lpstr> ExploreEase: Smart Tourism Management   System</vt:lpstr>
      <vt:lpstr>Introduction </vt:lpstr>
      <vt:lpstr>Existing Work &amp; Challenges</vt:lpstr>
      <vt:lpstr>Literature Review </vt:lpstr>
      <vt:lpstr>Proposed Method &amp; Modules </vt:lpstr>
      <vt:lpstr>Functional &amp; Non-Functional Requirements </vt:lpstr>
      <vt:lpstr>Hardware &amp; Software Requirements </vt:lpstr>
      <vt:lpstr>PowerPoint Presentation</vt:lpstr>
      <vt:lpstr>Architecture Diagram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ADAMA VAMSHI REDDY</dc:creator>
  <cp:lastModifiedBy>PABBU SAIDEEPAK</cp:lastModifiedBy>
  <cp:revision>10</cp:revision>
  <dcterms:created xsi:type="dcterms:W3CDTF">2025-02-12T14:24:32Z</dcterms:created>
  <dcterms:modified xsi:type="dcterms:W3CDTF">2025-02-13T11:25:19Z</dcterms:modified>
</cp:coreProperties>
</file>