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0" r:id="rId2"/>
    <p:sldMasterId id="2147483649" r:id="rId3"/>
    <p:sldMasterId id="2147483648" r:id="rId4"/>
  </p:sldMasterIdLst>
  <p:notesMasterIdLst>
    <p:notesMasterId r:id="rId22"/>
  </p:notesMasterIdLst>
  <p:sldIdLst>
    <p:sldId id="381" r:id="rId5"/>
    <p:sldId id="382" r:id="rId6"/>
    <p:sldId id="383" r:id="rId7"/>
    <p:sldId id="386" r:id="rId8"/>
    <p:sldId id="401" r:id="rId9"/>
    <p:sldId id="392" r:id="rId10"/>
    <p:sldId id="408" r:id="rId11"/>
    <p:sldId id="390" r:id="rId12"/>
    <p:sldId id="393" r:id="rId13"/>
    <p:sldId id="404" r:id="rId14"/>
    <p:sldId id="405" r:id="rId15"/>
    <p:sldId id="403" r:id="rId16"/>
    <p:sldId id="402" r:id="rId17"/>
    <p:sldId id="411" r:id="rId18"/>
    <p:sldId id="399" r:id="rId19"/>
    <p:sldId id="395" r:id="rId20"/>
    <p:sldId id="3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18F4BD-48BD-4052-95F4-B05B78F0263C}" v="1365" dt="2023-06-15T11:27:51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1023" autoAdjust="0"/>
  </p:normalViewPr>
  <p:slideViewPr>
    <p:cSldViewPr snapToGrid="0">
      <p:cViewPr varScale="1">
        <p:scale>
          <a:sx n="57" d="100"/>
          <a:sy n="57" d="100"/>
        </p:scale>
        <p:origin x="99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 Chaturvedi" userId="1d990e0e-3e19-4d52-bc5f-8eac18dc981e" providerId="ADAL" clId="{3718F4BD-48BD-4052-95F4-B05B78F0263C}"/>
    <pc:docChg chg="undo custSel addSld delSld modSld sldOrd">
      <pc:chgData name="Pradeep Chaturvedi" userId="1d990e0e-3e19-4d52-bc5f-8eac18dc981e" providerId="ADAL" clId="{3718F4BD-48BD-4052-95F4-B05B78F0263C}" dt="2023-06-15T11:26:28.212" v="2962" actId="14100"/>
      <pc:docMkLst>
        <pc:docMk/>
      </pc:docMkLst>
      <pc:sldChg chg="addSp delSp modSp mod ord delAnim modAnim">
        <pc:chgData name="Pradeep Chaturvedi" userId="1d990e0e-3e19-4d52-bc5f-8eac18dc981e" providerId="ADAL" clId="{3718F4BD-48BD-4052-95F4-B05B78F0263C}" dt="2023-06-09T12:33:46.637" v="2727"/>
        <pc:sldMkLst>
          <pc:docMk/>
          <pc:sldMk cId="1440745261" sldId="256"/>
        </pc:sldMkLst>
        <pc:spChg chg="del">
          <ac:chgData name="Pradeep Chaturvedi" userId="1d990e0e-3e19-4d52-bc5f-8eac18dc981e" providerId="ADAL" clId="{3718F4BD-48BD-4052-95F4-B05B78F0263C}" dt="2023-06-07T10:59:44.673" v="28" actId="478"/>
          <ac:spMkLst>
            <pc:docMk/>
            <pc:sldMk cId="1440745261" sldId="256"/>
            <ac:spMk id="2" creationId="{7676F2D7-6196-488E-A5DC-2AF3D4CCC7CA}"/>
          </ac:spMkLst>
        </pc:spChg>
        <pc:spChg chg="add del mod">
          <ac:chgData name="Pradeep Chaturvedi" userId="1d990e0e-3e19-4d52-bc5f-8eac18dc981e" providerId="ADAL" clId="{3718F4BD-48BD-4052-95F4-B05B78F0263C}" dt="2023-06-07T10:59:48.638" v="29" actId="478"/>
          <ac:spMkLst>
            <pc:docMk/>
            <pc:sldMk cId="1440745261" sldId="256"/>
            <ac:spMk id="4" creationId="{73B0A124-3FD8-0C7C-44FE-1E9D27677B22}"/>
          </ac:spMkLst>
        </pc:spChg>
        <pc:spChg chg="add mod">
          <ac:chgData name="Pradeep Chaturvedi" userId="1d990e0e-3e19-4d52-bc5f-8eac18dc981e" providerId="ADAL" clId="{3718F4BD-48BD-4052-95F4-B05B78F0263C}" dt="2023-06-07T11:31:04.449" v="439" actId="1035"/>
          <ac:spMkLst>
            <pc:docMk/>
            <pc:sldMk cId="1440745261" sldId="256"/>
            <ac:spMk id="6" creationId="{0F5B2F7C-8ECE-1818-CCA8-3B91E9B569B9}"/>
          </ac:spMkLst>
        </pc:spChg>
        <pc:spChg chg="add del mod">
          <ac:chgData name="Pradeep Chaturvedi" userId="1d990e0e-3e19-4d52-bc5f-8eac18dc981e" providerId="ADAL" clId="{3718F4BD-48BD-4052-95F4-B05B78F0263C}" dt="2023-06-07T11:09:27.623" v="94" actId="478"/>
          <ac:spMkLst>
            <pc:docMk/>
            <pc:sldMk cId="1440745261" sldId="256"/>
            <ac:spMk id="7" creationId="{5570AFBD-F53D-A052-2022-245ABE1CA8D5}"/>
          </ac:spMkLst>
        </pc:spChg>
        <pc:spChg chg="add del mod">
          <ac:chgData name="Pradeep Chaturvedi" userId="1d990e0e-3e19-4d52-bc5f-8eac18dc981e" providerId="ADAL" clId="{3718F4BD-48BD-4052-95F4-B05B78F0263C}" dt="2023-06-07T11:08:22.916" v="91" actId="478"/>
          <ac:spMkLst>
            <pc:docMk/>
            <pc:sldMk cId="1440745261" sldId="256"/>
            <ac:spMk id="8" creationId="{D0B6A17E-1E03-CA08-EA65-A3ADF506AF1A}"/>
          </ac:spMkLst>
        </pc:spChg>
        <pc:spChg chg="add del mod">
          <ac:chgData name="Pradeep Chaturvedi" userId="1d990e0e-3e19-4d52-bc5f-8eac18dc981e" providerId="ADAL" clId="{3718F4BD-48BD-4052-95F4-B05B78F0263C}" dt="2023-06-07T11:31:00.140" v="435" actId="478"/>
          <ac:spMkLst>
            <pc:docMk/>
            <pc:sldMk cId="1440745261" sldId="256"/>
            <ac:spMk id="9" creationId="{8AF8D781-2866-CE94-9E6C-20A90CECFEEA}"/>
          </ac:spMkLst>
        </pc:spChg>
        <pc:spChg chg="add del mod">
          <ac:chgData name="Pradeep Chaturvedi" userId="1d990e0e-3e19-4d52-bc5f-8eac18dc981e" providerId="ADAL" clId="{3718F4BD-48BD-4052-95F4-B05B78F0263C}" dt="2023-06-07T11:29:35.517" v="383" actId="478"/>
          <ac:spMkLst>
            <pc:docMk/>
            <pc:sldMk cId="1440745261" sldId="256"/>
            <ac:spMk id="10" creationId="{1DEBAC47-7BBF-AE58-E3EF-3DD6B3A9C5DD}"/>
          </ac:spMkLst>
        </pc:spChg>
        <pc:spChg chg="add del">
          <ac:chgData name="Pradeep Chaturvedi" userId="1d990e0e-3e19-4d52-bc5f-8eac18dc981e" providerId="ADAL" clId="{3718F4BD-48BD-4052-95F4-B05B78F0263C}" dt="2023-06-07T11:30:33.297" v="420" actId="478"/>
          <ac:spMkLst>
            <pc:docMk/>
            <pc:sldMk cId="1440745261" sldId="256"/>
            <ac:spMk id="13" creationId="{72BBD351-6B87-3BA4-5394-8AF42297A3E6}"/>
          </ac:spMkLst>
        </pc:spChg>
        <pc:spChg chg="add del mod">
          <ac:chgData name="Pradeep Chaturvedi" userId="1d990e0e-3e19-4d52-bc5f-8eac18dc981e" providerId="ADAL" clId="{3718F4BD-48BD-4052-95F4-B05B78F0263C}" dt="2023-06-07T11:31:38.687" v="500" actId="478"/>
          <ac:spMkLst>
            <pc:docMk/>
            <pc:sldMk cId="1440745261" sldId="256"/>
            <ac:spMk id="14" creationId="{1877B2E1-0561-3588-EF94-960AC205D661}"/>
          </ac:spMkLst>
        </pc:spChg>
        <pc:spChg chg="add mod">
          <ac:chgData name="Pradeep Chaturvedi" userId="1d990e0e-3e19-4d52-bc5f-8eac18dc981e" providerId="ADAL" clId="{3718F4BD-48BD-4052-95F4-B05B78F0263C}" dt="2023-06-07T11:31:35.344" v="499" actId="1035"/>
          <ac:spMkLst>
            <pc:docMk/>
            <pc:sldMk cId="1440745261" sldId="256"/>
            <ac:spMk id="15" creationId="{E973B0EF-C696-614D-2609-298B06859ABE}"/>
          </ac:spMkLst>
        </pc:spChg>
        <pc:spChg chg="add del mod">
          <ac:chgData name="Pradeep Chaturvedi" userId="1d990e0e-3e19-4d52-bc5f-8eac18dc981e" providerId="ADAL" clId="{3718F4BD-48BD-4052-95F4-B05B78F0263C}" dt="2023-06-07T11:32:20.659" v="505" actId="478"/>
          <ac:spMkLst>
            <pc:docMk/>
            <pc:sldMk cId="1440745261" sldId="256"/>
            <ac:spMk id="16" creationId="{BAF0E615-F33B-E6B9-CB0B-A2924DB71E86}"/>
          </ac:spMkLst>
        </pc:spChg>
        <pc:spChg chg="add del mod">
          <ac:chgData name="Pradeep Chaturvedi" userId="1d990e0e-3e19-4d52-bc5f-8eac18dc981e" providerId="ADAL" clId="{3718F4BD-48BD-4052-95F4-B05B78F0263C}" dt="2023-06-07T11:33:42.792" v="514" actId="21"/>
          <ac:spMkLst>
            <pc:docMk/>
            <pc:sldMk cId="1440745261" sldId="256"/>
            <ac:spMk id="17" creationId="{365A39D7-A17E-5996-2322-8F76B9A0F7BA}"/>
          </ac:spMkLst>
        </pc:spChg>
        <pc:spChg chg="add del mod">
          <ac:chgData name="Pradeep Chaturvedi" userId="1d990e0e-3e19-4d52-bc5f-8eac18dc981e" providerId="ADAL" clId="{3718F4BD-48BD-4052-95F4-B05B78F0263C}" dt="2023-06-07T11:32:28.023" v="508" actId="478"/>
          <ac:spMkLst>
            <pc:docMk/>
            <pc:sldMk cId="1440745261" sldId="256"/>
            <ac:spMk id="18" creationId="{BC9859D1-22E1-437B-8A2F-53C4F58A8D7D}"/>
          </ac:spMkLst>
        </pc:spChg>
        <pc:spChg chg="add del mod">
          <ac:chgData name="Pradeep Chaturvedi" userId="1d990e0e-3e19-4d52-bc5f-8eac18dc981e" providerId="ADAL" clId="{3718F4BD-48BD-4052-95F4-B05B78F0263C}" dt="2023-06-07T11:33:58.133" v="517" actId="21"/>
          <ac:spMkLst>
            <pc:docMk/>
            <pc:sldMk cId="1440745261" sldId="256"/>
            <ac:spMk id="19" creationId="{0B8373AC-2646-5BBE-322E-5E61D19E64B1}"/>
          </ac:spMkLst>
        </pc:spChg>
        <pc:spChg chg="add del mod">
          <ac:chgData name="Pradeep Chaturvedi" userId="1d990e0e-3e19-4d52-bc5f-8eac18dc981e" providerId="ADAL" clId="{3718F4BD-48BD-4052-95F4-B05B78F0263C}" dt="2023-06-07T11:32:33.283" v="510" actId="478"/>
          <ac:spMkLst>
            <pc:docMk/>
            <pc:sldMk cId="1440745261" sldId="256"/>
            <ac:spMk id="20" creationId="{85D2451F-E509-79C0-4D40-85D6726572CB}"/>
          </ac:spMkLst>
        </pc:spChg>
        <pc:spChg chg="add del mod">
          <ac:chgData name="Pradeep Chaturvedi" userId="1d990e0e-3e19-4d52-bc5f-8eac18dc981e" providerId="ADAL" clId="{3718F4BD-48BD-4052-95F4-B05B78F0263C}" dt="2023-06-07T11:34:05.262" v="519" actId="21"/>
          <ac:spMkLst>
            <pc:docMk/>
            <pc:sldMk cId="1440745261" sldId="256"/>
            <ac:spMk id="21" creationId="{E754DB23-7301-6CDE-38F2-48D413643A46}"/>
          </ac:spMkLst>
        </pc:spChg>
        <pc:spChg chg="add del mod">
          <ac:chgData name="Pradeep Chaturvedi" userId="1d990e0e-3e19-4d52-bc5f-8eac18dc981e" providerId="ADAL" clId="{3718F4BD-48BD-4052-95F4-B05B78F0263C}" dt="2023-06-07T11:34:14.989" v="522" actId="478"/>
          <ac:spMkLst>
            <pc:docMk/>
            <pc:sldMk cId="1440745261" sldId="256"/>
            <ac:spMk id="22" creationId="{87D63780-AA8F-659D-9B1B-686C84F07BC1}"/>
          </ac:spMkLst>
        </pc:spChg>
        <pc:spChg chg="add del mod">
          <ac:chgData name="Pradeep Chaturvedi" userId="1d990e0e-3e19-4d52-bc5f-8eac18dc981e" providerId="ADAL" clId="{3718F4BD-48BD-4052-95F4-B05B78F0263C}" dt="2023-06-07T11:32:23.029" v="506" actId="478"/>
          <ac:spMkLst>
            <pc:docMk/>
            <pc:sldMk cId="1440745261" sldId="256"/>
            <ac:spMk id="23" creationId="{E05DEEFD-E4A6-EF67-F3B7-DABA3769CC6B}"/>
          </ac:spMkLst>
        </pc:spChg>
        <pc:spChg chg="add del mod">
          <ac:chgData name="Pradeep Chaturvedi" userId="1d990e0e-3e19-4d52-bc5f-8eac18dc981e" providerId="ADAL" clId="{3718F4BD-48BD-4052-95F4-B05B78F0263C}" dt="2023-06-07T11:32:25.846" v="507" actId="478"/>
          <ac:spMkLst>
            <pc:docMk/>
            <pc:sldMk cId="1440745261" sldId="256"/>
            <ac:spMk id="24" creationId="{17F0DEB4-0BBB-B115-6C86-1AD255F20433}"/>
          </ac:spMkLst>
        </pc:spChg>
        <pc:spChg chg="add del mod">
          <ac:chgData name="Pradeep Chaturvedi" userId="1d990e0e-3e19-4d52-bc5f-8eac18dc981e" providerId="ADAL" clId="{3718F4BD-48BD-4052-95F4-B05B78F0263C}" dt="2023-06-07T11:32:30.618" v="509" actId="478"/>
          <ac:spMkLst>
            <pc:docMk/>
            <pc:sldMk cId="1440745261" sldId="256"/>
            <ac:spMk id="25" creationId="{E2AC42EC-EFCB-FBFD-436D-32C5BEE4583C}"/>
          </ac:spMkLst>
        </pc:spChg>
        <pc:spChg chg="add del mod">
          <ac:chgData name="Pradeep Chaturvedi" userId="1d990e0e-3e19-4d52-bc5f-8eac18dc981e" providerId="ADAL" clId="{3718F4BD-48BD-4052-95F4-B05B78F0263C}" dt="2023-06-07T12:12:30.387" v="998" actId="478"/>
          <ac:spMkLst>
            <pc:docMk/>
            <pc:sldMk cId="1440745261" sldId="256"/>
            <ac:spMk id="28" creationId="{232E593B-3A79-3095-4190-7D280EC0BB5E}"/>
          </ac:spMkLst>
        </pc:spChg>
        <pc:spChg chg="add del mod">
          <ac:chgData name="Pradeep Chaturvedi" userId="1d990e0e-3e19-4d52-bc5f-8eac18dc981e" providerId="ADAL" clId="{3718F4BD-48BD-4052-95F4-B05B78F0263C}" dt="2023-06-07T12:12:27.853" v="997" actId="478"/>
          <ac:spMkLst>
            <pc:docMk/>
            <pc:sldMk cId="1440745261" sldId="256"/>
            <ac:spMk id="29" creationId="{67228C5D-F7E7-DDD0-B1D7-E2DC9DEA8470}"/>
          </ac:spMkLst>
        </pc:spChg>
        <pc:spChg chg="add del mod">
          <ac:chgData name="Pradeep Chaturvedi" userId="1d990e0e-3e19-4d52-bc5f-8eac18dc981e" providerId="ADAL" clId="{3718F4BD-48BD-4052-95F4-B05B78F0263C}" dt="2023-06-07T12:13:26.749" v="1056" actId="478"/>
          <ac:spMkLst>
            <pc:docMk/>
            <pc:sldMk cId="1440745261" sldId="256"/>
            <ac:spMk id="30" creationId="{F8C972FD-CB1B-7F7E-5480-ED57946EAA13}"/>
          </ac:spMkLst>
        </pc:spChg>
        <pc:graphicFrameChg chg="add mod modGraphic">
          <ac:chgData name="Pradeep Chaturvedi" userId="1d990e0e-3e19-4d52-bc5f-8eac18dc981e" providerId="ADAL" clId="{3718F4BD-48BD-4052-95F4-B05B78F0263C}" dt="2023-06-09T12:33:30.433" v="2726"/>
          <ac:graphicFrameMkLst>
            <pc:docMk/>
            <pc:sldMk cId="1440745261" sldId="256"/>
            <ac:graphicFrameMk id="27" creationId="{B80B44BB-3960-C16D-FB5A-D013BB60D817}"/>
          </ac:graphicFrameMkLst>
        </pc:graphicFrameChg>
        <pc:picChg chg="del">
          <ac:chgData name="Pradeep Chaturvedi" userId="1d990e0e-3e19-4d52-bc5f-8eac18dc981e" providerId="ADAL" clId="{3718F4BD-48BD-4052-95F4-B05B78F0263C}" dt="2023-06-07T10:59:25.029" v="20" actId="478"/>
          <ac:picMkLst>
            <pc:docMk/>
            <pc:sldMk cId="1440745261" sldId="256"/>
            <ac:picMk id="5" creationId="{C3E498A6-108F-4401-95C2-A71016E56504}"/>
          </ac:picMkLst>
        </pc:picChg>
        <pc:picChg chg="add mod">
          <ac:chgData name="Pradeep Chaturvedi" userId="1d990e0e-3e19-4d52-bc5f-8eac18dc981e" providerId="ADAL" clId="{3718F4BD-48BD-4052-95F4-B05B78F0263C}" dt="2023-06-07T11:30:17.236" v="418" actId="14100"/>
          <ac:picMkLst>
            <pc:docMk/>
            <pc:sldMk cId="1440745261" sldId="256"/>
            <ac:picMk id="11" creationId="{551A281B-EFDD-E85F-DA70-ED43EB5960DC}"/>
          </ac:picMkLst>
        </pc:picChg>
        <pc:picChg chg="add del mod">
          <ac:chgData name="Pradeep Chaturvedi" userId="1d990e0e-3e19-4d52-bc5f-8eac18dc981e" providerId="ADAL" clId="{3718F4BD-48BD-4052-95F4-B05B78F0263C}" dt="2023-06-07T11:31:50.063" v="501" actId="478"/>
          <ac:picMkLst>
            <pc:docMk/>
            <pc:sldMk cId="1440745261" sldId="256"/>
            <ac:picMk id="26" creationId="{5D00E77C-7038-5F46-E6A0-03058A313176}"/>
          </ac:picMkLst>
        </pc:picChg>
        <pc:picChg chg="del">
          <ac:chgData name="Pradeep Chaturvedi" userId="1d990e0e-3e19-4d52-bc5f-8eac18dc981e" providerId="ADAL" clId="{3718F4BD-48BD-4052-95F4-B05B78F0263C}" dt="2023-06-07T10:59:31.809" v="23" actId="478"/>
          <ac:picMkLst>
            <pc:docMk/>
            <pc:sldMk cId="1440745261" sldId="256"/>
            <ac:picMk id="1028" creationId="{0AD9CAF8-09F3-003B-C29B-C6F452029DF2}"/>
          </ac:picMkLst>
        </pc:picChg>
        <pc:picChg chg="del">
          <ac:chgData name="Pradeep Chaturvedi" userId="1d990e0e-3e19-4d52-bc5f-8eac18dc981e" providerId="ADAL" clId="{3718F4BD-48BD-4052-95F4-B05B78F0263C}" dt="2023-06-07T10:59:29.730" v="22" actId="478"/>
          <ac:picMkLst>
            <pc:docMk/>
            <pc:sldMk cId="1440745261" sldId="256"/>
            <ac:picMk id="1030" creationId="{50830D28-8727-4BAB-537E-69B74C108472}"/>
          </ac:picMkLst>
        </pc:picChg>
        <pc:picChg chg="del">
          <ac:chgData name="Pradeep Chaturvedi" userId="1d990e0e-3e19-4d52-bc5f-8eac18dc981e" providerId="ADAL" clId="{3718F4BD-48BD-4052-95F4-B05B78F0263C}" dt="2023-06-07T10:59:35.873" v="25" actId="478"/>
          <ac:picMkLst>
            <pc:docMk/>
            <pc:sldMk cId="1440745261" sldId="256"/>
            <ac:picMk id="1036" creationId="{581FA8E9-2AEF-0172-330D-F81225E4CCA1}"/>
          </ac:picMkLst>
        </pc:picChg>
        <pc:picChg chg="del">
          <ac:chgData name="Pradeep Chaturvedi" userId="1d990e0e-3e19-4d52-bc5f-8eac18dc981e" providerId="ADAL" clId="{3718F4BD-48BD-4052-95F4-B05B78F0263C}" dt="2023-06-07T10:59:37.975" v="26" actId="478"/>
          <ac:picMkLst>
            <pc:docMk/>
            <pc:sldMk cId="1440745261" sldId="256"/>
            <ac:picMk id="1038" creationId="{02B73A69-810A-9869-6B00-9DF95F52CB8A}"/>
          </ac:picMkLst>
        </pc:picChg>
        <pc:picChg chg="del">
          <ac:chgData name="Pradeep Chaturvedi" userId="1d990e0e-3e19-4d52-bc5f-8eac18dc981e" providerId="ADAL" clId="{3718F4BD-48BD-4052-95F4-B05B78F0263C}" dt="2023-06-07T10:59:33.819" v="24" actId="478"/>
          <ac:picMkLst>
            <pc:docMk/>
            <pc:sldMk cId="1440745261" sldId="256"/>
            <ac:picMk id="1040" creationId="{CB348D55-45E6-663E-9EFB-39256227E209}"/>
          </ac:picMkLst>
        </pc:picChg>
        <pc:picChg chg="del">
          <ac:chgData name="Pradeep Chaturvedi" userId="1d990e0e-3e19-4d52-bc5f-8eac18dc981e" providerId="ADAL" clId="{3718F4BD-48BD-4052-95F4-B05B78F0263C}" dt="2023-06-07T10:59:27.495" v="21" actId="478"/>
          <ac:picMkLst>
            <pc:docMk/>
            <pc:sldMk cId="1440745261" sldId="256"/>
            <ac:picMk id="1042" creationId="{B3435E44-6EDC-F77F-A0DA-A0D920AC3BB5}"/>
          </ac:picMkLst>
        </pc:picChg>
        <pc:picChg chg="del">
          <ac:chgData name="Pradeep Chaturvedi" userId="1d990e0e-3e19-4d52-bc5f-8eac18dc981e" providerId="ADAL" clId="{3718F4BD-48BD-4052-95F4-B05B78F0263C}" dt="2023-06-07T10:59:40.183" v="27" actId="478"/>
          <ac:picMkLst>
            <pc:docMk/>
            <pc:sldMk cId="1440745261" sldId="256"/>
            <ac:picMk id="1044" creationId="{61E00A09-FC42-B7F6-4806-3482E5CBFDCF}"/>
          </ac:picMkLst>
        </pc:picChg>
      </pc:sldChg>
      <pc:sldChg chg="del">
        <pc:chgData name="Pradeep Chaturvedi" userId="1d990e0e-3e19-4d52-bc5f-8eac18dc981e" providerId="ADAL" clId="{3718F4BD-48BD-4052-95F4-B05B78F0263C}" dt="2023-06-07T10:58:11.427" v="0" actId="47"/>
        <pc:sldMkLst>
          <pc:docMk/>
          <pc:sldMk cId="1661600719" sldId="257"/>
        </pc:sldMkLst>
      </pc:sldChg>
      <pc:sldChg chg="del">
        <pc:chgData name="Pradeep Chaturvedi" userId="1d990e0e-3e19-4d52-bc5f-8eac18dc981e" providerId="ADAL" clId="{3718F4BD-48BD-4052-95F4-B05B78F0263C}" dt="2023-06-07T10:58:11.427" v="0" actId="47"/>
        <pc:sldMkLst>
          <pc:docMk/>
          <pc:sldMk cId="2812477809" sldId="258"/>
        </pc:sldMkLst>
      </pc:sldChg>
      <pc:sldChg chg="del">
        <pc:chgData name="Pradeep Chaturvedi" userId="1d990e0e-3e19-4d52-bc5f-8eac18dc981e" providerId="ADAL" clId="{3718F4BD-48BD-4052-95F4-B05B78F0263C}" dt="2023-06-07T10:58:11.427" v="0" actId="47"/>
        <pc:sldMkLst>
          <pc:docMk/>
          <pc:sldMk cId="232042025" sldId="259"/>
        </pc:sldMkLst>
      </pc:sldChg>
      <pc:sldChg chg="del">
        <pc:chgData name="Pradeep Chaturvedi" userId="1d990e0e-3e19-4d52-bc5f-8eac18dc981e" providerId="ADAL" clId="{3718F4BD-48BD-4052-95F4-B05B78F0263C}" dt="2023-06-07T10:58:11.427" v="0" actId="47"/>
        <pc:sldMkLst>
          <pc:docMk/>
          <pc:sldMk cId="659477711" sldId="260"/>
        </pc:sldMkLst>
      </pc:sldChg>
      <pc:sldChg chg="del">
        <pc:chgData name="Pradeep Chaturvedi" userId="1d990e0e-3e19-4d52-bc5f-8eac18dc981e" providerId="ADAL" clId="{3718F4BD-48BD-4052-95F4-B05B78F0263C}" dt="2023-06-07T10:58:11.427" v="0" actId="47"/>
        <pc:sldMkLst>
          <pc:docMk/>
          <pc:sldMk cId="1435935337" sldId="354"/>
        </pc:sldMkLst>
      </pc:sldChg>
      <pc:sldChg chg="del">
        <pc:chgData name="Pradeep Chaturvedi" userId="1d990e0e-3e19-4d52-bc5f-8eac18dc981e" providerId="ADAL" clId="{3718F4BD-48BD-4052-95F4-B05B78F0263C}" dt="2023-06-07T10:58:11.427" v="0" actId="47"/>
        <pc:sldMkLst>
          <pc:docMk/>
          <pc:sldMk cId="1894139885" sldId="355"/>
        </pc:sldMkLst>
      </pc:sldChg>
      <pc:sldChg chg="del">
        <pc:chgData name="Pradeep Chaturvedi" userId="1d990e0e-3e19-4d52-bc5f-8eac18dc981e" providerId="ADAL" clId="{3718F4BD-48BD-4052-95F4-B05B78F0263C}" dt="2023-06-07T10:58:11.427" v="0" actId="47"/>
        <pc:sldMkLst>
          <pc:docMk/>
          <pc:sldMk cId="2124226223" sldId="356"/>
        </pc:sldMkLst>
      </pc:sldChg>
      <pc:sldChg chg="del">
        <pc:chgData name="Pradeep Chaturvedi" userId="1d990e0e-3e19-4d52-bc5f-8eac18dc981e" providerId="ADAL" clId="{3718F4BD-48BD-4052-95F4-B05B78F0263C}" dt="2023-06-07T10:58:11.427" v="0" actId="47"/>
        <pc:sldMkLst>
          <pc:docMk/>
          <pc:sldMk cId="2110780887" sldId="357"/>
        </pc:sldMkLst>
      </pc:sldChg>
      <pc:sldChg chg="del">
        <pc:chgData name="Pradeep Chaturvedi" userId="1d990e0e-3e19-4d52-bc5f-8eac18dc981e" providerId="ADAL" clId="{3718F4BD-48BD-4052-95F4-B05B78F0263C}" dt="2023-06-07T10:58:11.427" v="0" actId="47"/>
        <pc:sldMkLst>
          <pc:docMk/>
          <pc:sldMk cId="2430905892" sldId="358"/>
        </pc:sldMkLst>
      </pc:sldChg>
      <pc:sldChg chg="del">
        <pc:chgData name="Pradeep Chaturvedi" userId="1d990e0e-3e19-4d52-bc5f-8eac18dc981e" providerId="ADAL" clId="{3718F4BD-48BD-4052-95F4-B05B78F0263C}" dt="2023-06-07T10:58:11.427" v="0" actId="47"/>
        <pc:sldMkLst>
          <pc:docMk/>
          <pc:sldMk cId="4152759695" sldId="359"/>
        </pc:sldMkLst>
      </pc:sldChg>
      <pc:sldChg chg="del">
        <pc:chgData name="Pradeep Chaturvedi" userId="1d990e0e-3e19-4d52-bc5f-8eac18dc981e" providerId="ADAL" clId="{3718F4BD-48BD-4052-95F4-B05B78F0263C}" dt="2023-06-07T10:58:11.427" v="0" actId="47"/>
        <pc:sldMkLst>
          <pc:docMk/>
          <pc:sldMk cId="3215628727" sldId="361"/>
        </pc:sldMkLst>
      </pc:sldChg>
      <pc:sldChg chg="del">
        <pc:chgData name="Pradeep Chaturvedi" userId="1d990e0e-3e19-4d52-bc5f-8eac18dc981e" providerId="ADAL" clId="{3718F4BD-48BD-4052-95F4-B05B78F0263C}" dt="2023-06-07T10:58:11.427" v="0" actId="47"/>
        <pc:sldMkLst>
          <pc:docMk/>
          <pc:sldMk cId="1047255736" sldId="362"/>
        </pc:sldMkLst>
      </pc:sldChg>
      <pc:sldChg chg="del">
        <pc:chgData name="Pradeep Chaturvedi" userId="1d990e0e-3e19-4d52-bc5f-8eac18dc981e" providerId="ADAL" clId="{3718F4BD-48BD-4052-95F4-B05B78F0263C}" dt="2023-06-07T10:58:11.427" v="0" actId="47"/>
        <pc:sldMkLst>
          <pc:docMk/>
          <pc:sldMk cId="2699758439" sldId="363"/>
        </pc:sldMkLst>
      </pc:sldChg>
      <pc:sldChg chg="del">
        <pc:chgData name="Pradeep Chaturvedi" userId="1d990e0e-3e19-4d52-bc5f-8eac18dc981e" providerId="ADAL" clId="{3718F4BD-48BD-4052-95F4-B05B78F0263C}" dt="2023-06-07T10:58:11.427" v="0" actId="47"/>
        <pc:sldMkLst>
          <pc:docMk/>
          <pc:sldMk cId="2130728937" sldId="364"/>
        </pc:sldMkLst>
      </pc:sldChg>
      <pc:sldChg chg="del">
        <pc:chgData name="Pradeep Chaturvedi" userId="1d990e0e-3e19-4d52-bc5f-8eac18dc981e" providerId="ADAL" clId="{3718F4BD-48BD-4052-95F4-B05B78F0263C}" dt="2023-06-07T10:58:11.427" v="0" actId="47"/>
        <pc:sldMkLst>
          <pc:docMk/>
          <pc:sldMk cId="2468296146" sldId="365"/>
        </pc:sldMkLst>
      </pc:sldChg>
      <pc:sldChg chg="del">
        <pc:chgData name="Pradeep Chaturvedi" userId="1d990e0e-3e19-4d52-bc5f-8eac18dc981e" providerId="ADAL" clId="{3718F4BD-48BD-4052-95F4-B05B78F0263C}" dt="2023-06-07T10:58:11.427" v="0" actId="47"/>
        <pc:sldMkLst>
          <pc:docMk/>
          <pc:sldMk cId="598981233" sldId="366"/>
        </pc:sldMkLst>
      </pc:sldChg>
      <pc:sldChg chg="del">
        <pc:chgData name="Pradeep Chaturvedi" userId="1d990e0e-3e19-4d52-bc5f-8eac18dc981e" providerId="ADAL" clId="{3718F4BD-48BD-4052-95F4-B05B78F0263C}" dt="2023-06-07T10:58:11.427" v="0" actId="47"/>
        <pc:sldMkLst>
          <pc:docMk/>
          <pc:sldMk cId="3717709898" sldId="367"/>
        </pc:sldMkLst>
      </pc:sldChg>
      <pc:sldChg chg="del">
        <pc:chgData name="Pradeep Chaturvedi" userId="1d990e0e-3e19-4d52-bc5f-8eac18dc981e" providerId="ADAL" clId="{3718F4BD-48BD-4052-95F4-B05B78F0263C}" dt="2023-06-07T10:58:11.427" v="0" actId="47"/>
        <pc:sldMkLst>
          <pc:docMk/>
          <pc:sldMk cId="2607690607" sldId="368"/>
        </pc:sldMkLst>
      </pc:sldChg>
      <pc:sldChg chg="del">
        <pc:chgData name="Pradeep Chaturvedi" userId="1d990e0e-3e19-4d52-bc5f-8eac18dc981e" providerId="ADAL" clId="{3718F4BD-48BD-4052-95F4-B05B78F0263C}" dt="2023-06-07T10:58:11.427" v="0" actId="47"/>
        <pc:sldMkLst>
          <pc:docMk/>
          <pc:sldMk cId="903636411" sldId="369"/>
        </pc:sldMkLst>
      </pc:sldChg>
      <pc:sldChg chg="del">
        <pc:chgData name="Pradeep Chaturvedi" userId="1d990e0e-3e19-4d52-bc5f-8eac18dc981e" providerId="ADAL" clId="{3718F4BD-48BD-4052-95F4-B05B78F0263C}" dt="2023-06-07T10:58:11.427" v="0" actId="47"/>
        <pc:sldMkLst>
          <pc:docMk/>
          <pc:sldMk cId="1902646835" sldId="370"/>
        </pc:sldMkLst>
      </pc:sldChg>
      <pc:sldChg chg="del">
        <pc:chgData name="Pradeep Chaturvedi" userId="1d990e0e-3e19-4d52-bc5f-8eac18dc981e" providerId="ADAL" clId="{3718F4BD-48BD-4052-95F4-B05B78F0263C}" dt="2023-06-07T10:58:11.427" v="0" actId="47"/>
        <pc:sldMkLst>
          <pc:docMk/>
          <pc:sldMk cId="1271328446" sldId="371"/>
        </pc:sldMkLst>
      </pc:sldChg>
      <pc:sldChg chg="del">
        <pc:chgData name="Pradeep Chaturvedi" userId="1d990e0e-3e19-4d52-bc5f-8eac18dc981e" providerId="ADAL" clId="{3718F4BD-48BD-4052-95F4-B05B78F0263C}" dt="2023-06-07T10:58:11.427" v="0" actId="47"/>
        <pc:sldMkLst>
          <pc:docMk/>
          <pc:sldMk cId="4026468499" sldId="372"/>
        </pc:sldMkLst>
      </pc:sldChg>
      <pc:sldChg chg="del">
        <pc:chgData name="Pradeep Chaturvedi" userId="1d990e0e-3e19-4d52-bc5f-8eac18dc981e" providerId="ADAL" clId="{3718F4BD-48BD-4052-95F4-B05B78F0263C}" dt="2023-06-07T10:58:11.427" v="0" actId="47"/>
        <pc:sldMkLst>
          <pc:docMk/>
          <pc:sldMk cId="4236328991" sldId="373"/>
        </pc:sldMkLst>
      </pc:sldChg>
      <pc:sldChg chg="del">
        <pc:chgData name="Pradeep Chaturvedi" userId="1d990e0e-3e19-4d52-bc5f-8eac18dc981e" providerId="ADAL" clId="{3718F4BD-48BD-4052-95F4-B05B78F0263C}" dt="2023-06-07T10:58:11.427" v="0" actId="47"/>
        <pc:sldMkLst>
          <pc:docMk/>
          <pc:sldMk cId="2303436116" sldId="375"/>
        </pc:sldMkLst>
      </pc:sldChg>
      <pc:sldChg chg="del">
        <pc:chgData name="Pradeep Chaturvedi" userId="1d990e0e-3e19-4d52-bc5f-8eac18dc981e" providerId="ADAL" clId="{3718F4BD-48BD-4052-95F4-B05B78F0263C}" dt="2023-06-07T10:58:11.427" v="0" actId="47"/>
        <pc:sldMkLst>
          <pc:docMk/>
          <pc:sldMk cId="2213253639" sldId="377"/>
        </pc:sldMkLst>
      </pc:sldChg>
      <pc:sldChg chg="del">
        <pc:chgData name="Pradeep Chaturvedi" userId="1d990e0e-3e19-4d52-bc5f-8eac18dc981e" providerId="ADAL" clId="{3718F4BD-48BD-4052-95F4-B05B78F0263C}" dt="2023-06-07T10:58:11.427" v="0" actId="47"/>
        <pc:sldMkLst>
          <pc:docMk/>
          <pc:sldMk cId="47922513" sldId="381"/>
        </pc:sldMkLst>
      </pc:sldChg>
      <pc:sldChg chg="addSp delSp modSp add mod ord delAnim">
        <pc:chgData name="Pradeep Chaturvedi" userId="1d990e0e-3e19-4d52-bc5f-8eac18dc981e" providerId="ADAL" clId="{3718F4BD-48BD-4052-95F4-B05B78F0263C}" dt="2023-06-09T12:54:16.611" v="2817" actId="20577"/>
        <pc:sldMkLst>
          <pc:docMk/>
          <pc:sldMk cId="691751821" sldId="381"/>
        </pc:sldMkLst>
        <pc:spChg chg="del mod">
          <ac:chgData name="Pradeep Chaturvedi" userId="1d990e0e-3e19-4d52-bc5f-8eac18dc981e" providerId="ADAL" clId="{3718F4BD-48BD-4052-95F4-B05B78F0263C}" dt="2023-06-07T11:29:20.233" v="379" actId="478"/>
          <ac:spMkLst>
            <pc:docMk/>
            <pc:sldMk cId="691751821" sldId="381"/>
            <ac:spMk id="2" creationId="{7676F2D7-6196-488E-A5DC-2AF3D4CCC7CA}"/>
          </ac:spMkLst>
        </pc:spChg>
        <pc:spChg chg="add del mod">
          <ac:chgData name="Pradeep Chaturvedi" userId="1d990e0e-3e19-4d52-bc5f-8eac18dc981e" providerId="ADAL" clId="{3718F4BD-48BD-4052-95F4-B05B78F0263C}" dt="2023-06-07T11:26:39.786" v="341" actId="478"/>
          <ac:spMkLst>
            <pc:docMk/>
            <pc:sldMk cId="691751821" sldId="381"/>
            <ac:spMk id="6" creationId="{7B790226-7A80-B6B5-4454-38B419826287}"/>
          </ac:spMkLst>
        </pc:spChg>
        <pc:spChg chg="add mod">
          <ac:chgData name="Pradeep Chaturvedi" userId="1d990e0e-3e19-4d52-bc5f-8eac18dc981e" providerId="ADAL" clId="{3718F4BD-48BD-4052-95F4-B05B78F0263C}" dt="2023-06-07T11:29:07.612" v="378" actId="255"/>
          <ac:spMkLst>
            <pc:docMk/>
            <pc:sldMk cId="691751821" sldId="381"/>
            <ac:spMk id="7" creationId="{CE592554-380E-3AE4-FC4D-3E6F5C0A988E}"/>
          </ac:spMkLst>
        </pc:spChg>
        <pc:spChg chg="add del mod">
          <ac:chgData name="Pradeep Chaturvedi" userId="1d990e0e-3e19-4d52-bc5f-8eac18dc981e" providerId="ADAL" clId="{3718F4BD-48BD-4052-95F4-B05B78F0263C}" dt="2023-06-09T12:51:58.984" v="2803" actId="478"/>
          <ac:spMkLst>
            <pc:docMk/>
            <pc:sldMk cId="691751821" sldId="381"/>
            <ac:spMk id="8" creationId="{696527E3-650E-702A-2CB8-CBE4BB19DD91}"/>
          </ac:spMkLst>
        </pc:spChg>
        <pc:spChg chg="add del mod">
          <ac:chgData name="Pradeep Chaturvedi" userId="1d990e0e-3e19-4d52-bc5f-8eac18dc981e" providerId="ADAL" clId="{3718F4BD-48BD-4052-95F4-B05B78F0263C}" dt="2023-06-07T11:29:23.307" v="380" actId="478"/>
          <ac:spMkLst>
            <pc:docMk/>
            <pc:sldMk cId="691751821" sldId="381"/>
            <ac:spMk id="10" creationId="{F2C98734-99D5-35D0-44EA-5F4332453AF6}"/>
          </ac:spMkLst>
        </pc:spChg>
        <pc:spChg chg="add mod">
          <ac:chgData name="Pradeep Chaturvedi" userId="1d990e0e-3e19-4d52-bc5f-8eac18dc981e" providerId="ADAL" clId="{3718F4BD-48BD-4052-95F4-B05B78F0263C}" dt="2023-06-09T12:54:16.611" v="2817" actId="20577"/>
          <ac:spMkLst>
            <pc:docMk/>
            <pc:sldMk cId="691751821" sldId="381"/>
            <ac:spMk id="11" creationId="{02D680F3-2124-DDDD-E785-10D7B23D5108}"/>
          </ac:spMkLst>
        </pc:spChg>
        <pc:spChg chg="add del mod">
          <ac:chgData name="Pradeep Chaturvedi" userId="1d990e0e-3e19-4d52-bc5f-8eac18dc981e" providerId="ADAL" clId="{3718F4BD-48BD-4052-95F4-B05B78F0263C}" dt="2023-06-09T12:52:48.697" v="2810" actId="478"/>
          <ac:spMkLst>
            <pc:docMk/>
            <pc:sldMk cId="691751821" sldId="381"/>
            <ac:spMk id="12" creationId="{47359FDA-D6E3-7519-7621-4639A7C03695}"/>
          </ac:spMkLst>
        </pc:spChg>
        <pc:grpChg chg="add mod">
          <ac:chgData name="Pradeep Chaturvedi" userId="1d990e0e-3e19-4d52-bc5f-8eac18dc981e" providerId="ADAL" clId="{3718F4BD-48BD-4052-95F4-B05B78F0263C}" dt="2023-06-07T10:59:12.947" v="17" actId="164"/>
          <ac:grpSpMkLst>
            <pc:docMk/>
            <pc:sldMk cId="691751821" sldId="381"/>
            <ac:grpSpMk id="3" creationId="{6C4C1989-05A9-B94D-F918-F7A9EEFEBE40}"/>
          </ac:grpSpMkLst>
        </pc:grpChg>
        <pc:picChg chg="add del mod">
          <ac:chgData name="Pradeep Chaturvedi" userId="1d990e0e-3e19-4d52-bc5f-8eac18dc981e" providerId="ADAL" clId="{3718F4BD-48BD-4052-95F4-B05B78F0263C}" dt="2023-06-07T10:59:12.947" v="17" actId="164"/>
          <ac:picMkLst>
            <pc:docMk/>
            <pc:sldMk cId="691751821" sldId="381"/>
            <ac:picMk id="5" creationId="{C3E498A6-108F-4401-95C2-A71016E56504}"/>
          </ac:picMkLst>
        </pc:picChg>
        <pc:picChg chg="add del mod">
          <ac:chgData name="Pradeep Chaturvedi" userId="1d990e0e-3e19-4d52-bc5f-8eac18dc981e" providerId="ADAL" clId="{3718F4BD-48BD-4052-95F4-B05B78F0263C}" dt="2023-06-07T10:59:12.947" v="17" actId="164"/>
          <ac:picMkLst>
            <pc:docMk/>
            <pc:sldMk cId="691751821" sldId="381"/>
            <ac:picMk id="1028" creationId="{0AD9CAF8-09F3-003B-C29B-C6F452029DF2}"/>
          </ac:picMkLst>
        </pc:picChg>
        <pc:picChg chg="add del mod">
          <ac:chgData name="Pradeep Chaturvedi" userId="1d990e0e-3e19-4d52-bc5f-8eac18dc981e" providerId="ADAL" clId="{3718F4BD-48BD-4052-95F4-B05B78F0263C}" dt="2023-06-07T10:59:12.947" v="17" actId="164"/>
          <ac:picMkLst>
            <pc:docMk/>
            <pc:sldMk cId="691751821" sldId="381"/>
            <ac:picMk id="1030" creationId="{50830D28-8727-4BAB-537E-69B74C108472}"/>
          </ac:picMkLst>
        </pc:picChg>
        <pc:picChg chg="mod">
          <ac:chgData name="Pradeep Chaturvedi" userId="1d990e0e-3e19-4d52-bc5f-8eac18dc981e" providerId="ADAL" clId="{3718F4BD-48BD-4052-95F4-B05B78F0263C}" dt="2023-06-07T10:59:12.947" v="17" actId="164"/>
          <ac:picMkLst>
            <pc:docMk/>
            <pc:sldMk cId="691751821" sldId="381"/>
            <ac:picMk id="1036" creationId="{581FA8E9-2AEF-0172-330D-F81225E4CCA1}"/>
          </ac:picMkLst>
        </pc:picChg>
        <pc:picChg chg="mod">
          <ac:chgData name="Pradeep Chaturvedi" userId="1d990e0e-3e19-4d52-bc5f-8eac18dc981e" providerId="ADAL" clId="{3718F4BD-48BD-4052-95F4-B05B78F0263C}" dt="2023-06-07T10:59:12.947" v="17" actId="164"/>
          <ac:picMkLst>
            <pc:docMk/>
            <pc:sldMk cId="691751821" sldId="381"/>
            <ac:picMk id="1038" creationId="{02B73A69-810A-9869-6B00-9DF95F52CB8A}"/>
          </ac:picMkLst>
        </pc:picChg>
        <pc:picChg chg="add del mod">
          <ac:chgData name="Pradeep Chaturvedi" userId="1d990e0e-3e19-4d52-bc5f-8eac18dc981e" providerId="ADAL" clId="{3718F4BD-48BD-4052-95F4-B05B78F0263C}" dt="2023-06-07T10:59:12.947" v="17" actId="164"/>
          <ac:picMkLst>
            <pc:docMk/>
            <pc:sldMk cId="691751821" sldId="381"/>
            <ac:picMk id="1040" creationId="{CB348D55-45E6-663E-9EFB-39256227E209}"/>
          </ac:picMkLst>
        </pc:picChg>
        <pc:picChg chg="add del mod">
          <ac:chgData name="Pradeep Chaturvedi" userId="1d990e0e-3e19-4d52-bc5f-8eac18dc981e" providerId="ADAL" clId="{3718F4BD-48BD-4052-95F4-B05B78F0263C}" dt="2023-06-07T10:59:12.947" v="17" actId="164"/>
          <ac:picMkLst>
            <pc:docMk/>
            <pc:sldMk cId="691751821" sldId="381"/>
            <ac:picMk id="1042" creationId="{B3435E44-6EDC-F77F-A0DA-A0D920AC3BB5}"/>
          </ac:picMkLst>
        </pc:picChg>
        <pc:picChg chg="mod">
          <ac:chgData name="Pradeep Chaturvedi" userId="1d990e0e-3e19-4d52-bc5f-8eac18dc981e" providerId="ADAL" clId="{3718F4BD-48BD-4052-95F4-B05B78F0263C}" dt="2023-06-07T10:59:12.947" v="17" actId="164"/>
          <ac:picMkLst>
            <pc:docMk/>
            <pc:sldMk cId="691751821" sldId="381"/>
            <ac:picMk id="1044" creationId="{61E00A09-FC42-B7F6-4806-3482E5CBFDCF}"/>
          </ac:picMkLst>
        </pc:picChg>
      </pc:sldChg>
      <pc:sldChg chg="del">
        <pc:chgData name="Pradeep Chaturvedi" userId="1d990e0e-3e19-4d52-bc5f-8eac18dc981e" providerId="ADAL" clId="{3718F4BD-48BD-4052-95F4-B05B78F0263C}" dt="2023-06-07T10:58:11.427" v="0" actId="47"/>
        <pc:sldMkLst>
          <pc:docMk/>
          <pc:sldMk cId="3835618644" sldId="382"/>
        </pc:sldMkLst>
      </pc:sldChg>
      <pc:sldChg chg="addSp modSp add mod modAnim">
        <pc:chgData name="Pradeep Chaturvedi" userId="1d990e0e-3e19-4d52-bc5f-8eac18dc981e" providerId="ADAL" clId="{3718F4BD-48BD-4052-95F4-B05B78F0263C}" dt="2023-06-07T11:13:53.997" v="131" actId="207"/>
        <pc:sldMkLst>
          <pc:docMk/>
          <pc:sldMk cId="3875363157" sldId="382"/>
        </pc:sldMkLst>
        <pc:spChg chg="add mod">
          <ac:chgData name="Pradeep Chaturvedi" userId="1d990e0e-3e19-4d52-bc5f-8eac18dc981e" providerId="ADAL" clId="{3718F4BD-48BD-4052-95F4-B05B78F0263C}" dt="2023-06-07T11:10:43.487" v="116" actId="20577"/>
          <ac:spMkLst>
            <pc:docMk/>
            <pc:sldMk cId="3875363157" sldId="382"/>
            <ac:spMk id="2" creationId="{AD52D902-76B9-5370-4E67-3A238345FF6B}"/>
          </ac:spMkLst>
        </pc:spChg>
        <pc:spChg chg="add mod">
          <ac:chgData name="Pradeep Chaturvedi" userId="1d990e0e-3e19-4d52-bc5f-8eac18dc981e" providerId="ADAL" clId="{3718F4BD-48BD-4052-95F4-B05B78F0263C}" dt="2023-06-07T11:12:18.788" v="122" actId="2711"/>
          <ac:spMkLst>
            <pc:docMk/>
            <pc:sldMk cId="3875363157" sldId="382"/>
            <ac:spMk id="6" creationId="{2425F505-91F2-15FB-003D-FE2F1AFEEC73}"/>
          </ac:spMkLst>
        </pc:spChg>
        <pc:spChg chg="add mod">
          <ac:chgData name="Pradeep Chaturvedi" userId="1d990e0e-3e19-4d52-bc5f-8eac18dc981e" providerId="ADAL" clId="{3718F4BD-48BD-4052-95F4-B05B78F0263C}" dt="2023-06-07T11:12:31.610" v="124" actId="403"/>
          <ac:spMkLst>
            <pc:docMk/>
            <pc:sldMk cId="3875363157" sldId="382"/>
            <ac:spMk id="7" creationId="{27870BF9-F6D6-9FE5-468C-D96FC41CEE14}"/>
          </ac:spMkLst>
        </pc:spChg>
        <pc:spChg chg="add mod">
          <ac:chgData name="Pradeep Chaturvedi" userId="1d990e0e-3e19-4d52-bc5f-8eac18dc981e" providerId="ADAL" clId="{3718F4BD-48BD-4052-95F4-B05B78F0263C}" dt="2023-06-07T11:13:28.943" v="130" actId="207"/>
          <ac:spMkLst>
            <pc:docMk/>
            <pc:sldMk cId="3875363157" sldId="382"/>
            <ac:spMk id="8" creationId="{584C9B4E-D92F-6D9F-13D7-A42DDE927ACD}"/>
          </ac:spMkLst>
        </pc:spChg>
        <pc:spChg chg="add mod">
          <ac:chgData name="Pradeep Chaturvedi" userId="1d990e0e-3e19-4d52-bc5f-8eac18dc981e" providerId="ADAL" clId="{3718F4BD-48BD-4052-95F4-B05B78F0263C}" dt="2023-06-07T11:13:09.568" v="127" actId="403"/>
          <ac:spMkLst>
            <pc:docMk/>
            <pc:sldMk cId="3875363157" sldId="382"/>
            <ac:spMk id="9" creationId="{F81B666C-683F-D66C-B6AD-714EEDAEF364}"/>
          </ac:spMkLst>
        </pc:spChg>
        <pc:graphicFrameChg chg="add mod">
          <ac:chgData name="Pradeep Chaturvedi" userId="1d990e0e-3e19-4d52-bc5f-8eac18dc981e" providerId="ADAL" clId="{3718F4BD-48BD-4052-95F4-B05B78F0263C}" dt="2023-06-07T11:13:53.997" v="131" actId="207"/>
          <ac:graphicFrameMkLst>
            <pc:docMk/>
            <pc:sldMk cId="3875363157" sldId="382"/>
            <ac:graphicFrameMk id="4" creationId="{6966129C-7372-8FF1-7DEC-D83F23C5CA60}"/>
          </ac:graphicFrameMkLst>
        </pc:graphicFrameChg>
        <pc:picChg chg="add mod">
          <ac:chgData name="Pradeep Chaturvedi" userId="1d990e0e-3e19-4d52-bc5f-8eac18dc981e" providerId="ADAL" clId="{3718F4BD-48BD-4052-95F4-B05B78F0263C}" dt="2023-06-07T11:11:01.923" v="117"/>
          <ac:picMkLst>
            <pc:docMk/>
            <pc:sldMk cId="3875363157" sldId="382"/>
            <ac:picMk id="3" creationId="{548AC244-C8D5-40CA-C7E6-2E10FD1DA747}"/>
          </ac:picMkLst>
        </pc:picChg>
        <pc:picChg chg="add mod">
          <ac:chgData name="Pradeep Chaturvedi" userId="1d990e0e-3e19-4d52-bc5f-8eac18dc981e" providerId="ADAL" clId="{3718F4BD-48BD-4052-95F4-B05B78F0263C}" dt="2023-06-07T11:11:01.923" v="117"/>
          <ac:picMkLst>
            <pc:docMk/>
            <pc:sldMk cId="3875363157" sldId="382"/>
            <ac:picMk id="5" creationId="{6D625957-747F-5BC0-2753-D6509169B323}"/>
          </ac:picMkLst>
        </pc:picChg>
      </pc:sldChg>
      <pc:sldChg chg="addSp delSp modSp add mod modAnim">
        <pc:chgData name="Pradeep Chaturvedi" userId="1d990e0e-3e19-4d52-bc5f-8eac18dc981e" providerId="ADAL" clId="{3718F4BD-48BD-4052-95F4-B05B78F0263C}" dt="2023-06-09T13:00:08.837" v="2830" actId="1076"/>
        <pc:sldMkLst>
          <pc:docMk/>
          <pc:sldMk cId="1466321751" sldId="383"/>
        </pc:sldMkLst>
        <pc:spChg chg="add mod">
          <ac:chgData name="Pradeep Chaturvedi" userId="1d990e0e-3e19-4d52-bc5f-8eac18dc981e" providerId="ADAL" clId="{3718F4BD-48BD-4052-95F4-B05B78F0263C}" dt="2023-06-07T13:25:24.360" v="1999" actId="115"/>
          <ac:spMkLst>
            <pc:docMk/>
            <pc:sldMk cId="1466321751" sldId="383"/>
            <ac:spMk id="2" creationId="{87FB2C3B-644A-4FE1-C681-1ECE991200ED}"/>
          </ac:spMkLst>
        </pc:spChg>
        <pc:spChg chg="add del mod">
          <ac:chgData name="Pradeep Chaturvedi" userId="1d990e0e-3e19-4d52-bc5f-8eac18dc981e" providerId="ADAL" clId="{3718F4BD-48BD-4052-95F4-B05B78F0263C}" dt="2023-06-07T13:24:40.442" v="1975"/>
          <ac:spMkLst>
            <pc:docMk/>
            <pc:sldMk cId="1466321751" sldId="383"/>
            <ac:spMk id="3" creationId="{57B064BA-E059-D18D-CCA6-B6F8CFA7137B}"/>
          </ac:spMkLst>
        </pc:spChg>
        <pc:spChg chg="add del mod">
          <ac:chgData name="Pradeep Chaturvedi" userId="1d990e0e-3e19-4d52-bc5f-8eac18dc981e" providerId="ADAL" clId="{3718F4BD-48BD-4052-95F4-B05B78F0263C}" dt="2023-06-07T13:24:40.442" v="1975"/>
          <ac:spMkLst>
            <pc:docMk/>
            <pc:sldMk cId="1466321751" sldId="383"/>
            <ac:spMk id="7" creationId="{4FCA4E2B-10A4-B95F-3DE3-602D563E2683}"/>
          </ac:spMkLst>
        </pc:spChg>
        <pc:spChg chg="add del mod">
          <ac:chgData name="Pradeep Chaturvedi" userId="1d990e0e-3e19-4d52-bc5f-8eac18dc981e" providerId="ADAL" clId="{3718F4BD-48BD-4052-95F4-B05B78F0263C}" dt="2023-06-07T13:24:40.442" v="1975"/>
          <ac:spMkLst>
            <pc:docMk/>
            <pc:sldMk cId="1466321751" sldId="383"/>
            <ac:spMk id="8" creationId="{AB2CBB64-9DE7-0401-51F9-721F578595BD}"/>
          </ac:spMkLst>
        </pc:spChg>
        <pc:spChg chg="add del mod">
          <ac:chgData name="Pradeep Chaturvedi" userId="1d990e0e-3e19-4d52-bc5f-8eac18dc981e" providerId="ADAL" clId="{3718F4BD-48BD-4052-95F4-B05B78F0263C}" dt="2023-06-07T13:24:40.442" v="1975"/>
          <ac:spMkLst>
            <pc:docMk/>
            <pc:sldMk cId="1466321751" sldId="383"/>
            <ac:spMk id="9" creationId="{1266FF0F-9C9A-8FF7-9160-4FF57376D96D}"/>
          </ac:spMkLst>
        </pc:spChg>
        <pc:spChg chg="mod">
          <ac:chgData name="Pradeep Chaturvedi" userId="1d990e0e-3e19-4d52-bc5f-8eac18dc981e" providerId="ADAL" clId="{3718F4BD-48BD-4052-95F4-B05B78F0263C}" dt="2023-06-07T13:23:26.597" v="1966"/>
          <ac:spMkLst>
            <pc:docMk/>
            <pc:sldMk cId="1466321751" sldId="383"/>
            <ac:spMk id="12" creationId="{F666DC8C-5F28-9C90-C1C7-525C5E611403}"/>
          </ac:spMkLst>
        </pc:spChg>
        <pc:spChg chg="mod">
          <ac:chgData name="Pradeep Chaturvedi" userId="1d990e0e-3e19-4d52-bc5f-8eac18dc981e" providerId="ADAL" clId="{3718F4BD-48BD-4052-95F4-B05B78F0263C}" dt="2023-06-07T13:23:26.597" v="1966"/>
          <ac:spMkLst>
            <pc:docMk/>
            <pc:sldMk cId="1466321751" sldId="383"/>
            <ac:spMk id="13" creationId="{0B32222C-2847-DDC7-8DF2-875D90E913FB}"/>
          </ac:spMkLst>
        </pc:spChg>
        <pc:spChg chg="add del mod">
          <ac:chgData name="Pradeep Chaturvedi" userId="1d990e0e-3e19-4d52-bc5f-8eac18dc981e" providerId="ADAL" clId="{3718F4BD-48BD-4052-95F4-B05B78F0263C}" dt="2023-06-07T13:24:40.442" v="1975"/>
          <ac:spMkLst>
            <pc:docMk/>
            <pc:sldMk cId="1466321751" sldId="383"/>
            <ac:spMk id="14" creationId="{0439A9D8-C302-5AC2-B66C-22B6B3E294A8}"/>
          </ac:spMkLst>
        </pc:spChg>
        <pc:spChg chg="add del mod">
          <ac:chgData name="Pradeep Chaturvedi" userId="1d990e0e-3e19-4d52-bc5f-8eac18dc981e" providerId="ADAL" clId="{3718F4BD-48BD-4052-95F4-B05B78F0263C}" dt="2023-06-07T13:24:40.442" v="1975"/>
          <ac:spMkLst>
            <pc:docMk/>
            <pc:sldMk cId="1466321751" sldId="383"/>
            <ac:spMk id="17" creationId="{DD6E2BBE-1A59-6B24-018D-4FF9C234CED5}"/>
          </ac:spMkLst>
        </pc:spChg>
        <pc:spChg chg="add del mod">
          <ac:chgData name="Pradeep Chaturvedi" userId="1d990e0e-3e19-4d52-bc5f-8eac18dc981e" providerId="ADAL" clId="{3718F4BD-48BD-4052-95F4-B05B78F0263C}" dt="2023-06-07T13:24:40.442" v="1975"/>
          <ac:spMkLst>
            <pc:docMk/>
            <pc:sldMk cId="1466321751" sldId="383"/>
            <ac:spMk id="18" creationId="{D655F5ED-BE78-CE7D-3A53-1BA8027F9F74}"/>
          </ac:spMkLst>
        </pc:spChg>
        <pc:spChg chg="mod">
          <ac:chgData name="Pradeep Chaturvedi" userId="1d990e0e-3e19-4d52-bc5f-8eac18dc981e" providerId="ADAL" clId="{3718F4BD-48BD-4052-95F4-B05B78F0263C}" dt="2023-06-07T13:23:26.597" v="1966"/>
          <ac:spMkLst>
            <pc:docMk/>
            <pc:sldMk cId="1466321751" sldId="383"/>
            <ac:spMk id="22" creationId="{5F2A2073-20C3-7BFF-65CC-CA764BC52B73}"/>
          </ac:spMkLst>
        </pc:spChg>
        <pc:spChg chg="add del mod">
          <ac:chgData name="Pradeep Chaturvedi" userId="1d990e0e-3e19-4d52-bc5f-8eac18dc981e" providerId="ADAL" clId="{3718F4BD-48BD-4052-95F4-B05B78F0263C}" dt="2023-06-08T03:49:08.844" v="2294" actId="478"/>
          <ac:spMkLst>
            <pc:docMk/>
            <pc:sldMk cId="1466321751" sldId="383"/>
            <ac:spMk id="24" creationId="{D5F41A2F-03EF-A009-1319-3816F7DC7FDD}"/>
          </ac:spMkLst>
        </pc:spChg>
        <pc:spChg chg="del mod topLvl">
          <ac:chgData name="Pradeep Chaturvedi" userId="1d990e0e-3e19-4d52-bc5f-8eac18dc981e" providerId="ADAL" clId="{3718F4BD-48BD-4052-95F4-B05B78F0263C}" dt="2023-06-07T13:28:16.319" v="2019" actId="478"/>
          <ac:spMkLst>
            <pc:docMk/>
            <pc:sldMk cId="1466321751" sldId="383"/>
            <ac:spMk id="34" creationId="{513CBF51-860E-78BA-B83A-B8B572C4FDBD}"/>
          </ac:spMkLst>
        </pc:spChg>
        <pc:spChg chg="add del mod">
          <ac:chgData name="Pradeep Chaturvedi" userId="1d990e0e-3e19-4d52-bc5f-8eac18dc981e" providerId="ADAL" clId="{3718F4BD-48BD-4052-95F4-B05B78F0263C}" dt="2023-06-09T12:43:14.703" v="2757" actId="478"/>
          <ac:spMkLst>
            <pc:docMk/>
            <pc:sldMk cId="1466321751" sldId="383"/>
            <ac:spMk id="36" creationId="{EC4A8F7B-3066-1020-190D-CCCFC870D34A}"/>
          </ac:spMkLst>
        </pc:spChg>
        <pc:spChg chg="add del mod">
          <ac:chgData name="Pradeep Chaturvedi" userId="1d990e0e-3e19-4d52-bc5f-8eac18dc981e" providerId="ADAL" clId="{3718F4BD-48BD-4052-95F4-B05B78F0263C}" dt="2023-06-08T03:49:03.720" v="2293" actId="478"/>
          <ac:spMkLst>
            <pc:docMk/>
            <pc:sldMk cId="1466321751" sldId="383"/>
            <ac:spMk id="37" creationId="{38B91AAC-FE2B-53C5-3336-D53777BC60EA}"/>
          </ac:spMkLst>
        </pc:spChg>
        <pc:spChg chg="add del mod">
          <ac:chgData name="Pradeep Chaturvedi" userId="1d990e0e-3e19-4d52-bc5f-8eac18dc981e" providerId="ADAL" clId="{3718F4BD-48BD-4052-95F4-B05B78F0263C}" dt="2023-06-08T03:48:35.363" v="2290" actId="478"/>
          <ac:spMkLst>
            <pc:docMk/>
            <pc:sldMk cId="1466321751" sldId="383"/>
            <ac:spMk id="38" creationId="{3DC01B83-1EF3-9186-ABA6-C9E30E7D603E}"/>
          </ac:spMkLst>
        </pc:spChg>
        <pc:spChg chg="add mod">
          <ac:chgData name="Pradeep Chaturvedi" userId="1d990e0e-3e19-4d52-bc5f-8eac18dc981e" providerId="ADAL" clId="{3718F4BD-48BD-4052-95F4-B05B78F0263C}" dt="2023-06-09T02:27:44.130" v="2546" actId="403"/>
          <ac:spMkLst>
            <pc:docMk/>
            <pc:sldMk cId="1466321751" sldId="383"/>
            <ac:spMk id="39" creationId="{7FCECCA4-B8F8-71C7-1922-B6CAE1048251}"/>
          </ac:spMkLst>
        </pc:spChg>
        <pc:grpChg chg="add del mod">
          <ac:chgData name="Pradeep Chaturvedi" userId="1d990e0e-3e19-4d52-bc5f-8eac18dc981e" providerId="ADAL" clId="{3718F4BD-48BD-4052-95F4-B05B78F0263C}" dt="2023-06-07T13:24:40.442" v="1975"/>
          <ac:grpSpMkLst>
            <pc:docMk/>
            <pc:sldMk cId="1466321751" sldId="383"/>
            <ac:grpSpMk id="11" creationId="{4157504B-52A7-6B47-CB3F-E90400C5CB76}"/>
          </ac:grpSpMkLst>
        </pc:grpChg>
        <pc:grpChg chg="add del mod">
          <ac:chgData name="Pradeep Chaturvedi" userId="1d990e0e-3e19-4d52-bc5f-8eac18dc981e" providerId="ADAL" clId="{3718F4BD-48BD-4052-95F4-B05B78F0263C}" dt="2023-06-07T13:24:40.442" v="1975"/>
          <ac:grpSpMkLst>
            <pc:docMk/>
            <pc:sldMk cId="1466321751" sldId="383"/>
            <ac:grpSpMk id="19" creationId="{8A44B544-52AC-F00D-741A-D921DFDE9531}"/>
          </ac:grpSpMkLst>
        </pc:grpChg>
        <pc:grpChg chg="add del mod">
          <ac:chgData name="Pradeep Chaturvedi" userId="1d990e0e-3e19-4d52-bc5f-8eac18dc981e" providerId="ADAL" clId="{3718F4BD-48BD-4052-95F4-B05B78F0263C}" dt="2023-06-07T13:27:55.331" v="2015" actId="165"/>
          <ac:grpSpMkLst>
            <pc:docMk/>
            <pc:sldMk cId="1466321751" sldId="383"/>
            <ac:grpSpMk id="31" creationId="{36C5298E-C926-F851-CF76-4C271C07F3CD}"/>
          </ac:grpSpMkLst>
        </pc:grpChg>
        <pc:graphicFrameChg chg="add del mod modGraphic">
          <ac:chgData name="Pradeep Chaturvedi" userId="1d990e0e-3e19-4d52-bc5f-8eac18dc981e" providerId="ADAL" clId="{3718F4BD-48BD-4052-95F4-B05B78F0263C}" dt="2023-06-09T12:44:37.765" v="2771" actId="478"/>
          <ac:graphicFrameMkLst>
            <pc:docMk/>
            <pc:sldMk cId="1466321751" sldId="383"/>
            <ac:graphicFrameMk id="41" creationId="{DB7F7C8C-C077-C020-BD8C-8BFF69E9DC82}"/>
          </ac:graphicFrameMkLst>
        </pc:graphicFrameChg>
        <pc:graphicFrameChg chg="add mod modGraphic">
          <ac:chgData name="Pradeep Chaturvedi" userId="1d990e0e-3e19-4d52-bc5f-8eac18dc981e" providerId="ADAL" clId="{3718F4BD-48BD-4052-95F4-B05B78F0263C}" dt="2023-06-09T13:00:08.837" v="2830" actId="1076"/>
          <ac:graphicFrameMkLst>
            <pc:docMk/>
            <pc:sldMk cId="1466321751" sldId="383"/>
            <ac:graphicFrameMk id="42" creationId="{81110EF5-6F35-3563-D9A5-C99154F2B7CC}"/>
          </ac:graphicFrameMkLst>
        </pc:graphicFrameChg>
        <pc:picChg chg="add del mod">
          <ac:chgData name="Pradeep Chaturvedi" userId="1d990e0e-3e19-4d52-bc5f-8eac18dc981e" providerId="ADAL" clId="{3718F4BD-48BD-4052-95F4-B05B78F0263C}" dt="2023-06-07T13:24:40.442" v="1975"/>
          <ac:picMkLst>
            <pc:docMk/>
            <pc:sldMk cId="1466321751" sldId="383"/>
            <ac:picMk id="4" creationId="{5D580AD1-C6E0-A19B-B181-24339EFF5403}"/>
          </ac:picMkLst>
        </pc:picChg>
        <pc:picChg chg="add del mod">
          <ac:chgData name="Pradeep Chaturvedi" userId="1d990e0e-3e19-4d52-bc5f-8eac18dc981e" providerId="ADAL" clId="{3718F4BD-48BD-4052-95F4-B05B78F0263C}" dt="2023-06-07T13:24:40.442" v="1975"/>
          <ac:picMkLst>
            <pc:docMk/>
            <pc:sldMk cId="1466321751" sldId="383"/>
            <ac:picMk id="15" creationId="{68BD3807-B5E8-9B75-22E9-919000D55F48}"/>
          </ac:picMkLst>
        </pc:picChg>
        <pc:picChg chg="mod">
          <ac:chgData name="Pradeep Chaturvedi" userId="1d990e0e-3e19-4d52-bc5f-8eac18dc981e" providerId="ADAL" clId="{3718F4BD-48BD-4052-95F4-B05B78F0263C}" dt="2023-06-07T13:23:26.597" v="1966"/>
          <ac:picMkLst>
            <pc:docMk/>
            <pc:sldMk cId="1466321751" sldId="383"/>
            <ac:picMk id="20" creationId="{1E58C60E-70DF-D0DC-71D2-ECFA889BFBB0}"/>
          </ac:picMkLst>
        </pc:picChg>
        <pc:picChg chg="mod">
          <ac:chgData name="Pradeep Chaturvedi" userId="1d990e0e-3e19-4d52-bc5f-8eac18dc981e" providerId="ADAL" clId="{3718F4BD-48BD-4052-95F4-B05B78F0263C}" dt="2023-06-07T13:23:26.597" v="1966"/>
          <ac:picMkLst>
            <pc:docMk/>
            <pc:sldMk cId="1466321751" sldId="383"/>
            <ac:picMk id="23" creationId="{B677CCE4-DB5E-22E8-C79C-EE34C5397985}"/>
          </ac:picMkLst>
        </pc:picChg>
        <pc:picChg chg="mod topLvl">
          <ac:chgData name="Pradeep Chaturvedi" userId="1d990e0e-3e19-4d52-bc5f-8eac18dc981e" providerId="ADAL" clId="{3718F4BD-48BD-4052-95F4-B05B78F0263C}" dt="2023-06-09T12:47:41.014" v="2788" actId="1076"/>
          <ac:picMkLst>
            <pc:docMk/>
            <pc:sldMk cId="1466321751" sldId="383"/>
            <ac:picMk id="32" creationId="{9CF48360-759E-5D9D-3E66-1622A06DB980}"/>
          </ac:picMkLst>
        </pc:picChg>
        <pc:picChg chg="del mod topLvl">
          <ac:chgData name="Pradeep Chaturvedi" userId="1d990e0e-3e19-4d52-bc5f-8eac18dc981e" providerId="ADAL" clId="{3718F4BD-48BD-4052-95F4-B05B78F0263C}" dt="2023-06-07T13:28:02.198" v="2017" actId="478"/>
          <ac:picMkLst>
            <pc:docMk/>
            <pc:sldMk cId="1466321751" sldId="383"/>
            <ac:picMk id="35" creationId="{DC95FA27-9BDC-B375-150A-B00D83BDCC99}"/>
          </ac:picMkLst>
        </pc:picChg>
        <pc:cxnChg chg="add del mod">
          <ac:chgData name="Pradeep Chaturvedi" userId="1d990e0e-3e19-4d52-bc5f-8eac18dc981e" providerId="ADAL" clId="{3718F4BD-48BD-4052-95F4-B05B78F0263C}" dt="2023-06-07T13:24:40.442" v="1975"/>
          <ac:cxnSpMkLst>
            <pc:docMk/>
            <pc:sldMk cId="1466321751" sldId="383"/>
            <ac:cxnSpMk id="5" creationId="{6574D718-A24D-D13A-8B63-040171AD052D}"/>
          </ac:cxnSpMkLst>
        </pc:cxnChg>
        <pc:cxnChg chg="add del mod">
          <ac:chgData name="Pradeep Chaturvedi" userId="1d990e0e-3e19-4d52-bc5f-8eac18dc981e" providerId="ADAL" clId="{3718F4BD-48BD-4052-95F4-B05B78F0263C}" dt="2023-06-07T13:24:40.442" v="1975"/>
          <ac:cxnSpMkLst>
            <pc:docMk/>
            <pc:sldMk cId="1466321751" sldId="383"/>
            <ac:cxnSpMk id="6" creationId="{FB7DFF1A-4FDB-CA48-7420-A2959269EA12}"/>
          </ac:cxnSpMkLst>
        </pc:cxnChg>
        <pc:cxnChg chg="add del mod">
          <ac:chgData name="Pradeep Chaturvedi" userId="1d990e0e-3e19-4d52-bc5f-8eac18dc981e" providerId="ADAL" clId="{3718F4BD-48BD-4052-95F4-B05B78F0263C}" dt="2023-06-07T13:24:40.442" v="1975"/>
          <ac:cxnSpMkLst>
            <pc:docMk/>
            <pc:sldMk cId="1466321751" sldId="383"/>
            <ac:cxnSpMk id="10" creationId="{D287A4BD-2B20-0229-97A5-0B03E3AAE9DA}"/>
          </ac:cxnSpMkLst>
        </pc:cxnChg>
        <pc:cxnChg chg="add del mod">
          <ac:chgData name="Pradeep Chaturvedi" userId="1d990e0e-3e19-4d52-bc5f-8eac18dc981e" providerId="ADAL" clId="{3718F4BD-48BD-4052-95F4-B05B78F0263C}" dt="2023-06-07T13:24:40.442" v="1975"/>
          <ac:cxnSpMkLst>
            <pc:docMk/>
            <pc:sldMk cId="1466321751" sldId="383"/>
            <ac:cxnSpMk id="16" creationId="{EDD64C87-7887-02F1-717D-3CAC9BEEE1EA}"/>
          </ac:cxnSpMkLst>
        </pc:cxnChg>
        <pc:cxnChg chg="mod">
          <ac:chgData name="Pradeep Chaturvedi" userId="1d990e0e-3e19-4d52-bc5f-8eac18dc981e" providerId="ADAL" clId="{3718F4BD-48BD-4052-95F4-B05B78F0263C}" dt="2023-06-07T13:23:26.597" v="1966"/>
          <ac:cxnSpMkLst>
            <pc:docMk/>
            <pc:sldMk cId="1466321751" sldId="383"/>
            <ac:cxnSpMk id="21" creationId="{9CD80CBD-7650-67F2-91F1-A05727BAFE3E}"/>
          </ac:cxnSpMkLst>
        </pc:cxnChg>
        <pc:cxnChg chg="add mod">
          <ac:chgData name="Pradeep Chaturvedi" userId="1d990e0e-3e19-4d52-bc5f-8eac18dc981e" providerId="ADAL" clId="{3718F4BD-48BD-4052-95F4-B05B78F0263C}" dt="2023-06-09T02:27:55.176" v="2548" actId="14100"/>
          <ac:cxnSpMkLst>
            <pc:docMk/>
            <pc:sldMk cId="1466321751" sldId="383"/>
            <ac:cxnSpMk id="26" creationId="{32FF7C90-384E-B4D3-8DE1-8E78DB07740B}"/>
          </ac:cxnSpMkLst>
        </pc:cxnChg>
        <pc:cxnChg chg="del mod topLvl">
          <ac:chgData name="Pradeep Chaturvedi" userId="1d990e0e-3e19-4d52-bc5f-8eac18dc981e" providerId="ADAL" clId="{3718F4BD-48BD-4052-95F4-B05B78F0263C}" dt="2023-06-07T13:28:13.413" v="2018" actId="478"/>
          <ac:cxnSpMkLst>
            <pc:docMk/>
            <pc:sldMk cId="1466321751" sldId="383"/>
            <ac:cxnSpMk id="33" creationId="{E160AD78-127E-C109-185A-8E852D289A32}"/>
          </ac:cxnSpMkLst>
        </pc:cxnChg>
      </pc:sldChg>
      <pc:sldChg chg="addSp delSp modSp add mod addAnim delAnim modAnim">
        <pc:chgData name="Pradeep Chaturvedi" userId="1d990e0e-3e19-4d52-bc5f-8eac18dc981e" providerId="ADAL" clId="{3718F4BD-48BD-4052-95F4-B05B78F0263C}" dt="2023-06-09T13:01:09.916" v="2835"/>
        <pc:sldMkLst>
          <pc:docMk/>
          <pc:sldMk cId="814497810" sldId="384"/>
        </pc:sldMkLst>
        <pc:spChg chg="add mod">
          <ac:chgData name="Pradeep Chaturvedi" userId="1d990e0e-3e19-4d52-bc5f-8eac18dc981e" providerId="ADAL" clId="{3718F4BD-48BD-4052-95F4-B05B78F0263C}" dt="2023-06-07T12:49:17.025" v="1609" actId="20577"/>
          <ac:spMkLst>
            <pc:docMk/>
            <pc:sldMk cId="814497810" sldId="384"/>
            <ac:spMk id="2" creationId="{CE23C871-2FB3-7EDD-0C50-CCAFA1D3C2E2}"/>
          </ac:spMkLst>
        </pc:spChg>
        <pc:spChg chg="add mod">
          <ac:chgData name="Pradeep Chaturvedi" userId="1d990e0e-3e19-4d52-bc5f-8eac18dc981e" providerId="ADAL" clId="{3718F4BD-48BD-4052-95F4-B05B78F0263C}" dt="2023-06-07T13:16:16.032" v="1795" actId="14100"/>
          <ac:spMkLst>
            <pc:docMk/>
            <pc:sldMk cId="814497810" sldId="384"/>
            <ac:spMk id="3" creationId="{D0B439D8-729F-11EA-3468-150F83736E63}"/>
          </ac:spMkLst>
        </pc:spChg>
        <pc:spChg chg="add mod">
          <ac:chgData name="Pradeep Chaturvedi" userId="1d990e0e-3e19-4d52-bc5f-8eac18dc981e" providerId="ADAL" clId="{3718F4BD-48BD-4052-95F4-B05B78F0263C}" dt="2023-06-07T13:21:08.826" v="1953" actId="14100"/>
          <ac:spMkLst>
            <pc:docMk/>
            <pc:sldMk cId="814497810" sldId="384"/>
            <ac:spMk id="8" creationId="{7113301C-1A6F-25F1-222F-1321062BED03}"/>
          </ac:spMkLst>
        </pc:spChg>
        <pc:spChg chg="add del mod">
          <ac:chgData name="Pradeep Chaturvedi" userId="1d990e0e-3e19-4d52-bc5f-8eac18dc981e" providerId="ADAL" clId="{3718F4BD-48BD-4052-95F4-B05B78F0263C}" dt="2023-06-07T13:16:24.894" v="1798" actId="14100"/>
          <ac:spMkLst>
            <pc:docMk/>
            <pc:sldMk cId="814497810" sldId="384"/>
            <ac:spMk id="9" creationId="{E351C472-69B9-0F63-7E3F-BD4A55A3E5E0}"/>
          </ac:spMkLst>
        </pc:spChg>
        <pc:spChg chg="del mod">
          <ac:chgData name="Pradeep Chaturvedi" userId="1d990e0e-3e19-4d52-bc5f-8eac18dc981e" providerId="ADAL" clId="{3718F4BD-48BD-4052-95F4-B05B78F0263C}" dt="2023-06-07T12:54:10.171" v="1643" actId="478"/>
          <ac:spMkLst>
            <pc:docMk/>
            <pc:sldMk cId="814497810" sldId="384"/>
            <ac:spMk id="12" creationId="{B4DE47F2-52C6-B0DA-F377-22D10C3ACBED}"/>
          </ac:spMkLst>
        </pc:spChg>
        <pc:spChg chg="del mod">
          <ac:chgData name="Pradeep Chaturvedi" userId="1d990e0e-3e19-4d52-bc5f-8eac18dc981e" providerId="ADAL" clId="{3718F4BD-48BD-4052-95F4-B05B78F0263C}" dt="2023-06-07T12:54:14.289" v="1644" actId="478"/>
          <ac:spMkLst>
            <pc:docMk/>
            <pc:sldMk cId="814497810" sldId="384"/>
            <ac:spMk id="14" creationId="{15C542EC-007F-1F6F-AE72-525D9048C74E}"/>
          </ac:spMkLst>
        </pc:spChg>
        <pc:spChg chg="del mod topLvl">
          <ac:chgData name="Pradeep Chaturvedi" userId="1d990e0e-3e19-4d52-bc5f-8eac18dc981e" providerId="ADAL" clId="{3718F4BD-48BD-4052-95F4-B05B78F0263C}" dt="2023-06-07T12:54:22.047" v="1646" actId="478"/>
          <ac:spMkLst>
            <pc:docMk/>
            <pc:sldMk cId="814497810" sldId="384"/>
            <ac:spMk id="15" creationId="{F605AE51-CA96-A65B-069C-D2DCD52BE0E3}"/>
          </ac:spMkLst>
        </pc:spChg>
        <pc:spChg chg="del mod">
          <ac:chgData name="Pradeep Chaturvedi" userId="1d990e0e-3e19-4d52-bc5f-8eac18dc981e" providerId="ADAL" clId="{3718F4BD-48BD-4052-95F4-B05B78F0263C}" dt="2023-06-07T12:54:18.695" v="1645" actId="478"/>
          <ac:spMkLst>
            <pc:docMk/>
            <pc:sldMk cId="814497810" sldId="384"/>
            <ac:spMk id="16" creationId="{5A151546-06FE-B598-5219-F680760AB74B}"/>
          </ac:spMkLst>
        </pc:spChg>
        <pc:spChg chg="mod">
          <ac:chgData name="Pradeep Chaturvedi" userId="1d990e0e-3e19-4d52-bc5f-8eac18dc981e" providerId="ADAL" clId="{3718F4BD-48BD-4052-95F4-B05B78F0263C}" dt="2023-06-07T12:53:55.274" v="1639"/>
          <ac:spMkLst>
            <pc:docMk/>
            <pc:sldMk cId="814497810" sldId="384"/>
            <ac:spMk id="17" creationId="{3F800E9F-985C-8B8F-4FE0-E743061CE3A9}"/>
          </ac:spMkLst>
        </pc:spChg>
        <pc:spChg chg="mod">
          <ac:chgData name="Pradeep Chaturvedi" userId="1d990e0e-3e19-4d52-bc5f-8eac18dc981e" providerId="ADAL" clId="{3718F4BD-48BD-4052-95F4-B05B78F0263C}" dt="2023-06-07T13:18:08.274" v="1875" actId="20577"/>
          <ac:spMkLst>
            <pc:docMk/>
            <pc:sldMk cId="814497810" sldId="384"/>
            <ac:spMk id="18" creationId="{6FB81667-5AF4-A9B1-DE92-8ADDBF68B395}"/>
          </ac:spMkLst>
        </pc:spChg>
        <pc:spChg chg="mod">
          <ac:chgData name="Pradeep Chaturvedi" userId="1d990e0e-3e19-4d52-bc5f-8eac18dc981e" providerId="ADAL" clId="{3718F4BD-48BD-4052-95F4-B05B78F0263C}" dt="2023-06-07T12:53:55.274" v="1639"/>
          <ac:spMkLst>
            <pc:docMk/>
            <pc:sldMk cId="814497810" sldId="384"/>
            <ac:spMk id="19" creationId="{51C2DDB4-8D5A-2EA3-D72E-E0CC73AE518D}"/>
          </ac:spMkLst>
        </pc:spChg>
        <pc:spChg chg="mod">
          <ac:chgData name="Pradeep Chaturvedi" userId="1d990e0e-3e19-4d52-bc5f-8eac18dc981e" providerId="ADAL" clId="{3718F4BD-48BD-4052-95F4-B05B78F0263C}" dt="2023-06-09T12:59:00.841" v="2826" actId="20577"/>
          <ac:spMkLst>
            <pc:docMk/>
            <pc:sldMk cId="814497810" sldId="384"/>
            <ac:spMk id="20" creationId="{CF14C619-1083-8E2A-57F1-778B1628A5D5}"/>
          </ac:spMkLst>
        </pc:spChg>
        <pc:spChg chg="mod">
          <ac:chgData name="Pradeep Chaturvedi" userId="1d990e0e-3e19-4d52-bc5f-8eac18dc981e" providerId="ADAL" clId="{3718F4BD-48BD-4052-95F4-B05B78F0263C}" dt="2023-06-07T13:01:29.744" v="1652"/>
          <ac:spMkLst>
            <pc:docMk/>
            <pc:sldMk cId="814497810" sldId="384"/>
            <ac:spMk id="22" creationId="{0AC7EF98-F034-F06A-8ABD-F36A369229CA}"/>
          </ac:spMkLst>
        </pc:spChg>
        <pc:spChg chg="mod">
          <ac:chgData name="Pradeep Chaturvedi" userId="1d990e0e-3e19-4d52-bc5f-8eac18dc981e" providerId="ADAL" clId="{3718F4BD-48BD-4052-95F4-B05B78F0263C}" dt="2023-06-07T13:17:39.618" v="1844" actId="20577"/>
          <ac:spMkLst>
            <pc:docMk/>
            <pc:sldMk cId="814497810" sldId="384"/>
            <ac:spMk id="23" creationId="{486C7EDF-2574-2963-F74B-90AC83D4DD0F}"/>
          </ac:spMkLst>
        </pc:spChg>
        <pc:spChg chg="mod">
          <ac:chgData name="Pradeep Chaturvedi" userId="1d990e0e-3e19-4d52-bc5f-8eac18dc981e" providerId="ADAL" clId="{3718F4BD-48BD-4052-95F4-B05B78F0263C}" dt="2023-06-07T13:01:29.744" v="1652"/>
          <ac:spMkLst>
            <pc:docMk/>
            <pc:sldMk cId="814497810" sldId="384"/>
            <ac:spMk id="24" creationId="{95326E8D-2D3F-355B-74BE-234CB5E8F1E4}"/>
          </ac:spMkLst>
        </pc:spChg>
        <pc:spChg chg="mod">
          <ac:chgData name="Pradeep Chaturvedi" userId="1d990e0e-3e19-4d52-bc5f-8eac18dc981e" providerId="ADAL" clId="{3718F4BD-48BD-4052-95F4-B05B78F0263C}" dt="2023-06-07T13:01:29.744" v="1652"/>
          <ac:spMkLst>
            <pc:docMk/>
            <pc:sldMk cId="814497810" sldId="384"/>
            <ac:spMk id="25" creationId="{B651E608-CE3B-0D32-C21A-443B44CDCFF0}"/>
          </ac:spMkLst>
        </pc:spChg>
        <pc:grpChg chg="add mod">
          <ac:chgData name="Pradeep Chaturvedi" userId="1d990e0e-3e19-4d52-bc5f-8eac18dc981e" providerId="ADAL" clId="{3718F4BD-48BD-4052-95F4-B05B78F0263C}" dt="2023-06-07T12:50:42.322" v="1615"/>
          <ac:grpSpMkLst>
            <pc:docMk/>
            <pc:sldMk cId="814497810" sldId="384"/>
            <ac:grpSpMk id="4" creationId="{2247FF39-2EDF-EEF9-C4EF-69D5F0A66C46}"/>
          </ac:grpSpMkLst>
        </pc:grpChg>
        <pc:grpChg chg="add del mod">
          <ac:chgData name="Pradeep Chaturvedi" userId="1d990e0e-3e19-4d52-bc5f-8eac18dc981e" providerId="ADAL" clId="{3718F4BD-48BD-4052-95F4-B05B78F0263C}" dt="2023-06-07T12:54:22.047" v="1646" actId="478"/>
          <ac:grpSpMkLst>
            <pc:docMk/>
            <pc:sldMk cId="814497810" sldId="384"/>
            <ac:grpSpMk id="11" creationId="{827FDE1A-FD3E-4EE7-67CE-8DBCCAEF63BA}"/>
          </ac:grpSpMkLst>
        </pc:grpChg>
        <pc:grpChg chg="add del mod topLvl">
          <ac:chgData name="Pradeep Chaturvedi" userId="1d990e0e-3e19-4d52-bc5f-8eac18dc981e" providerId="ADAL" clId="{3718F4BD-48BD-4052-95F4-B05B78F0263C}" dt="2023-06-09T13:01:06.850" v="2834" actId="478"/>
          <ac:grpSpMkLst>
            <pc:docMk/>
            <pc:sldMk cId="814497810" sldId="384"/>
            <ac:grpSpMk id="13" creationId="{180EF19F-C60E-C243-0EA8-0957951AA80C}"/>
          </ac:grpSpMkLst>
        </pc:grpChg>
        <pc:grpChg chg="add mod">
          <ac:chgData name="Pradeep Chaturvedi" userId="1d990e0e-3e19-4d52-bc5f-8eac18dc981e" providerId="ADAL" clId="{3718F4BD-48BD-4052-95F4-B05B78F0263C}" dt="2023-06-08T03:53:15.807" v="2319" actId="1035"/>
          <ac:grpSpMkLst>
            <pc:docMk/>
            <pc:sldMk cId="814497810" sldId="384"/>
            <ac:grpSpMk id="21" creationId="{16162436-AB84-05C7-8D02-2F082B4485C3}"/>
          </ac:grpSpMkLst>
        </pc:grpChg>
        <pc:graphicFrameChg chg="add mod modGraphic">
          <ac:chgData name="Pradeep Chaturvedi" userId="1d990e0e-3e19-4d52-bc5f-8eac18dc981e" providerId="ADAL" clId="{3718F4BD-48BD-4052-95F4-B05B78F0263C}" dt="2023-06-08T03:53:09.946" v="2317" actId="1035"/>
          <ac:graphicFrameMkLst>
            <pc:docMk/>
            <pc:sldMk cId="814497810" sldId="384"/>
            <ac:graphicFrameMk id="10" creationId="{FE2CE134-2657-7BA5-5A67-AE4E1912AB38}"/>
          </ac:graphicFrameMkLst>
        </pc:graphicFrameChg>
        <pc:graphicFrameChg chg="add mod modGraphic">
          <ac:chgData name="Pradeep Chaturvedi" userId="1d990e0e-3e19-4d52-bc5f-8eac18dc981e" providerId="ADAL" clId="{3718F4BD-48BD-4052-95F4-B05B78F0263C}" dt="2023-06-07T13:20:27.625" v="1937" actId="403"/>
          <ac:graphicFrameMkLst>
            <pc:docMk/>
            <pc:sldMk cId="814497810" sldId="384"/>
            <ac:graphicFrameMk id="26" creationId="{0F14BAA7-EBFD-A993-3A4D-788E0802A9D3}"/>
          </ac:graphicFrameMkLst>
        </pc:graphicFrameChg>
        <pc:graphicFrameChg chg="add mod modGraphic">
          <ac:chgData name="Pradeep Chaturvedi" userId="1d990e0e-3e19-4d52-bc5f-8eac18dc981e" providerId="ADAL" clId="{3718F4BD-48BD-4052-95F4-B05B78F0263C}" dt="2023-06-07T13:16:34.621" v="1806" actId="1037"/>
          <ac:graphicFrameMkLst>
            <pc:docMk/>
            <pc:sldMk cId="814497810" sldId="384"/>
            <ac:graphicFrameMk id="27" creationId="{0366368E-91DE-0553-14BA-C709B3064AED}"/>
          </ac:graphicFrameMkLst>
        </pc:graphicFrameChg>
        <pc:picChg chg="mod">
          <ac:chgData name="Pradeep Chaturvedi" userId="1d990e0e-3e19-4d52-bc5f-8eac18dc981e" providerId="ADAL" clId="{3718F4BD-48BD-4052-95F4-B05B78F0263C}" dt="2023-06-07T12:50:42.322" v="1615"/>
          <ac:picMkLst>
            <pc:docMk/>
            <pc:sldMk cId="814497810" sldId="384"/>
            <ac:picMk id="5" creationId="{A1F39800-D9F9-8312-05BA-CE3D4685E60F}"/>
          </ac:picMkLst>
        </pc:picChg>
        <pc:picChg chg="mod">
          <ac:chgData name="Pradeep Chaturvedi" userId="1d990e0e-3e19-4d52-bc5f-8eac18dc981e" providerId="ADAL" clId="{3718F4BD-48BD-4052-95F4-B05B78F0263C}" dt="2023-06-07T12:50:42.322" v="1615"/>
          <ac:picMkLst>
            <pc:docMk/>
            <pc:sldMk cId="814497810" sldId="384"/>
            <ac:picMk id="6" creationId="{E9ACE7B8-2011-4B16-9703-131F15E6B3B5}"/>
          </ac:picMkLst>
        </pc:picChg>
        <pc:picChg chg="mod">
          <ac:chgData name="Pradeep Chaturvedi" userId="1d990e0e-3e19-4d52-bc5f-8eac18dc981e" providerId="ADAL" clId="{3718F4BD-48BD-4052-95F4-B05B78F0263C}" dt="2023-06-07T12:50:42.322" v="1615"/>
          <ac:picMkLst>
            <pc:docMk/>
            <pc:sldMk cId="814497810" sldId="384"/>
            <ac:picMk id="7" creationId="{2BFDFA59-CEEA-5C08-0E26-67CB69AE52FC}"/>
          </ac:picMkLst>
        </pc:picChg>
      </pc:sldChg>
      <pc:sldChg chg="addSp modSp add mod modAnim">
        <pc:chgData name="Pradeep Chaturvedi" userId="1d990e0e-3e19-4d52-bc5f-8eac18dc981e" providerId="ADAL" clId="{3718F4BD-48BD-4052-95F4-B05B78F0263C}" dt="2023-06-09T12:57:49.463" v="2824"/>
        <pc:sldMkLst>
          <pc:docMk/>
          <pc:sldMk cId="581856012" sldId="385"/>
        </pc:sldMkLst>
        <pc:spChg chg="add mod">
          <ac:chgData name="Pradeep Chaturvedi" userId="1d990e0e-3e19-4d52-bc5f-8eac18dc981e" providerId="ADAL" clId="{3718F4BD-48BD-4052-95F4-B05B78F0263C}" dt="2023-06-07T12:43:53.881" v="1519" actId="20577"/>
          <ac:spMkLst>
            <pc:docMk/>
            <pc:sldMk cId="581856012" sldId="385"/>
            <ac:spMk id="2" creationId="{3244D9BA-7A90-2EAE-15E9-71C19BA86F27}"/>
          </ac:spMkLst>
        </pc:spChg>
        <pc:spChg chg="add mod">
          <ac:chgData name="Pradeep Chaturvedi" userId="1d990e0e-3e19-4d52-bc5f-8eac18dc981e" providerId="ADAL" clId="{3718F4BD-48BD-4052-95F4-B05B78F0263C}" dt="2023-06-07T12:44:08.330" v="1520"/>
          <ac:spMkLst>
            <pc:docMk/>
            <pc:sldMk cId="581856012" sldId="385"/>
            <ac:spMk id="3" creationId="{97BFDF6A-54D5-6A54-9E89-3494602034E4}"/>
          </ac:spMkLst>
        </pc:spChg>
        <pc:spChg chg="add mod">
          <ac:chgData name="Pradeep Chaturvedi" userId="1d990e0e-3e19-4d52-bc5f-8eac18dc981e" providerId="ADAL" clId="{3718F4BD-48BD-4052-95F4-B05B78F0263C}" dt="2023-06-07T12:44:08.330" v="1520"/>
          <ac:spMkLst>
            <pc:docMk/>
            <pc:sldMk cId="581856012" sldId="385"/>
            <ac:spMk id="4" creationId="{FFC1D85B-E090-CEB9-3CF6-5AC3D353FDC9}"/>
          </ac:spMkLst>
        </pc:spChg>
        <pc:spChg chg="add mod">
          <ac:chgData name="Pradeep Chaturvedi" userId="1d990e0e-3e19-4d52-bc5f-8eac18dc981e" providerId="ADAL" clId="{3718F4BD-48BD-4052-95F4-B05B78F0263C}" dt="2023-06-07T12:45:14.861" v="1540" actId="20577"/>
          <ac:spMkLst>
            <pc:docMk/>
            <pc:sldMk cId="581856012" sldId="385"/>
            <ac:spMk id="5" creationId="{207688D2-DF8C-1676-C768-833E8D7FAB95}"/>
          </ac:spMkLst>
        </pc:spChg>
        <pc:spChg chg="add mod">
          <ac:chgData name="Pradeep Chaturvedi" userId="1d990e0e-3e19-4d52-bc5f-8eac18dc981e" providerId="ADAL" clId="{3718F4BD-48BD-4052-95F4-B05B78F0263C}" dt="2023-06-07T12:44:08.330" v="1520"/>
          <ac:spMkLst>
            <pc:docMk/>
            <pc:sldMk cId="581856012" sldId="385"/>
            <ac:spMk id="6" creationId="{FF7728DD-97C6-A7EF-1443-5DD086525BD6}"/>
          </ac:spMkLst>
        </pc:spChg>
        <pc:spChg chg="add mod">
          <ac:chgData name="Pradeep Chaturvedi" userId="1d990e0e-3e19-4d52-bc5f-8eac18dc981e" providerId="ADAL" clId="{3718F4BD-48BD-4052-95F4-B05B78F0263C}" dt="2023-06-09T12:39:04.223" v="2749" actId="20577"/>
          <ac:spMkLst>
            <pc:docMk/>
            <pc:sldMk cId="581856012" sldId="385"/>
            <ac:spMk id="7" creationId="{9221920E-ECDB-648D-7C89-28329D5257C1}"/>
          </ac:spMkLst>
        </pc:spChg>
        <pc:spChg chg="add mod">
          <ac:chgData name="Pradeep Chaturvedi" userId="1d990e0e-3e19-4d52-bc5f-8eac18dc981e" providerId="ADAL" clId="{3718F4BD-48BD-4052-95F4-B05B78F0263C}" dt="2023-06-07T12:44:08.330" v="1520"/>
          <ac:spMkLst>
            <pc:docMk/>
            <pc:sldMk cId="581856012" sldId="385"/>
            <ac:spMk id="8" creationId="{E4BB9CED-5A7A-5EAB-8BC2-117900A09384}"/>
          </ac:spMkLst>
        </pc:spChg>
        <pc:spChg chg="add mod">
          <ac:chgData name="Pradeep Chaturvedi" userId="1d990e0e-3e19-4d52-bc5f-8eac18dc981e" providerId="ADAL" clId="{3718F4BD-48BD-4052-95F4-B05B78F0263C}" dt="2023-06-07T12:44:08.330" v="1520"/>
          <ac:spMkLst>
            <pc:docMk/>
            <pc:sldMk cId="581856012" sldId="385"/>
            <ac:spMk id="9" creationId="{38C2362B-CA4A-C672-10DB-9E113105DA15}"/>
          </ac:spMkLst>
        </pc:spChg>
        <pc:spChg chg="add mod">
          <ac:chgData name="Pradeep Chaturvedi" userId="1d990e0e-3e19-4d52-bc5f-8eac18dc981e" providerId="ADAL" clId="{3718F4BD-48BD-4052-95F4-B05B78F0263C}" dt="2023-06-07T12:44:28.957" v="1523" actId="207"/>
          <ac:spMkLst>
            <pc:docMk/>
            <pc:sldMk cId="581856012" sldId="385"/>
            <ac:spMk id="10" creationId="{951BE940-2EE9-B748-834F-4B2314793A9A}"/>
          </ac:spMkLst>
        </pc:spChg>
        <pc:spChg chg="add mod">
          <ac:chgData name="Pradeep Chaturvedi" userId="1d990e0e-3e19-4d52-bc5f-8eac18dc981e" providerId="ADAL" clId="{3718F4BD-48BD-4052-95F4-B05B78F0263C}" dt="2023-06-07T12:44:08.330" v="1520"/>
          <ac:spMkLst>
            <pc:docMk/>
            <pc:sldMk cId="581856012" sldId="385"/>
            <ac:spMk id="11" creationId="{334587F1-CF6F-5084-8F83-14D97DD0566F}"/>
          </ac:spMkLst>
        </pc:spChg>
        <pc:spChg chg="add mod">
          <ac:chgData name="Pradeep Chaturvedi" userId="1d990e0e-3e19-4d52-bc5f-8eac18dc981e" providerId="ADAL" clId="{3718F4BD-48BD-4052-95F4-B05B78F0263C}" dt="2023-06-07T12:48:25.535" v="1606" actId="115"/>
          <ac:spMkLst>
            <pc:docMk/>
            <pc:sldMk cId="581856012" sldId="385"/>
            <ac:spMk id="12" creationId="{F6C6B7C4-CB58-0410-9AAD-F6B66A2439CD}"/>
          </ac:spMkLst>
        </pc:spChg>
        <pc:spChg chg="add mod">
          <ac:chgData name="Pradeep Chaturvedi" userId="1d990e0e-3e19-4d52-bc5f-8eac18dc981e" providerId="ADAL" clId="{3718F4BD-48BD-4052-95F4-B05B78F0263C}" dt="2023-06-07T12:44:08.330" v="1520"/>
          <ac:spMkLst>
            <pc:docMk/>
            <pc:sldMk cId="581856012" sldId="385"/>
            <ac:spMk id="13" creationId="{E72AA1B4-A70B-C78F-474F-FAFEEECA9102}"/>
          </ac:spMkLst>
        </pc:spChg>
        <pc:spChg chg="add mod">
          <ac:chgData name="Pradeep Chaturvedi" userId="1d990e0e-3e19-4d52-bc5f-8eac18dc981e" providerId="ADAL" clId="{3718F4BD-48BD-4052-95F4-B05B78F0263C}" dt="2023-06-07T12:44:08.330" v="1520"/>
          <ac:spMkLst>
            <pc:docMk/>
            <pc:sldMk cId="581856012" sldId="385"/>
            <ac:spMk id="14" creationId="{B4AE0019-414A-E675-CEFC-87466D8130D3}"/>
          </ac:spMkLst>
        </pc:spChg>
        <pc:spChg chg="add mod">
          <ac:chgData name="Pradeep Chaturvedi" userId="1d990e0e-3e19-4d52-bc5f-8eac18dc981e" providerId="ADAL" clId="{3718F4BD-48BD-4052-95F4-B05B78F0263C}" dt="2023-06-07T12:44:08.330" v="1520"/>
          <ac:spMkLst>
            <pc:docMk/>
            <pc:sldMk cId="581856012" sldId="385"/>
            <ac:spMk id="16" creationId="{87A51889-4592-2892-15A3-D04D1D28A514}"/>
          </ac:spMkLst>
        </pc:spChg>
        <pc:picChg chg="add mod">
          <ac:chgData name="Pradeep Chaturvedi" userId="1d990e0e-3e19-4d52-bc5f-8eac18dc981e" providerId="ADAL" clId="{3718F4BD-48BD-4052-95F4-B05B78F0263C}" dt="2023-06-07T12:44:08.330" v="1520"/>
          <ac:picMkLst>
            <pc:docMk/>
            <pc:sldMk cId="581856012" sldId="385"/>
            <ac:picMk id="15" creationId="{C5AF44EE-18E4-CDF3-B949-EA1B24437B39}"/>
          </ac:picMkLst>
        </pc:picChg>
        <pc:picChg chg="add mod">
          <ac:chgData name="Pradeep Chaturvedi" userId="1d990e0e-3e19-4d52-bc5f-8eac18dc981e" providerId="ADAL" clId="{3718F4BD-48BD-4052-95F4-B05B78F0263C}" dt="2023-06-07T12:44:08.330" v="1520"/>
          <ac:picMkLst>
            <pc:docMk/>
            <pc:sldMk cId="581856012" sldId="385"/>
            <ac:picMk id="17" creationId="{4233C5CD-040F-2079-1578-1204B3E45F08}"/>
          </ac:picMkLst>
        </pc:picChg>
        <pc:picChg chg="add mod">
          <ac:chgData name="Pradeep Chaturvedi" userId="1d990e0e-3e19-4d52-bc5f-8eac18dc981e" providerId="ADAL" clId="{3718F4BD-48BD-4052-95F4-B05B78F0263C}" dt="2023-06-07T12:44:08.330" v="1520"/>
          <ac:picMkLst>
            <pc:docMk/>
            <pc:sldMk cId="581856012" sldId="385"/>
            <ac:picMk id="18" creationId="{05D2A7ED-976E-7043-EAFF-6B92D1646A49}"/>
          </ac:picMkLst>
        </pc:picChg>
        <pc:picChg chg="add mod">
          <ac:chgData name="Pradeep Chaturvedi" userId="1d990e0e-3e19-4d52-bc5f-8eac18dc981e" providerId="ADAL" clId="{3718F4BD-48BD-4052-95F4-B05B78F0263C}" dt="2023-06-07T12:44:08.330" v="1520"/>
          <ac:picMkLst>
            <pc:docMk/>
            <pc:sldMk cId="581856012" sldId="385"/>
            <ac:picMk id="19" creationId="{3F1CAA1B-571B-DB6F-EDA3-4FD898EC8D65}"/>
          </ac:picMkLst>
        </pc:picChg>
      </pc:sldChg>
      <pc:sldChg chg="addSp delSp modSp add mod modAnim">
        <pc:chgData name="Pradeep Chaturvedi" userId="1d990e0e-3e19-4d52-bc5f-8eac18dc981e" providerId="ADAL" clId="{3718F4BD-48BD-4052-95F4-B05B78F0263C}" dt="2023-06-09T12:38:01.704" v="2740"/>
        <pc:sldMkLst>
          <pc:docMk/>
          <pc:sldMk cId="1203568274" sldId="386"/>
        </pc:sldMkLst>
        <pc:spChg chg="add mod">
          <ac:chgData name="Pradeep Chaturvedi" userId="1d990e0e-3e19-4d52-bc5f-8eac18dc981e" providerId="ADAL" clId="{3718F4BD-48BD-4052-95F4-B05B78F0263C}" dt="2023-06-07T12:36:57.867" v="1445" actId="20577"/>
          <ac:spMkLst>
            <pc:docMk/>
            <pc:sldMk cId="1203568274" sldId="386"/>
            <ac:spMk id="2" creationId="{E04F8FE5-B5C6-D70C-D341-D18C361A6F16}"/>
          </ac:spMkLst>
        </pc:spChg>
        <pc:spChg chg="add del">
          <ac:chgData name="Pradeep Chaturvedi" userId="1d990e0e-3e19-4d52-bc5f-8eac18dc981e" providerId="ADAL" clId="{3718F4BD-48BD-4052-95F4-B05B78F0263C}" dt="2023-06-07T12:37:14.333" v="1447" actId="478"/>
          <ac:spMkLst>
            <pc:docMk/>
            <pc:sldMk cId="1203568274" sldId="386"/>
            <ac:spMk id="4" creationId="{7290BFC0-27C3-F846-1193-6786AF5B9B53}"/>
          </ac:spMkLst>
        </pc:spChg>
        <pc:spChg chg="add mod">
          <ac:chgData name="Pradeep Chaturvedi" userId="1d990e0e-3e19-4d52-bc5f-8eac18dc981e" providerId="ADAL" clId="{3718F4BD-48BD-4052-95F4-B05B78F0263C}" dt="2023-06-07T12:37:22.183" v="1448"/>
          <ac:spMkLst>
            <pc:docMk/>
            <pc:sldMk cId="1203568274" sldId="386"/>
            <ac:spMk id="5" creationId="{9A53DCE1-CCF5-975B-5B61-F2B60AC7E2BF}"/>
          </ac:spMkLst>
        </pc:spChg>
        <pc:spChg chg="add mod">
          <ac:chgData name="Pradeep Chaturvedi" userId="1d990e0e-3e19-4d52-bc5f-8eac18dc981e" providerId="ADAL" clId="{3718F4BD-48BD-4052-95F4-B05B78F0263C}" dt="2023-06-07T12:37:22.183" v="1448"/>
          <ac:spMkLst>
            <pc:docMk/>
            <pc:sldMk cId="1203568274" sldId="386"/>
            <ac:spMk id="6" creationId="{204CF760-6F46-7007-174B-6DEF7B2F354F}"/>
          </ac:spMkLst>
        </pc:spChg>
        <pc:spChg chg="add mod">
          <ac:chgData name="Pradeep Chaturvedi" userId="1d990e0e-3e19-4d52-bc5f-8eac18dc981e" providerId="ADAL" clId="{3718F4BD-48BD-4052-95F4-B05B78F0263C}" dt="2023-06-07T12:37:22.183" v="1448"/>
          <ac:spMkLst>
            <pc:docMk/>
            <pc:sldMk cId="1203568274" sldId="386"/>
            <ac:spMk id="7" creationId="{0DCDD9F8-6C5B-572F-9613-124C512B3442}"/>
          </ac:spMkLst>
        </pc:spChg>
        <pc:spChg chg="add mod">
          <ac:chgData name="Pradeep Chaturvedi" userId="1d990e0e-3e19-4d52-bc5f-8eac18dc981e" providerId="ADAL" clId="{3718F4BD-48BD-4052-95F4-B05B78F0263C}" dt="2023-06-07T12:37:22.183" v="1448"/>
          <ac:spMkLst>
            <pc:docMk/>
            <pc:sldMk cId="1203568274" sldId="386"/>
            <ac:spMk id="8" creationId="{6BB51EA4-503C-E978-C6D5-657A07FC515F}"/>
          </ac:spMkLst>
        </pc:spChg>
        <pc:spChg chg="add mod">
          <ac:chgData name="Pradeep Chaturvedi" userId="1d990e0e-3e19-4d52-bc5f-8eac18dc981e" providerId="ADAL" clId="{3718F4BD-48BD-4052-95F4-B05B78F0263C}" dt="2023-06-07T12:37:22.183" v="1448"/>
          <ac:spMkLst>
            <pc:docMk/>
            <pc:sldMk cId="1203568274" sldId="386"/>
            <ac:spMk id="9" creationId="{4B848E4B-B568-3D52-C85F-2F2AB260130B}"/>
          </ac:spMkLst>
        </pc:spChg>
        <pc:spChg chg="mod">
          <ac:chgData name="Pradeep Chaturvedi" userId="1d990e0e-3e19-4d52-bc5f-8eac18dc981e" providerId="ADAL" clId="{3718F4BD-48BD-4052-95F4-B05B78F0263C}" dt="2023-06-07T12:37:22.183" v="1448"/>
          <ac:spMkLst>
            <pc:docMk/>
            <pc:sldMk cId="1203568274" sldId="386"/>
            <ac:spMk id="11" creationId="{78A0BD9A-197E-AD28-BE05-98815E4A8719}"/>
          </ac:spMkLst>
        </pc:spChg>
        <pc:spChg chg="mod">
          <ac:chgData name="Pradeep Chaturvedi" userId="1d990e0e-3e19-4d52-bc5f-8eac18dc981e" providerId="ADAL" clId="{3718F4BD-48BD-4052-95F4-B05B78F0263C}" dt="2023-06-07T12:37:22.183" v="1448"/>
          <ac:spMkLst>
            <pc:docMk/>
            <pc:sldMk cId="1203568274" sldId="386"/>
            <ac:spMk id="12" creationId="{1A06BCCA-48E3-8E3C-D72E-AE7811192DA7}"/>
          </ac:spMkLst>
        </pc:spChg>
        <pc:spChg chg="add mod">
          <ac:chgData name="Pradeep Chaturvedi" userId="1d990e0e-3e19-4d52-bc5f-8eac18dc981e" providerId="ADAL" clId="{3718F4BD-48BD-4052-95F4-B05B78F0263C}" dt="2023-06-09T12:36:12.472" v="2731" actId="164"/>
          <ac:spMkLst>
            <pc:docMk/>
            <pc:sldMk cId="1203568274" sldId="386"/>
            <ac:spMk id="13" creationId="{95DC8DEE-D03F-E7E9-650A-60450536531A}"/>
          </ac:spMkLst>
        </pc:spChg>
        <pc:spChg chg="add mod">
          <ac:chgData name="Pradeep Chaturvedi" userId="1d990e0e-3e19-4d52-bc5f-8eac18dc981e" providerId="ADAL" clId="{3718F4BD-48BD-4052-95F4-B05B78F0263C}" dt="2023-06-09T12:37:43.148" v="2739" actId="164"/>
          <ac:spMkLst>
            <pc:docMk/>
            <pc:sldMk cId="1203568274" sldId="386"/>
            <ac:spMk id="14" creationId="{592EF722-9C3D-D036-3804-4F242480C6AC}"/>
          </ac:spMkLst>
        </pc:spChg>
        <pc:spChg chg="mod">
          <ac:chgData name="Pradeep Chaturvedi" userId="1d990e0e-3e19-4d52-bc5f-8eac18dc981e" providerId="ADAL" clId="{3718F4BD-48BD-4052-95F4-B05B78F0263C}" dt="2023-06-07T12:37:22.183" v="1448"/>
          <ac:spMkLst>
            <pc:docMk/>
            <pc:sldMk cId="1203568274" sldId="386"/>
            <ac:spMk id="16" creationId="{E11EB3B1-DA1D-2C5B-63A4-97230065A347}"/>
          </ac:spMkLst>
        </pc:spChg>
        <pc:spChg chg="mod">
          <ac:chgData name="Pradeep Chaturvedi" userId="1d990e0e-3e19-4d52-bc5f-8eac18dc981e" providerId="ADAL" clId="{3718F4BD-48BD-4052-95F4-B05B78F0263C}" dt="2023-06-07T12:37:22.183" v="1448"/>
          <ac:spMkLst>
            <pc:docMk/>
            <pc:sldMk cId="1203568274" sldId="386"/>
            <ac:spMk id="17" creationId="{C6360331-7BA4-2C22-B9D4-293C357C2374}"/>
          </ac:spMkLst>
        </pc:spChg>
        <pc:spChg chg="add mod">
          <ac:chgData name="Pradeep Chaturvedi" userId="1d990e0e-3e19-4d52-bc5f-8eac18dc981e" providerId="ADAL" clId="{3718F4BD-48BD-4052-95F4-B05B78F0263C}" dt="2023-06-09T12:36:12.472" v="2731" actId="164"/>
          <ac:spMkLst>
            <pc:docMk/>
            <pc:sldMk cId="1203568274" sldId="386"/>
            <ac:spMk id="18" creationId="{0D4274A4-CCBD-332C-6C10-C30336AA91E9}"/>
          </ac:spMkLst>
        </pc:spChg>
        <pc:spChg chg="add mod">
          <ac:chgData name="Pradeep Chaturvedi" userId="1d990e0e-3e19-4d52-bc5f-8eac18dc981e" providerId="ADAL" clId="{3718F4BD-48BD-4052-95F4-B05B78F0263C}" dt="2023-06-09T12:36:06.071" v="2730" actId="164"/>
          <ac:spMkLst>
            <pc:docMk/>
            <pc:sldMk cId="1203568274" sldId="386"/>
            <ac:spMk id="19" creationId="{F65305BC-F339-E82C-24D1-7207DF4AC881}"/>
          </ac:spMkLst>
        </pc:spChg>
        <pc:spChg chg="add mod">
          <ac:chgData name="Pradeep Chaturvedi" userId="1d990e0e-3e19-4d52-bc5f-8eac18dc981e" providerId="ADAL" clId="{3718F4BD-48BD-4052-95F4-B05B78F0263C}" dt="2023-06-09T12:36:06.071" v="2730" actId="164"/>
          <ac:spMkLst>
            <pc:docMk/>
            <pc:sldMk cId="1203568274" sldId="386"/>
            <ac:spMk id="20" creationId="{26D872CC-A16D-CC63-B7A8-6624CB4569C4}"/>
          </ac:spMkLst>
        </pc:spChg>
        <pc:spChg chg="mod">
          <ac:chgData name="Pradeep Chaturvedi" userId="1d990e0e-3e19-4d52-bc5f-8eac18dc981e" providerId="ADAL" clId="{3718F4BD-48BD-4052-95F4-B05B78F0263C}" dt="2023-06-09T12:37:30.365" v="2738" actId="1035"/>
          <ac:spMkLst>
            <pc:docMk/>
            <pc:sldMk cId="1203568274" sldId="386"/>
            <ac:spMk id="23" creationId="{1AC8D80D-ABCB-A287-8A6F-0FFB9B4F75B9}"/>
          </ac:spMkLst>
        </pc:spChg>
        <pc:spChg chg="add mod">
          <ac:chgData name="Pradeep Chaturvedi" userId="1d990e0e-3e19-4d52-bc5f-8eac18dc981e" providerId="ADAL" clId="{3718F4BD-48BD-4052-95F4-B05B78F0263C}" dt="2023-06-07T12:37:22.183" v="1448"/>
          <ac:spMkLst>
            <pc:docMk/>
            <pc:sldMk cId="1203568274" sldId="386"/>
            <ac:spMk id="27" creationId="{90DAACAA-B954-BCD5-4A8D-E175606AB11B}"/>
          </ac:spMkLst>
        </pc:spChg>
        <pc:spChg chg="mod">
          <ac:chgData name="Pradeep Chaturvedi" userId="1d990e0e-3e19-4d52-bc5f-8eac18dc981e" providerId="ADAL" clId="{3718F4BD-48BD-4052-95F4-B05B78F0263C}" dt="2023-06-07T12:37:22.183" v="1448"/>
          <ac:spMkLst>
            <pc:docMk/>
            <pc:sldMk cId="1203568274" sldId="386"/>
            <ac:spMk id="29" creationId="{D9824938-23CD-3DDE-41F5-D28AABF35768}"/>
          </ac:spMkLst>
        </pc:spChg>
        <pc:spChg chg="mod">
          <ac:chgData name="Pradeep Chaturvedi" userId="1d990e0e-3e19-4d52-bc5f-8eac18dc981e" providerId="ADAL" clId="{3718F4BD-48BD-4052-95F4-B05B78F0263C}" dt="2023-06-09T12:36:45.765" v="2732" actId="313"/>
          <ac:spMkLst>
            <pc:docMk/>
            <pc:sldMk cId="1203568274" sldId="386"/>
            <ac:spMk id="30" creationId="{056F0A7C-09C2-937D-F5B9-3633AF291326}"/>
          </ac:spMkLst>
        </pc:spChg>
        <pc:grpChg chg="add mod">
          <ac:chgData name="Pradeep Chaturvedi" userId="1d990e0e-3e19-4d52-bc5f-8eac18dc981e" providerId="ADAL" clId="{3718F4BD-48BD-4052-95F4-B05B78F0263C}" dt="2023-06-07T12:37:22.183" v="1448"/>
          <ac:grpSpMkLst>
            <pc:docMk/>
            <pc:sldMk cId="1203568274" sldId="386"/>
            <ac:grpSpMk id="10" creationId="{B069315A-55B1-9C95-875D-292E780E1686}"/>
          </ac:grpSpMkLst>
        </pc:grpChg>
        <pc:grpChg chg="add mod">
          <ac:chgData name="Pradeep Chaturvedi" userId="1d990e0e-3e19-4d52-bc5f-8eac18dc981e" providerId="ADAL" clId="{3718F4BD-48BD-4052-95F4-B05B78F0263C}" dt="2023-06-07T12:37:22.183" v="1448"/>
          <ac:grpSpMkLst>
            <pc:docMk/>
            <pc:sldMk cId="1203568274" sldId="386"/>
            <ac:grpSpMk id="15" creationId="{E5092165-C1C6-7F3C-EB92-8CB85F7229F3}"/>
          </ac:grpSpMkLst>
        </pc:grpChg>
        <pc:grpChg chg="add mod">
          <ac:chgData name="Pradeep Chaturvedi" userId="1d990e0e-3e19-4d52-bc5f-8eac18dc981e" providerId="ADAL" clId="{3718F4BD-48BD-4052-95F4-B05B78F0263C}" dt="2023-06-09T12:37:30.365" v="2738" actId="1035"/>
          <ac:grpSpMkLst>
            <pc:docMk/>
            <pc:sldMk cId="1203568274" sldId="386"/>
            <ac:grpSpMk id="21" creationId="{1F6FE4B6-DE23-4897-769C-1DCB32A2382B}"/>
          </ac:grpSpMkLst>
        </pc:grpChg>
        <pc:grpChg chg="mod">
          <ac:chgData name="Pradeep Chaturvedi" userId="1d990e0e-3e19-4d52-bc5f-8eac18dc981e" providerId="ADAL" clId="{3718F4BD-48BD-4052-95F4-B05B78F0263C}" dt="2023-06-09T12:37:30.365" v="2738" actId="1035"/>
          <ac:grpSpMkLst>
            <pc:docMk/>
            <pc:sldMk cId="1203568274" sldId="386"/>
            <ac:grpSpMk id="22" creationId="{6C8D1A84-DFEF-56E3-D258-8499E23CE80C}"/>
          </ac:grpSpMkLst>
        </pc:grpChg>
        <pc:grpChg chg="add mod">
          <ac:chgData name="Pradeep Chaturvedi" userId="1d990e0e-3e19-4d52-bc5f-8eac18dc981e" providerId="ADAL" clId="{3718F4BD-48BD-4052-95F4-B05B78F0263C}" dt="2023-06-07T12:37:22.183" v="1448"/>
          <ac:grpSpMkLst>
            <pc:docMk/>
            <pc:sldMk cId="1203568274" sldId="386"/>
            <ac:grpSpMk id="28" creationId="{1E0A7841-6301-D0E7-6D18-98BAFFD0D503}"/>
          </ac:grpSpMkLst>
        </pc:grpChg>
        <pc:grpChg chg="add mod">
          <ac:chgData name="Pradeep Chaturvedi" userId="1d990e0e-3e19-4d52-bc5f-8eac18dc981e" providerId="ADAL" clId="{3718F4BD-48BD-4052-95F4-B05B78F0263C}" dt="2023-06-09T12:37:30.365" v="2738" actId="1035"/>
          <ac:grpSpMkLst>
            <pc:docMk/>
            <pc:sldMk cId="1203568274" sldId="386"/>
            <ac:grpSpMk id="44" creationId="{DDE21292-5C95-7BAC-F0D6-56092D3DD420}"/>
          </ac:grpSpMkLst>
        </pc:grpChg>
        <pc:grpChg chg="add mod">
          <ac:chgData name="Pradeep Chaturvedi" userId="1d990e0e-3e19-4d52-bc5f-8eac18dc981e" providerId="ADAL" clId="{3718F4BD-48BD-4052-95F4-B05B78F0263C}" dt="2023-06-09T12:37:43.148" v="2739" actId="164"/>
          <ac:grpSpMkLst>
            <pc:docMk/>
            <pc:sldMk cId="1203568274" sldId="386"/>
            <ac:grpSpMk id="45" creationId="{A20DF187-B5D9-C049-6E60-D615761D7563}"/>
          </ac:grpSpMkLst>
        </pc:grpChg>
        <pc:grpChg chg="add mod">
          <ac:chgData name="Pradeep Chaturvedi" userId="1d990e0e-3e19-4d52-bc5f-8eac18dc981e" providerId="ADAL" clId="{3718F4BD-48BD-4052-95F4-B05B78F0263C}" dt="2023-06-09T12:36:06.071" v="2730" actId="164"/>
          <ac:grpSpMkLst>
            <pc:docMk/>
            <pc:sldMk cId="1203568274" sldId="386"/>
            <ac:grpSpMk id="46" creationId="{D221B16E-6351-EC30-DDB4-88E532F3A6D0}"/>
          </ac:grpSpMkLst>
        </pc:grpChg>
        <pc:grpChg chg="add mod">
          <ac:chgData name="Pradeep Chaturvedi" userId="1d990e0e-3e19-4d52-bc5f-8eac18dc981e" providerId="ADAL" clId="{3718F4BD-48BD-4052-95F4-B05B78F0263C}" dt="2023-06-09T12:36:12.472" v="2731" actId="164"/>
          <ac:grpSpMkLst>
            <pc:docMk/>
            <pc:sldMk cId="1203568274" sldId="386"/>
            <ac:grpSpMk id="47" creationId="{F4C9304B-E9E7-C2F7-7148-EA42C7FB6C0B}"/>
          </ac:grpSpMkLst>
        </pc:grpChg>
        <pc:grpChg chg="add mod">
          <ac:chgData name="Pradeep Chaturvedi" userId="1d990e0e-3e19-4d52-bc5f-8eac18dc981e" providerId="ADAL" clId="{3718F4BD-48BD-4052-95F4-B05B78F0263C}" dt="2023-06-09T12:37:43.148" v="2739" actId="164"/>
          <ac:grpSpMkLst>
            <pc:docMk/>
            <pc:sldMk cId="1203568274" sldId="386"/>
            <ac:grpSpMk id="48" creationId="{BABA8839-751D-F473-0CBD-B70857053AE1}"/>
          </ac:grpSpMkLst>
        </pc:grpChg>
        <pc:picChg chg="mod">
          <ac:chgData name="Pradeep Chaturvedi" userId="1d990e0e-3e19-4d52-bc5f-8eac18dc981e" providerId="ADAL" clId="{3718F4BD-48BD-4052-95F4-B05B78F0263C}" dt="2023-06-09T12:37:30.365" v="2738" actId="1035"/>
          <ac:picMkLst>
            <pc:docMk/>
            <pc:sldMk cId="1203568274" sldId="386"/>
            <ac:picMk id="24" creationId="{13BC08F1-3E67-40D5-8DAD-5D29D04D6264}"/>
          </ac:picMkLst>
        </pc:picChg>
        <pc:picChg chg="mod">
          <ac:chgData name="Pradeep Chaturvedi" userId="1d990e0e-3e19-4d52-bc5f-8eac18dc981e" providerId="ADAL" clId="{3718F4BD-48BD-4052-95F4-B05B78F0263C}" dt="2023-06-09T12:37:30.365" v="2738" actId="1035"/>
          <ac:picMkLst>
            <pc:docMk/>
            <pc:sldMk cId="1203568274" sldId="386"/>
            <ac:picMk id="25" creationId="{A454C796-BE16-B5D5-0551-7FF1555463A8}"/>
          </ac:picMkLst>
        </pc:picChg>
        <pc:picChg chg="add del mod">
          <ac:chgData name="Pradeep Chaturvedi" userId="1d990e0e-3e19-4d52-bc5f-8eac18dc981e" providerId="ADAL" clId="{3718F4BD-48BD-4052-95F4-B05B78F0263C}" dt="2023-06-07T12:37:30.618" v="1450" actId="478"/>
          <ac:picMkLst>
            <pc:docMk/>
            <pc:sldMk cId="1203568274" sldId="386"/>
            <ac:picMk id="31" creationId="{49691968-C8CC-0A54-540A-F455E7575EBF}"/>
          </ac:picMkLst>
        </pc:picChg>
        <pc:picChg chg="add del mod">
          <ac:chgData name="Pradeep Chaturvedi" userId="1d990e0e-3e19-4d52-bc5f-8eac18dc981e" providerId="ADAL" clId="{3718F4BD-48BD-4052-95F4-B05B78F0263C}" dt="2023-06-07T12:37:28.505" v="1449" actId="478"/>
          <ac:picMkLst>
            <pc:docMk/>
            <pc:sldMk cId="1203568274" sldId="386"/>
            <ac:picMk id="32" creationId="{CD8377C0-FD2C-D0E3-99EF-22C0D5D1C1CD}"/>
          </ac:picMkLst>
        </pc:picChg>
        <pc:picChg chg="add del mod">
          <ac:chgData name="Pradeep Chaturvedi" userId="1d990e0e-3e19-4d52-bc5f-8eac18dc981e" providerId="ADAL" clId="{3718F4BD-48BD-4052-95F4-B05B78F0263C}" dt="2023-06-07T12:37:37.106" v="1453" actId="478"/>
          <ac:picMkLst>
            <pc:docMk/>
            <pc:sldMk cId="1203568274" sldId="386"/>
            <ac:picMk id="33" creationId="{C5CFAD8D-784B-88B8-27C1-80C6F4E73253}"/>
          </ac:picMkLst>
        </pc:picChg>
        <pc:picChg chg="add del mod">
          <ac:chgData name="Pradeep Chaturvedi" userId="1d990e0e-3e19-4d52-bc5f-8eac18dc981e" providerId="ADAL" clId="{3718F4BD-48BD-4052-95F4-B05B78F0263C}" dt="2023-06-07T12:37:41.393" v="1455" actId="478"/>
          <ac:picMkLst>
            <pc:docMk/>
            <pc:sldMk cId="1203568274" sldId="386"/>
            <ac:picMk id="34" creationId="{931CF22A-5561-DEBB-3226-0F3EAA5B9E99}"/>
          </ac:picMkLst>
        </pc:picChg>
        <pc:picChg chg="add del mod">
          <ac:chgData name="Pradeep Chaturvedi" userId="1d990e0e-3e19-4d52-bc5f-8eac18dc981e" providerId="ADAL" clId="{3718F4BD-48BD-4052-95F4-B05B78F0263C}" dt="2023-06-07T12:37:32.633" v="1451" actId="478"/>
          <ac:picMkLst>
            <pc:docMk/>
            <pc:sldMk cId="1203568274" sldId="386"/>
            <ac:picMk id="35" creationId="{6203EF82-FC0A-90CD-7598-4B062501A574}"/>
          </ac:picMkLst>
        </pc:picChg>
        <pc:picChg chg="add del mod">
          <ac:chgData name="Pradeep Chaturvedi" userId="1d990e0e-3e19-4d52-bc5f-8eac18dc981e" providerId="ADAL" clId="{3718F4BD-48BD-4052-95F4-B05B78F0263C}" dt="2023-06-07T12:37:39.025" v="1454" actId="478"/>
          <ac:picMkLst>
            <pc:docMk/>
            <pc:sldMk cId="1203568274" sldId="386"/>
            <ac:picMk id="36" creationId="{6ED5F460-A841-BB52-7897-7372723426E7}"/>
          </ac:picMkLst>
        </pc:picChg>
        <pc:picChg chg="add del mod">
          <ac:chgData name="Pradeep Chaturvedi" userId="1d990e0e-3e19-4d52-bc5f-8eac18dc981e" providerId="ADAL" clId="{3718F4BD-48BD-4052-95F4-B05B78F0263C}" dt="2023-06-07T12:37:34.935" v="1452" actId="478"/>
          <ac:picMkLst>
            <pc:docMk/>
            <pc:sldMk cId="1203568274" sldId="386"/>
            <ac:picMk id="37" creationId="{9A7B73A3-73C3-2E62-DC6D-4DE4E54E8D57}"/>
          </ac:picMkLst>
        </pc:picChg>
        <pc:picChg chg="add del mod">
          <ac:chgData name="Pradeep Chaturvedi" userId="1d990e0e-3e19-4d52-bc5f-8eac18dc981e" providerId="ADAL" clId="{3718F4BD-48BD-4052-95F4-B05B78F0263C}" dt="2023-06-07T12:37:43.416" v="1456" actId="478"/>
          <ac:picMkLst>
            <pc:docMk/>
            <pc:sldMk cId="1203568274" sldId="386"/>
            <ac:picMk id="38" creationId="{E679AF1B-0C1B-76F5-E1A6-22FA9CD7E961}"/>
          </ac:picMkLst>
        </pc:picChg>
        <pc:picChg chg="add mod">
          <ac:chgData name="Pradeep Chaturvedi" userId="1d990e0e-3e19-4d52-bc5f-8eac18dc981e" providerId="ADAL" clId="{3718F4BD-48BD-4052-95F4-B05B78F0263C}" dt="2023-06-09T12:37:30.365" v="2738" actId="1035"/>
          <ac:picMkLst>
            <pc:docMk/>
            <pc:sldMk cId="1203568274" sldId="386"/>
            <ac:picMk id="39" creationId="{4E1CE8BC-4BDC-3473-D4A9-4F6862B8B293}"/>
          </ac:picMkLst>
        </pc:picChg>
        <pc:picChg chg="add mod">
          <ac:chgData name="Pradeep Chaturvedi" userId="1d990e0e-3e19-4d52-bc5f-8eac18dc981e" providerId="ADAL" clId="{3718F4BD-48BD-4052-95F4-B05B78F0263C}" dt="2023-06-09T12:37:30.365" v="2738" actId="1035"/>
          <ac:picMkLst>
            <pc:docMk/>
            <pc:sldMk cId="1203568274" sldId="386"/>
            <ac:picMk id="40" creationId="{36A6DD4F-D2D1-A063-32B7-5074E762E43B}"/>
          </ac:picMkLst>
        </pc:picChg>
        <pc:picChg chg="add mod">
          <ac:chgData name="Pradeep Chaturvedi" userId="1d990e0e-3e19-4d52-bc5f-8eac18dc981e" providerId="ADAL" clId="{3718F4BD-48BD-4052-95F4-B05B78F0263C}" dt="2023-06-09T12:37:30.365" v="2738" actId="1035"/>
          <ac:picMkLst>
            <pc:docMk/>
            <pc:sldMk cId="1203568274" sldId="386"/>
            <ac:picMk id="41" creationId="{3FF6D8B3-6417-767D-E732-7983EEE27574}"/>
          </ac:picMkLst>
        </pc:picChg>
        <pc:picChg chg="add mod">
          <ac:chgData name="Pradeep Chaturvedi" userId="1d990e0e-3e19-4d52-bc5f-8eac18dc981e" providerId="ADAL" clId="{3718F4BD-48BD-4052-95F4-B05B78F0263C}" dt="2023-06-09T12:37:30.365" v="2738" actId="1035"/>
          <ac:picMkLst>
            <pc:docMk/>
            <pc:sldMk cId="1203568274" sldId="386"/>
            <ac:picMk id="42" creationId="{9A2BB85E-16DF-764E-5554-2CE2E8EDD671}"/>
          </ac:picMkLst>
        </pc:picChg>
        <pc:picChg chg="add mod">
          <ac:chgData name="Pradeep Chaturvedi" userId="1d990e0e-3e19-4d52-bc5f-8eac18dc981e" providerId="ADAL" clId="{3718F4BD-48BD-4052-95F4-B05B78F0263C}" dt="2023-06-09T12:37:30.365" v="2738" actId="1035"/>
          <ac:picMkLst>
            <pc:docMk/>
            <pc:sldMk cId="1203568274" sldId="386"/>
            <ac:picMk id="43" creationId="{8851EE6B-CFD2-DA3D-49C6-4997C65A1F11}"/>
          </ac:picMkLst>
        </pc:picChg>
        <pc:cxnChg chg="add del mod">
          <ac:chgData name="Pradeep Chaturvedi" userId="1d990e0e-3e19-4d52-bc5f-8eac18dc981e" providerId="ADAL" clId="{3718F4BD-48BD-4052-95F4-B05B78F0263C}" dt="2023-06-09T12:37:21.757" v="2734" actId="478"/>
          <ac:cxnSpMkLst>
            <pc:docMk/>
            <pc:sldMk cId="1203568274" sldId="386"/>
            <ac:cxnSpMk id="26" creationId="{1603748D-4171-FCDA-3872-78529C809CA4}"/>
          </ac:cxnSpMkLst>
        </pc:cxnChg>
      </pc:sldChg>
      <pc:sldChg chg="addSp modSp add mod modAnim">
        <pc:chgData name="Pradeep Chaturvedi" userId="1d990e0e-3e19-4d52-bc5f-8eac18dc981e" providerId="ADAL" clId="{3718F4BD-48BD-4052-95F4-B05B78F0263C}" dt="2023-06-09T13:06:38.249" v="2849" actId="207"/>
        <pc:sldMkLst>
          <pc:docMk/>
          <pc:sldMk cId="3416333679" sldId="387"/>
        </pc:sldMkLst>
        <pc:spChg chg="add mod">
          <ac:chgData name="Pradeep Chaturvedi" userId="1d990e0e-3e19-4d52-bc5f-8eac18dc981e" providerId="ADAL" clId="{3718F4BD-48BD-4052-95F4-B05B78F0263C}" dt="2023-06-07T12:28:46.336" v="1189" actId="20577"/>
          <ac:spMkLst>
            <pc:docMk/>
            <pc:sldMk cId="3416333679" sldId="387"/>
            <ac:spMk id="2" creationId="{92906CA7-E03F-7EDD-AE1E-70FAF431CD36}"/>
          </ac:spMkLst>
        </pc:spChg>
        <pc:graphicFrameChg chg="add mod">
          <ac:chgData name="Pradeep Chaturvedi" userId="1d990e0e-3e19-4d52-bc5f-8eac18dc981e" providerId="ADAL" clId="{3718F4BD-48BD-4052-95F4-B05B78F0263C}" dt="2023-06-09T13:06:38.249" v="2849" actId="207"/>
          <ac:graphicFrameMkLst>
            <pc:docMk/>
            <pc:sldMk cId="3416333679" sldId="387"/>
            <ac:graphicFrameMk id="3" creationId="{1C17A77E-C582-E674-74E8-43E95D90DD65}"/>
          </ac:graphicFrameMkLst>
        </pc:graphicFrameChg>
      </pc:sldChg>
      <pc:sldChg chg="addSp modSp add mod modAnim">
        <pc:chgData name="Pradeep Chaturvedi" userId="1d990e0e-3e19-4d52-bc5f-8eac18dc981e" providerId="ADAL" clId="{3718F4BD-48BD-4052-95F4-B05B78F0263C}" dt="2023-06-07T12:28:02.411" v="1178" actId="14100"/>
        <pc:sldMkLst>
          <pc:docMk/>
          <pc:sldMk cId="4236910896" sldId="388"/>
        </pc:sldMkLst>
        <pc:spChg chg="add mod">
          <ac:chgData name="Pradeep Chaturvedi" userId="1d990e0e-3e19-4d52-bc5f-8eac18dc981e" providerId="ADAL" clId="{3718F4BD-48BD-4052-95F4-B05B78F0263C}" dt="2023-06-07T12:28:02.411" v="1178" actId="14100"/>
          <ac:spMkLst>
            <pc:docMk/>
            <pc:sldMk cId="4236910896" sldId="388"/>
            <ac:spMk id="2" creationId="{427EFDA4-E0FD-5534-2352-992D0F226970}"/>
          </ac:spMkLst>
        </pc:spChg>
        <pc:spChg chg="mod">
          <ac:chgData name="Pradeep Chaturvedi" userId="1d990e0e-3e19-4d52-bc5f-8eac18dc981e" providerId="ADAL" clId="{3718F4BD-48BD-4052-95F4-B05B78F0263C}" dt="2023-06-07T12:27:38.795" v="1165" actId="14100"/>
          <ac:spMkLst>
            <pc:docMk/>
            <pc:sldMk cId="4236910896" sldId="388"/>
            <ac:spMk id="6" creationId="{D5236BE8-A70A-63A6-5C58-8FF631E9134A}"/>
          </ac:spMkLst>
        </pc:spChg>
        <pc:spChg chg="mod">
          <ac:chgData name="Pradeep Chaturvedi" userId="1d990e0e-3e19-4d52-bc5f-8eac18dc981e" providerId="ADAL" clId="{3718F4BD-48BD-4052-95F4-B05B78F0263C}" dt="2023-06-07T12:27:38.795" v="1165" actId="14100"/>
          <ac:spMkLst>
            <pc:docMk/>
            <pc:sldMk cId="4236910896" sldId="388"/>
            <ac:spMk id="7" creationId="{05BE025B-35BC-F801-4F20-EDD69449E8FB}"/>
          </ac:spMkLst>
        </pc:spChg>
        <pc:grpChg chg="add mod">
          <ac:chgData name="Pradeep Chaturvedi" userId="1d990e0e-3e19-4d52-bc5f-8eac18dc981e" providerId="ADAL" clId="{3718F4BD-48BD-4052-95F4-B05B78F0263C}" dt="2023-06-07T12:27:38.795" v="1165" actId="14100"/>
          <ac:grpSpMkLst>
            <pc:docMk/>
            <pc:sldMk cId="4236910896" sldId="388"/>
            <ac:grpSpMk id="4" creationId="{5EED0760-3079-41D8-B2A2-FB039C8994B4}"/>
          </ac:grpSpMkLst>
        </pc:grpChg>
        <pc:picChg chg="add mod">
          <ac:chgData name="Pradeep Chaturvedi" userId="1d990e0e-3e19-4d52-bc5f-8eac18dc981e" providerId="ADAL" clId="{3718F4BD-48BD-4052-95F4-B05B78F0263C}" dt="2023-06-07T12:27:29.688" v="1164" actId="14100"/>
          <ac:picMkLst>
            <pc:docMk/>
            <pc:sldMk cId="4236910896" sldId="388"/>
            <ac:picMk id="3" creationId="{E64BA0D5-FDCC-76DD-D907-C8999EF38C90}"/>
          </ac:picMkLst>
        </pc:picChg>
        <pc:picChg chg="mod">
          <ac:chgData name="Pradeep Chaturvedi" userId="1d990e0e-3e19-4d52-bc5f-8eac18dc981e" providerId="ADAL" clId="{3718F4BD-48BD-4052-95F4-B05B78F0263C}" dt="2023-06-07T12:27:38.795" v="1165" actId="14100"/>
          <ac:picMkLst>
            <pc:docMk/>
            <pc:sldMk cId="4236910896" sldId="388"/>
            <ac:picMk id="5" creationId="{FF5866DC-FA7D-D9BD-8F16-2681933161A4}"/>
          </ac:picMkLst>
        </pc:picChg>
      </pc:sldChg>
      <pc:sldChg chg="addSp delSp modSp add mod modAnim">
        <pc:chgData name="Pradeep Chaturvedi" userId="1d990e0e-3e19-4d52-bc5f-8eac18dc981e" providerId="ADAL" clId="{3718F4BD-48BD-4052-95F4-B05B78F0263C}" dt="2023-06-09T12:33:05.964" v="2725"/>
        <pc:sldMkLst>
          <pc:docMk/>
          <pc:sldMk cId="3140289309" sldId="389"/>
        </pc:sldMkLst>
        <pc:spChg chg="add mod">
          <ac:chgData name="Pradeep Chaturvedi" userId="1d990e0e-3e19-4d52-bc5f-8eac18dc981e" providerId="ADAL" clId="{3718F4BD-48BD-4052-95F4-B05B78F0263C}" dt="2023-06-07T12:16:14.998" v="1084" actId="20577"/>
          <ac:spMkLst>
            <pc:docMk/>
            <pc:sldMk cId="3140289309" sldId="389"/>
            <ac:spMk id="2" creationId="{C309B6A0-FC75-1A88-DCB5-549EE4169081}"/>
          </ac:spMkLst>
        </pc:spChg>
        <pc:spChg chg="mod">
          <ac:chgData name="Pradeep Chaturvedi" userId="1d990e0e-3e19-4d52-bc5f-8eac18dc981e" providerId="ADAL" clId="{3718F4BD-48BD-4052-95F4-B05B78F0263C}" dt="2023-06-07T11:15:56.504" v="145" actId="207"/>
          <ac:spMkLst>
            <pc:docMk/>
            <pc:sldMk cId="3140289309" sldId="389"/>
            <ac:spMk id="4" creationId="{EA60B545-EB78-CEC9-A273-633245083EC2}"/>
          </ac:spMkLst>
        </pc:spChg>
        <pc:spChg chg="mod">
          <ac:chgData name="Pradeep Chaturvedi" userId="1d990e0e-3e19-4d52-bc5f-8eac18dc981e" providerId="ADAL" clId="{3718F4BD-48BD-4052-95F4-B05B78F0263C}" dt="2023-06-07T11:15:46.689" v="144" actId="207"/>
          <ac:spMkLst>
            <pc:docMk/>
            <pc:sldMk cId="3140289309" sldId="389"/>
            <ac:spMk id="5" creationId="{32DFFF53-A923-59A0-D313-44AF5C96AE31}"/>
          </ac:spMkLst>
        </pc:spChg>
        <pc:spChg chg="mod">
          <ac:chgData name="Pradeep Chaturvedi" userId="1d990e0e-3e19-4d52-bc5f-8eac18dc981e" providerId="ADAL" clId="{3718F4BD-48BD-4052-95F4-B05B78F0263C}" dt="2023-06-07T11:15:36.848" v="143" actId="207"/>
          <ac:spMkLst>
            <pc:docMk/>
            <pc:sldMk cId="3140289309" sldId="389"/>
            <ac:spMk id="6" creationId="{2504B05E-C17F-E37B-DD5C-D6B9C609E272}"/>
          </ac:spMkLst>
        </pc:spChg>
        <pc:spChg chg="mod">
          <ac:chgData name="Pradeep Chaturvedi" userId="1d990e0e-3e19-4d52-bc5f-8eac18dc981e" providerId="ADAL" clId="{3718F4BD-48BD-4052-95F4-B05B78F0263C}" dt="2023-06-07T11:15:19.453" v="141" actId="14100"/>
          <ac:spMkLst>
            <pc:docMk/>
            <pc:sldMk cId="3140289309" sldId="389"/>
            <ac:spMk id="7" creationId="{747C3E71-1098-185A-40D1-2939D59FD762}"/>
          </ac:spMkLst>
        </pc:spChg>
        <pc:spChg chg="mod">
          <ac:chgData name="Pradeep Chaturvedi" userId="1d990e0e-3e19-4d52-bc5f-8eac18dc981e" providerId="ADAL" clId="{3718F4BD-48BD-4052-95F4-B05B78F0263C}" dt="2023-06-07T11:14:28.552" v="132"/>
          <ac:spMkLst>
            <pc:docMk/>
            <pc:sldMk cId="3140289309" sldId="389"/>
            <ac:spMk id="8" creationId="{1CDB33CB-651B-3C2E-6BC9-E7EF82FBE70E}"/>
          </ac:spMkLst>
        </pc:spChg>
        <pc:spChg chg="mod">
          <ac:chgData name="Pradeep Chaturvedi" userId="1d990e0e-3e19-4d52-bc5f-8eac18dc981e" providerId="ADAL" clId="{3718F4BD-48BD-4052-95F4-B05B78F0263C}" dt="2023-06-07T11:14:28.552" v="132"/>
          <ac:spMkLst>
            <pc:docMk/>
            <pc:sldMk cId="3140289309" sldId="389"/>
            <ac:spMk id="9" creationId="{BF8EF15F-9DF8-4397-FC04-60F39F2C7A7B}"/>
          </ac:spMkLst>
        </pc:spChg>
        <pc:spChg chg="mod">
          <ac:chgData name="Pradeep Chaturvedi" userId="1d990e0e-3e19-4d52-bc5f-8eac18dc981e" providerId="ADAL" clId="{3718F4BD-48BD-4052-95F4-B05B78F0263C}" dt="2023-06-07T11:14:28.552" v="132"/>
          <ac:spMkLst>
            <pc:docMk/>
            <pc:sldMk cId="3140289309" sldId="389"/>
            <ac:spMk id="10" creationId="{067859C2-1237-9FAA-F92C-6AF0CB5D7A29}"/>
          </ac:spMkLst>
        </pc:spChg>
        <pc:spChg chg="mod">
          <ac:chgData name="Pradeep Chaturvedi" userId="1d990e0e-3e19-4d52-bc5f-8eac18dc981e" providerId="ADAL" clId="{3718F4BD-48BD-4052-95F4-B05B78F0263C}" dt="2023-06-07T11:14:28.552" v="132"/>
          <ac:spMkLst>
            <pc:docMk/>
            <pc:sldMk cId="3140289309" sldId="389"/>
            <ac:spMk id="11" creationId="{DD9223C9-A275-1B73-32D6-EC4B176AD2F8}"/>
          </ac:spMkLst>
        </pc:spChg>
        <pc:spChg chg="mod">
          <ac:chgData name="Pradeep Chaturvedi" userId="1d990e0e-3e19-4d52-bc5f-8eac18dc981e" providerId="ADAL" clId="{3718F4BD-48BD-4052-95F4-B05B78F0263C}" dt="2023-06-07T11:14:28.552" v="132"/>
          <ac:spMkLst>
            <pc:docMk/>
            <pc:sldMk cId="3140289309" sldId="389"/>
            <ac:spMk id="12" creationId="{A38CC519-ED71-E19C-52EB-C04A71050631}"/>
          </ac:spMkLst>
        </pc:spChg>
        <pc:spChg chg="mod">
          <ac:chgData name="Pradeep Chaturvedi" userId="1d990e0e-3e19-4d52-bc5f-8eac18dc981e" providerId="ADAL" clId="{3718F4BD-48BD-4052-95F4-B05B78F0263C}" dt="2023-06-07T11:14:28.552" v="132"/>
          <ac:spMkLst>
            <pc:docMk/>
            <pc:sldMk cId="3140289309" sldId="389"/>
            <ac:spMk id="13" creationId="{53769DD3-471C-7CA8-9B44-7DA06C43D730}"/>
          </ac:spMkLst>
        </pc:spChg>
        <pc:spChg chg="add del">
          <ac:chgData name="Pradeep Chaturvedi" userId="1d990e0e-3e19-4d52-bc5f-8eac18dc981e" providerId="ADAL" clId="{3718F4BD-48BD-4052-95F4-B05B78F0263C}" dt="2023-06-07T11:14:52.001" v="136" actId="22"/>
          <ac:spMkLst>
            <pc:docMk/>
            <pc:sldMk cId="3140289309" sldId="389"/>
            <ac:spMk id="15" creationId="{29100343-2A26-2E12-E56B-145E44A9AED1}"/>
          </ac:spMkLst>
        </pc:spChg>
        <pc:grpChg chg="add del mod">
          <ac:chgData name="Pradeep Chaturvedi" userId="1d990e0e-3e19-4d52-bc5f-8eac18dc981e" providerId="ADAL" clId="{3718F4BD-48BD-4052-95F4-B05B78F0263C}" dt="2023-06-07T11:16:38.739" v="148" actId="478"/>
          <ac:grpSpMkLst>
            <pc:docMk/>
            <pc:sldMk cId="3140289309" sldId="389"/>
            <ac:grpSpMk id="3" creationId="{CDD5B473-CBBA-71D8-3870-B094EE9DB5DB}"/>
          </ac:grpSpMkLst>
        </pc:grpChg>
        <pc:graphicFrameChg chg="add mod modGraphic">
          <ac:chgData name="Pradeep Chaturvedi" userId="1d990e0e-3e19-4d52-bc5f-8eac18dc981e" providerId="ADAL" clId="{3718F4BD-48BD-4052-95F4-B05B78F0263C}" dt="2023-06-07T11:24:02.989" v="335" actId="1076"/>
          <ac:graphicFrameMkLst>
            <pc:docMk/>
            <pc:sldMk cId="3140289309" sldId="389"/>
            <ac:graphicFrameMk id="16" creationId="{9DC43692-D315-EE46-B5BE-98E155203487}"/>
          </ac:graphicFrameMkLst>
        </pc:graphicFrameChg>
      </pc:sldChg>
      <pc:sldChg chg="addSp delSp modSp add mod modAnim">
        <pc:chgData name="Pradeep Chaturvedi" userId="1d990e0e-3e19-4d52-bc5f-8eac18dc981e" providerId="ADAL" clId="{3718F4BD-48BD-4052-95F4-B05B78F0263C}" dt="2023-06-09T12:34:15.065" v="2728"/>
        <pc:sldMkLst>
          <pc:docMk/>
          <pc:sldMk cId="2000317409" sldId="390"/>
        </pc:sldMkLst>
        <pc:spChg chg="add del mod">
          <ac:chgData name="Pradeep Chaturvedi" userId="1d990e0e-3e19-4d52-bc5f-8eac18dc981e" providerId="ADAL" clId="{3718F4BD-48BD-4052-95F4-B05B78F0263C}" dt="2023-06-07T12:10:48.031" v="956" actId="478"/>
          <ac:spMkLst>
            <pc:docMk/>
            <pc:sldMk cId="2000317409" sldId="390"/>
            <ac:spMk id="2" creationId="{AB26EBD4-4150-640B-7E63-B2BE76E44EAA}"/>
          </ac:spMkLst>
        </pc:spChg>
        <pc:spChg chg="mod">
          <ac:chgData name="Pradeep Chaturvedi" userId="1d990e0e-3e19-4d52-bc5f-8eac18dc981e" providerId="ADAL" clId="{3718F4BD-48BD-4052-95F4-B05B78F0263C}" dt="2023-06-07T12:16:47.155" v="1088" actId="1035"/>
          <ac:spMkLst>
            <pc:docMk/>
            <pc:sldMk cId="2000317409" sldId="390"/>
            <ac:spMk id="6" creationId="{0F5B2F7C-8ECE-1818-CCA8-3B91E9B569B9}"/>
          </ac:spMkLst>
        </pc:spChg>
        <pc:spChg chg="add del mod">
          <ac:chgData name="Pradeep Chaturvedi" userId="1d990e0e-3e19-4d52-bc5f-8eac18dc981e" providerId="ADAL" clId="{3718F4BD-48BD-4052-95F4-B05B78F0263C}" dt="2023-06-07T12:01:17.774" v="859" actId="478"/>
          <ac:spMkLst>
            <pc:docMk/>
            <pc:sldMk cId="2000317409" sldId="390"/>
            <ac:spMk id="28" creationId="{232E593B-3A79-3095-4190-7D280EC0BB5E}"/>
          </ac:spMkLst>
        </pc:spChg>
        <pc:spChg chg="add del mod">
          <ac:chgData name="Pradeep Chaturvedi" userId="1d990e0e-3e19-4d52-bc5f-8eac18dc981e" providerId="ADAL" clId="{3718F4BD-48BD-4052-95F4-B05B78F0263C}" dt="2023-06-07T12:08:49.959" v="935" actId="478"/>
          <ac:spMkLst>
            <pc:docMk/>
            <pc:sldMk cId="2000317409" sldId="390"/>
            <ac:spMk id="29" creationId="{67228C5D-F7E7-DDD0-B1D7-E2DC9DEA8470}"/>
          </ac:spMkLst>
        </pc:spChg>
        <pc:spChg chg="add del mod">
          <ac:chgData name="Pradeep Chaturvedi" userId="1d990e0e-3e19-4d52-bc5f-8eac18dc981e" providerId="ADAL" clId="{3718F4BD-48BD-4052-95F4-B05B78F0263C}" dt="2023-06-07T12:10:50.728" v="957" actId="478"/>
          <ac:spMkLst>
            <pc:docMk/>
            <pc:sldMk cId="2000317409" sldId="390"/>
            <ac:spMk id="30" creationId="{F8C972FD-CB1B-7F7E-5480-ED57946EAA13}"/>
          </ac:spMkLst>
        </pc:spChg>
        <pc:graphicFrameChg chg="mod modGraphic">
          <ac:chgData name="Pradeep Chaturvedi" userId="1d990e0e-3e19-4d52-bc5f-8eac18dc981e" providerId="ADAL" clId="{3718F4BD-48BD-4052-95F4-B05B78F0263C}" dt="2023-06-07T12:10:56.763" v="958" actId="14100"/>
          <ac:graphicFrameMkLst>
            <pc:docMk/>
            <pc:sldMk cId="2000317409" sldId="390"/>
            <ac:graphicFrameMk id="27" creationId="{B80B44BB-3960-C16D-FB5A-D013BB60D817}"/>
          </ac:graphicFrameMkLst>
        </pc:graphicFrameChg>
        <pc:picChg chg="add mod">
          <ac:chgData name="Pradeep Chaturvedi" userId="1d990e0e-3e19-4d52-bc5f-8eac18dc981e" providerId="ADAL" clId="{3718F4BD-48BD-4052-95F4-B05B78F0263C}" dt="2023-06-07T12:16:45.375" v="1087" actId="14100"/>
          <ac:picMkLst>
            <pc:docMk/>
            <pc:sldMk cId="2000317409" sldId="390"/>
            <ac:picMk id="3" creationId="{6EEAAED9-E650-0D8D-7BE6-721410935494}"/>
          </ac:picMkLst>
        </pc:picChg>
        <pc:picChg chg="del">
          <ac:chgData name="Pradeep Chaturvedi" userId="1d990e0e-3e19-4d52-bc5f-8eac18dc981e" providerId="ADAL" clId="{3718F4BD-48BD-4052-95F4-B05B78F0263C}" dt="2023-06-07T12:11:15.273" v="959" actId="478"/>
          <ac:picMkLst>
            <pc:docMk/>
            <pc:sldMk cId="2000317409" sldId="390"/>
            <ac:picMk id="11" creationId="{551A281B-EFDD-E85F-DA70-ED43EB5960DC}"/>
          </ac:picMkLst>
        </pc:picChg>
      </pc:sldChg>
      <pc:sldChg chg="addSp delSp modSp new mod">
        <pc:chgData name="Pradeep Chaturvedi" userId="1d990e0e-3e19-4d52-bc5f-8eac18dc981e" providerId="ADAL" clId="{3718F4BD-48BD-4052-95F4-B05B78F0263C}" dt="2023-06-07T12:26:55.003" v="1156" actId="207"/>
        <pc:sldMkLst>
          <pc:docMk/>
          <pc:sldMk cId="3278548934" sldId="391"/>
        </pc:sldMkLst>
        <pc:spChg chg="del">
          <ac:chgData name="Pradeep Chaturvedi" userId="1d990e0e-3e19-4d52-bc5f-8eac18dc981e" providerId="ADAL" clId="{3718F4BD-48BD-4052-95F4-B05B78F0263C}" dt="2023-06-07T12:19:42.176" v="1092" actId="478"/>
          <ac:spMkLst>
            <pc:docMk/>
            <pc:sldMk cId="3278548934" sldId="391"/>
            <ac:spMk id="2" creationId="{0AF4A141-4AB6-814F-A21E-B71F85E6D6CD}"/>
          </ac:spMkLst>
        </pc:spChg>
        <pc:spChg chg="del">
          <ac:chgData name="Pradeep Chaturvedi" userId="1d990e0e-3e19-4d52-bc5f-8eac18dc981e" providerId="ADAL" clId="{3718F4BD-48BD-4052-95F4-B05B78F0263C}" dt="2023-06-07T12:19:36.833" v="1090" actId="478"/>
          <ac:spMkLst>
            <pc:docMk/>
            <pc:sldMk cId="3278548934" sldId="391"/>
            <ac:spMk id="3" creationId="{5C5D8316-E6BE-A65B-480C-2C25B00A846D}"/>
          </ac:spMkLst>
        </pc:spChg>
        <pc:spChg chg="add del mod">
          <ac:chgData name="Pradeep Chaturvedi" userId="1d990e0e-3e19-4d52-bc5f-8eac18dc981e" providerId="ADAL" clId="{3718F4BD-48BD-4052-95F4-B05B78F0263C}" dt="2023-06-07T12:25:49.870" v="1152" actId="478"/>
          <ac:spMkLst>
            <pc:docMk/>
            <pc:sldMk cId="3278548934" sldId="391"/>
            <ac:spMk id="4" creationId="{6B2836D1-1FAE-024A-3C79-B8C1F7204D49}"/>
          </ac:spMkLst>
        </pc:spChg>
        <pc:spChg chg="add del mod">
          <ac:chgData name="Pradeep Chaturvedi" userId="1d990e0e-3e19-4d52-bc5f-8eac18dc981e" providerId="ADAL" clId="{3718F4BD-48BD-4052-95F4-B05B78F0263C}" dt="2023-06-07T12:26:55.003" v="1156" actId="207"/>
          <ac:spMkLst>
            <pc:docMk/>
            <pc:sldMk cId="3278548934" sldId="391"/>
            <ac:spMk id="5" creationId="{A2271344-FD41-9849-71AB-17F98C1EB78D}"/>
          </ac:spMkLst>
        </pc:spChg>
        <pc:spChg chg="add del mod">
          <ac:chgData name="Pradeep Chaturvedi" userId="1d990e0e-3e19-4d52-bc5f-8eac18dc981e" providerId="ADAL" clId="{3718F4BD-48BD-4052-95F4-B05B78F0263C}" dt="2023-06-07T12:25:42.829" v="1150" actId="478"/>
          <ac:spMkLst>
            <pc:docMk/>
            <pc:sldMk cId="3278548934" sldId="391"/>
            <ac:spMk id="6" creationId="{64DC1214-DA27-ACC0-7336-7CF872269172}"/>
          </ac:spMkLst>
        </pc:spChg>
      </pc:sldChg>
      <pc:sldChg chg="addSp delSp modSp add mod">
        <pc:chgData name="Pradeep Chaturvedi" userId="1d990e0e-3e19-4d52-bc5f-8eac18dc981e" providerId="ADAL" clId="{3718F4BD-48BD-4052-95F4-B05B78F0263C}" dt="2023-06-09T12:40:47.275" v="2751" actId="164"/>
        <pc:sldMkLst>
          <pc:docMk/>
          <pc:sldMk cId="642784828" sldId="392"/>
        </pc:sldMkLst>
        <pc:spChg chg="mod">
          <ac:chgData name="Pradeep Chaturvedi" userId="1d990e0e-3e19-4d52-bc5f-8eac18dc981e" providerId="ADAL" clId="{3718F4BD-48BD-4052-95F4-B05B78F0263C}" dt="2023-06-07T13:22:10.123" v="1958" actId="20577"/>
          <ac:spMkLst>
            <pc:docMk/>
            <pc:sldMk cId="642784828" sldId="392"/>
            <ac:spMk id="2" creationId="{CE23C871-2FB3-7EDD-0C50-CCAFA1D3C2E2}"/>
          </ac:spMkLst>
        </pc:spChg>
        <pc:spChg chg="del">
          <ac:chgData name="Pradeep Chaturvedi" userId="1d990e0e-3e19-4d52-bc5f-8eac18dc981e" providerId="ADAL" clId="{3718F4BD-48BD-4052-95F4-B05B78F0263C}" dt="2023-06-07T13:21:20.864" v="1955" actId="478"/>
          <ac:spMkLst>
            <pc:docMk/>
            <pc:sldMk cId="642784828" sldId="392"/>
            <ac:spMk id="3" creationId="{D0B439D8-729F-11EA-3468-150F83736E63}"/>
          </ac:spMkLst>
        </pc:spChg>
        <pc:grpChg chg="del">
          <ac:chgData name="Pradeep Chaturvedi" userId="1d990e0e-3e19-4d52-bc5f-8eac18dc981e" providerId="ADAL" clId="{3718F4BD-48BD-4052-95F4-B05B78F0263C}" dt="2023-06-07T13:21:17.831" v="1954" actId="478"/>
          <ac:grpSpMkLst>
            <pc:docMk/>
            <pc:sldMk cId="642784828" sldId="392"/>
            <ac:grpSpMk id="4" creationId="{2247FF39-2EDF-EEF9-C4EF-69D5F0A66C46}"/>
          </ac:grpSpMkLst>
        </pc:grpChg>
        <pc:grpChg chg="add del mod">
          <ac:chgData name="Pradeep Chaturvedi" userId="1d990e0e-3e19-4d52-bc5f-8eac18dc981e" providerId="ADAL" clId="{3718F4BD-48BD-4052-95F4-B05B78F0263C}" dt="2023-06-07T13:22:35.361" v="1960" actId="165"/>
          <ac:grpSpMkLst>
            <pc:docMk/>
            <pc:sldMk cId="642784828" sldId="392"/>
            <ac:grpSpMk id="8" creationId="{0C34EE63-4727-D46D-895D-A01878403E01}"/>
          </ac:grpSpMkLst>
        </pc:grpChg>
        <pc:grpChg chg="add mod">
          <ac:chgData name="Pradeep Chaturvedi" userId="1d990e0e-3e19-4d52-bc5f-8eac18dc981e" providerId="ADAL" clId="{3718F4BD-48BD-4052-95F4-B05B78F0263C}" dt="2023-06-09T12:40:47.275" v="2751" actId="164"/>
          <ac:grpSpMkLst>
            <pc:docMk/>
            <pc:sldMk cId="642784828" sldId="392"/>
            <ac:grpSpMk id="16" creationId="{A2E1399D-3F0C-14E4-BEB8-42E275FB9298}"/>
          </ac:grpSpMkLst>
        </pc:grpChg>
        <pc:grpChg chg="add mod">
          <ac:chgData name="Pradeep Chaturvedi" userId="1d990e0e-3e19-4d52-bc5f-8eac18dc981e" providerId="ADAL" clId="{3718F4BD-48BD-4052-95F4-B05B78F0263C}" dt="2023-06-09T12:40:47.275" v="2751" actId="164"/>
          <ac:grpSpMkLst>
            <pc:docMk/>
            <pc:sldMk cId="642784828" sldId="392"/>
            <ac:grpSpMk id="17" creationId="{BFEF59D5-38B3-E4A8-3100-F61C7B25DBB5}"/>
          </ac:grpSpMkLst>
        </pc:grpChg>
        <pc:picChg chg="mod topLvl">
          <ac:chgData name="Pradeep Chaturvedi" userId="1d990e0e-3e19-4d52-bc5f-8eac18dc981e" providerId="ADAL" clId="{3718F4BD-48BD-4052-95F4-B05B78F0263C}" dt="2023-06-09T12:40:47.275" v="2751" actId="164"/>
          <ac:picMkLst>
            <pc:docMk/>
            <pc:sldMk cId="642784828" sldId="392"/>
            <ac:picMk id="9" creationId="{9BB1A437-F38E-C00E-6541-667DF895D2A8}"/>
          </ac:picMkLst>
        </pc:picChg>
        <pc:picChg chg="del mod topLvl">
          <ac:chgData name="Pradeep Chaturvedi" userId="1d990e0e-3e19-4d52-bc5f-8eac18dc981e" providerId="ADAL" clId="{3718F4BD-48BD-4052-95F4-B05B78F0263C}" dt="2023-06-07T13:22:40.837" v="1962" actId="478"/>
          <ac:picMkLst>
            <pc:docMk/>
            <pc:sldMk cId="642784828" sldId="392"/>
            <ac:picMk id="10" creationId="{2C7D3701-7223-7F4A-66D9-54A90FC2ECF4}"/>
          </ac:picMkLst>
        </pc:picChg>
        <pc:picChg chg="add mod">
          <ac:chgData name="Pradeep Chaturvedi" userId="1d990e0e-3e19-4d52-bc5f-8eac18dc981e" providerId="ADAL" clId="{3718F4BD-48BD-4052-95F4-B05B78F0263C}" dt="2023-06-09T12:31:36.974" v="2721" actId="1076"/>
          <ac:picMkLst>
            <pc:docMk/>
            <pc:sldMk cId="642784828" sldId="392"/>
            <ac:picMk id="12" creationId="{5DE6923D-C949-504B-B7F7-B477E084239D}"/>
          </ac:picMkLst>
        </pc:picChg>
        <pc:picChg chg="add mod">
          <ac:chgData name="Pradeep Chaturvedi" userId="1d990e0e-3e19-4d52-bc5f-8eac18dc981e" providerId="ADAL" clId="{3718F4BD-48BD-4052-95F4-B05B78F0263C}" dt="2023-06-09T12:31:36.974" v="2721" actId="1076"/>
          <ac:picMkLst>
            <pc:docMk/>
            <pc:sldMk cId="642784828" sldId="392"/>
            <ac:picMk id="13" creationId="{A733136C-A4A5-6AED-ACB7-8C6702A1039B}"/>
          </ac:picMkLst>
        </pc:picChg>
        <pc:picChg chg="add mod">
          <ac:chgData name="Pradeep Chaturvedi" userId="1d990e0e-3e19-4d52-bc5f-8eac18dc981e" providerId="ADAL" clId="{3718F4BD-48BD-4052-95F4-B05B78F0263C}" dt="2023-06-09T12:31:36.974" v="2721" actId="1076"/>
          <ac:picMkLst>
            <pc:docMk/>
            <pc:sldMk cId="642784828" sldId="392"/>
            <ac:picMk id="14" creationId="{FAB02257-DF95-D9E7-DE3C-A1D35F230B2E}"/>
          </ac:picMkLst>
        </pc:picChg>
        <pc:picChg chg="add mod">
          <ac:chgData name="Pradeep Chaturvedi" userId="1d990e0e-3e19-4d52-bc5f-8eac18dc981e" providerId="ADAL" clId="{3718F4BD-48BD-4052-95F4-B05B78F0263C}" dt="2023-06-09T12:31:36.974" v="2721" actId="1076"/>
          <ac:picMkLst>
            <pc:docMk/>
            <pc:sldMk cId="642784828" sldId="392"/>
            <ac:picMk id="15" creationId="{B4321110-48A4-30E5-69B7-0D5749C6C3A7}"/>
          </ac:picMkLst>
        </pc:picChg>
        <pc:cxnChg chg="add mod">
          <ac:chgData name="Pradeep Chaturvedi" userId="1d990e0e-3e19-4d52-bc5f-8eac18dc981e" providerId="ADAL" clId="{3718F4BD-48BD-4052-95F4-B05B78F0263C}" dt="2023-06-09T12:32:02.993" v="2724" actId="208"/>
          <ac:cxnSpMkLst>
            <pc:docMk/>
            <pc:sldMk cId="642784828" sldId="392"/>
            <ac:cxnSpMk id="11" creationId="{42077D26-DD3B-15C5-9064-D5B942819135}"/>
          </ac:cxnSpMkLst>
        </pc:cxnChg>
      </pc:sldChg>
      <pc:sldChg chg="addSp delSp modSp add mod ord modAnim">
        <pc:chgData name="Pradeep Chaturvedi" userId="1d990e0e-3e19-4d52-bc5f-8eac18dc981e" providerId="ADAL" clId="{3718F4BD-48BD-4052-95F4-B05B78F0263C}" dt="2023-06-09T13:05:39.546" v="2847" actId="478"/>
        <pc:sldMkLst>
          <pc:docMk/>
          <pc:sldMk cId="110368566" sldId="393"/>
        </pc:sldMkLst>
        <pc:spChg chg="mod">
          <ac:chgData name="Pradeep Chaturvedi" userId="1d990e0e-3e19-4d52-bc5f-8eac18dc981e" providerId="ADAL" clId="{3718F4BD-48BD-4052-95F4-B05B78F0263C}" dt="2023-06-08T04:56:02.438" v="2399" actId="6549"/>
          <ac:spMkLst>
            <pc:docMk/>
            <pc:sldMk cId="110368566" sldId="393"/>
            <ac:spMk id="2" creationId="{CE23C871-2FB3-7EDD-0C50-CCAFA1D3C2E2}"/>
          </ac:spMkLst>
        </pc:spChg>
        <pc:spChg chg="add mod">
          <ac:chgData name="Pradeep Chaturvedi" userId="1d990e0e-3e19-4d52-bc5f-8eac18dc981e" providerId="ADAL" clId="{3718F4BD-48BD-4052-95F4-B05B78F0263C}" dt="2023-06-08T04:56:37.441" v="2407" actId="207"/>
          <ac:spMkLst>
            <pc:docMk/>
            <pc:sldMk cId="110368566" sldId="393"/>
            <ac:spMk id="3" creationId="{B44DAEF0-6FD1-F950-A49B-B6D4D00440A0}"/>
          </ac:spMkLst>
        </pc:spChg>
        <pc:spChg chg="mod">
          <ac:chgData name="Pradeep Chaturvedi" userId="1d990e0e-3e19-4d52-bc5f-8eac18dc981e" providerId="ADAL" clId="{3718F4BD-48BD-4052-95F4-B05B78F0263C}" dt="2023-06-09T13:04:37.031" v="2841" actId="165"/>
          <ac:spMkLst>
            <pc:docMk/>
            <pc:sldMk cId="110368566" sldId="393"/>
            <ac:spMk id="8" creationId="{17DEA4E7-5F7C-A95C-9A95-D52BC4AFEA77}"/>
          </ac:spMkLst>
        </pc:spChg>
        <pc:spChg chg="mod">
          <ac:chgData name="Pradeep Chaturvedi" userId="1d990e0e-3e19-4d52-bc5f-8eac18dc981e" providerId="ADAL" clId="{3718F4BD-48BD-4052-95F4-B05B78F0263C}" dt="2023-06-09T13:04:37.031" v="2841" actId="165"/>
          <ac:spMkLst>
            <pc:docMk/>
            <pc:sldMk cId="110368566" sldId="393"/>
            <ac:spMk id="12" creationId="{96F6243F-0603-C69D-3572-BFC0D42430D7}"/>
          </ac:spMkLst>
        </pc:spChg>
        <pc:spChg chg="mod">
          <ac:chgData name="Pradeep Chaturvedi" userId="1d990e0e-3e19-4d52-bc5f-8eac18dc981e" providerId="ADAL" clId="{3718F4BD-48BD-4052-95F4-B05B78F0263C}" dt="2023-06-09T13:04:37.031" v="2841" actId="165"/>
          <ac:spMkLst>
            <pc:docMk/>
            <pc:sldMk cId="110368566" sldId="393"/>
            <ac:spMk id="14" creationId="{780DF7BA-5D89-882C-9AD2-8222D7418BB7}"/>
          </ac:spMkLst>
        </pc:spChg>
        <pc:spChg chg="mod">
          <ac:chgData name="Pradeep Chaturvedi" userId="1d990e0e-3e19-4d52-bc5f-8eac18dc981e" providerId="ADAL" clId="{3718F4BD-48BD-4052-95F4-B05B78F0263C}" dt="2023-06-09T13:04:37.031" v="2841" actId="165"/>
          <ac:spMkLst>
            <pc:docMk/>
            <pc:sldMk cId="110368566" sldId="393"/>
            <ac:spMk id="15" creationId="{1FA223F1-7CFA-EE52-16EB-1104BA6CE09A}"/>
          </ac:spMkLst>
        </pc:spChg>
        <pc:spChg chg="mod">
          <ac:chgData name="Pradeep Chaturvedi" userId="1d990e0e-3e19-4d52-bc5f-8eac18dc981e" providerId="ADAL" clId="{3718F4BD-48BD-4052-95F4-B05B78F0263C}" dt="2023-06-09T13:04:37.031" v="2841" actId="165"/>
          <ac:spMkLst>
            <pc:docMk/>
            <pc:sldMk cId="110368566" sldId="393"/>
            <ac:spMk id="16" creationId="{40AAA8B1-6783-805A-72F4-0A09443D1574}"/>
          </ac:spMkLst>
        </pc:spChg>
        <pc:spChg chg="mod">
          <ac:chgData name="Pradeep Chaturvedi" userId="1d990e0e-3e19-4d52-bc5f-8eac18dc981e" providerId="ADAL" clId="{3718F4BD-48BD-4052-95F4-B05B78F0263C}" dt="2023-06-09T13:04:37.031" v="2841" actId="165"/>
          <ac:spMkLst>
            <pc:docMk/>
            <pc:sldMk cId="110368566" sldId="393"/>
            <ac:spMk id="18" creationId="{0B330B4D-FD79-DE40-8429-B2E5070FB0A0}"/>
          </ac:spMkLst>
        </pc:spChg>
        <pc:spChg chg="mod">
          <ac:chgData name="Pradeep Chaturvedi" userId="1d990e0e-3e19-4d52-bc5f-8eac18dc981e" providerId="ADAL" clId="{3718F4BD-48BD-4052-95F4-B05B78F0263C}" dt="2023-06-09T13:04:37.031" v="2841" actId="165"/>
          <ac:spMkLst>
            <pc:docMk/>
            <pc:sldMk cId="110368566" sldId="393"/>
            <ac:spMk id="19" creationId="{901D7B24-8F43-7E00-84B8-6A43CDEF6DEB}"/>
          </ac:spMkLst>
        </pc:spChg>
        <pc:spChg chg="mod">
          <ac:chgData name="Pradeep Chaturvedi" userId="1d990e0e-3e19-4d52-bc5f-8eac18dc981e" providerId="ADAL" clId="{3718F4BD-48BD-4052-95F4-B05B78F0263C}" dt="2023-06-09T13:04:37.031" v="2841" actId="165"/>
          <ac:spMkLst>
            <pc:docMk/>
            <pc:sldMk cId="110368566" sldId="393"/>
            <ac:spMk id="21" creationId="{16E0BAE2-AC80-F732-E860-989870225C3A}"/>
          </ac:spMkLst>
        </pc:spChg>
        <pc:spChg chg="mod">
          <ac:chgData name="Pradeep Chaturvedi" userId="1d990e0e-3e19-4d52-bc5f-8eac18dc981e" providerId="ADAL" clId="{3718F4BD-48BD-4052-95F4-B05B78F0263C}" dt="2023-06-09T13:04:37.031" v="2841" actId="165"/>
          <ac:spMkLst>
            <pc:docMk/>
            <pc:sldMk cId="110368566" sldId="393"/>
            <ac:spMk id="23" creationId="{717803D6-2A84-41C9-11EA-0BD31595D245}"/>
          </ac:spMkLst>
        </pc:spChg>
        <pc:spChg chg="mod">
          <ac:chgData name="Pradeep Chaturvedi" userId="1d990e0e-3e19-4d52-bc5f-8eac18dc981e" providerId="ADAL" clId="{3718F4BD-48BD-4052-95F4-B05B78F0263C}" dt="2023-06-09T13:04:37.031" v="2841" actId="165"/>
          <ac:spMkLst>
            <pc:docMk/>
            <pc:sldMk cId="110368566" sldId="393"/>
            <ac:spMk id="24" creationId="{29889646-F506-5E11-7101-06FA26CF156A}"/>
          </ac:spMkLst>
        </pc:spChg>
        <pc:spChg chg="mod">
          <ac:chgData name="Pradeep Chaturvedi" userId="1d990e0e-3e19-4d52-bc5f-8eac18dc981e" providerId="ADAL" clId="{3718F4BD-48BD-4052-95F4-B05B78F0263C}" dt="2023-06-09T13:04:37.031" v="2841" actId="165"/>
          <ac:spMkLst>
            <pc:docMk/>
            <pc:sldMk cId="110368566" sldId="393"/>
            <ac:spMk id="25" creationId="{B1034AAA-6AA5-5818-8055-BE0F718FFA0E}"/>
          </ac:spMkLst>
        </pc:spChg>
        <pc:spChg chg="mod">
          <ac:chgData name="Pradeep Chaturvedi" userId="1d990e0e-3e19-4d52-bc5f-8eac18dc981e" providerId="ADAL" clId="{3718F4BD-48BD-4052-95F4-B05B78F0263C}" dt="2023-06-09T13:04:37.031" v="2841" actId="165"/>
          <ac:spMkLst>
            <pc:docMk/>
            <pc:sldMk cId="110368566" sldId="393"/>
            <ac:spMk id="27" creationId="{6A6D4F92-87E7-37F9-53F9-8A17F42CC55E}"/>
          </ac:spMkLst>
        </pc:spChg>
        <pc:spChg chg="mod">
          <ac:chgData name="Pradeep Chaturvedi" userId="1d990e0e-3e19-4d52-bc5f-8eac18dc981e" providerId="ADAL" clId="{3718F4BD-48BD-4052-95F4-B05B78F0263C}" dt="2023-06-09T13:04:37.031" v="2841" actId="165"/>
          <ac:spMkLst>
            <pc:docMk/>
            <pc:sldMk cId="110368566" sldId="393"/>
            <ac:spMk id="28" creationId="{10B62451-E86D-F2B9-B0B1-6AF13E5011AD}"/>
          </ac:spMkLst>
        </pc:spChg>
        <pc:spChg chg="mod">
          <ac:chgData name="Pradeep Chaturvedi" userId="1d990e0e-3e19-4d52-bc5f-8eac18dc981e" providerId="ADAL" clId="{3718F4BD-48BD-4052-95F4-B05B78F0263C}" dt="2023-06-09T13:04:37.031" v="2841" actId="165"/>
          <ac:spMkLst>
            <pc:docMk/>
            <pc:sldMk cId="110368566" sldId="393"/>
            <ac:spMk id="30" creationId="{C6A5F2B1-5B06-2400-EEE9-10F7DA0D904F}"/>
          </ac:spMkLst>
        </pc:spChg>
        <pc:spChg chg="mod">
          <ac:chgData name="Pradeep Chaturvedi" userId="1d990e0e-3e19-4d52-bc5f-8eac18dc981e" providerId="ADAL" clId="{3718F4BD-48BD-4052-95F4-B05B78F0263C}" dt="2023-06-09T13:04:37.031" v="2841" actId="165"/>
          <ac:spMkLst>
            <pc:docMk/>
            <pc:sldMk cId="110368566" sldId="393"/>
            <ac:spMk id="32" creationId="{82751567-9441-A48D-1310-9E332046AD2B}"/>
          </ac:spMkLst>
        </pc:spChg>
        <pc:spChg chg="mod">
          <ac:chgData name="Pradeep Chaturvedi" userId="1d990e0e-3e19-4d52-bc5f-8eac18dc981e" providerId="ADAL" clId="{3718F4BD-48BD-4052-95F4-B05B78F0263C}" dt="2023-06-09T13:04:37.031" v="2841" actId="165"/>
          <ac:spMkLst>
            <pc:docMk/>
            <pc:sldMk cId="110368566" sldId="393"/>
            <ac:spMk id="33" creationId="{F213DA94-277A-4551-1998-435E4D02CC66}"/>
          </ac:spMkLst>
        </pc:spChg>
        <pc:spChg chg="mod">
          <ac:chgData name="Pradeep Chaturvedi" userId="1d990e0e-3e19-4d52-bc5f-8eac18dc981e" providerId="ADAL" clId="{3718F4BD-48BD-4052-95F4-B05B78F0263C}" dt="2023-06-09T13:04:37.031" v="2841" actId="165"/>
          <ac:spMkLst>
            <pc:docMk/>
            <pc:sldMk cId="110368566" sldId="393"/>
            <ac:spMk id="34" creationId="{9A908EC7-C625-D83D-5996-C75B3AA6B77A}"/>
          </ac:spMkLst>
        </pc:spChg>
        <pc:spChg chg="mod">
          <ac:chgData name="Pradeep Chaturvedi" userId="1d990e0e-3e19-4d52-bc5f-8eac18dc981e" providerId="ADAL" clId="{3718F4BD-48BD-4052-95F4-B05B78F0263C}" dt="2023-06-09T13:04:37.031" v="2841" actId="165"/>
          <ac:spMkLst>
            <pc:docMk/>
            <pc:sldMk cId="110368566" sldId="393"/>
            <ac:spMk id="36" creationId="{94ABB6AC-F724-B392-002D-25E998F215DB}"/>
          </ac:spMkLst>
        </pc:spChg>
        <pc:spChg chg="add del mod">
          <ac:chgData name="Pradeep Chaturvedi" userId="1d990e0e-3e19-4d52-bc5f-8eac18dc981e" providerId="ADAL" clId="{3718F4BD-48BD-4052-95F4-B05B78F0263C}" dt="2023-06-09T13:05:39.546" v="2847" actId="478"/>
          <ac:spMkLst>
            <pc:docMk/>
            <pc:sldMk cId="110368566" sldId="393"/>
            <ac:spMk id="37" creationId="{2A36DB94-3B7E-BBA8-78E5-1ABC46482844}"/>
          </ac:spMkLst>
        </pc:spChg>
        <pc:spChg chg="add mod">
          <ac:chgData name="Pradeep Chaturvedi" userId="1d990e0e-3e19-4d52-bc5f-8eac18dc981e" providerId="ADAL" clId="{3718F4BD-48BD-4052-95F4-B05B78F0263C}" dt="2023-06-08T05:01:45.496" v="2540" actId="108"/>
          <ac:spMkLst>
            <pc:docMk/>
            <pc:sldMk cId="110368566" sldId="393"/>
            <ac:spMk id="38" creationId="{A0569878-87A2-9596-1EC5-32C941679644}"/>
          </ac:spMkLst>
        </pc:spChg>
        <pc:spChg chg="add del mod">
          <ac:chgData name="Pradeep Chaturvedi" userId="1d990e0e-3e19-4d52-bc5f-8eac18dc981e" providerId="ADAL" clId="{3718F4BD-48BD-4052-95F4-B05B78F0263C}" dt="2023-06-09T13:04:10.910" v="2839" actId="478"/>
          <ac:spMkLst>
            <pc:docMk/>
            <pc:sldMk cId="110368566" sldId="393"/>
            <ac:spMk id="39" creationId="{1FE531DF-7FEC-7924-BB52-487F9119FC75}"/>
          </ac:spMkLst>
        </pc:spChg>
        <pc:spChg chg="add mod">
          <ac:chgData name="Pradeep Chaturvedi" userId="1d990e0e-3e19-4d52-bc5f-8eac18dc981e" providerId="ADAL" clId="{3718F4BD-48BD-4052-95F4-B05B78F0263C}" dt="2023-06-08T05:01:54.273" v="2541" actId="108"/>
          <ac:spMkLst>
            <pc:docMk/>
            <pc:sldMk cId="110368566" sldId="393"/>
            <ac:spMk id="40" creationId="{106233B8-88BF-D233-5E82-6AF061BED6F9}"/>
          </ac:spMkLst>
        </pc:spChg>
        <pc:spChg chg="add mod">
          <ac:chgData name="Pradeep Chaturvedi" userId="1d990e0e-3e19-4d52-bc5f-8eac18dc981e" providerId="ADAL" clId="{3718F4BD-48BD-4052-95F4-B05B78F0263C}" dt="2023-06-09T02:28:20.291" v="2555" actId="20577"/>
          <ac:spMkLst>
            <pc:docMk/>
            <pc:sldMk cId="110368566" sldId="393"/>
            <ac:spMk id="41" creationId="{21E0A053-1732-8C2F-B991-5BFB105DE90C}"/>
          </ac:spMkLst>
        </pc:spChg>
        <pc:spChg chg="add del mod">
          <ac:chgData name="Pradeep Chaturvedi" userId="1d990e0e-3e19-4d52-bc5f-8eac18dc981e" providerId="ADAL" clId="{3718F4BD-48BD-4052-95F4-B05B78F0263C}" dt="2023-06-08T04:55:24.737" v="2361" actId="478"/>
          <ac:spMkLst>
            <pc:docMk/>
            <pc:sldMk cId="110368566" sldId="393"/>
            <ac:spMk id="42" creationId="{3AED3FA2-A18C-8EAF-D40F-3693315EE408}"/>
          </ac:spMkLst>
        </pc:spChg>
        <pc:spChg chg="add del mod">
          <ac:chgData name="Pradeep Chaturvedi" userId="1d990e0e-3e19-4d52-bc5f-8eac18dc981e" providerId="ADAL" clId="{3718F4BD-48BD-4052-95F4-B05B78F0263C}" dt="2023-06-08T04:57:09.311" v="2418" actId="478"/>
          <ac:spMkLst>
            <pc:docMk/>
            <pc:sldMk cId="110368566" sldId="393"/>
            <ac:spMk id="43" creationId="{272E136F-FF74-6161-7F23-999A03C7B06A}"/>
          </ac:spMkLst>
        </pc:spChg>
        <pc:spChg chg="add del mod">
          <ac:chgData name="Pradeep Chaturvedi" userId="1d990e0e-3e19-4d52-bc5f-8eac18dc981e" providerId="ADAL" clId="{3718F4BD-48BD-4052-95F4-B05B78F0263C}" dt="2023-06-08T04:57:48.792" v="2460" actId="478"/>
          <ac:spMkLst>
            <pc:docMk/>
            <pc:sldMk cId="110368566" sldId="393"/>
            <ac:spMk id="44" creationId="{98FBFFB7-026D-5D31-8FD3-2A1267E29205}"/>
          </ac:spMkLst>
        </pc:spChg>
        <pc:spChg chg="add del mod">
          <ac:chgData name="Pradeep Chaturvedi" userId="1d990e0e-3e19-4d52-bc5f-8eac18dc981e" providerId="ADAL" clId="{3718F4BD-48BD-4052-95F4-B05B78F0263C}" dt="2023-06-08T04:59:21.836" v="2505" actId="478"/>
          <ac:spMkLst>
            <pc:docMk/>
            <pc:sldMk cId="110368566" sldId="393"/>
            <ac:spMk id="45" creationId="{48392F4E-AAFF-CB41-850E-003266D88669}"/>
          </ac:spMkLst>
        </pc:spChg>
        <pc:grpChg chg="add del mod">
          <ac:chgData name="Pradeep Chaturvedi" userId="1d990e0e-3e19-4d52-bc5f-8eac18dc981e" providerId="ADAL" clId="{3718F4BD-48BD-4052-95F4-B05B78F0263C}" dt="2023-06-09T13:04:37.031" v="2841" actId="165"/>
          <ac:grpSpMkLst>
            <pc:docMk/>
            <pc:sldMk cId="110368566" sldId="393"/>
            <ac:grpSpMk id="4" creationId="{5DE2B078-75D7-FA04-AC59-DE6D86F66E0B}"/>
          </ac:grpSpMkLst>
        </pc:grpChg>
        <pc:grpChg chg="mod topLvl">
          <ac:chgData name="Pradeep Chaturvedi" userId="1d990e0e-3e19-4d52-bc5f-8eac18dc981e" providerId="ADAL" clId="{3718F4BD-48BD-4052-95F4-B05B78F0263C}" dt="2023-06-09T13:05:35.963" v="2846" actId="1035"/>
          <ac:grpSpMkLst>
            <pc:docMk/>
            <pc:sldMk cId="110368566" sldId="393"/>
            <ac:grpSpMk id="5" creationId="{8A3ACE09-5574-F7CF-4200-07F44524F6E3}"/>
          </ac:grpSpMkLst>
        </pc:grpChg>
        <pc:grpChg chg="mod topLvl">
          <ac:chgData name="Pradeep Chaturvedi" userId="1d990e0e-3e19-4d52-bc5f-8eac18dc981e" providerId="ADAL" clId="{3718F4BD-48BD-4052-95F4-B05B78F0263C}" dt="2023-06-09T13:04:37.031" v="2841" actId="165"/>
          <ac:grpSpMkLst>
            <pc:docMk/>
            <pc:sldMk cId="110368566" sldId="393"/>
            <ac:grpSpMk id="6" creationId="{A1D9BD25-AC23-F750-346C-FB1945183601}"/>
          </ac:grpSpMkLst>
        </pc:grpChg>
        <pc:grpChg chg="mod topLvl">
          <ac:chgData name="Pradeep Chaturvedi" userId="1d990e0e-3e19-4d52-bc5f-8eac18dc981e" providerId="ADAL" clId="{3718F4BD-48BD-4052-95F4-B05B78F0263C}" dt="2023-06-09T13:04:37.031" v="2841" actId="165"/>
          <ac:grpSpMkLst>
            <pc:docMk/>
            <pc:sldMk cId="110368566" sldId="393"/>
            <ac:grpSpMk id="7" creationId="{E88415D1-F841-57DC-E21B-A997717B2F3C}"/>
          </ac:grpSpMkLst>
        </pc:grpChg>
        <pc:grpChg chg="mod">
          <ac:chgData name="Pradeep Chaturvedi" userId="1d990e0e-3e19-4d52-bc5f-8eac18dc981e" providerId="ADAL" clId="{3718F4BD-48BD-4052-95F4-B05B78F0263C}" dt="2023-06-09T13:04:37.031" v="2841" actId="165"/>
          <ac:grpSpMkLst>
            <pc:docMk/>
            <pc:sldMk cId="110368566" sldId="393"/>
            <ac:grpSpMk id="10" creationId="{465535B6-545A-D8CC-9572-79262C4B9692}"/>
          </ac:grpSpMkLst>
        </pc:grpChg>
        <pc:grpChg chg="mod">
          <ac:chgData name="Pradeep Chaturvedi" userId="1d990e0e-3e19-4d52-bc5f-8eac18dc981e" providerId="ADAL" clId="{3718F4BD-48BD-4052-95F4-B05B78F0263C}" dt="2023-06-09T13:04:37.031" v="2841" actId="165"/>
          <ac:grpSpMkLst>
            <pc:docMk/>
            <pc:sldMk cId="110368566" sldId="393"/>
            <ac:grpSpMk id="13" creationId="{6BEE9150-79FB-5FBF-4A0B-BAAD8B39AB86}"/>
          </ac:grpSpMkLst>
        </pc:grpChg>
        <pc:grpChg chg="mod">
          <ac:chgData name="Pradeep Chaturvedi" userId="1d990e0e-3e19-4d52-bc5f-8eac18dc981e" providerId="ADAL" clId="{3718F4BD-48BD-4052-95F4-B05B78F0263C}" dt="2023-06-09T13:04:37.031" v="2841" actId="165"/>
          <ac:grpSpMkLst>
            <pc:docMk/>
            <pc:sldMk cId="110368566" sldId="393"/>
            <ac:grpSpMk id="20" creationId="{5A31EF32-A773-5CA1-540D-99CEF71C5D10}"/>
          </ac:grpSpMkLst>
        </pc:grpChg>
        <pc:grpChg chg="mod">
          <ac:chgData name="Pradeep Chaturvedi" userId="1d990e0e-3e19-4d52-bc5f-8eac18dc981e" providerId="ADAL" clId="{3718F4BD-48BD-4052-95F4-B05B78F0263C}" dt="2023-06-09T13:04:37.031" v="2841" actId="165"/>
          <ac:grpSpMkLst>
            <pc:docMk/>
            <pc:sldMk cId="110368566" sldId="393"/>
            <ac:grpSpMk id="22" creationId="{ED15C743-3823-374A-C116-02923C1B07E1}"/>
          </ac:grpSpMkLst>
        </pc:grpChg>
        <pc:grpChg chg="mod">
          <ac:chgData name="Pradeep Chaturvedi" userId="1d990e0e-3e19-4d52-bc5f-8eac18dc981e" providerId="ADAL" clId="{3718F4BD-48BD-4052-95F4-B05B78F0263C}" dt="2023-06-09T13:04:37.031" v="2841" actId="165"/>
          <ac:grpSpMkLst>
            <pc:docMk/>
            <pc:sldMk cId="110368566" sldId="393"/>
            <ac:grpSpMk id="29" creationId="{670D4D18-9591-2355-8E89-129AA1BA7A0A}"/>
          </ac:grpSpMkLst>
        </pc:grpChg>
        <pc:grpChg chg="mod">
          <ac:chgData name="Pradeep Chaturvedi" userId="1d990e0e-3e19-4d52-bc5f-8eac18dc981e" providerId="ADAL" clId="{3718F4BD-48BD-4052-95F4-B05B78F0263C}" dt="2023-06-09T13:04:37.031" v="2841" actId="165"/>
          <ac:grpSpMkLst>
            <pc:docMk/>
            <pc:sldMk cId="110368566" sldId="393"/>
            <ac:grpSpMk id="31" creationId="{12993644-B561-A7F4-BB46-D43421616922}"/>
          </ac:grpSpMkLst>
        </pc:grpChg>
        <pc:graphicFrameChg chg="mod">
          <ac:chgData name="Pradeep Chaturvedi" userId="1d990e0e-3e19-4d52-bc5f-8eac18dc981e" providerId="ADAL" clId="{3718F4BD-48BD-4052-95F4-B05B78F0263C}" dt="2023-06-09T13:04:37.031" v="2841" actId="165"/>
          <ac:graphicFrameMkLst>
            <pc:docMk/>
            <pc:sldMk cId="110368566" sldId="393"/>
            <ac:graphicFrameMk id="17" creationId="{020D69BD-2E25-2C0F-8BED-48E6A49672E2}"/>
          </ac:graphicFrameMkLst>
        </pc:graphicFrameChg>
        <pc:graphicFrameChg chg="mod">
          <ac:chgData name="Pradeep Chaturvedi" userId="1d990e0e-3e19-4d52-bc5f-8eac18dc981e" providerId="ADAL" clId="{3718F4BD-48BD-4052-95F4-B05B78F0263C}" dt="2023-06-09T13:04:37.031" v="2841" actId="165"/>
          <ac:graphicFrameMkLst>
            <pc:docMk/>
            <pc:sldMk cId="110368566" sldId="393"/>
            <ac:graphicFrameMk id="26" creationId="{737F7B26-AA80-1F24-F9F6-41805B15E25B}"/>
          </ac:graphicFrameMkLst>
        </pc:graphicFrameChg>
        <pc:graphicFrameChg chg="mod">
          <ac:chgData name="Pradeep Chaturvedi" userId="1d990e0e-3e19-4d52-bc5f-8eac18dc981e" providerId="ADAL" clId="{3718F4BD-48BD-4052-95F4-B05B78F0263C}" dt="2023-06-09T13:04:37.031" v="2841" actId="165"/>
          <ac:graphicFrameMkLst>
            <pc:docMk/>
            <pc:sldMk cId="110368566" sldId="393"/>
            <ac:graphicFrameMk id="35" creationId="{79EE2E3D-DF8E-1481-9B87-EBAA25F1A6A1}"/>
          </ac:graphicFrameMkLst>
        </pc:graphicFrameChg>
        <pc:picChg chg="del">
          <ac:chgData name="Pradeep Chaturvedi" userId="1d990e0e-3e19-4d52-bc5f-8eac18dc981e" providerId="ADAL" clId="{3718F4BD-48BD-4052-95F4-B05B78F0263C}" dt="2023-06-08T03:53:47.818" v="2321" actId="478"/>
          <ac:picMkLst>
            <pc:docMk/>
            <pc:sldMk cId="110368566" sldId="393"/>
            <ac:picMk id="9" creationId="{9BB1A437-F38E-C00E-6541-667DF895D2A8}"/>
          </ac:picMkLst>
        </pc:picChg>
        <pc:cxnChg chg="del">
          <ac:chgData name="Pradeep Chaturvedi" userId="1d990e0e-3e19-4d52-bc5f-8eac18dc981e" providerId="ADAL" clId="{3718F4BD-48BD-4052-95F4-B05B78F0263C}" dt="2023-06-08T03:53:50.683" v="2322" actId="478"/>
          <ac:cxnSpMkLst>
            <pc:docMk/>
            <pc:sldMk cId="110368566" sldId="393"/>
            <ac:cxnSpMk id="11" creationId="{42077D26-DD3B-15C5-9064-D5B942819135}"/>
          </ac:cxnSpMkLst>
        </pc:cxnChg>
      </pc:sldChg>
      <pc:sldChg chg="addSp delSp modSp add mod">
        <pc:chgData name="Pradeep Chaturvedi" userId="1d990e0e-3e19-4d52-bc5f-8eac18dc981e" providerId="ADAL" clId="{3718F4BD-48BD-4052-95F4-B05B78F0263C}" dt="2023-06-15T11:26:28.212" v="2962" actId="14100"/>
        <pc:sldMkLst>
          <pc:docMk/>
          <pc:sldMk cId="1474876985" sldId="394"/>
        </pc:sldMkLst>
        <pc:spChg chg="mod">
          <ac:chgData name="Pradeep Chaturvedi" userId="1d990e0e-3e19-4d52-bc5f-8eac18dc981e" providerId="ADAL" clId="{3718F4BD-48BD-4052-95F4-B05B78F0263C}" dt="2023-06-09T13:42:23.500" v="2928" actId="20577"/>
          <ac:spMkLst>
            <pc:docMk/>
            <pc:sldMk cId="1474876985" sldId="394"/>
            <ac:spMk id="2" creationId="{CE23C871-2FB3-7EDD-0C50-CCAFA1D3C2E2}"/>
          </ac:spMkLst>
        </pc:spChg>
        <pc:picChg chg="add del mod">
          <ac:chgData name="Pradeep Chaturvedi" userId="1d990e0e-3e19-4d52-bc5f-8eac18dc981e" providerId="ADAL" clId="{3718F4BD-48BD-4052-95F4-B05B78F0263C}" dt="2023-06-15T11:24:33.671" v="2950" actId="478"/>
          <ac:picMkLst>
            <pc:docMk/>
            <pc:sldMk cId="1474876985" sldId="394"/>
            <ac:picMk id="3" creationId="{B182795E-0311-E8BC-B3C2-486C0CC0B1D3}"/>
          </ac:picMkLst>
        </pc:picChg>
        <pc:picChg chg="add mod">
          <ac:chgData name="Pradeep Chaturvedi" userId="1d990e0e-3e19-4d52-bc5f-8eac18dc981e" providerId="ADAL" clId="{3718F4BD-48BD-4052-95F4-B05B78F0263C}" dt="2023-06-15T11:15:07.522" v="2939" actId="1076"/>
          <ac:picMkLst>
            <pc:docMk/>
            <pc:sldMk cId="1474876985" sldId="394"/>
            <ac:picMk id="4" creationId="{A316DB06-B231-1804-73E6-81FED2C05E3B}"/>
          </ac:picMkLst>
        </pc:picChg>
        <pc:picChg chg="add mod">
          <ac:chgData name="Pradeep Chaturvedi" userId="1d990e0e-3e19-4d52-bc5f-8eac18dc981e" providerId="ADAL" clId="{3718F4BD-48BD-4052-95F4-B05B78F0263C}" dt="2023-06-15T11:15:03.623" v="2938" actId="1076"/>
          <ac:picMkLst>
            <pc:docMk/>
            <pc:sldMk cId="1474876985" sldId="394"/>
            <ac:picMk id="5" creationId="{77251FF1-1144-F474-A914-27CB58143C5F}"/>
          </ac:picMkLst>
        </pc:picChg>
        <pc:picChg chg="add mod">
          <ac:chgData name="Pradeep Chaturvedi" userId="1d990e0e-3e19-4d52-bc5f-8eac18dc981e" providerId="ADAL" clId="{3718F4BD-48BD-4052-95F4-B05B78F0263C}" dt="2023-06-15T11:23:50.177" v="2947" actId="14100"/>
          <ac:picMkLst>
            <pc:docMk/>
            <pc:sldMk cId="1474876985" sldId="394"/>
            <ac:picMk id="6" creationId="{B3D07453-EFDA-A5A1-A267-A7F852E247DB}"/>
          </ac:picMkLst>
        </pc:picChg>
        <pc:picChg chg="add del mod">
          <ac:chgData name="Pradeep Chaturvedi" userId="1d990e0e-3e19-4d52-bc5f-8eac18dc981e" providerId="ADAL" clId="{3718F4BD-48BD-4052-95F4-B05B78F0263C}" dt="2023-06-15T11:25:52.537" v="2955" actId="478"/>
          <ac:picMkLst>
            <pc:docMk/>
            <pc:sldMk cId="1474876985" sldId="394"/>
            <ac:picMk id="7" creationId="{E8285F1D-2BD5-FE0B-9E77-ED982B2CDE40}"/>
          </ac:picMkLst>
        </pc:picChg>
        <pc:picChg chg="add mod">
          <ac:chgData name="Pradeep Chaturvedi" userId="1d990e0e-3e19-4d52-bc5f-8eac18dc981e" providerId="ADAL" clId="{3718F4BD-48BD-4052-95F4-B05B78F0263C}" dt="2023-06-15T11:26:28.212" v="2962" actId="14100"/>
          <ac:picMkLst>
            <pc:docMk/>
            <pc:sldMk cId="1474876985" sldId="394"/>
            <ac:picMk id="8" creationId="{812B690F-B9CC-2C90-BD1E-889BE8D2E2B7}"/>
          </ac:picMkLst>
        </pc:picChg>
      </pc:sldChg>
      <pc:sldChg chg="add del">
        <pc:chgData name="Pradeep Chaturvedi" userId="1d990e0e-3e19-4d52-bc5f-8eac18dc981e" providerId="ADAL" clId="{3718F4BD-48BD-4052-95F4-B05B78F0263C}" dt="2023-06-08T03:53:56.665" v="2324" actId="2890"/>
        <pc:sldMkLst>
          <pc:docMk/>
          <pc:sldMk cId="2460209140" sldId="394"/>
        </pc:sldMkLst>
      </pc:sldChg>
      <pc:sldChg chg="addSp modSp add mod ord">
        <pc:chgData name="Pradeep Chaturvedi" userId="1d990e0e-3e19-4d52-bc5f-8eac18dc981e" providerId="ADAL" clId="{3718F4BD-48BD-4052-95F4-B05B78F0263C}" dt="2023-06-09T13:40:59.032" v="2905" actId="14100"/>
        <pc:sldMkLst>
          <pc:docMk/>
          <pc:sldMk cId="3822291517" sldId="395"/>
        </pc:sldMkLst>
        <pc:spChg chg="mod">
          <ac:chgData name="Pradeep Chaturvedi" userId="1d990e0e-3e19-4d52-bc5f-8eac18dc981e" providerId="ADAL" clId="{3718F4BD-48BD-4052-95F4-B05B78F0263C}" dt="2023-06-09T13:40:24.072" v="2898" actId="20577"/>
          <ac:spMkLst>
            <pc:docMk/>
            <pc:sldMk cId="3822291517" sldId="395"/>
            <ac:spMk id="2" creationId="{CE23C871-2FB3-7EDD-0C50-CCAFA1D3C2E2}"/>
          </ac:spMkLst>
        </pc:spChg>
        <pc:picChg chg="add mod">
          <ac:chgData name="Pradeep Chaturvedi" userId="1d990e0e-3e19-4d52-bc5f-8eac18dc981e" providerId="ADAL" clId="{3718F4BD-48BD-4052-95F4-B05B78F0263C}" dt="2023-06-09T13:40:59.032" v="2905" actId="14100"/>
          <ac:picMkLst>
            <pc:docMk/>
            <pc:sldMk cId="3822291517" sldId="395"/>
            <ac:picMk id="3" creationId="{6B66F2B5-07A6-2F1F-7830-2BE3F7AF5535}"/>
          </ac:picMkLst>
        </pc:picChg>
      </pc:sldChg>
      <pc:sldChg chg="addSp delSp modSp add mod modAnim">
        <pc:chgData name="Pradeep Chaturvedi" userId="1d990e0e-3e19-4d52-bc5f-8eac18dc981e" providerId="ADAL" clId="{3718F4BD-48BD-4052-95F4-B05B78F0263C}" dt="2023-06-09T12:49:53.224" v="2794"/>
        <pc:sldMkLst>
          <pc:docMk/>
          <pc:sldMk cId="1090598597" sldId="396"/>
        </pc:sldMkLst>
        <pc:picChg chg="add mod">
          <ac:chgData name="Pradeep Chaturvedi" userId="1d990e0e-3e19-4d52-bc5f-8eac18dc981e" providerId="ADAL" clId="{3718F4BD-48BD-4052-95F4-B05B78F0263C}" dt="2023-06-09T04:17:43.845" v="2629" actId="14100"/>
          <ac:picMkLst>
            <pc:docMk/>
            <pc:sldMk cId="1090598597" sldId="396"/>
            <ac:picMk id="4" creationId="{98AC2093-FE70-4C75-D843-0D1F37C2CFE4}"/>
          </ac:picMkLst>
        </pc:picChg>
        <pc:picChg chg="add mod">
          <ac:chgData name="Pradeep Chaturvedi" userId="1d990e0e-3e19-4d52-bc5f-8eac18dc981e" providerId="ADAL" clId="{3718F4BD-48BD-4052-95F4-B05B78F0263C}" dt="2023-06-09T04:20:22.464" v="2632" actId="14100"/>
          <ac:picMkLst>
            <pc:docMk/>
            <pc:sldMk cId="1090598597" sldId="396"/>
            <ac:picMk id="5" creationId="{FDD47BC6-2021-67EF-A44A-F0B17F0B8BD5}"/>
          </ac:picMkLst>
        </pc:picChg>
        <pc:picChg chg="add mod">
          <ac:chgData name="Pradeep Chaturvedi" userId="1d990e0e-3e19-4d52-bc5f-8eac18dc981e" providerId="ADAL" clId="{3718F4BD-48BD-4052-95F4-B05B78F0263C}" dt="2023-06-09T04:21:32.251" v="2650" actId="14100"/>
          <ac:picMkLst>
            <pc:docMk/>
            <pc:sldMk cId="1090598597" sldId="396"/>
            <ac:picMk id="6" creationId="{5CAD16A8-068A-A9C4-08AA-74112918BB60}"/>
          </ac:picMkLst>
        </pc:picChg>
        <pc:picChg chg="add mod">
          <ac:chgData name="Pradeep Chaturvedi" userId="1d990e0e-3e19-4d52-bc5f-8eac18dc981e" providerId="ADAL" clId="{3718F4BD-48BD-4052-95F4-B05B78F0263C}" dt="2023-06-09T04:50:22.603" v="2712" actId="1035"/>
          <ac:picMkLst>
            <pc:docMk/>
            <pc:sldMk cId="1090598597" sldId="396"/>
            <ac:picMk id="7" creationId="{2E4E5ABD-C271-1390-A521-34C9F49D43C7}"/>
          </ac:picMkLst>
        </pc:picChg>
        <pc:picChg chg="add del mod">
          <ac:chgData name="Pradeep Chaturvedi" userId="1d990e0e-3e19-4d52-bc5f-8eac18dc981e" providerId="ADAL" clId="{3718F4BD-48BD-4052-95F4-B05B78F0263C}" dt="2023-06-09T04:47:10.504" v="2660" actId="478"/>
          <ac:picMkLst>
            <pc:docMk/>
            <pc:sldMk cId="1090598597" sldId="396"/>
            <ac:picMk id="9" creationId="{5BDFB244-20DB-9D41-F02D-D239DB199EBB}"/>
          </ac:picMkLst>
        </pc:picChg>
        <pc:picChg chg="add del mod">
          <ac:chgData name="Pradeep Chaturvedi" userId="1d990e0e-3e19-4d52-bc5f-8eac18dc981e" providerId="ADAL" clId="{3718F4BD-48BD-4052-95F4-B05B78F0263C}" dt="2023-06-09T04:48:36.813" v="2681" actId="478"/>
          <ac:picMkLst>
            <pc:docMk/>
            <pc:sldMk cId="1090598597" sldId="396"/>
            <ac:picMk id="11" creationId="{C4E91BF8-9A51-1AC6-2142-AB478F8EB11E}"/>
          </ac:picMkLst>
        </pc:picChg>
        <pc:picChg chg="add del mod">
          <ac:chgData name="Pradeep Chaturvedi" userId="1d990e0e-3e19-4d52-bc5f-8eac18dc981e" providerId="ADAL" clId="{3718F4BD-48BD-4052-95F4-B05B78F0263C}" dt="2023-06-09T04:48:38.878" v="2682" actId="478"/>
          <ac:picMkLst>
            <pc:docMk/>
            <pc:sldMk cId="1090598597" sldId="396"/>
            <ac:picMk id="13" creationId="{9558A3CD-CABA-C9F1-D42B-2DDF625B882A}"/>
          </ac:picMkLst>
        </pc:picChg>
        <pc:picChg chg="add mod">
          <ac:chgData name="Pradeep Chaturvedi" userId="1d990e0e-3e19-4d52-bc5f-8eac18dc981e" providerId="ADAL" clId="{3718F4BD-48BD-4052-95F4-B05B78F0263C}" dt="2023-06-09T04:49:27.462" v="2711" actId="14100"/>
          <ac:picMkLst>
            <pc:docMk/>
            <pc:sldMk cId="1090598597" sldId="396"/>
            <ac:picMk id="15" creationId="{47E96300-81FB-6E4D-54EB-61A46E85731D}"/>
          </ac:picMkLst>
        </pc:picChg>
      </pc:sldChg>
      <pc:sldChg chg="addSp delSp modSp add mod">
        <pc:chgData name="Pradeep Chaturvedi" userId="1d990e0e-3e19-4d52-bc5f-8eac18dc981e" providerId="ADAL" clId="{3718F4BD-48BD-4052-95F4-B05B78F0263C}" dt="2023-06-09T04:17:05.732" v="2623" actId="14100"/>
        <pc:sldMkLst>
          <pc:docMk/>
          <pc:sldMk cId="540243032" sldId="397"/>
        </pc:sldMkLst>
        <pc:spChg chg="add del">
          <ac:chgData name="Pradeep Chaturvedi" userId="1d990e0e-3e19-4d52-bc5f-8eac18dc981e" providerId="ADAL" clId="{3718F4BD-48BD-4052-95F4-B05B78F0263C}" dt="2023-06-09T04:11:37.758" v="2557" actId="478"/>
          <ac:spMkLst>
            <pc:docMk/>
            <pc:sldMk cId="540243032" sldId="397"/>
            <ac:spMk id="4" creationId="{BCED164F-2020-0744-9E4D-91DD57F2D6A1}"/>
          </ac:spMkLst>
        </pc:spChg>
        <pc:graphicFrameChg chg="add del mod">
          <ac:chgData name="Pradeep Chaturvedi" userId="1d990e0e-3e19-4d52-bc5f-8eac18dc981e" providerId="ADAL" clId="{3718F4BD-48BD-4052-95F4-B05B78F0263C}" dt="2023-06-09T04:12:15.107" v="2565"/>
          <ac:graphicFrameMkLst>
            <pc:docMk/>
            <pc:sldMk cId="540243032" sldId="397"/>
            <ac:graphicFrameMk id="7" creationId="{9E157ACF-71F4-E4F2-752D-B8A213BE3911}"/>
          </ac:graphicFrameMkLst>
        </pc:graphicFrameChg>
        <pc:picChg chg="add mod">
          <ac:chgData name="Pradeep Chaturvedi" userId="1d990e0e-3e19-4d52-bc5f-8eac18dc981e" providerId="ADAL" clId="{3718F4BD-48BD-4052-95F4-B05B78F0263C}" dt="2023-06-09T04:15:03.637" v="2592" actId="14100"/>
          <ac:picMkLst>
            <pc:docMk/>
            <pc:sldMk cId="540243032" sldId="397"/>
            <ac:picMk id="6" creationId="{55CCA610-38F3-7756-FE8A-9917B0B7CBE7}"/>
          </ac:picMkLst>
        </pc:picChg>
        <pc:picChg chg="add mod">
          <ac:chgData name="Pradeep Chaturvedi" userId="1d990e0e-3e19-4d52-bc5f-8eac18dc981e" providerId="ADAL" clId="{3718F4BD-48BD-4052-95F4-B05B78F0263C}" dt="2023-06-09T04:16:42.669" v="2619" actId="14100"/>
          <ac:picMkLst>
            <pc:docMk/>
            <pc:sldMk cId="540243032" sldId="397"/>
            <ac:picMk id="8" creationId="{81E49422-8CEF-2906-4903-90A4619C018D}"/>
          </ac:picMkLst>
        </pc:picChg>
        <pc:picChg chg="add mod">
          <ac:chgData name="Pradeep Chaturvedi" userId="1d990e0e-3e19-4d52-bc5f-8eac18dc981e" providerId="ADAL" clId="{3718F4BD-48BD-4052-95F4-B05B78F0263C}" dt="2023-06-09T04:16:57.503" v="2621" actId="14100"/>
          <ac:picMkLst>
            <pc:docMk/>
            <pc:sldMk cId="540243032" sldId="397"/>
            <ac:picMk id="9" creationId="{71504383-0F08-F974-91FB-676D57DDFBD3}"/>
          </ac:picMkLst>
        </pc:picChg>
        <pc:picChg chg="add mod">
          <ac:chgData name="Pradeep Chaturvedi" userId="1d990e0e-3e19-4d52-bc5f-8eac18dc981e" providerId="ADAL" clId="{3718F4BD-48BD-4052-95F4-B05B78F0263C}" dt="2023-06-09T04:17:05.732" v="2623" actId="14100"/>
          <ac:picMkLst>
            <pc:docMk/>
            <pc:sldMk cId="540243032" sldId="397"/>
            <ac:picMk id="10" creationId="{3422F74C-0DE4-36D2-7120-3F7DD1EE78E0}"/>
          </ac:picMkLst>
        </pc:picChg>
      </pc:sldChg>
      <pc:sldChg chg="add del">
        <pc:chgData name="Pradeep Chaturvedi" userId="1d990e0e-3e19-4d52-bc5f-8eac18dc981e" providerId="ADAL" clId="{3718F4BD-48BD-4052-95F4-B05B78F0263C}" dt="2023-06-09T13:42:06.842" v="2910" actId="47"/>
        <pc:sldMkLst>
          <pc:docMk/>
          <pc:sldMk cId="2576530923" sldId="398"/>
        </pc:sldMkLst>
      </pc:sldChg>
      <pc:sldChg chg="addSp modSp add mod">
        <pc:chgData name="Pradeep Chaturvedi" userId="1d990e0e-3e19-4d52-bc5f-8eac18dc981e" providerId="ADAL" clId="{3718F4BD-48BD-4052-95F4-B05B78F0263C}" dt="2023-06-09T13:41:25.175" v="2909" actId="1076"/>
        <pc:sldMkLst>
          <pc:docMk/>
          <pc:sldMk cId="3769880163" sldId="399"/>
        </pc:sldMkLst>
        <pc:picChg chg="add mod">
          <ac:chgData name="Pradeep Chaturvedi" userId="1d990e0e-3e19-4d52-bc5f-8eac18dc981e" providerId="ADAL" clId="{3718F4BD-48BD-4052-95F4-B05B78F0263C}" dt="2023-06-09T13:41:25.175" v="2909" actId="1076"/>
          <ac:picMkLst>
            <pc:docMk/>
            <pc:sldMk cId="3769880163" sldId="399"/>
            <ac:picMk id="3" creationId="{3D2C662C-C925-846E-E67C-3714553C04E7}"/>
          </ac:picMkLst>
        </pc:picChg>
      </pc:sldChg>
    </pc:docChg>
  </pc:docChgLst>
  <pc:docChgLst>
    <pc:chgData name="Pradeep Chaturvedi" userId="1d990e0e-3e19-4d52-bc5f-8eac18dc981e" providerId="ADAL" clId="{FCC54F75-E7BA-464A-BE4E-5D0446D01CE2}"/>
    <pc:docChg chg="undo custSel addSld delSld modSld sldOrd addMainMaster delMainMaster modMainMaster">
      <pc:chgData name="Pradeep Chaturvedi" userId="1d990e0e-3e19-4d52-bc5f-8eac18dc981e" providerId="ADAL" clId="{FCC54F75-E7BA-464A-BE4E-5D0446D01CE2}" dt="2023-06-06T03:24:11.705" v="5004" actId="20577"/>
      <pc:docMkLst>
        <pc:docMk/>
      </pc:docMkLst>
      <pc:sldChg chg="addSp delSp modSp new mod modTransition">
        <pc:chgData name="Pradeep Chaturvedi" userId="1d990e0e-3e19-4d52-bc5f-8eac18dc981e" providerId="ADAL" clId="{FCC54F75-E7BA-464A-BE4E-5D0446D01CE2}" dt="2023-06-06T03:10:04.826" v="4907" actId="165"/>
        <pc:sldMkLst>
          <pc:docMk/>
          <pc:sldMk cId="1440745261" sldId="256"/>
        </pc:sldMkLst>
        <pc:spChg chg="mod">
          <ac:chgData name="Pradeep Chaturvedi" userId="1d990e0e-3e19-4d52-bc5f-8eac18dc981e" providerId="ADAL" clId="{FCC54F75-E7BA-464A-BE4E-5D0446D01CE2}" dt="2023-06-03T09:12:34.800" v="3213" actId="20577"/>
          <ac:spMkLst>
            <pc:docMk/>
            <pc:sldMk cId="1440745261" sldId="256"/>
            <ac:spMk id="2" creationId="{7676F2D7-6196-488E-A5DC-2AF3D4CCC7CA}"/>
          </ac:spMkLst>
        </pc:spChg>
        <pc:spChg chg="del">
          <ac:chgData name="Pradeep Chaturvedi" userId="1d990e0e-3e19-4d52-bc5f-8eac18dc981e" providerId="ADAL" clId="{FCC54F75-E7BA-464A-BE4E-5D0446D01CE2}" dt="2023-06-03T03:43:20.437" v="63" actId="478"/>
          <ac:spMkLst>
            <pc:docMk/>
            <pc:sldMk cId="1440745261" sldId="256"/>
            <ac:spMk id="3" creationId="{21E39DDD-3EA1-63A4-629A-68E59066AC2F}"/>
          </ac:spMkLst>
        </pc:spChg>
        <pc:spChg chg="add del">
          <ac:chgData name="Pradeep Chaturvedi" userId="1d990e0e-3e19-4d52-bc5f-8eac18dc981e" providerId="ADAL" clId="{FCC54F75-E7BA-464A-BE4E-5D0446D01CE2}" dt="2023-06-03T03:47:54.235" v="136"/>
          <ac:spMkLst>
            <pc:docMk/>
            <pc:sldMk cId="1440745261" sldId="256"/>
            <ac:spMk id="4" creationId="{D3C8865F-7A26-638B-DE92-1708DF6320C6}"/>
          </ac:spMkLst>
        </pc:spChg>
        <pc:grpChg chg="add del mod">
          <ac:chgData name="Pradeep Chaturvedi" userId="1d990e0e-3e19-4d52-bc5f-8eac18dc981e" providerId="ADAL" clId="{FCC54F75-E7BA-464A-BE4E-5D0446D01CE2}" dt="2023-06-06T03:10:04.826" v="4907" actId="165"/>
          <ac:grpSpMkLst>
            <pc:docMk/>
            <pc:sldMk cId="1440745261" sldId="256"/>
            <ac:grpSpMk id="6" creationId="{D850F85F-B1D3-958F-533A-F847759F6C32}"/>
          </ac:grpSpMkLst>
        </pc:grpChg>
        <pc:picChg chg="add mod topLvl">
          <ac:chgData name="Pradeep Chaturvedi" userId="1d990e0e-3e19-4d52-bc5f-8eac18dc981e" providerId="ADAL" clId="{FCC54F75-E7BA-464A-BE4E-5D0446D01CE2}" dt="2023-06-06T03:10:04.826" v="4907" actId="165"/>
          <ac:picMkLst>
            <pc:docMk/>
            <pc:sldMk cId="1440745261" sldId="256"/>
            <ac:picMk id="5" creationId="{C3E498A6-108F-4401-95C2-A71016E56504}"/>
          </ac:picMkLst>
        </pc:picChg>
        <pc:picChg chg="add mod topLvl">
          <ac:chgData name="Pradeep Chaturvedi" userId="1d990e0e-3e19-4d52-bc5f-8eac18dc981e" providerId="ADAL" clId="{FCC54F75-E7BA-464A-BE4E-5D0446D01CE2}" dt="2023-06-06T03:10:04.826" v="4907" actId="165"/>
          <ac:picMkLst>
            <pc:docMk/>
            <pc:sldMk cId="1440745261" sldId="256"/>
            <ac:picMk id="1028" creationId="{0AD9CAF8-09F3-003B-C29B-C6F452029DF2}"/>
          </ac:picMkLst>
        </pc:picChg>
        <pc:picChg chg="add mod topLvl">
          <ac:chgData name="Pradeep Chaturvedi" userId="1d990e0e-3e19-4d52-bc5f-8eac18dc981e" providerId="ADAL" clId="{FCC54F75-E7BA-464A-BE4E-5D0446D01CE2}" dt="2023-06-06T03:10:04.826" v="4907" actId="165"/>
          <ac:picMkLst>
            <pc:docMk/>
            <pc:sldMk cId="1440745261" sldId="256"/>
            <ac:picMk id="1030" creationId="{50830D28-8727-4BAB-537E-69B74C108472}"/>
          </ac:picMkLst>
        </pc:picChg>
        <pc:picChg chg="add del mod">
          <ac:chgData name="Pradeep Chaturvedi" userId="1d990e0e-3e19-4d52-bc5f-8eac18dc981e" providerId="ADAL" clId="{FCC54F75-E7BA-464A-BE4E-5D0446D01CE2}" dt="2023-06-03T03:50:26.709" v="160" actId="478"/>
          <ac:picMkLst>
            <pc:docMk/>
            <pc:sldMk cId="1440745261" sldId="256"/>
            <ac:picMk id="1032" creationId="{7AA56962-E434-952B-F8E6-55E77AD3E325}"/>
          </ac:picMkLst>
        </pc:picChg>
        <pc:picChg chg="add del mod">
          <ac:chgData name="Pradeep Chaturvedi" userId="1d990e0e-3e19-4d52-bc5f-8eac18dc981e" providerId="ADAL" clId="{FCC54F75-E7BA-464A-BE4E-5D0446D01CE2}" dt="2023-06-03T03:53:55.286" v="228" actId="478"/>
          <ac:picMkLst>
            <pc:docMk/>
            <pc:sldMk cId="1440745261" sldId="256"/>
            <ac:picMk id="1034" creationId="{F90EE60F-E473-FF3F-68AD-41EBC905A3A9}"/>
          </ac:picMkLst>
        </pc:picChg>
        <pc:picChg chg="add mod topLvl">
          <ac:chgData name="Pradeep Chaturvedi" userId="1d990e0e-3e19-4d52-bc5f-8eac18dc981e" providerId="ADAL" clId="{FCC54F75-E7BA-464A-BE4E-5D0446D01CE2}" dt="2023-06-06T03:10:04.826" v="4907" actId="165"/>
          <ac:picMkLst>
            <pc:docMk/>
            <pc:sldMk cId="1440745261" sldId="256"/>
            <ac:picMk id="1036" creationId="{581FA8E9-2AEF-0172-330D-F81225E4CCA1}"/>
          </ac:picMkLst>
        </pc:picChg>
        <pc:picChg chg="add mod topLvl">
          <ac:chgData name="Pradeep Chaturvedi" userId="1d990e0e-3e19-4d52-bc5f-8eac18dc981e" providerId="ADAL" clId="{FCC54F75-E7BA-464A-BE4E-5D0446D01CE2}" dt="2023-06-06T03:10:04.826" v="4907" actId="165"/>
          <ac:picMkLst>
            <pc:docMk/>
            <pc:sldMk cId="1440745261" sldId="256"/>
            <ac:picMk id="1038" creationId="{02B73A69-810A-9869-6B00-9DF95F52CB8A}"/>
          </ac:picMkLst>
        </pc:picChg>
        <pc:picChg chg="add mod topLvl">
          <ac:chgData name="Pradeep Chaturvedi" userId="1d990e0e-3e19-4d52-bc5f-8eac18dc981e" providerId="ADAL" clId="{FCC54F75-E7BA-464A-BE4E-5D0446D01CE2}" dt="2023-06-06T03:10:04.826" v="4907" actId="165"/>
          <ac:picMkLst>
            <pc:docMk/>
            <pc:sldMk cId="1440745261" sldId="256"/>
            <ac:picMk id="1040" creationId="{CB348D55-45E6-663E-9EFB-39256227E209}"/>
          </ac:picMkLst>
        </pc:picChg>
        <pc:picChg chg="add mod topLvl">
          <ac:chgData name="Pradeep Chaturvedi" userId="1d990e0e-3e19-4d52-bc5f-8eac18dc981e" providerId="ADAL" clId="{FCC54F75-E7BA-464A-BE4E-5D0446D01CE2}" dt="2023-06-06T03:10:04.826" v="4907" actId="165"/>
          <ac:picMkLst>
            <pc:docMk/>
            <pc:sldMk cId="1440745261" sldId="256"/>
            <ac:picMk id="1042" creationId="{B3435E44-6EDC-F77F-A0DA-A0D920AC3BB5}"/>
          </ac:picMkLst>
        </pc:picChg>
        <pc:picChg chg="add mod topLvl">
          <ac:chgData name="Pradeep Chaturvedi" userId="1d990e0e-3e19-4d52-bc5f-8eac18dc981e" providerId="ADAL" clId="{FCC54F75-E7BA-464A-BE4E-5D0446D01CE2}" dt="2023-06-06T03:10:04.826" v="4907" actId="165"/>
          <ac:picMkLst>
            <pc:docMk/>
            <pc:sldMk cId="1440745261" sldId="256"/>
            <ac:picMk id="1044" creationId="{61E00A09-FC42-B7F6-4806-3482E5CBFDCF}"/>
          </ac:picMkLst>
        </pc:picChg>
      </pc:sldChg>
      <pc:sldChg chg="addSp delSp modSp add mod modTransition">
        <pc:chgData name="Pradeep Chaturvedi" userId="1d990e0e-3e19-4d52-bc5f-8eac18dc981e" providerId="ADAL" clId="{FCC54F75-E7BA-464A-BE4E-5D0446D01CE2}" dt="2023-06-05T13:15:26.387" v="4694"/>
        <pc:sldMkLst>
          <pc:docMk/>
          <pc:sldMk cId="1661600719" sldId="257"/>
        </pc:sldMkLst>
        <pc:spChg chg="del">
          <ac:chgData name="Pradeep Chaturvedi" userId="1d990e0e-3e19-4d52-bc5f-8eac18dc981e" providerId="ADAL" clId="{FCC54F75-E7BA-464A-BE4E-5D0446D01CE2}" dt="2023-06-03T04:09:08.752" v="332" actId="478"/>
          <ac:spMkLst>
            <pc:docMk/>
            <pc:sldMk cId="1661600719" sldId="257"/>
            <ac:spMk id="2" creationId="{7676F2D7-6196-488E-A5DC-2AF3D4CCC7CA}"/>
          </ac:spMkLst>
        </pc:spChg>
        <pc:spChg chg="del">
          <ac:chgData name="Pradeep Chaturvedi" userId="1d990e0e-3e19-4d52-bc5f-8eac18dc981e" providerId="ADAL" clId="{FCC54F75-E7BA-464A-BE4E-5D0446D01CE2}" dt="2023-06-03T04:09:05.931" v="331" actId="478"/>
          <ac:spMkLst>
            <pc:docMk/>
            <pc:sldMk cId="1661600719" sldId="257"/>
            <ac:spMk id="3" creationId="{21E39DDD-3EA1-63A4-629A-68E59066AC2F}"/>
          </ac:spMkLst>
        </pc:spChg>
        <pc:spChg chg="add del mod">
          <ac:chgData name="Pradeep Chaturvedi" userId="1d990e0e-3e19-4d52-bc5f-8eac18dc981e" providerId="ADAL" clId="{FCC54F75-E7BA-464A-BE4E-5D0446D01CE2}" dt="2023-06-03T04:09:38.021" v="334"/>
          <ac:spMkLst>
            <pc:docMk/>
            <pc:sldMk cId="1661600719" sldId="257"/>
            <ac:spMk id="4" creationId="{A00F4462-D09C-6366-D288-1166507EEDE6}"/>
          </ac:spMkLst>
        </pc:spChg>
        <pc:spChg chg="add mod">
          <ac:chgData name="Pradeep Chaturvedi" userId="1d990e0e-3e19-4d52-bc5f-8eac18dc981e" providerId="ADAL" clId="{FCC54F75-E7BA-464A-BE4E-5D0446D01CE2}" dt="2023-06-03T04:10:01.402" v="350" actId="20577"/>
          <ac:spMkLst>
            <pc:docMk/>
            <pc:sldMk cId="1661600719" sldId="257"/>
            <ac:spMk id="5" creationId="{CEB0B97F-19AF-DFBF-1160-A06CEB678412}"/>
          </ac:spMkLst>
        </pc:spChg>
      </pc:sldChg>
      <pc:sldChg chg="addSp delSp modSp add mod modTransition">
        <pc:chgData name="Pradeep Chaturvedi" userId="1d990e0e-3e19-4d52-bc5f-8eac18dc981e" providerId="ADAL" clId="{FCC54F75-E7BA-464A-BE4E-5D0446D01CE2}" dt="2023-06-05T13:15:26.387" v="4694"/>
        <pc:sldMkLst>
          <pc:docMk/>
          <pc:sldMk cId="2812477809" sldId="258"/>
        </pc:sldMkLst>
        <pc:spChg chg="del">
          <ac:chgData name="Pradeep Chaturvedi" userId="1d990e0e-3e19-4d52-bc5f-8eac18dc981e" providerId="ADAL" clId="{FCC54F75-E7BA-464A-BE4E-5D0446D01CE2}" dt="2023-06-03T04:02:25.379" v="279" actId="478"/>
          <ac:spMkLst>
            <pc:docMk/>
            <pc:sldMk cId="2812477809" sldId="258"/>
            <ac:spMk id="2" creationId="{7676F2D7-6196-488E-A5DC-2AF3D4CCC7CA}"/>
          </ac:spMkLst>
        </pc:spChg>
        <pc:spChg chg="del">
          <ac:chgData name="Pradeep Chaturvedi" userId="1d990e0e-3e19-4d52-bc5f-8eac18dc981e" providerId="ADAL" clId="{FCC54F75-E7BA-464A-BE4E-5D0446D01CE2}" dt="2023-06-03T04:02:27.594" v="280" actId="478"/>
          <ac:spMkLst>
            <pc:docMk/>
            <pc:sldMk cId="2812477809" sldId="258"/>
            <ac:spMk id="3" creationId="{21E39DDD-3EA1-63A4-629A-68E59066AC2F}"/>
          </ac:spMkLst>
        </pc:spChg>
        <pc:spChg chg="add mod">
          <ac:chgData name="Pradeep Chaturvedi" userId="1d990e0e-3e19-4d52-bc5f-8eac18dc981e" providerId="ADAL" clId="{FCC54F75-E7BA-464A-BE4E-5D0446D01CE2}" dt="2023-06-03T04:06:45.431" v="309" actId="164"/>
          <ac:spMkLst>
            <pc:docMk/>
            <pc:sldMk cId="2812477809" sldId="258"/>
            <ac:spMk id="6" creationId="{D64DC193-D046-F8EE-0B8F-EB90BBEA7255}"/>
          </ac:spMkLst>
        </pc:spChg>
        <pc:grpChg chg="add mod">
          <ac:chgData name="Pradeep Chaturvedi" userId="1d990e0e-3e19-4d52-bc5f-8eac18dc981e" providerId="ADAL" clId="{FCC54F75-E7BA-464A-BE4E-5D0446D01CE2}" dt="2023-06-03T04:06:45.431" v="309" actId="164"/>
          <ac:grpSpMkLst>
            <pc:docMk/>
            <pc:sldMk cId="2812477809" sldId="258"/>
            <ac:grpSpMk id="7" creationId="{C5ABA1F9-1370-6147-6948-FB0D0A9FA7A8}"/>
          </ac:grpSpMkLst>
        </pc:grpChg>
        <pc:picChg chg="add del mod modCrop">
          <ac:chgData name="Pradeep Chaturvedi" userId="1d990e0e-3e19-4d52-bc5f-8eac18dc981e" providerId="ADAL" clId="{FCC54F75-E7BA-464A-BE4E-5D0446D01CE2}" dt="2023-06-03T04:04:24.032" v="292" actId="478"/>
          <ac:picMkLst>
            <pc:docMk/>
            <pc:sldMk cId="2812477809" sldId="258"/>
            <ac:picMk id="4" creationId="{CFD11E8D-76AC-1CDD-38FB-547EF96AC6A0}"/>
          </ac:picMkLst>
        </pc:picChg>
        <pc:picChg chg="add mod">
          <ac:chgData name="Pradeep Chaturvedi" userId="1d990e0e-3e19-4d52-bc5f-8eac18dc981e" providerId="ADAL" clId="{FCC54F75-E7BA-464A-BE4E-5D0446D01CE2}" dt="2023-06-03T04:06:45.431" v="309" actId="164"/>
          <ac:picMkLst>
            <pc:docMk/>
            <pc:sldMk cId="2812477809" sldId="258"/>
            <ac:picMk id="5" creationId="{9C1C011A-33FD-20AE-4AF8-26F79BB51752}"/>
          </ac:picMkLst>
        </pc:picChg>
      </pc:sldChg>
      <pc:sldChg chg="addSp delSp modSp add mod modTransition modAnim">
        <pc:chgData name="Pradeep Chaturvedi" userId="1d990e0e-3e19-4d52-bc5f-8eac18dc981e" providerId="ADAL" clId="{FCC54F75-E7BA-464A-BE4E-5D0446D01CE2}" dt="2023-06-05T13:15:26.387" v="4694"/>
        <pc:sldMkLst>
          <pc:docMk/>
          <pc:sldMk cId="232042025" sldId="259"/>
        </pc:sldMkLst>
        <pc:spChg chg="del">
          <ac:chgData name="Pradeep Chaturvedi" userId="1d990e0e-3e19-4d52-bc5f-8eac18dc981e" providerId="ADAL" clId="{FCC54F75-E7BA-464A-BE4E-5D0446D01CE2}" dt="2023-06-03T04:06:53.904" v="311" actId="478"/>
          <ac:spMkLst>
            <pc:docMk/>
            <pc:sldMk cId="232042025" sldId="259"/>
            <ac:spMk id="2" creationId="{7676F2D7-6196-488E-A5DC-2AF3D4CCC7CA}"/>
          </ac:spMkLst>
        </pc:spChg>
        <pc:spChg chg="del">
          <ac:chgData name="Pradeep Chaturvedi" userId="1d990e0e-3e19-4d52-bc5f-8eac18dc981e" providerId="ADAL" clId="{FCC54F75-E7BA-464A-BE4E-5D0446D01CE2}" dt="2023-06-03T04:06:51.455" v="310" actId="478"/>
          <ac:spMkLst>
            <pc:docMk/>
            <pc:sldMk cId="232042025" sldId="259"/>
            <ac:spMk id="3" creationId="{21E39DDD-3EA1-63A4-629A-68E59066AC2F}"/>
          </ac:spMkLst>
        </pc:spChg>
        <pc:spChg chg="add del mod">
          <ac:chgData name="Pradeep Chaturvedi" userId="1d990e0e-3e19-4d52-bc5f-8eac18dc981e" providerId="ADAL" clId="{FCC54F75-E7BA-464A-BE4E-5D0446D01CE2}" dt="2023-06-03T04:07:14.494" v="313"/>
          <ac:spMkLst>
            <pc:docMk/>
            <pc:sldMk cId="232042025" sldId="259"/>
            <ac:spMk id="4" creationId="{18B556DA-083F-0D2A-F228-8FF3C3E7E9E0}"/>
          </ac:spMkLst>
        </pc:spChg>
        <pc:spChg chg="add del mod">
          <ac:chgData name="Pradeep Chaturvedi" userId="1d990e0e-3e19-4d52-bc5f-8eac18dc981e" providerId="ADAL" clId="{FCC54F75-E7BA-464A-BE4E-5D0446D01CE2}" dt="2023-06-03T04:07:38.414" v="318" actId="478"/>
          <ac:spMkLst>
            <pc:docMk/>
            <pc:sldMk cId="232042025" sldId="259"/>
            <ac:spMk id="6" creationId="{A61B3170-600F-2C95-6738-0778B0FA443B}"/>
          </ac:spMkLst>
        </pc:spChg>
        <pc:spChg chg="add mod">
          <ac:chgData name="Pradeep Chaturvedi" userId="1d990e0e-3e19-4d52-bc5f-8eac18dc981e" providerId="ADAL" clId="{FCC54F75-E7BA-464A-BE4E-5D0446D01CE2}" dt="2023-06-03T07:02:01.743" v="2523" actId="115"/>
          <ac:spMkLst>
            <pc:docMk/>
            <pc:sldMk cId="232042025" sldId="259"/>
            <ac:spMk id="7" creationId="{1533D4D8-82D4-82EE-EABA-E50172BB5AAA}"/>
          </ac:spMkLst>
        </pc:spChg>
        <pc:graphicFrameChg chg="add del mod">
          <ac:chgData name="Pradeep Chaturvedi" userId="1d990e0e-3e19-4d52-bc5f-8eac18dc981e" providerId="ADAL" clId="{FCC54F75-E7BA-464A-BE4E-5D0446D01CE2}" dt="2023-06-03T04:07:14.494" v="313"/>
          <ac:graphicFrameMkLst>
            <pc:docMk/>
            <pc:sldMk cId="232042025" sldId="259"/>
            <ac:graphicFrameMk id="5" creationId="{E1B4B585-8AD9-7613-691B-A02EA6EAC56B}"/>
          </ac:graphicFrameMkLst>
        </pc:graphicFrameChg>
        <pc:graphicFrameChg chg="add mod">
          <ac:chgData name="Pradeep Chaturvedi" userId="1d990e0e-3e19-4d52-bc5f-8eac18dc981e" providerId="ADAL" clId="{FCC54F75-E7BA-464A-BE4E-5D0446D01CE2}" dt="2023-06-03T04:07:48.802" v="319"/>
          <ac:graphicFrameMkLst>
            <pc:docMk/>
            <pc:sldMk cId="232042025" sldId="259"/>
            <ac:graphicFrameMk id="8" creationId="{51A608E1-DFCB-2494-D2B7-678E177222BE}"/>
          </ac:graphicFrameMkLst>
        </pc:graphicFrameChg>
      </pc:sldChg>
      <pc:sldChg chg="addSp delSp modSp add mod ord modTransition modAnim">
        <pc:chgData name="Pradeep Chaturvedi" userId="1d990e0e-3e19-4d52-bc5f-8eac18dc981e" providerId="ADAL" clId="{FCC54F75-E7BA-464A-BE4E-5D0446D01CE2}" dt="2023-06-06T03:11:44.820" v="4924"/>
        <pc:sldMkLst>
          <pc:docMk/>
          <pc:sldMk cId="659477711" sldId="260"/>
        </pc:sldMkLst>
        <pc:spChg chg="del">
          <ac:chgData name="Pradeep Chaturvedi" userId="1d990e0e-3e19-4d52-bc5f-8eac18dc981e" providerId="ADAL" clId="{FCC54F75-E7BA-464A-BE4E-5D0446D01CE2}" dt="2023-06-03T05:08:12.730" v="1080" actId="478"/>
          <ac:spMkLst>
            <pc:docMk/>
            <pc:sldMk cId="659477711" sldId="260"/>
            <ac:spMk id="2" creationId="{7676F2D7-6196-488E-A5DC-2AF3D4CCC7CA}"/>
          </ac:spMkLst>
        </pc:spChg>
        <pc:spChg chg="del">
          <ac:chgData name="Pradeep Chaturvedi" userId="1d990e0e-3e19-4d52-bc5f-8eac18dc981e" providerId="ADAL" clId="{FCC54F75-E7BA-464A-BE4E-5D0446D01CE2}" dt="2023-06-03T05:08:10.585" v="1079" actId="478"/>
          <ac:spMkLst>
            <pc:docMk/>
            <pc:sldMk cId="659477711" sldId="260"/>
            <ac:spMk id="3" creationId="{21E39DDD-3EA1-63A4-629A-68E59066AC2F}"/>
          </ac:spMkLst>
        </pc:spChg>
        <pc:spChg chg="add del mod">
          <ac:chgData name="Pradeep Chaturvedi" userId="1d990e0e-3e19-4d52-bc5f-8eac18dc981e" providerId="ADAL" clId="{FCC54F75-E7BA-464A-BE4E-5D0446D01CE2}" dt="2023-06-03T05:08:27.125" v="1084"/>
          <ac:spMkLst>
            <pc:docMk/>
            <pc:sldMk cId="659477711" sldId="260"/>
            <ac:spMk id="5" creationId="{F0236FDB-4084-B9F5-F97B-1B6573F82AA5}"/>
          </ac:spMkLst>
        </pc:spChg>
        <pc:spChg chg="add mod">
          <ac:chgData name="Pradeep Chaturvedi" userId="1d990e0e-3e19-4d52-bc5f-8eac18dc981e" providerId="ADAL" clId="{FCC54F75-E7BA-464A-BE4E-5D0446D01CE2}" dt="2023-06-05T12:38:09.709" v="4091" actId="20577"/>
          <ac:spMkLst>
            <pc:docMk/>
            <pc:sldMk cId="659477711" sldId="260"/>
            <ac:spMk id="6" creationId="{8FDF90EC-3A56-D8BF-E996-D2B763D0D780}"/>
          </ac:spMkLst>
        </pc:spChg>
        <pc:spChg chg="add del">
          <ac:chgData name="Pradeep Chaturvedi" userId="1d990e0e-3e19-4d52-bc5f-8eac18dc981e" providerId="ADAL" clId="{FCC54F75-E7BA-464A-BE4E-5D0446D01CE2}" dt="2023-06-03T05:10:08.875" v="1130"/>
          <ac:spMkLst>
            <pc:docMk/>
            <pc:sldMk cId="659477711" sldId="260"/>
            <ac:spMk id="7" creationId="{D08BB6B6-D433-D6FA-06A9-9030B9B8C7A9}"/>
          </ac:spMkLst>
        </pc:spChg>
        <pc:spChg chg="add del">
          <ac:chgData name="Pradeep Chaturvedi" userId="1d990e0e-3e19-4d52-bc5f-8eac18dc981e" providerId="ADAL" clId="{FCC54F75-E7BA-464A-BE4E-5D0446D01CE2}" dt="2023-06-03T05:10:53.782" v="1147"/>
          <ac:spMkLst>
            <pc:docMk/>
            <pc:sldMk cId="659477711" sldId="260"/>
            <ac:spMk id="9" creationId="{A73493D2-FF78-051A-7FCF-9408DC81E23D}"/>
          </ac:spMkLst>
        </pc:spChg>
        <pc:grpChg chg="add mod">
          <ac:chgData name="Pradeep Chaturvedi" userId="1d990e0e-3e19-4d52-bc5f-8eac18dc981e" providerId="ADAL" clId="{FCC54F75-E7BA-464A-BE4E-5D0446D01CE2}" dt="2023-06-06T03:11:12.872" v="4920" actId="164"/>
          <ac:grpSpMkLst>
            <pc:docMk/>
            <pc:sldMk cId="659477711" sldId="260"/>
            <ac:grpSpMk id="3" creationId="{7A87561B-B182-1CCE-5A2B-80955297FEA1}"/>
          </ac:grpSpMkLst>
        </pc:grpChg>
        <pc:grpChg chg="add del mod">
          <ac:chgData name="Pradeep Chaturvedi" userId="1d990e0e-3e19-4d52-bc5f-8eac18dc981e" providerId="ADAL" clId="{FCC54F75-E7BA-464A-BE4E-5D0446D01CE2}" dt="2023-06-06T03:10:22.781" v="4909" actId="165"/>
          <ac:grpSpMkLst>
            <pc:docMk/>
            <pc:sldMk cId="659477711" sldId="260"/>
            <ac:grpSpMk id="16" creationId="{4E296C9A-1A84-B628-73A0-4A3D81380C75}"/>
          </ac:grpSpMkLst>
        </pc:grpChg>
        <pc:graphicFrameChg chg="add mod modGraphic">
          <ac:chgData name="Pradeep Chaturvedi" userId="1d990e0e-3e19-4d52-bc5f-8eac18dc981e" providerId="ADAL" clId="{FCC54F75-E7BA-464A-BE4E-5D0446D01CE2}" dt="2023-06-05T12:27:40.787" v="3949" actId="1076"/>
          <ac:graphicFrameMkLst>
            <pc:docMk/>
            <pc:sldMk cId="659477711" sldId="260"/>
            <ac:graphicFrameMk id="4" creationId="{41EAB355-832C-F1D9-2B83-3F8E8404C5AC}"/>
          </ac:graphicFrameMkLst>
        </pc:graphicFrameChg>
        <pc:picChg chg="add mod">
          <ac:chgData name="Pradeep Chaturvedi" userId="1d990e0e-3e19-4d52-bc5f-8eac18dc981e" providerId="ADAL" clId="{FCC54F75-E7BA-464A-BE4E-5D0446D01CE2}" dt="2023-06-06T03:11:12.872" v="4920" actId="164"/>
          <ac:picMkLst>
            <pc:docMk/>
            <pc:sldMk cId="659477711" sldId="260"/>
            <ac:picMk id="2" creationId="{3FC89B40-B18E-BCD8-44CD-BD82704AE922}"/>
          </ac:picMkLst>
        </pc:picChg>
        <pc:picChg chg="add del mod">
          <ac:chgData name="Pradeep Chaturvedi" userId="1d990e0e-3e19-4d52-bc5f-8eac18dc981e" providerId="ADAL" clId="{FCC54F75-E7BA-464A-BE4E-5D0446D01CE2}" dt="2023-06-05T17:12:22.753" v="4701" actId="478"/>
          <ac:picMkLst>
            <pc:docMk/>
            <pc:sldMk cId="659477711" sldId="260"/>
            <ac:picMk id="2" creationId="{5A0E7A92-4795-D40E-B432-B3F80B70F2E7}"/>
          </ac:picMkLst>
        </pc:picChg>
        <pc:picChg chg="add mod topLvl">
          <ac:chgData name="Pradeep Chaturvedi" userId="1d990e0e-3e19-4d52-bc5f-8eac18dc981e" providerId="ADAL" clId="{FCC54F75-E7BA-464A-BE4E-5D0446D01CE2}" dt="2023-06-06T03:11:12.872" v="4920" actId="164"/>
          <ac:picMkLst>
            <pc:docMk/>
            <pc:sldMk cId="659477711" sldId="260"/>
            <ac:picMk id="8" creationId="{1753E1EA-E62B-989C-F5B5-5ADB3D51E9F9}"/>
          </ac:picMkLst>
        </pc:picChg>
        <pc:picChg chg="add del mod">
          <ac:chgData name="Pradeep Chaturvedi" userId="1d990e0e-3e19-4d52-bc5f-8eac18dc981e" providerId="ADAL" clId="{FCC54F75-E7BA-464A-BE4E-5D0446D01CE2}" dt="2023-06-03T05:14:59.544" v="1224" actId="478"/>
          <ac:picMkLst>
            <pc:docMk/>
            <pc:sldMk cId="659477711" sldId="260"/>
            <ac:picMk id="10" creationId="{BA12CE1C-8625-042C-5849-B2F893A71EA7}"/>
          </ac:picMkLst>
        </pc:picChg>
        <pc:picChg chg="add del mod">
          <ac:chgData name="Pradeep Chaturvedi" userId="1d990e0e-3e19-4d52-bc5f-8eac18dc981e" providerId="ADAL" clId="{FCC54F75-E7BA-464A-BE4E-5D0446D01CE2}" dt="2023-06-05T12:25:39.648" v="3915" actId="478"/>
          <ac:picMkLst>
            <pc:docMk/>
            <pc:sldMk cId="659477711" sldId="260"/>
            <ac:picMk id="11" creationId="{21F4C690-2C83-B161-5C1F-0A1876D02A4E}"/>
          </ac:picMkLst>
        </pc:picChg>
        <pc:picChg chg="add mod topLvl">
          <ac:chgData name="Pradeep Chaturvedi" userId="1d990e0e-3e19-4d52-bc5f-8eac18dc981e" providerId="ADAL" clId="{FCC54F75-E7BA-464A-BE4E-5D0446D01CE2}" dt="2023-06-06T03:11:12.872" v="4920" actId="164"/>
          <ac:picMkLst>
            <pc:docMk/>
            <pc:sldMk cId="659477711" sldId="260"/>
            <ac:picMk id="12" creationId="{A46EFC5A-EF2C-E631-6806-DD5C3826DA01}"/>
          </ac:picMkLst>
        </pc:picChg>
        <pc:picChg chg="add del mod topLvl">
          <ac:chgData name="Pradeep Chaturvedi" userId="1d990e0e-3e19-4d52-bc5f-8eac18dc981e" providerId="ADAL" clId="{FCC54F75-E7BA-464A-BE4E-5D0446D01CE2}" dt="2023-06-06T03:10:27.773" v="4911" actId="478"/>
          <ac:picMkLst>
            <pc:docMk/>
            <pc:sldMk cId="659477711" sldId="260"/>
            <ac:picMk id="13" creationId="{1D71C59F-016D-89C5-8C5A-B79E56451D85}"/>
          </ac:picMkLst>
        </pc:picChg>
        <pc:picChg chg="add mod topLvl">
          <ac:chgData name="Pradeep Chaturvedi" userId="1d990e0e-3e19-4d52-bc5f-8eac18dc981e" providerId="ADAL" clId="{FCC54F75-E7BA-464A-BE4E-5D0446D01CE2}" dt="2023-06-06T03:11:12.872" v="4920" actId="164"/>
          <ac:picMkLst>
            <pc:docMk/>
            <pc:sldMk cId="659477711" sldId="260"/>
            <ac:picMk id="14" creationId="{8E48C5FA-F98D-DC2A-63F3-D14C81FEF522}"/>
          </ac:picMkLst>
        </pc:picChg>
        <pc:picChg chg="add mod topLvl">
          <ac:chgData name="Pradeep Chaturvedi" userId="1d990e0e-3e19-4d52-bc5f-8eac18dc981e" providerId="ADAL" clId="{FCC54F75-E7BA-464A-BE4E-5D0446D01CE2}" dt="2023-06-06T03:11:12.872" v="4920" actId="164"/>
          <ac:picMkLst>
            <pc:docMk/>
            <pc:sldMk cId="659477711" sldId="260"/>
            <ac:picMk id="15" creationId="{34F6EF2E-C2A0-6C4C-0E53-95527ABD2C8A}"/>
          </ac:picMkLst>
        </pc:picChg>
      </pc:sldChg>
      <pc:sldChg chg="delSp add del mod">
        <pc:chgData name="Pradeep Chaturvedi" userId="1d990e0e-3e19-4d52-bc5f-8eac18dc981e" providerId="ADAL" clId="{FCC54F75-E7BA-464A-BE4E-5D0446D01CE2}" dt="2023-06-03T06:24:58.461" v="2087" actId="47"/>
        <pc:sldMkLst>
          <pc:docMk/>
          <pc:sldMk cId="4224207011" sldId="353"/>
        </pc:sldMkLst>
        <pc:spChg chg="del">
          <ac:chgData name="Pradeep Chaturvedi" userId="1d990e0e-3e19-4d52-bc5f-8eac18dc981e" providerId="ADAL" clId="{FCC54F75-E7BA-464A-BE4E-5D0446D01CE2}" dt="2023-06-03T06:24:45.661" v="2083" actId="478"/>
          <ac:spMkLst>
            <pc:docMk/>
            <pc:sldMk cId="4224207011" sldId="353"/>
            <ac:spMk id="3" creationId="{00000000-0000-0000-0000-000000000000}"/>
          </ac:spMkLst>
        </pc:spChg>
        <pc:picChg chg="del">
          <ac:chgData name="Pradeep Chaturvedi" userId="1d990e0e-3e19-4d52-bc5f-8eac18dc981e" providerId="ADAL" clId="{FCC54F75-E7BA-464A-BE4E-5D0446D01CE2}" dt="2023-06-03T06:24:42.825" v="2082" actId="478"/>
          <ac:picMkLst>
            <pc:docMk/>
            <pc:sldMk cId="4224207011" sldId="353"/>
            <ac:picMk id="4" creationId="{00000000-0000-0000-0000-000000000000}"/>
          </ac:picMkLst>
        </pc:picChg>
      </pc:sldChg>
      <pc:sldChg chg="addSp delSp modSp add mod ord modTransition modAnim">
        <pc:chgData name="Pradeep Chaturvedi" userId="1d990e0e-3e19-4d52-bc5f-8eac18dc981e" providerId="ADAL" clId="{FCC54F75-E7BA-464A-BE4E-5D0446D01CE2}" dt="2023-06-05T13:15:26.387" v="4694"/>
        <pc:sldMkLst>
          <pc:docMk/>
          <pc:sldMk cId="1435935337" sldId="354"/>
        </pc:sldMkLst>
        <pc:spChg chg="del">
          <ac:chgData name="Pradeep Chaturvedi" userId="1d990e0e-3e19-4d52-bc5f-8eac18dc981e" providerId="ADAL" clId="{FCC54F75-E7BA-464A-BE4E-5D0446D01CE2}" dt="2023-06-03T05:06:31.230" v="1040" actId="478"/>
          <ac:spMkLst>
            <pc:docMk/>
            <pc:sldMk cId="1435935337" sldId="354"/>
            <ac:spMk id="2" creationId="{7676F2D7-6196-488E-A5DC-2AF3D4CCC7CA}"/>
          </ac:spMkLst>
        </pc:spChg>
        <pc:spChg chg="del">
          <ac:chgData name="Pradeep Chaturvedi" userId="1d990e0e-3e19-4d52-bc5f-8eac18dc981e" providerId="ADAL" clId="{FCC54F75-E7BA-464A-BE4E-5D0446D01CE2}" dt="2023-06-03T05:06:33.842" v="1041" actId="478"/>
          <ac:spMkLst>
            <pc:docMk/>
            <pc:sldMk cId="1435935337" sldId="354"/>
            <ac:spMk id="3" creationId="{21E39DDD-3EA1-63A4-629A-68E59066AC2F}"/>
          </ac:spMkLst>
        </pc:spChg>
        <pc:spChg chg="add mod">
          <ac:chgData name="Pradeep Chaturvedi" userId="1d990e0e-3e19-4d52-bc5f-8eac18dc981e" providerId="ADAL" clId="{FCC54F75-E7BA-464A-BE4E-5D0446D01CE2}" dt="2023-06-03T05:06:37.679" v="1042"/>
          <ac:spMkLst>
            <pc:docMk/>
            <pc:sldMk cId="1435935337" sldId="354"/>
            <ac:spMk id="4" creationId="{C9FA6588-746E-5BEB-F32B-C8104CAA05AB}"/>
          </ac:spMkLst>
        </pc:spChg>
        <pc:picChg chg="add mod">
          <ac:chgData name="Pradeep Chaturvedi" userId="1d990e0e-3e19-4d52-bc5f-8eac18dc981e" providerId="ADAL" clId="{FCC54F75-E7BA-464A-BE4E-5D0446D01CE2}" dt="2023-06-03T05:06:37.679" v="1042"/>
          <ac:picMkLst>
            <pc:docMk/>
            <pc:sldMk cId="1435935337" sldId="354"/>
            <ac:picMk id="5" creationId="{BF20EABD-CF16-D1A6-37E4-BBCB646D8D03}"/>
          </ac:picMkLst>
        </pc:picChg>
      </pc:sldChg>
      <pc:sldChg chg="addSp delSp modSp add mod ord modTransition modAnim">
        <pc:chgData name="Pradeep Chaturvedi" userId="1d990e0e-3e19-4d52-bc5f-8eac18dc981e" providerId="ADAL" clId="{FCC54F75-E7BA-464A-BE4E-5D0446D01CE2}" dt="2023-06-06T03:12:01.208" v="4925"/>
        <pc:sldMkLst>
          <pc:docMk/>
          <pc:sldMk cId="1894139885" sldId="355"/>
        </pc:sldMkLst>
        <pc:spChg chg="del">
          <ac:chgData name="Pradeep Chaturvedi" userId="1d990e0e-3e19-4d52-bc5f-8eac18dc981e" providerId="ADAL" clId="{FCC54F75-E7BA-464A-BE4E-5D0446D01CE2}" dt="2023-06-03T05:11:44.806" v="1156" actId="478"/>
          <ac:spMkLst>
            <pc:docMk/>
            <pc:sldMk cId="1894139885" sldId="355"/>
            <ac:spMk id="2" creationId="{7676F2D7-6196-488E-A5DC-2AF3D4CCC7CA}"/>
          </ac:spMkLst>
        </pc:spChg>
        <pc:spChg chg="del">
          <ac:chgData name="Pradeep Chaturvedi" userId="1d990e0e-3e19-4d52-bc5f-8eac18dc981e" providerId="ADAL" clId="{FCC54F75-E7BA-464A-BE4E-5D0446D01CE2}" dt="2023-06-03T05:11:47.489" v="1157" actId="478"/>
          <ac:spMkLst>
            <pc:docMk/>
            <pc:sldMk cId="1894139885" sldId="355"/>
            <ac:spMk id="3" creationId="{21E39DDD-3EA1-63A4-629A-68E59066AC2F}"/>
          </ac:spMkLst>
        </pc:spChg>
        <pc:spChg chg="add mod">
          <ac:chgData name="Pradeep Chaturvedi" userId="1d990e0e-3e19-4d52-bc5f-8eac18dc981e" providerId="ADAL" clId="{FCC54F75-E7BA-464A-BE4E-5D0446D01CE2}" dt="2023-06-03T05:14:20.070" v="1223" actId="20577"/>
          <ac:spMkLst>
            <pc:docMk/>
            <pc:sldMk cId="1894139885" sldId="355"/>
            <ac:spMk id="5" creationId="{59BBFACD-2F1F-8CC7-9559-C0EDCA734E73}"/>
          </ac:spMkLst>
        </pc:spChg>
        <pc:grpChg chg="add mod">
          <ac:chgData name="Pradeep Chaturvedi" userId="1d990e0e-3e19-4d52-bc5f-8eac18dc981e" providerId="ADAL" clId="{FCC54F75-E7BA-464A-BE4E-5D0446D01CE2}" dt="2023-06-06T03:11:23.915" v="4923" actId="1038"/>
          <ac:grpSpMkLst>
            <pc:docMk/>
            <pc:sldMk cId="1894139885" sldId="355"/>
            <ac:grpSpMk id="2" creationId="{912114FA-7D8A-D396-460E-EA1564048F5F}"/>
          </ac:grpSpMkLst>
        </pc:grpChg>
        <pc:grpChg chg="add del mod">
          <ac:chgData name="Pradeep Chaturvedi" userId="1d990e0e-3e19-4d52-bc5f-8eac18dc981e" providerId="ADAL" clId="{FCC54F75-E7BA-464A-BE4E-5D0446D01CE2}" dt="2023-06-06T03:11:19.901" v="4921" actId="478"/>
          <ac:grpSpMkLst>
            <pc:docMk/>
            <pc:sldMk cId="1894139885" sldId="355"/>
            <ac:grpSpMk id="9" creationId="{27CA9A6B-37A5-1631-E1E4-3428C6632442}"/>
          </ac:grpSpMkLst>
        </pc:grpChg>
        <pc:graphicFrameChg chg="add mod">
          <ac:chgData name="Pradeep Chaturvedi" userId="1d990e0e-3e19-4d52-bc5f-8eac18dc981e" providerId="ADAL" clId="{FCC54F75-E7BA-464A-BE4E-5D0446D01CE2}" dt="2023-06-05T12:29:32.002" v="3971" actId="14100"/>
          <ac:graphicFrameMkLst>
            <pc:docMk/>
            <pc:sldMk cId="1894139885" sldId="355"/>
            <ac:graphicFrameMk id="4" creationId="{4650248E-CA89-AC32-7FE9-087B49C78CBA}"/>
          </ac:graphicFrameMkLst>
        </pc:graphicFrameChg>
        <pc:picChg chg="mod">
          <ac:chgData name="Pradeep Chaturvedi" userId="1d990e0e-3e19-4d52-bc5f-8eac18dc981e" providerId="ADAL" clId="{FCC54F75-E7BA-464A-BE4E-5D0446D01CE2}" dt="2023-06-06T03:11:23.915" v="4923" actId="1038"/>
          <ac:picMkLst>
            <pc:docMk/>
            <pc:sldMk cId="1894139885" sldId="355"/>
            <ac:picMk id="3" creationId="{AD704F76-283C-D49D-F5C4-7FB79F0116A2}"/>
          </ac:picMkLst>
        </pc:picChg>
        <pc:picChg chg="add del mod">
          <ac:chgData name="Pradeep Chaturvedi" userId="1d990e0e-3e19-4d52-bc5f-8eac18dc981e" providerId="ADAL" clId="{FCC54F75-E7BA-464A-BE4E-5D0446D01CE2}" dt="2023-06-05T12:29:21.098" v="3967" actId="478"/>
          <ac:picMkLst>
            <pc:docMk/>
            <pc:sldMk cId="1894139885" sldId="355"/>
            <ac:picMk id="6" creationId="{01F95CC3-8AE2-8D91-EBC6-E3DBC02C3BA7}"/>
          </ac:picMkLst>
        </pc:picChg>
        <pc:picChg chg="mod">
          <ac:chgData name="Pradeep Chaturvedi" userId="1d990e0e-3e19-4d52-bc5f-8eac18dc981e" providerId="ADAL" clId="{FCC54F75-E7BA-464A-BE4E-5D0446D01CE2}" dt="2023-06-06T03:11:23.915" v="4923" actId="1038"/>
          <ac:picMkLst>
            <pc:docMk/>
            <pc:sldMk cId="1894139885" sldId="355"/>
            <ac:picMk id="6" creationId="{8E489D93-BC59-307D-F477-3BBED9A683EB}"/>
          </ac:picMkLst>
        </pc:picChg>
        <pc:picChg chg="mod">
          <ac:chgData name="Pradeep Chaturvedi" userId="1d990e0e-3e19-4d52-bc5f-8eac18dc981e" providerId="ADAL" clId="{FCC54F75-E7BA-464A-BE4E-5D0446D01CE2}" dt="2023-06-06T03:11:23.915" v="4923" actId="1038"/>
          <ac:picMkLst>
            <pc:docMk/>
            <pc:sldMk cId="1894139885" sldId="355"/>
            <ac:picMk id="7" creationId="{45429900-C564-0F92-0539-5C8ACB38BDAB}"/>
          </ac:picMkLst>
        </pc:picChg>
        <pc:picChg chg="add del mod">
          <ac:chgData name="Pradeep Chaturvedi" userId="1d990e0e-3e19-4d52-bc5f-8eac18dc981e" providerId="ADAL" clId="{FCC54F75-E7BA-464A-BE4E-5D0446D01CE2}" dt="2023-06-05T12:25:36.245" v="3914" actId="478"/>
          <ac:picMkLst>
            <pc:docMk/>
            <pc:sldMk cId="1894139885" sldId="355"/>
            <ac:picMk id="7" creationId="{569C6C0D-141E-2DA3-E73F-ED55CDB5F346}"/>
          </ac:picMkLst>
        </pc:picChg>
        <pc:picChg chg="add del mod">
          <ac:chgData name="Pradeep Chaturvedi" userId="1d990e0e-3e19-4d52-bc5f-8eac18dc981e" providerId="ADAL" clId="{FCC54F75-E7BA-464A-BE4E-5D0446D01CE2}" dt="2023-06-05T12:29:23.175" v="3969" actId="478"/>
          <ac:picMkLst>
            <pc:docMk/>
            <pc:sldMk cId="1894139885" sldId="355"/>
            <ac:picMk id="8" creationId="{28625E69-F028-CBE0-97BB-A32B725B1FF8}"/>
          </ac:picMkLst>
        </pc:picChg>
        <pc:picChg chg="mod">
          <ac:chgData name="Pradeep Chaturvedi" userId="1d990e0e-3e19-4d52-bc5f-8eac18dc981e" providerId="ADAL" clId="{FCC54F75-E7BA-464A-BE4E-5D0446D01CE2}" dt="2023-06-06T03:11:23.915" v="4923" actId="1038"/>
          <ac:picMkLst>
            <pc:docMk/>
            <pc:sldMk cId="1894139885" sldId="355"/>
            <ac:picMk id="8" creationId="{5867435A-2D05-FD43-A6AA-49EAA6C6C277}"/>
          </ac:picMkLst>
        </pc:picChg>
        <pc:picChg chg="mod">
          <ac:chgData name="Pradeep Chaturvedi" userId="1d990e0e-3e19-4d52-bc5f-8eac18dc981e" providerId="ADAL" clId="{FCC54F75-E7BA-464A-BE4E-5D0446D01CE2}" dt="2023-06-05T12:29:40.815" v="3972"/>
          <ac:picMkLst>
            <pc:docMk/>
            <pc:sldMk cId="1894139885" sldId="355"/>
            <ac:picMk id="10" creationId="{54E2EA44-CFA0-1E33-5A17-6384004F237B}"/>
          </ac:picMkLst>
        </pc:picChg>
        <pc:picChg chg="mod">
          <ac:chgData name="Pradeep Chaturvedi" userId="1d990e0e-3e19-4d52-bc5f-8eac18dc981e" providerId="ADAL" clId="{FCC54F75-E7BA-464A-BE4E-5D0446D01CE2}" dt="2023-06-05T12:29:40.815" v="3972"/>
          <ac:picMkLst>
            <pc:docMk/>
            <pc:sldMk cId="1894139885" sldId="355"/>
            <ac:picMk id="11" creationId="{973471A2-BBFD-5427-C8BD-2A7745C3DC0B}"/>
          </ac:picMkLst>
        </pc:picChg>
        <pc:picChg chg="mod">
          <ac:chgData name="Pradeep Chaturvedi" userId="1d990e0e-3e19-4d52-bc5f-8eac18dc981e" providerId="ADAL" clId="{FCC54F75-E7BA-464A-BE4E-5D0446D01CE2}" dt="2023-06-05T12:29:40.815" v="3972"/>
          <ac:picMkLst>
            <pc:docMk/>
            <pc:sldMk cId="1894139885" sldId="355"/>
            <ac:picMk id="12" creationId="{0513D1D3-770E-D3DD-A956-8E2C04F7B403}"/>
          </ac:picMkLst>
        </pc:picChg>
        <pc:picChg chg="mod">
          <ac:chgData name="Pradeep Chaturvedi" userId="1d990e0e-3e19-4d52-bc5f-8eac18dc981e" providerId="ADAL" clId="{FCC54F75-E7BA-464A-BE4E-5D0446D01CE2}" dt="2023-06-05T12:29:40.815" v="3972"/>
          <ac:picMkLst>
            <pc:docMk/>
            <pc:sldMk cId="1894139885" sldId="355"/>
            <ac:picMk id="13" creationId="{5C7820F2-BB82-047C-08E8-0403ECEC6BD1}"/>
          </ac:picMkLst>
        </pc:picChg>
        <pc:picChg chg="mod">
          <ac:chgData name="Pradeep Chaturvedi" userId="1d990e0e-3e19-4d52-bc5f-8eac18dc981e" providerId="ADAL" clId="{FCC54F75-E7BA-464A-BE4E-5D0446D01CE2}" dt="2023-06-05T12:29:40.815" v="3972"/>
          <ac:picMkLst>
            <pc:docMk/>
            <pc:sldMk cId="1894139885" sldId="355"/>
            <ac:picMk id="14" creationId="{49630D63-FA06-7649-FB66-2A5AC97BB564}"/>
          </ac:picMkLst>
        </pc:picChg>
        <pc:picChg chg="mod">
          <ac:chgData name="Pradeep Chaturvedi" userId="1d990e0e-3e19-4d52-bc5f-8eac18dc981e" providerId="ADAL" clId="{FCC54F75-E7BA-464A-BE4E-5D0446D01CE2}" dt="2023-06-06T03:11:23.915" v="4923" actId="1038"/>
          <ac:picMkLst>
            <pc:docMk/>
            <pc:sldMk cId="1894139885" sldId="355"/>
            <ac:picMk id="15" creationId="{6E6C56D7-A063-67D0-5299-180FD60878EE}"/>
          </ac:picMkLst>
        </pc:picChg>
      </pc:sldChg>
      <pc:sldChg chg="addSp delSp modSp add mod ord modTransition modAnim">
        <pc:chgData name="Pradeep Chaturvedi" userId="1d990e0e-3e19-4d52-bc5f-8eac18dc981e" providerId="ADAL" clId="{FCC54F75-E7BA-464A-BE4E-5D0446D01CE2}" dt="2023-06-06T03:13:09.672" v="4929" actId="5793"/>
        <pc:sldMkLst>
          <pc:docMk/>
          <pc:sldMk cId="2124226223" sldId="356"/>
        </pc:sldMkLst>
        <pc:spChg chg="del">
          <ac:chgData name="Pradeep Chaturvedi" userId="1d990e0e-3e19-4d52-bc5f-8eac18dc981e" providerId="ADAL" clId="{FCC54F75-E7BA-464A-BE4E-5D0446D01CE2}" dt="2023-06-03T05:02:39.080" v="941" actId="478"/>
          <ac:spMkLst>
            <pc:docMk/>
            <pc:sldMk cId="2124226223" sldId="356"/>
            <ac:spMk id="2" creationId="{7676F2D7-6196-488E-A5DC-2AF3D4CCC7CA}"/>
          </ac:spMkLst>
        </pc:spChg>
        <pc:spChg chg="del">
          <ac:chgData name="Pradeep Chaturvedi" userId="1d990e0e-3e19-4d52-bc5f-8eac18dc981e" providerId="ADAL" clId="{FCC54F75-E7BA-464A-BE4E-5D0446D01CE2}" dt="2023-06-03T05:02:34.700" v="940" actId="478"/>
          <ac:spMkLst>
            <pc:docMk/>
            <pc:sldMk cId="2124226223" sldId="356"/>
            <ac:spMk id="3" creationId="{21E39DDD-3EA1-63A4-629A-68E59066AC2F}"/>
          </ac:spMkLst>
        </pc:spChg>
        <pc:spChg chg="add del mod">
          <ac:chgData name="Pradeep Chaturvedi" userId="1d990e0e-3e19-4d52-bc5f-8eac18dc981e" providerId="ADAL" clId="{FCC54F75-E7BA-464A-BE4E-5D0446D01CE2}" dt="2023-06-03T05:02:42.736" v="943"/>
          <ac:spMkLst>
            <pc:docMk/>
            <pc:sldMk cId="2124226223" sldId="356"/>
            <ac:spMk id="4" creationId="{6DE7EC1C-154E-FD95-E43B-2C27D135615B}"/>
          </ac:spMkLst>
        </pc:spChg>
        <pc:spChg chg="add del mod">
          <ac:chgData name="Pradeep Chaturvedi" userId="1d990e0e-3e19-4d52-bc5f-8eac18dc981e" providerId="ADAL" clId="{FCC54F75-E7BA-464A-BE4E-5D0446D01CE2}" dt="2023-06-03T05:02:42.736" v="943"/>
          <ac:spMkLst>
            <pc:docMk/>
            <pc:sldMk cId="2124226223" sldId="356"/>
            <ac:spMk id="5" creationId="{463BCBD2-576B-C549-C494-C7ABFC04842A}"/>
          </ac:spMkLst>
        </pc:spChg>
        <pc:spChg chg="add mod">
          <ac:chgData name="Pradeep Chaturvedi" userId="1d990e0e-3e19-4d52-bc5f-8eac18dc981e" providerId="ADAL" clId="{FCC54F75-E7BA-464A-BE4E-5D0446D01CE2}" dt="2023-06-06T03:13:09.672" v="4929" actId="5793"/>
          <ac:spMkLst>
            <pc:docMk/>
            <pc:sldMk cId="2124226223" sldId="356"/>
            <ac:spMk id="7" creationId="{F37D8806-3201-8484-3275-CBEADA16DB89}"/>
          </ac:spMkLst>
        </pc:spChg>
        <pc:spChg chg="add mod">
          <ac:chgData name="Pradeep Chaturvedi" userId="1d990e0e-3e19-4d52-bc5f-8eac18dc981e" providerId="ADAL" clId="{FCC54F75-E7BA-464A-BE4E-5D0446D01CE2}" dt="2023-06-03T05:07:31.521" v="1078" actId="1076"/>
          <ac:spMkLst>
            <pc:docMk/>
            <pc:sldMk cId="2124226223" sldId="356"/>
            <ac:spMk id="8" creationId="{538170C2-ACD9-8FF9-A687-5765CEC1454B}"/>
          </ac:spMkLst>
        </pc:spChg>
        <pc:spChg chg="add mod">
          <ac:chgData name="Pradeep Chaturvedi" userId="1d990e0e-3e19-4d52-bc5f-8eac18dc981e" providerId="ADAL" clId="{FCC54F75-E7BA-464A-BE4E-5D0446D01CE2}" dt="2023-06-05T12:24:39.260" v="3905" actId="20577"/>
          <ac:spMkLst>
            <pc:docMk/>
            <pc:sldMk cId="2124226223" sldId="356"/>
            <ac:spMk id="10" creationId="{7A485705-EC5C-5F8F-1B51-9A15740605D1}"/>
          </ac:spMkLst>
        </pc:spChg>
        <pc:spChg chg="add mod">
          <ac:chgData name="Pradeep Chaturvedi" userId="1d990e0e-3e19-4d52-bc5f-8eac18dc981e" providerId="ADAL" clId="{FCC54F75-E7BA-464A-BE4E-5D0446D01CE2}" dt="2023-06-05T12:24:46.261" v="3909" actId="20577"/>
          <ac:spMkLst>
            <pc:docMk/>
            <pc:sldMk cId="2124226223" sldId="356"/>
            <ac:spMk id="11" creationId="{8A75DD45-3260-C3B7-CEDE-5AE53E6CFC96}"/>
          </ac:spMkLst>
        </pc:spChg>
        <pc:spChg chg="add mod">
          <ac:chgData name="Pradeep Chaturvedi" userId="1d990e0e-3e19-4d52-bc5f-8eac18dc981e" providerId="ADAL" clId="{FCC54F75-E7BA-464A-BE4E-5D0446D01CE2}" dt="2023-06-05T12:24:55.270" v="3912" actId="14100"/>
          <ac:spMkLst>
            <pc:docMk/>
            <pc:sldMk cId="2124226223" sldId="356"/>
            <ac:spMk id="12" creationId="{E0719D10-34C8-1832-DDA9-A55A91E2DF36}"/>
          </ac:spMkLst>
        </pc:spChg>
        <pc:graphicFrameChg chg="add del mod">
          <ac:chgData name="Pradeep Chaturvedi" userId="1d990e0e-3e19-4d52-bc5f-8eac18dc981e" providerId="ADAL" clId="{FCC54F75-E7BA-464A-BE4E-5D0446D01CE2}" dt="2023-06-03T05:02:42.736" v="943"/>
          <ac:graphicFrameMkLst>
            <pc:docMk/>
            <pc:sldMk cId="2124226223" sldId="356"/>
            <ac:graphicFrameMk id="6" creationId="{5219F1C5-8015-1B54-887F-DAB2563E8F7F}"/>
          </ac:graphicFrameMkLst>
        </pc:graphicFrameChg>
        <pc:graphicFrameChg chg="add mod">
          <ac:chgData name="Pradeep Chaturvedi" userId="1d990e0e-3e19-4d52-bc5f-8eac18dc981e" providerId="ADAL" clId="{FCC54F75-E7BA-464A-BE4E-5D0446D01CE2}" dt="2023-06-03T05:07:26.991" v="1077" actId="1076"/>
          <ac:graphicFrameMkLst>
            <pc:docMk/>
            <pc:sldMk cId="2124226223" sldId="356"/>
            <ac:graphicFrameMk id="9" creationId="{5DF92624-4EC1-4214-B866-DD1E3F78A090}"/>
          </ac:graphicFrameMkLst>
        </pc:graphicFrameChg>
      </pc:sldChg>
      <pc:sldChg chg="addSp delSp modSp add mod modTransition delAnim modAnim">
        <pc:chgData name="Pradeep Chaturvedi" userId="1d990e0e-3e19-4d52-bc5f-8eac18dc981e" providerId="ADAL" clId="{FCC54F75-E7BA-464A-BE4E-5D0446D01CE2}" dt="2023-06-05T13:15:26.387" v="4694"/>
        <pc:sldMkLst>
          <pc:docMk/>
          <pc:sldMk cId="2110780887" sldId="357"/>
        </pc:sldMkLst>
        <pc:spChg chg="del">
          <ac:chgData name="Pradeep Chaturvedi" userId="1d990e0e-3e19-4d52-bc5f-8eac18dc981e" providerId="ADAL" clId="{FCC54F75-E7BA-464A-BE4E-5D0446D01CE2}" dt="2023-06-03T04:57:21.943" v="901" actId="478"/>
          <ac:spMkLst>
            <pc:docMk/>
            <pc:sldMk cId="2110780887" sldId="357"/>
            <ac:spMk id="2" creationId="{7676F2D7-6196-488E-A5DC-2AF3D4CCC7CA}"/>
          </ac:spMkLst>
        </pc:spChg>
        <pc:spChg chg="del">
          <ac:chgData name="Pradeep Chaturvedi" userId="1d990e0e-3e19-4d52-bc5f-8eac18dc981e" providerId="ADAL" clId="{FCC54F75-E7BA-464A-BE4E-5D0446D01CE2}" dt="2023-06-03T04:57:27.050" v="902" actId="478"/>
          <ac:spMkLst>
            <pc:docMk/>
            <pc:sldMk cId="2110780887" sldId="357"/>
            <ac:spMk id="3" creationId="{21E39DDD-3EA1-63A4-629A-68E59066AC2F}"/>
          </ac:spMkLst>
        </pc:spChg>
        <pc:spChg chg="add del mod">
          <ac:chgData name="Pradeep Chaturvedi" userId="1d990e0e-3e19-4d52-bc5f-8eac18dc981e" providerId="ADAL" clId="{FCC54F75-E7BA-464A-BE4E-5D0446D01CE2}" dt="2023-06-03T04:57:30.938" v="904"/>
          <ac:spMkLst>
            <pc:docMk/>
            <pc:sldMk cId="2110780887" sldId="357"/>
            <ac:spMk id="4" creationId="{1BBBBEA9-6CE2-3F32-C71A-07A69C008126}"/>
          </ac:spMkLst>
        </pc:spChg>
        <pc:spChg chg="add mod">
          <ac:chgData name="Pradeep Chaturvedi" userId="1d990e0e-3e19-4d52-bc5f-8eac18dc981e" providerId="ADAL" clId="{FCC54F75-E7BA-464A-BE4E-5D0446D01CE2}" dt="2023-06-03T04:57:33.952" v="905"/>
          <ac:spMkLst>
            <pc:docMk/>
            <pc:sldMk cId="2110780887" sldId="357"/>
            <ac:spMk id="6" creationId="{534E3BF2-75E6-5126-2626-B001788BF6D3}"/>
          </ac:spMkLst>
        </pc:spChg>
        <pc:graphicFrameChg chg="add del mod">
          <ac:chgData name="Pradeep Chaturvedi" userId="1d990e0e-3e19-4d52-bc5f-8eac18dc981e" providerId="ADAL" clId="{FCC54F75-E7BA-464A-BE4E-5D0446D01CE2}" dt="2023-06-03T04:57:30.938" v="904"/>
          <ac:graphicFrameMkLst>
            <pc:docMk/>
            <pc:sldMk cId="2110780887" sldId="357"/>
            <ac:graphicFrameMk id="5" creationId="{B72CE78B-B701-E7DC-6525-457942CCE4FE}"/>
          </ac:graphicFrameMkLst>
        </pc:graphicFrameChg>
        <pc:graphicFrameChg chg="add del mod">
          <ac:chgData name="Pradeep Chaturvedi" userId="1d990e0e-3e19-4d52-bc5f-8eac18dc981e" providerId="ADAL" clId="{FCC54F75-E7BA-464A-BE4E-5D0446D01CE2}" dt="2023-06-03T04:59:48.343" v="928" actId="478"/>
          <ac:graphicFrameMkLst>
            <pc:docMk/>
            <pc:sldMk cId="2110780887" sldId="357"/>
            <ac:graphicFrameMk id="7" creationId="{BCD6F64C-287E-05A2-57F7-DE4B6F94B748}"/>
          </ac:graphicFrameMkLst>
        </pc:graphicFrameChg>
        <pc:graphicFrameChg chg="add mod modGraphic">
          <ac:chgData name="Pradeep Chaturvedi" userId="1d990e0e-3e19-4d52-bc5f-8eac18dc981e" providerId="ADAL" clId="{FCC54F75-E7BA-464A-BE4E-5D0446D01CE2}" dt="2023-06-05T05:33:30.246" v="3751" actId="12100"/>
          <ac:graphicFrameMkLst>
            <pc:docMk/>
            <pc:sldMk cId="2110780887" sldId="357"/>
            <ac:graphicFrameMk id="8" creationId="{6CBA44CE-E1A1-0C47-D3FF-72C7DBFC5D07}"/>
          </ac:graphicFrameMkLst>
        </pc:graphicFrameChg>
      </pc:sldChg>
      <pc:sldChg chg="addSp delSp modSp add mod ord modTransition delAnim modAnim">
        <pc:chgData name="Pradeep Chaturvedi" userId="1d990e0e-3e19-4d52-bc5f-8eac18dc981e" providerId="ADAL" clId="{FCC54F75-E7BA-464A-BE4E-5D0446D01CE2}" dt="2023-06-05T13:15:26.387" v="4694"/>
        <pc:sldMkLst>
          <pc:docMk/>
          <pc:sldMk cId="2430905892" sldId="358"/>
        </pc:sldMkLst>
        <pc:spChg chg="del">
          <ac:chgData name="Pradeep Chaturvedi" userId="1d990e0e-3e19-4d52-bc5f-8eac18dc981e" providerId="ADAL" clId="{FCC54F75-E7BA-464A-BE4E-5D0446D01CE2}" dt="2023-06-03T04:56:33.726" v="890" actId="478"/>
          <ac:spMkLst>
            <pc:docMk/>
            <pc:sldMk cId="2430905892" sldId="358"/>
            <ac:spMk id="2" creationId="{7676F2D7-6196-488E-A5DC-2AF3D4CCC7CA}"/>
          </ac:spMkLst>
        </pc:spChg>
        <pc:spChg chg="del">
          <ac:chgData name="Pradeep Chaturvedi" userId="1d990e0e-3e19-4d52-bc5f-8eac18dc981e" providerId="ADAL" clId="{FCC54F75-E7BA-464A-BE4E-5D0446D01CE2}" dt="2023-06-03T04:56:36.637" v="891" actId="478"/>
          <ac:spMkLst>
            <pc:docMk/>
            <pc:sldMk cId="2430905892" sldId="358"/>
            <ac:spMk id="3" creationId="{21E39DDD-3EA1-63A4-629A-68E59066AC2F}"/>
          </ac:spMkLst>
        </pc:spChg>
        <pc:spChg chg="mod">
          <ac:chgData name="Pradeep Chaturvedi" userId="1d990e0e-3e19-4d52-bc5f-8eac18dc981e" providerId="ADAL" clId="{FCC54F75-E7BA-464A-BE4E-5D0446D01CE2}" dt="2023-06-03T04:56:25.044" v="887"/>
          <ac:spMkLst>
            <pc:docMk/>
            <pc:sldMk cId="2430905892" sldId="358"/>
            <ac:spMk id="6" creationId="{C62453CA-36E8-9664-19E4-F9D4CBF73948}"/>
          </ac:spMkLst>
        </pc:spChg>
        <pc:grpChg chg="add del mod">
          <ac:chgData name="Pradeep Chaturvedi" userId="1d990e0e-3e19-4d52-bc5f-8eac18dc981e" providerId="ADAL" clId="{FCC54F75-E7BA-464A-BE4E-5D0446D01CE2}" dt="2023-06-03T05:01:28.173" v="934" actId="478"/>
          <ac:grpSpMkLst>
            <pc:docMk/>
            <pc:sldMk cId="2430905892" sldId="358"/>
            <ac:grpSpMk id="5" creationId="{6B7CB3C3-0915-173F-08B8-7BD1B76AA21F}"/>
          </ac:grpSpMkLst>
        </pc:grpChg>
        <pc:picChg chg="add mod">
          <ac:chgData name="Pradeep Chaturvedi" userId="1d990e0e-3e19-4d52-bc5f-8eac18dc981e" providerId="ADAL" clId="{FCC54F75-E7BA-464A-BE4E-5D0446D01CE2}" dt="2023-06-03T07:05:13.512" v="2525" actId="1076"/>
          <ac:picMkLst>
            <pc:docMk/>
            <pc:sldMk cId="2430905892" sldId="358"/>
            <ac:picMk id="4" creationId="{154BEF3E-52E9-2908-B3B4-60E3C2CA6451}"/>
          </ac:picMkLst>
        </pc:picChg>
        <pc:picChg chg="mod">
          <ac:chgData name="Pradeep Chaturvedi" userId="1d990e0e-3e19-4d52-bc5f-8eac18dc981e" providerId="ADAL" clId="{FCC54F75-E7BA-464A-BE4E-5D0446D01CE2}" dt="2023-06-03T04:56:25.044" v="887"/>
          <ac:picMkLst>
            <pc:docMk/>
            <pc:sldMk cId="2430905892" sldId="358"/>
            <ac:picMk id="7" creationId="{BBA26BB9-D65C-A6DC-1F25-0AE264120DDB}"/>
          </ac:picMkLst>
        </pc:picChg>
      </pc:sldChg>
      <pc:sldChg chg="addSp delSp modSp add mod ord modTransition modAnim">
        <pc:chgData name="Pradeep Chaturvedi" userId="1d990e0e-3e19-4d52-bc5f-8eac18dc981e" providerId="ADAL" clId="{FCC54F75-E7BA-464A-BE4E-5D0446D01CE2}" dt="2023-06-06T03:24:11.705" v="5004" actId="20577"/>
        <pc:sldMkLst>
          <pc:docMk/>
          <pc:sldMk cId="4152759695" sldId="359"/>
        </pc:sldMkLst>
        <pc:spChg chg="del">
          <ac:chgData name="Pradeep Chaturvedi" userId="1d990e0e-3e19-4d52-bc5f-8eac18dc981e" providerId="ADAL" clId="{FCC54F75-E7BA-464A-BE4E-5D0446D01CE2}" dt="2023-06-03T04:16:30.175" v="603" actId="478"/>
          <ac:spMkLst>
            <pc:docMk/>
            <pc:sldMk cId="4152759695" sldId="359"/>
            <ac:spMk id="2" creationId="{7676F2D7-6196-488E-A5DC-2AF3D4CCC7CA}"/>
          </ac:spMkLst>
        </pc:spChg>
        <pc:spChg chg="del">
          <ac:chgData name="Pradeep Chaturvedi" userId="1d990e0e-3e19-4d52-bc5f-8eac18dc981e" providerId="ADAL" clId="{FCC54F75-E7BA-464A-BE4E-5D0446D01CE2}" dt="2023-06-03T04:16:26.939" v="602" actId="478"/>
          <ac:spMkLst>
            <pc:docMk/>
            <pc:sldMk cId="4152759695" sldId="359"/>
            <ac:spMk id="3" creationId="{21E39DDD-3EA1-63A4-629A-68E59066AC2F}"/>
          </ac:spMkLst>
        </pc:spChg>
        <pc:spChg chg="add mod">
          <ac:chgData name="Pradeep Chaturvedi" userId="1d990e0e-3e19-4d52-bc5f-8eac18dc981e" providerId="ADAL" clId="{FCC54F75-E7BA-464A-BE4E-5D0446D01CE2}" dt="2023-06-05T17:28:16.772" v="4766" actId="20577"/>
          <ac:spMkLst>
            <pc:docMk/>
            <pc:sldMk cId="4152759695" sldId="359"/>
            <ac:spMk id="4" creationId="{1FE94DE0-E94E-F62C-2194-4FDCF200026B}"/>
          </ac:spMkLst>
        </pc:spChg>
        <pc:graphicFrameChg chg="add mod modGraphic">
          <ac:chgData name="Pradeep Chaturvedi" userId="1d990e0e-3e19-4d52-bc5f-8eac18dc981e" providerId="ADAL" clId="{FCC54F75-E7BA-464A-BE4E-5D0446D01CE2}" dt="2023-06-06T03:24:11.705" v="5004" actId="20577"/>
          <ac:graphicFrameMkLst>
            <pc:docMk/>
            <pc:sldMk cId="4152759695" sldId="359"/>
            <ac:graphicFrameMk id="5" creationId="{1DCA5444-1DFE-AD22-2679-9C2A335F2D4A}"/>
          </ac:graphicFrameMkLst>
        </pc:graphicFrameChg>
        <pc:graphicFrameChg chg="add mod modGraphic">
          <ac:chgData name="Pradeep Chaturvedi" userId="1d990e0e-3e19-4d52-bc5f-8eac18dc981e" providerId="ADAL" clId="{FCC54F75-E7BA-464A-BE4E-5D0446D01CE2}" dt="2023-06-05T18:15:07.230" v="4831" actId="20577"/>
          <ac:graphicFrameMkLst>
            <pc:docMk/>
            <pc:sldMk cId="4152759695" sldId="359"/>
            <ac:graphicFrameMk id="6" creationId="{502CA5CE-D597-9A92-6803-7C55CCD01E02}"/>
          </ac:graphicFrameMkLst>
        </pc:graphicFrameChg>
      </pc:sldChg>
      <pc:sldChg chg="addSp delSp modSp add del mod">
        <pc:chgData name="Pradeep Chaturvedi" userId="1d990e0e-3e19-4d52-bc5f-8eac18dc981e" providerId="ADAL" clId="{FCC54F75-E7BA-464A-BE4E-5D0446D01CE2}" dt="2023-06-05T12:56:06.784" v="4310" actId="47"/>
        <pc:sldMkLst>
          <pc:docMk/>
          <pc:sldMk cId="392430717" sldId="360"/>
        </pc:sldMkLst>
        <pc:spChg chg="del">
          <ac:chgData name="Pradeep Chaturvedi" userId="1d990e0e-3e19-4d52-bc5f-8eac18dc981e" providerId="ADAL" clId="{FCC54F75-E7BA-464A-BE4E-5D0446D01CE2}" dt="2023-06-03T04:10:20.268" v="351" actId="478"/>
          <ac:spMkLst>
            <pc:docMk/>
            <pc:sldMk cId="392430717" sldId="360"/>
            <ac:spMk id="2" creationId="{7676F2D7-6196-488E-A5DC-2AF3D4CCC7CA}"/>
          </ac:spMkLst>
        </pc:spChg>
        <pc:spChg chg="mod">
          <ac:chgData name="Pradeep Chaturvedi" userId="1d990e0e-3e19-4d52-bc5f-8eac18dc981e" providerId="ADAL" clId="{FCC54F75-E7BA-464A-BE4E-5D0446D01CE2}" dt="2023-06-05T10:50:25.621" v="3785" actId="20577"/>
          <ac:spMkLst>
            <pc:docMk/>
            <pc:sldMk cId="392430717" sldId="360"/>
            <ac:spMk id="3" creationId="{21E39DDD-3EA1-63A4-629A-68E59066AC2F}"/>
          </ac:spMkLst>
        </pc:spChg>
        <pc:spChg chg="add mod">
          <ac:chgData name="Pradeep Chaturvedi" userId="1d990e0e-3e19-4d52-bc5f-8eac18dc981e" providerId="ADAL" clId="{FCC54F75-E7BA-464A-BE4E-5D0446D01CE2}" dt="2023-06-03T04:16:07.961" v="601" actId="14100"/>
          <ac:spMkLst>
            <pc:docMk/>
            <pc:sldMk cId="392430717" sldId="360"/>
            <ac:spMk id="4" creationId="{F017A5C0-CC22-E3A0-88D7-5FAD204594DA}"/>
          </ac:spMkLst>
        </pc:spChg>
        <pc:graphicFrameChg chg="add del mod">
          <ac:chgData name="Pradeep Chaturvedi" userId="1d990e0e-3e19-4d52-bc5f-8eac18dc981e" providerId="ADAL" clId="{FCC54F75-E7BA-464A-BE4E-5D0446D01CE2}" dt="2023-06-05T11:25:50.899" v="3805"/>
          <ac:graphicFrameMkLst>
            <pc:docMk/>
            <pc:sldMk cId="392430717" sldId="360"/>
            <ac:graphicFrameMk id="9" creationId="{9B179144-2735-961C-4151-C24F9A1D16FD}"/>
          </ac:graphicFrameMkLst>
        </pc:graphicFrameChg>
        <pc:picChg chg="add del mod">
          <ac:chgData name="Pradeep Chaturvedi" userId="1d990e0e-3e19-4d52-bc5f-8eac18dc981e" providerId="ADAL" clId="{FCC54F75-E7BA-464A-BE4E-5D0446D01CE2}" dt="2023-06-05T11:23:15.063" v="3789" actId="21"/>
          <ac:picMkLst>
            <pc:docMk/>
            <pc:sldMk cId="392430717" sldId="360"/>
            <ac:picMk id="5" creationId="{E30AAA12-D216-A938-DEB7-E43CF8DA718D}"/>
          </ac:picMkLst>
        </pc:picChg>
        <pc:picChg chg="add del mod">
          <ac:chgData name="Pradeep Chaturvedi" userId="1d990e0e-3e19-4d52-bc5f-8eac18dc981e" providerId="ADAL" clId="{FCC54F75-E7BA-464A-BE4E-5D0446D01CE2}" dt="2023-06-05T11:23:50.515" v="3792" actId="478"/>
          <ac:picMkLst>
            <pc:docMk/>
            <pc:sldMk cId="392430717" sldId="360"/>
            <ac:picMk id="6" creationId="{188270EF-9F2C-69A2-43F8-1830242F5254}"/>
          </ac:picMkLst>
        </pc:picChg>
        <pc:picChg chg="add del mod">
          <ac:chgData name="Pradeep Chaturvedi" userId="1d990e0e-3e19-4d52-bc5f-8eac18dc981e" providerId="ADAL" clId="{FCC54F75-E7BA-464A-BE4E-5D0446D01CE2}" dt="2023-06-05T11:24:22.420" v="3798" actId="478"/>
          <ac:picMkLst>
            <pc:docMk/>
            <pc:sldMk cId="392430717" sldId="360"/>
            <ac:picMk id="7" creationId="{9562DD25-2346-BAC2-5DF4-F99AB7A4AF9A}"/>
          </ac:picMkLst>
        </pc:picChg>
        <pc:picChg chg="add del mod">
          <ac:chgData name="Pradeep Chaturvedi" userId="1d990e0e-3e19-4d52-bc5f-8eac18dc981e" providerId="ADAL" clId="{FCC54F75-E7BA-464A-BE4E-5D0446D01CE2}" dt="2023-06-05T11:25:10.100" v="3803" actId="478"/>
          <ac:picMkLst>
            <pc:docMk/>
            <pc:sldMk cId="392430717" sldId="360"/>
            <ac:picMk id="8" creationId="{5D3EDDED-229C-F965-A9F4-44A24AFDE1B7}"/>
          </ac:picMkLst>
        </pc:picChg>
        <pc:picChg chg="add del">
          <ac:chgData name="Pradeep Chaturvedi" userId="1d990e0e-3e19-4d52-bc5f-8eac18dc981e" providerId="ADAL" clId="{FCC54F75-E7BA-464A-BE4E-5D0446D01CE2}" dt="2023-06-05T11:42:52.087" v="3807" actId="478"/>
          <ac:picMkLst>
            <pc:docMk/>
            <pc:sldMk cId="392430717" sldId="360"/>
            <ac:picMk id="10" creationId="{74280DFE-A435-2227-CD36-9CC088CAEAC4}"/>
          </ac:picMkLst>
        </pc:picChg>
      </pc:sldChg>
      <pc:sldChg chg="addSp delSp modSp add mod ord modTransition modAnim">
        <pc:chgData name="Pradeep Chaturvedi" userId="1d990e0e-3e19-4d52-bc5f-8eac18dc981e" providerId="ADAL" clId="{FCC54F75-E7BA-464A-BE4E-5D0446D01CE2}" dt="2023-06-05T18:19:04.468" v="4871" actId="20577"/>
        <pc:sldMkLst>
          <pc:docMk/>
          <pc:sldMk cId="3215628727" sldId="361"/>
        </pc:sldMkLst>
        <pc:spChg chg="del">
          <ac:chgData name="Pradeep Chaturvedi" userId="1d990e0e-3e19-4d52-bc5f-8eac18dc981e" providerId="ADAL" clId="{FCC54F75-E7BA-464A-BE4E-5D0446D01CE2}" dt="2023-06-03T06:23:56.701" v="2078" actId="478"/>
          <ac:spMkLst>
            <pc:docMk/>
            <pc:sldMk cId="3215628727" sldId="361"/>
            <ac:spMk id="2" creationId="{7676F2D7-6196-488E-A5DC-2AF3D4CCC7CA}"/>
          </ac:spMkLst>
        </pc:spChg>
        <pc:spChg chg="del">
          <ac:chgData name="Pradeep Chaturvedi" userId="1d990e0e-3e19-4d52-bc5f-8eac18dc981e" providerId="ADAL" clId="{FCC54F75-E7BA-464A-BE4E-5D0446D01CE2}" dt="2023-06-03T06:23:59.008" v="2079" actId="478"/>
          <ac:spMkLst>
            <pc:docMk/>
            <pc:sldMk cId="3215628727" sldId="361"/>
            <ac:spMk id="3" creationId="{21E39DDD-3EA1-63A4-629A-68E59066AC2F}"/>
          </ac:spMkLst>
        </pc:spChg>
        <pc:spChg chg="add mod">
          <ac:chgData name="Pradeep Chaturvedi" userId="1d990e0e-3e19-4d52-bc5f-8eac18dc981e" providerId="ADAL" clId="{FCC54F75-E7BA-464A-BE4E-5D0446D01CE2}" dt="2023-06-03T06:27:35.480" v="2125" actId="20577"/>
          <ac:spMkLst>
            <pc:docMk/>
            <pc:sldMk cId="3215628727" sldId="361"/>
            <ac:spMk id="4" creationId="{069078C0-0E54-07DE-9B42-36EBB3535F18}"/>
          </ac:spMkLst>
        </pc:spChg>
        <pc:graphicFrameChg chg="add mod modGraphic">
          <ac:chgData name="Pradeep Chaturvedi" userId="1d990e0e-3e19-4d52-bc5f-8eac18dc981e" providerId="ADAL" clId="{FCC54F75-E7BA-464A-BE4E-5D0446D01CE2}" dt="2023-06-05T18:19:04.468" v="4871" actId="20577"/>
          <ac:graphicFrameMkLst>
            <pc:docMk/>
            <pc:sldMk cId="3215628727" sldId="361"/>
            <ac:graphicFrameMk id="5" creationId="{340EFEB9-249F-4E37-83BB-D9492426BECE}"/>
          </ac:graphicFrameMkLst>
        </pc:graphicFrameChg>
      </pc:sldChg>
      <pc:sldChg chg="addSp delSp modSp add mod ord modTransition modAnim">
        <pc:chgData name="Pradeep Chaturvedi" userId="1d990e0e-3e19-4d52-bc5f-8eac18dc981e" providerId="ADAL" clId="{FCC54F75-E7BA-464A-BE4E-5D0446D01CE2}" dt="2023-06-05T13:15:26.387" v="4694"/>
        <pc:sldMkLst>
          <pc:docMk/>
          <pc:sldMk cId="1047255736" sldId="362"/>
        </pc:sldMkLst>
        <pc:spChg chg="del">
          <ac:chgData name="Pradeep Chaturvedi" userId="1d990e0e-3e19-4d52-bc5f-8eac18dc981e" providerId="ADAL" clId="{FCC54F75-E7BA-464A-BE4E-5D0446D01CE2}" dt="2023-06-03T05:16:52.850" v="1264" actId="478"/>
          <ac:spMkLst>
            <pc:docMk/>
            <pc:sldMk cId="1047255736" sldId="362"/>
            <ac:spMk id="2" creationId="{7676F2D7-6196-488E-A5DC-2AF3D4CCC7CA}"/>
          </ac:spMkLst>
        </pc:spChg>
        <pc:spChg chg="del">
          <ac:chgData name="Pradeep Chaturvedi" userId="1d990e0e-3e19-4d52-bc5f-8eac18dc981e" providerId="ADAL" clId="{FCC54F75-E7BA-464A-BE4E-5D0446D01CE2}" dt="2023-06-03T05:16:50.607" v="1263" actId="478"/>
          <ac:spMkLst>
            <pc:docMk/>
            <pc:sldMk cId="1047255736" sldId="362"/>
            <ac:spMk id="3" creationId="{21E39DDD-3EA1-63A4-629A-68E59066AC2F}"/>
          </ac:spMkLst>
        </pc:spChg>
        <pc:spChg chg="add mod">
          <ac:chgData name="Pradeep Chaturvedi" userId="1d990e0e-3e19-4d52-bc5f-8eac18dc981e" providerId="ADAL" clId="{FCC54F75-E7BA-464A-BE4E-5D0446D01CE2}" dt="2023-06-03T05:17:23.302" v="1268"/>
          <ac:spMkLst>
            <pc:docMk/>
            <pc:sldMk cId="1047255736" sldId="362"/>
            <ac:spMk id="4" creationId="{ACF35BDF-8CB6-A588-1257-5CD29FC33AD1}"/>
          </ac:spMkLst>
        </pc:spChg>
        <pc:picChg chg="add mod">
          <ac:chgData name="Pradeep Chaturvedi" userId="1d990e0e-3e19-4d52-bc5f-8eac18dc981e" providerId="ADAL" clId="{FCC54F75-E7BA-464A-BE4E-5D0446D01CE2}" dt="2023-06-03T05:17:23.302" v="1268"/>
          <ac:picMkLst>
            <pc:docMk/>
            <pc:sldMk cId="1047255736" sldId="362"/>
            <ac:picMk id="5" creationId="{E645CF33-DEF0-C361-9F81-7BAD7856365E}"/>
          </ac:picMkLst>
        </pc:picChg>
      </pc:sldChg>
      <pc:sldChg chg="addSp delSp modSp add mod ord modTransition modAnim">
        <pc:chgData name="Pradeep Chaturvedi" userId="1d990e0e-3e19-4d52-bc5f-8eac18dc981e" providerId="ADAL" clId="{FCC54F75-E7BA-464A-BE4E-5D0446D01CE2}" dt="2023-06-05T13:15:26.387" v="4694"/>
        <pc:sldMkLst>
          <pc:docMk/>
          <pc:sldMk cId="2699758439" sldId="363"/>
        </pc:sldMkLst>
        <pc:spChg chg="del">
          <ac:chgData name="Pradeep Chaturvedi" userId="1d990e0e-3e19-4d52-bc5f-8eac18dc981e" providerId="ADAL" clId="{FCC54F75-E7BA-464A-BE4E-5D0446D01CE2}" dt="2023-06-03T05:16:11.051" v="1259" actId="478"/>
          <ac:spMkLst>
            <pc:docMk/>
            <pc:sldMk cId="2699758439" sldId="363"/>
            <ac:spMk id="2" creationId="{7676F2D7-6196-488E-A5DC-2AF3D4CCC7CA}"/>
          </ac:spMkLst>
        </pc:spChg>
        <pc:spChg chg="del">
          <ac:chgData name="Pradeep Chaturvedi" userId="1d990e0e-3e19-4d52-bc5f-8eac18dc981e" providerId="ADAL" clId="{FCC54F75-E7BA-464A-BE4E-5D0446D01CE2}" dt="2023-06-03T05:16:07.807" v="1258" actId="478"/>
          <ac:spMkLst>
            <pc:docMk/>
            <pc:sldMk cId="2699758439" sldId="363"/>
            <ac:spMk id="3" creationId="{21E39DDD-3EA1-63A4-629A-68E59066AC2F}"/>
          </ac:spMkLst>
        </pc:spChg>
        <pc:spChg chg="add mod">
          <ac:chgData name="Pradeep Chaturvedi" userId="1d990e0e-3e19-4d52-bc5f-8eac18dc981e" providerId="ADAL" clId="{FCC54F75-E7BA-464A-BE4E-5D0446D01CE2}" dt="2023-06-03T05:16:42.649" v="1260"/>
          <ac:spMkLst>
            <pc:docMk/>
            <pc:sldMk cId="2699758439" sldId="363"/>
            <ac:spMk id="5" creationId="{C40ECEB7-8586-0DFA-31BA-5405EC2278F5}"/>
          </ac:spMkLst>
        </pc:spChg>
        <pc:picChg chg="add mod">
          <ac:chgData name="Pradeep Chaturvedi" userId="1d990e0e-3e19-4d52-bc5f-8eac18dc981e" providerId="ADAL" clId="{FCC54F75-E7BA-464A-BE4E-5D0446D01CE2}" dt="2023-06-03T05:16:42.649" v="1260"/>
          <ac:picMkLst>
            <pc:docMk/>
            <pc:sldMk cId="2699758439" sldId="363"/>
            <ac:picMk id="4" creationId="{03E9D7CA-69DF-82DF-507A-8E5E41981609}"/>
          </ac:picMkLst>
        </pc:picChg>
      </pc:sldChg>
      <pc:sldChg chg="addSp modSp add ord modTransition modAnim">
        <pc:chgData name="Pradeep Chaturvedi" userId="1d990e0e-3e19-4d52-bc5f-8eac18dc981e" providerId="ADAL" clId="{FCC54F75-E7BA-464A-BE4E-5D0446D01CE2}" dt="2023-06-05T13:15:26.387" v="4694"/>
        <pc:sldMkLst>
          <pc:docMk/>
          <pc:sldMk cId="2130728937" sldId="364"/>
        </pc:sldMkLst>
        <pc:spChg chg="add mod">
          <ac:chgData name="Pradeep Chaturvedi" userId="1d990e0e-3e19-4d52-bc5f-8eac18dc981e" providerId="ADAL" clId="{FCC54F75-E7BA-464A-BE4E-5D0446D01CE2}" dt="2023-06-03T05:39:34.361" v="1465"/>
          <ac:spMkLst>
            <pc:docMk/>
            <pc:sldMk cId="2130728937" sldId="364"/>
            <ac:spMk id="2" creationId="{2B7E7199-F700-9945-12F6-BD0FAE6B3292}"/>
          </ac:spMkLst>
        </pc:spChg>
        <pc:picChg chg="add mod">
          <ac:chgData name="Pradeep Chaturvedi" userId="1d990e0e-3e19-4d52-bc5f-8eac18dc981e" providerId="ADAL" clId="{FCC54F75-E7BA-464A-BE4E-5D0446D01CE2}" dt="2023-06-03T05:39:34.361" v="1465"/>
          <ac:picMkLst>
            <pc:docMk/>
            <pc:sldMk cId="2130728937" sldId="364"/>
            <ac:picMk id="3" creationId="{D6631F25-CEFA-1D46-F51D-ABE6721C5E42}"/>
          </ac:picMkLst>
        </pc:picChg>
      </pc:sldChg>
      <pc:sldChg chg="addSp delSp modSp add mod modTransition delAnim modAnim">
        <pc:chgData name="Pradeep Chaturvedi" userId="1d990e0e-3e19-4d52-bc5f-8eac18dc981e" providerId="ADAL" clId="{FCC54F75-E7BA-464A-BE4E-5D0446D01CE2}" dt="2023-06-05T17:16:31.822" v="4714" actId="1076"/>
        <pc:sldMkLst>
          <pc:docMk/>
          <pc:sldMk cId="2468296146" sldId="365"/>
        </pc:sldMkLst>
        <pc:spChg chg="add del">
          <ac:chgData name="Pradeep Chaturvedi" userId="1d990e0e-3e19-4d52-bc5f-8eac18dc981e" providerId="ADAL" clId="{FCC54F75-E7BA-464A-BE4E-5D0446D01CE2}" dt="2023-06-03T05:31:05.074" v="1381"/>
          <ac:spMkLst>
            <pc:docMk/>
            <pc:sldMk cId="2468296146" sldId="365"/>
            <ac:spMk id="4" creationId="{4647D8F2-3ADD-C935-53FC-DE8A938B989F}"/>
          </ac:spMkLst>
        </pc:spChg>
        <pc:spChg chg="add mod">
          <ac:chgData name="Pradeep Chaturvedi" userId="1d990e0e-3e19-4d52-bc5f-8eac18dc981e" providerId="ADAL" clId="{FCC54F75-E7BA-464A-BE4E-5D0446D01CE2}" dt="2023-06-05T13:13:15.307" v="4689" actId="20577"/>
          <ac:spMkLst>
            <pc:docMk/>
            <pc:sldMk cId="2468296146" sldId="365"/>
            <ac:spMk id="6" creationId="{52F3A0CB-F294-5F3D-0605-04F210072E5F}"/>
          </ac:spMkLst>
        </pc:spChg>
        <pc:grpChg chg="add mod">
          <ac:chgData name="Pradeep Chaturvedi" userId="1d990e0e-3e19-4d52-bc5f-8eac18dc981e" providerId="ADAL" clId="{FCC54F75-E7BA-464A-BE4E-5D0446D01CE2}" dt="2023-06-05T17:16:31.822" v="4714" actId="1076"/>
          <ac:grpSpMkLst>
            <pc:docMk/>
            <pc:sldMk cId="2468296146" sldId="365"/>
            <ac:grpSpMk id="8" creationId="{449EFFEB-A6EA-B24A-825A-B34531CB0005}"/>
          </ac:grpSpMkLst>
        </pc:grpChg>
        <pc:grpChg chg="add del mod">
          <ac:chgData name="Pradeep Chaturvedi" userId="1d990e0e-3e19-4d52-bc5f-8eac18dc981e" providerId="ADAL" clId="{FCC54F75-E7BA-464A-BE4E-5D0446D01CE2}" dt="2023-06-05T17:11:57.092" v="4695" actId="165"/>
          <ac:grpSpMkLst>
            <pc:docMk/>
            <pc:sldMk cId="2468296146" sldId="365"/>
            <ac:grpSpMk id="10" creationId="{4FBDC6F9-025C-8AAA-05A9-1ED5AD809E2D}"/>
          </ac:grpSpMkLst>
        </pc:grpChg>
        <pc:grpChg chg="add mod">
          <ac:chgData name="Pradeep Chaturvedi" userId="1d990e0e-3e19-4d52-bc5f-8eac18dc981e" providerId="ADAL" clId="{FCC54F75-E7BA-464A-BE4E-5D0446D01CE2}" dt="2023-06-05T12:34:34.058" v="4005" actId="164"/>
          <ac:grpSpMkLst>
            <pc:docMk/>
            <pc:sldMk cId="2468296146" sldId="365"/>
            <ac:grpSpMk id="16" creationId="{4EEB572C-B23B-7C11-DBF9-E96D27EFE38E}"/>
          </ac:grpSpMkLst>
        </pc:grpChg>
        <pc:picChg chg="add mod">
          <ac:chgData name="Pradeep Chaturvedi" userId="1d990e0e-3e19-4d52-bc5f-8eac18dc981e" providerId="ADAL" clId="{FCC54F75-E7BA-464A-BE4E-5D0446D01CE2}" dt="2023-06-05T12:34:34.058" v="4005" actId="164"/>
          <ac:picMkLst>
            <pc:docMk/>
            <pc:sldMk cId="2468296146" sldId="365"/>
            <ac:picMk id="2" creationId="{5A2CAEA9-5D99-B17D-5ED5-9A75F8B32466}"/>
          </ac:picMkLst>
        </pc:picChg>
        <pc:picChg chg="add del mod">
          <ac:chgData name="Pradeep Chaturvedi" userId="1d990e0e-3e19-4d52-bc5f-8eac18dc981e" providerId="ADAL" clId="{FCC54F75-E7BA-464A-BE4E-5D0446D01CE2}" dt="2023-06-05T12:33:52.084" v="3997" actId="478"/>
          <ac:picMkLst>
            <pc:docMk/>
            <pc:sldMk cId="2468296146" sldId="365"/>
            <ac:picMk id="3" creationId="{467C3118-1AED-3DED-7D0B-E800FC9D2DC3}"/>
          </ac:picMkLst>
        </pc:picChg>
        <pc:picChg chg="add del mod">
          <ac:chgData name="Pradeep Chaturvedi" userId="1d990e0e-3e19-4d52-bc5f-8eac18dc981e" providerId="ADAL" clId="{FCC54F75-E7BA-464A-BE4E-5D0446D01CE2}" dt="2023-06-05T17:13:43.147" v="4705" actId="478"/>
          <ac:picMkLst>
            <pc:docMk/>
            <pc:sldMk cId="2468296146" sldId="365"/>
            <ac:picMk id="3" creationId="{F4805C4A-289D-93AD-F0EB-00262365A97F}"/>
          </ac:picMkLst>
        </pc:picChg>
        <pc:picChg chg="add del">
          <ac:chgData name="Pradeep Chaturvedi" userId="1d990e0e-3e19-4d52-bc5f-8eac18dc981e" providerId="ADAL" clId="{FCC54F75-E7BA-464A-BE4E-5D0446D01CE2}" dt="2023-06-05T17:13:56.904" v="4707" actId="478"/>
          <ac:picMkLst>
            <pc:docMk/>
            <pc:sldMk cId="2468296146" sldId="365"/>
            <ac:picMk id="4" creationId="{D9185C58-F931-61DF-D8FC-17DED2C70382}"/>
          </ac:picMkLst>
        </pc:picChg>
        <pc:picChg chg="add del mod">
          <ac:chgData name="Pradeep Chaturvedi" userId="1d990e0e-3e19-4d52-bc5f-8eac18dc981e" providerId="ADAL" clId="{FCC54F75-E7BA-464A-BE4E-5D0446D01CE2}" dt="2023-06-05T12:33:20.206" v="3990" actId="21"/>
          <ac:picMkLst>
            <pc:docMk/>
            <pc:sldMk cId="2468296146" sldId="365"/>
            <ac:picMk id="5" creationId="{9976AC1A-741F-1202-DAF2-50A21D756B00}"/>
          </ac:picMkLst>
        </pc:picChg>
        <pc:picChg chg="add mod">
          <ac:chgData name="Pradeep Chaturvedi" userId="1d990e0e-3e19-4d52-bc5f-8eac18dc981e" providerId="ADAL" clId="{FCC54F75-E7BA-464A-BE4E-5D0446D01CE2}" dt="2023-06-05T17:16:29.982" v="4713" actId="164"/>
          <ac:picMkLst>
            <pc:docMk/>
            <pc:sldMk cId="2468296146" sldId="365"/>
            <ac:picMk id="5" creationId="{D89D7138-B235-3E65-AAE9-55A1154194E7}"/>
          </ac:picMkLst>
        </pc:picChg>
        <pc:picChg chg="add mod">
          <ac:chgData name="Pradeep Chaturvedi" userId="1d990e0e-3e19-4d52-bc5f-8eac18dc981e" providerId="ADAL" clId="{FCC54F75-E7BA-464A-BE4E-5D0446D01CE2}" dt="2023-06-05T12:34:34.058" v="4005" actId="164"/>
          <ac:picMkLst>
            <pc:docMk/>
            <pc:sldMk cId="2468296146" sldId="365"/>
            <ac:picMk id="7" creationId="{AE77329D-FFAF-F7F7-E029-DAEC1A1720DC}"/>
          </ac:picMkLst>
        </pc:picChg>
        <pc:picChg chg="add del mod">
          <ac:chgData name="Pradeep Chaturvedi" userId="1d990e0e-3e19-4d52-bc5f-8eac18dc981e" providerId="ADAL" clId="{FCC54F75-E7BA-464A-BE4E-5D0446D01CE2}" dt="2023-06-05T12:33:05.587" v="3986" actId="478"/>
          <ac:picMkLst>
            <pc:docMk/>
            <pc:sldMk cId="2468296146" sldId="365"/>
            <ac:picMk id="8" creationId="{2D3BCC92-30E3-A32F-B769-98E08D84BD1F}"/>
          </ac:picMkLst>
        </pc:picChg>
        <pc:picChg chg="add mod">
          <ac:chgData name="Pradeep Chaturvedi" userId="1d990e0e-3e19-4d52-bc5f-8eac18dc981e" providerId="ADAL" clId="{FCC54F75-E7BA-464A-BE4E-5D0446D01CE2}" dt="2023-06-05T12:34:34.058" v="4005" actId="164"/>
          <ac:picMkLst>
            <pc:docMk/>
            <pc:sldMk cId="2468296146" sldId="365"/>
            <ac:picMk id="9" creationId="{24D2AE62-E0A9-B005-E37B-0641F4AE6959}"/>
          </ac:picMkLst>
        </pc:picChg>
        <pc:picChg chg="mod topLvl">
          <ac:chgData name="Pradeep Chaturvedi" userId="1d990e0e-3e19-4d52-bc5f-8eac18dc981e" providerId="ADAL" clId="{FCC54F75-E7BA-464A-BE4E-5D0446D01CE2}" dt="2023-06-05T17:16:29.982" v="4713" actId="164"/>
          <ac:picMkLst>
            <pc:docMk/>
            <pc:sldMk cId="2468296146" sldId="365"/>
            <ac:picMk id="11" creationId="{2E939E5A-8ACF-CB7F-91DE-9D1E312800EE}"/>
          </ac:picMkLst>
        </pc:picChg>
        <pc:picChg chg="mod topLvl">
          <ac:chgData name="Pradeep Chaturvedi" userId="1d990e0e-3e19-4d52-bc5f-8eac18dc981e" providerId="ADAL" clId="{FCC54F75-E7BA-464A-BE4E-5D0446D01CE2}" dt="2023-06-05T17:16:29.982" v="4713" actId="164"/>
          <ac:picMkLst>
            <pc:docMk/>
            <pc:sldMk cId="2468296146" sldId="365"/>
            <ac:picMk id="12" creationId="{62A585E4-4841-097D-19E1-9989528751C9}"/>
          </ac:picMkLst>
        </pc:picChg>
        <pc:picChg chg="add del mod topLvl">
          <ac:chgData name="Pradeep Chaturvedi" userId="1d990e0e-3e19-4d52-bc5f-8eac18dc981e" providerId="ADAL" clId="{FCC54F75-E7BA-464A-BE4E-5D0446D01CE2}" dt="2023-06-05T17:13:36.869" v="4702" actId="478"/>
          <ac:picMkLst>
            <pc:docMk/>
            <pc:sldMk cId="2468296146" sldId="365"/>
            <ac:picMk id="13" creationId="{D922E437-A286-E307-F105-B17CF5CEE489}"/>
          </ac:picMkLst>
        </pc:picChg>
        <pc:picChg chg="mod topLvl">
          <ac:chgData name="Pradeep Chaturvedi" userId="1d990e0e-3e19-4d52-bc5f-8eac18dc981e" providerId="ADAL" clId="{FCC54F75-E7BA-464A-BE4E-5D0446D01CE2}" dt="2023-06-05T17:16:29.982" v="4713" actId="164"/>
          <ac:picMkLst>
            <pc:docMk/>
            <pc:sldMk cId="2468296146" sldId="365"/>
            <ac:picMk id="14" creationId="{E3E59FC5-C256-C3F9-0496-50E1AE9A12A4}"/>
          </ac:picMkLst>
        </pc:picChg>
        <pc:picChg chg="add mod">
          <ac:chgData name="Pradeep Chaturvedi" userId="1d990e0e-3e19-4d52-bc5f-8eac18dc981e" providerId="ADAL" clId="{FCC54F75-E7BA-464A-BE4E-5D0446D01CE2}" dt="2023-06-05T12:34:34.058" v="4005" actId="164"/>
          <ac:picMkLst>
            <pc:docMk/>
            <pc:sldMk cId="2468296146" sldId="365"/>
            <ac:picMk id="15" creationId="{E8865447-F2F8-9F87-85ED-09890DEAD3D8}"/>
          </ac:picMkLst>
        </pc:picChg>
      </pc:sldChg>
      <pc:sldChg chg="addSp delSp modSp add mod modTransition addAnim delAnim modAnim">
        <pc:chgData name="Pradeep Chaturvedi" userId="1d990e0e-3e19-4d52-bc5f-8eac18dc981e" providerId="ADAL" clId="{FCC54F75-E7BA-464A-BE4E-5D0446D01CE2}" dt="2023-06-05T13:15:26.387" v="4694"/>
        <pc:sldMkLst>
          <pc:docMk/>
          <pc:sldMk cId="598981233" sldId="366"/>
        </pc:sldMkLst>
        <pc:spChg chg="add mod">
          <ac:chgData name="Pradeep Chaturvedi" userId="1d990e0e-3e19-4d52-bc5f-8eac18dc981e" providerId="ADAL" clId="{FCC54F75-E7BA-464A-BE4E-5D0446D01CE2}" dt="2023-06-05T12:37:49.819" v="4071" actId="20577"/>
          <ac:spMkLst>
            <pc:docMk/>
            <pc:sldMk cId="598981233" sldId="366"/>
            <ac:spMk id="2" creationId="{82C9FD69-4347-B62D-5126-12ABD85E0A07}"/>
          </ac:spMkLst>
        </pc:spChg>
        <pc:grpChg chg="add del mod">
          <ac:chgData name="Pradeep Chaturvedi" userId="1d990e0e-3e19-4d52-bc5f-8eac18dc981e" providerId="ADAL" clId="{FCC54F75-E7BA-464A-BE4E-5D0446D01CE2}" dt="2023-06-03T05:24:00.898" v="1317" actId="165"/>
          <ac:grpSpMkLst>
            <pc:docMk/>
            <pc:sldMk cId="598981233" sldId="366"/>
            <ac:grpSpMk id="8" creationId="{3A608825-6E87-CEA7-7A7F-BB62DFE85FB2}"/>
          </ac:grpSpMkLst>
        </pc:grpChg>
        <pc:grpChg chg="add del mod">
          <ac:chgData name="Pradeep Chaturvedi" userId="1d990e0e-3e19-4d52-bc5f-8eac18dc981e" providerId="ADAL" clId="{FCC54F75-E7BA-464A-BE4E-5D0446D01CE2}" dt="2023-06-05T12:32:54.576" v="3983" actId="21"/>
          <ac:grpSpMkLst>
            <pc:docMk/>
            <pc:sldMk cId="598981233" sldId="366"/>
            <ac:grpSpMk id="12" creationId="{A2CBAF68-8EE1-DB1B-CBCA-18AC4348ACEF}"/>
          </ac:grpSpMkLst>
        </pc:grpChg>
        <pc:grpChg chg="add del mod">
          <ac:chgData name="Pradeep Chaturvedi" userId="1d990e0e-3e19-4d52-bc5f-8eac18dc981e" providerId="ADAL" clId="{FCC54F75-E7BA-464A-BE4E-5D0446D01CE2}" dt="2023-06-05T12:25:54.248" v="3918" actId="165"/>
          <ac:grpSpMkLst>
            <pc:docMk/>
            <pc:sldMk cId="598981233" sldId="366"/>
            <ac:grpSpMk id="13" creationId="{9B444F83-6DB6-7940-EF62-1EFB5CBCE178}"/>
          </ac:grpSpMkLst>
        </pc:grpChg>
        <pc:grpChg chg="add mod">
          <ac:chgData name="Pradeep Chaturvedi" userId="1d990e0e-3e19-4d52-bc5f-8eac18dc981e" providerId="ADAL" clId="{FCC54F75-E7BA-464A-BE4E-5D0446D01CE2}" dt="2023-06-05T12:37:06.117" v="4022" actId="164"/>
          <ac:grpSpMkLst>
            <pc:docMk/>
            <pc:sldMk cId="598981233" sldId="366"/>
            <ac:grpSpMk id="20" creationId="{B0106B14-0A9A-98EB-C5FE-84B8E7424DD8}"/>
          </ac:grpSpMkLst>
        </pc:grpChg>
        <pc:grpChg chg="add del mod">
          <ac:chgData name="Pradeep Chaturvedi" userId="1d990e0e-3e19-4d52-bc5f-8eac18dc981e" providerId="ADAL" clId="{FCC54F75-E7BA-464A-BE4E-5D0446D01CE2}" dt="2023-06-05T12:38:59.277" v="4096" actId="21"/>
          <ac:grpSpMkLst>
            <pc:docMk/>
            <pc:sldMk cId="598981233" sldId="366"/>
            <ac:grpSpMk id="21" creationId="{9ED94988-B4D4-359A-6878-1717A9FE5309}"/>
          </ac:grpSpMkLst>
        </pc:grpChg>
        <pc:picChg chg="add del mod topLvl">
          <ac:chgData name="Pradeep Chaturvedi" userId="1d990e0e-3e19-4d52-bc5f-8eac18dc981e" providerId="ADAL" clId="{FCC54F75-E7BA-464A-BE4E-5D0446D01CE2}" dt="2023-06-05T12:30:05.981" v="3974" actId="478"/>
          <ac:picMkLst>
            <pc:docMk/>
            <pc:sldMk cId="598981233" sldId="366"/>
            <ac:picMk id="3" creationId="{7B1CD53D-D105-1556-734A-E90EF74490A4}"/>
          </ac:picMkLst>
        </pc:picChg>
        <pc:picChg chg="add del mod topLvl">
          <ac:chgData name="Pradeep Chaturvedi" userId="1d990e0e-3e19-4d52-bc5f-8eac18dc981e" providerId="ADAL" clId="{FCC54F75-E7BA-464A-BE4E-5D0446D01CE2}" dt="2023-06-05T12:28:10.429" v="3954" actId="478"/>
          <ac:picMkLst>
            <pc:docMk/>
            <pc:sldMk cId="598981233" sldId="366"/>
            <ac:picMk id="4" creationId="{55446120-F5F1-8F7F-54AC-B7ABE738B7C1}"/>
          </ac:picMkLst>
        </pc:picChg>
        <pc:picChg chg="add del mod topLvl">
          <ac:chgData name="Pradeep Chaturvedi" userId="1d990e0e-3e19-4d52-bc5f-8eac18dc981e" providerId="ADAL" clId="{FCC54F75-E7BA-464A-BE4E-5D0446D01CE2}" dt="2023-06-05T12:30:07.995" v="3975" actId="478"/>
          <ac:picMkLst>
            <pc:docMk/>
            <pc:sldMk cId="598981233" sldId="366"/>
            <ac:picMk id="5" creationId="{DFACFABB-DF6F-3A51-8F9B-A731C3E5D6BB}"/>
          </ac:picMkLst>
        </pc:picChg>
        <pc:picChg chg="add mod topLvl">
          <ac:chgData name="Pradeep Chaturvedi" userId="1d990e0e-3e19-4d52-bc5f-8eac18dc981e" providerId="ADAL" clId="{FCC54F75-E7BA-464A-BE4E-5D0446D01CE2}" dt="2023-06-03T05:27:45.239" v="1344" actId="164"/>
          <ac:picMkLst>
            <pc:docMk/>
            <pc:sldMk cId="598981233" sldId="366"/>
            <ac:picMk id="6" creationId="{47BD9629-5272-EC23-71EF-C0DF7C3B6AA9}"/>
          </ac:picMkLst>
        </pc:picChg>
        <pc:picChg chg="add del mod topLvl">
          <ac:chgData name="Pradeep Chaturvedi" userId="1d990e0e-3e19-4d52-bc5f-8eac18dc981e" providerId="ADAL" clId="{FCC54F75-E7BA-464A-BE4E-5D0446D01CE2}" dt="2023-06-05T12:33:47.180" v="3996" actId="21"/>
          <ac:picMkLst>
            <pc:docMk/>
            <pc:sldMk cId="598981233" sldId="366"/>
            <ac:picMk id="7" creationId="{6DE6EF04-19A2-8E00-3787-8476D1790A73}"/>
          </ac:picMkLst>
        </pc:picChg>
        <pc:picChg chg="add mod">
          <ac:chgData name="Pradeep Chaturvedi" userId="1d990e0e-3e19-4d52-bc5f-8eac18dc981e" providerId="ADAL" clId="{FCC54F75-E7BA-464A-BE4E-5D0446D01CE2}" dt="2023-06-03T05:27:45.239" v="1344" actId="164"/>
          <ac:picMkLst>
            <pc:docMk/>
            <pc:sldMk cId="598981233" sldId="366"/>
            <ac:picMk id="9" creationId="{5292BA8B-B2B4-B497-55AE-526BE3383EB1}"/>
          </ac:picMkLst>
        </pc:picChg>
        <pc:picChg chg="add mod">
          <ac:chgData name="Pradeep Chaturvedi" userId="1d990e0e-3e19-4d52-bc5f-8eac18dc981e" providerId="ADAL" clId="{FCC54F75-E7BA-464A-BE4E-5D0446D01CE2}" dt="2023-06-03T05:27:45.239" v="1344" actId="164"/>
          <ac:picMkLst>
            <pc:docMk/>
            <pc:sldMk cId="598981233" sldId="366"/>
            <ac:picMk id="10" creationId="{39D5EEDD-D630-7F98-B427-DC168E218B6E}"/>
          </ac:picMkLst>
        </pc:picChg>
        <pc:picChg chg="add mod">
          <ac:chgData name="Pradeep Chaturvedi" userId="1d990e0e-3e19-4d52-bc5f-8eac18dc981e" providerId="ADAL" clId="{FCC54F75-E7BA-464A-BE4E-5D0446D01CE2}" dt="2023-06-03T05:27:45.239" v="1344" actId="164"/>
          <ac:picMkLst>
            <pc:docMk/>
            <pc:sldMk cId="598981233" sldId="366"/>
            <ac:picMk id="11" creationId="{28A8E4DB-11FD-EFAB-6C2D-DDBD1C791641}"/>
          </ac:picMkLst>
        </pc:picChg>
        <pc:picChg chg="add mod">
          <ac:chgData name="Pradeep Chaturvedi" userId="1d990e0e-3e19-4d52-bc5f-8eac18dc981e" providerId="ADAL" clId="{FCC54F75-E7BA-464A-BE4E-5D0446D01CE2}" dt="2023-06-05T12:37:11.926" v="4023" actId="164"/>
          <ac:picMkLst>
            <pc:docMk/>
            <pc:sldMk cId="598981233" sldId="366"/>
            <ac:picMk id="14" creationId="{36169369-F6CB-6DD2-E157-9200398D3708}"/>
          </ac:picMkLst>
        </pc:picChg>
        <pc:picChg chg="add del mod">
          <ac:chgData name="Pradeep Chaturvedi" userId="1d990e0e-3e19-4d52-bc5f-8eac18dc981e" providerId="ADAL" clId="{FCC54F75-E7BA-464A-BE4E-5D0446D01CE2}" dt="2023-06-05T12:31:40.087" v="3980" actId="478"/>
          <ac:picMkLst>
            <pc:docMk/>
            <pc:sldMk cId="598981233" sldId="366"/>
            <ac:picMk id="15" creationId="{F3E0040E-FD25-45B7-B46C-47AC13C433B8}"/>
          </ac:picMkLst>
        </pc:picChg>
        <pc:picChg chg="add mod">
          <ac:chgData name="Pradeep Chaturvedi" userId="1d990e0e-3e19-4d52-bc5f-8eac18dc981e" providerId="ADAL" clId="{FCC54F75-E7BA-464A-BE4E-5D0446D01CE2}" dt="2023-06-05T12:37:06.117" v="4022" actId="164"/>
          <ac:picMkLst>
            <pc:docMk/>
            <pc:sldMk cId="598981233" sldId="366"/>
            <ac:picMk id="16" creationId="{BEC0FBFD-4321-9A85-59A2-1EE3B0846157}"/>
          </ac:picMkLst>
        </pc:picChg>
        <pc:picChg chg="add mod">
          <ac:chgData name="Pradeep Chaturvedi" userId="1d990e0e-3e19-4d52-bc5f-8eac18dc981e" providerId="ADAL" clId="{FCC54F75-E7BA-464A-BE4E-5D0446D01CE2}" dt="2023-06-05T12:37:11.926" v="4023" actId="164"/>
          <ac:picMkLst>
            <pc:docMk/>
            <pc:sldMk cId="598981233" sldId="366"/>
            <ac:picMk id="17" creationId="{FC4B369F-CB1D-D445-9D48-FF25115D649F}"/>
          </ac:picMkLst>
        </pc:picChg>
        <pc:picChg chg="add del mod">
          <ac:chgData name="Pradeep Chaturvedi" userId="1d990e0e-3e19-4d52-bc5f-8eac18dc981e" providerId="ADAL" clId="{FCC54F75-E7BA-464A-BE4E-5D0446D01CE2}" dt="2023-06-05T12:33:44.315" v="3995" actId="478"/>
          <ac:picMkLst>
            <pc:docMk/>
            <pc:sldMk cId="598981233" sldId="366"/>
            <ac:picMk id="18" creationId="{DFFE8170-D5A0-D587-063D-BBDDF2448C95}"/>
          </ac:picMkLst>
        </pc:picChg>
        <pc:picChg chg="add mod">
          <ac:chgData name="Pradeep Chaturvedi" userId="1d990e0e-3e19-4d52-bc5f-8eac18dc981e" providerId="ADAL" clId="{FCC54F75-E7BA-464A-BE4E-5D0446D01CE2}" dt="2023-06-05T12:37:11.926" v="4023" actId="164"/>
          <ac:picMkLst>
            <pc:docMk/>
            <pc:sldMk cId="598981233" sldId="366"/>
            <ac:picMk id="19" creationId="{D1477F1A-01CE-4C26-6AD3-B11B56E7DB36}"/>
          </ac:picMkLst>
        </pc:picChg>
        <pc:picChg chg="add mod">
          <ac:chgData name="Pradeep Chaturvedi" userId="1d990e0e-3e19-4d52-bc5f-8eac18dc981e" providerId="ADAL" clId="{FCC54F75-E7BA-464A-BE4E-5D0446D01CE2}" dt="2023-06-05T12:37:06.117" v="4022" actId="164"/>
          <ac:picMkLst>
            <pc:docMk/>
            <pc:sldMk cId="598981233" sldId="366"/>
            <ac:picMk id="5122" creationId="{991AEE58-FA74-5DF5-7D73-589DECDF9EDB}"/>
          </ac:picMkLst>
        </pc:picChg>
      </pc:sldChg>
      <pc:sldChg chg="addSp delSp modSp add mod modTransition modAnim">
        <pc:chgData name="Pradeep Chaturvedi" userId="1d990e0e-3e19-4d52-bc5f-8eac18dc981e" providerId="ADAL" clId="{FCC54F75-E7BA-464A-BE4E-5D0446D01CE2}" dt="2023-06-06T03:19:27.967" v="4985" actId="20577"/>
        <pc:sldMkLst>
          <pc:docMk/>
          <pc:sldMk cId="3717709898" sldId="367"/>
        </pc:sldMkLst>
        <pc:spChg chg="add del mod">
          <ac:chgData name="Pradeep Chaturvedi" userId="1d990e0e-3e19-4d52-bc5f-8eac18dc981e" providerId="ADAL" clId="{FCC54F75-E7BA-464A-BE4E-5D0446D01CE2}" dt="2023-06-03T05:41:11.220" v="1469"/>
          <ac:spMkLst>
            <pc:docMk/>
            <pc:sldMk cId="3717709898" sldId="367"/>
            <ac:spMk id="2" creationId="{DCF2FD1F-ABE1-4EF5-7703-A78974ABBE94}"/>
          </ac:spMkLst>
        </pc:spChg>
        <pc:spChg chg="add del mod">
          <ac:chgData name="Pradeep Chaturvedi" userId="1d990e0e-3e19-4d52-bc5f-8eac18dc981e" providerId="ADAL" clId="{FCC54F75-E7BA-464A-BE4E-5D0446D01CE2}" dt="2023-06-03T05:41:11.220" v="1469"/>
          <ac:spMkLst>
            <pc:docMk/>
            <pc:sldMk cId="3717709898" sldId="367"/>
            <ac:spMk id="4" creationId="{2CDABB51-34E2-9CE6-ECF7-D724BAA1B921}"/>
          </ac:spMkLst>
        </pc:spChg>
        <pc:spChg chg="add del mod">
          <ac:chgData name="Pradeep Chaturvedi" userId="1d990e0e-3e19-4d52-bc5f-8eac18dc981e" providerId="ADAL" clId="{FCC54F75-E7BA-464A-BE4E-5D0446D01CE2}" dt="2023-06-03T05:41:11.220" v="1469"/>
          <ac:spMkLst>
            <pc:docMk/>
            <pc:sldMk cId="3717709898" sldId="367"/>
            <ac:spMk id="5" creationId="{A4448E5F-9EF0-9F3B-BAA0-9AF61EF9E292}"/>
          </ac:spMkLst>
        </pc:spChg>
        <pc:spChg chg="add del mod">
          <ac:chgData name="Pradeep Chaturvedi" userId="1d990e0e-3e19-4d52-bc5f-8eac18dc981e" providerId="ADAL" clId="{FCC54F75-E7BA-464A-BE4E-5D0446D01CE2}" dt="2023-06-03T05:41:11.220" v="1469"/>
          <ac:spMkLst>
            <pc:docMk/>
            <pc:sldMk cId="3717709898" sldId="367"/>
            <ac:spMk id="6" creationId="{2675548C-CF85-1EF3-B811-8544D008149B}"/>
          </ac:spMkLst>
        </pc:spChg>
        <pc:spChg chg="add del mod">
          <ac:chgData name="Pradeep Chaturvedi" userId="1d990e0e-3e19-4d52-bc5f-8eac18dc981e" providerId="ADAL" clId="{FCC54F75-E7BA-464A-BE4E-5D0446D01CE2}" dt="2023-06-03T05:41:11.220" v="1469"/>
          <ac:spMkLst>
            <pc:docMk/>
            <pc:sldMk cId="3717709898" sldId="367"/>
            <ac:spMk id="7" creationId="{186D3BCD-2AE2-8224-C3BF-4582FC9DADC9}"/>
          </ac:spMkLst>
        </pc:spChg>
        <pc:spChg chg="add del mod">
          <ac:chgData name="Pradeep Chaturvedi" userId="1d990e0e-3e19-4d52-bc5f-8eac18dc981e" providerId="ADAL" clId="{FCC54F75-E7BA-464A-BE4E-5D0446D01CE2}" dt="2023-06-03T05:41:11.220" v="1469"/>
          <ac:spMkLst>
            <pc:docMk/>
            <pc:sldMk cId="3717709898" sldId="367"/>
            <ac:spMk id="8" creationId="{ADBA15A4-15EF-0F98-2460-40797CF6538D}"/>
          </ac:spMkLst>
        </pc:spChg>
        <pc:spChg chg="add del mod">
          <ac:chgData name="Pradeep Chaturvedi" userId="1d990e0e-3e19-4d52-bc5f-8eac18dc981e" providerId="ADAL" clId="{FCC54F75-E7BA-464A-BE4E-5D0446D01CE2}" dt="2023-06-03T05:41:20.627" v="1471"/>
          <ac:spMkLst>
            <pc:docMk/>
            <pc:sldMk cId="3717709898" sldId="367"/>
            <ac:spMk id="9" creationId="{9E06BD9E-F1AA-92EA-E011-78FB8DA7D5D5}"/>
          </ac:spMkLst>
        </pc:spChg>
        <pc:spChg chg="add del mod">
          <ac:chgData name="Pradeep Chaturvedi" userId="1d990e0e-3e19-4d52-bc5f-8eac18dc981e" providerId="ADAL" clId="{FCC54F75-E7BA-464A-BE4E-5D0446D01CE2}" dt="2023-06-03T05:41:20.627" v="1471"/>
          <ac:spMkLst>
            <pc:docMk/>
            <pc:sldMk cId="3717709898" sldId="367"/>
            <ac:spMk id="11" creationId="{3155B2F0-C634-88EA-0A4E-8D858DC5BBC4}"/>
          </ac:spMkLst>
        </pc:spChg>
        <pc:spChg chg="add del mod">
          <ac:chgData name="Pradeep Chaturvedi" userId="1d990e0e-3e19-4d52-bc5f-8eac18dc981e" providerId="ADAL" clId="{FCC54F75-E7BA-464A-BE4E-5D0446D01CE2}" dt="2023-06-03T05:41:20.627" v="1471"/>
          <ac:spMkLst>
            <pc:docMk/>
            <pc:sldMk cId="3717709898" sldId="367"/>
            <ac:spMk id="12" creationId="{A4D97ED0-0CF3-ACFB-7577-2C567F77226A}"/>
          </ac:spMkLst>
        </pc:spChg>
        <pc:spChg chg="add del mod">
          <ac:chgData name="Pradeep Chaturvedi" userId="1d990e0e-3e19-4d52-bc5f-8eac18dc981e" providerId="ADAL" clId="{FCC54F75-E7BA-464A-BE4E-5D0446D01CE2}" dt="2023-06-03T05:41:20.627" v="1471"/>
          <ac:spMkLst>
            <pc:docMk/>
            <pc:sldMk cId="3717709898" sldId="367"/>
            <ac:spMk id="13" creationId="{61A6FC7A-ED85-3651-06C5-0882B7510345}"/>
          </ac:spMkLst>
        </pc:spChg>
        <pc:spChg chg="add del mod">
          <ac:chgData name="Pradeep Chaturvedi" userId="1d990e0e-3e19-4d52-bc5f-8eac18dc981e" providerId="ADAL" clId="{FCC54F75-E7BA-464A-BE4E-5D0446D01CE2}" dt="2023-06-03T05:41:20.627" v="1471"/>
          <ac:spMkLst>
            <pc:docMk/>
            <pc:sldMk cId="3717709898" sldId="367"/>
            <ac:spMk id="14" creationId="{E812EB51-00BA-D004-3A82-A1A177641E4E}"/>
          </ac:spMkLst>
        </pc:spChg>
        <pc:spChg chg="add del mod">
          <ac:chgData name="Pradeep Chaturvedi" userId="1d990e0e-3e19-4d52-bc5f-8eac18dc981e" providerId="ADAL" clId="{FCC54F75-E7BA-464A-BE4E-5D0446D01CE2}" dt="2023-06-03T05:41:20.627" v="1471"/>
          <ac:spMkLst>
            <pc:docMk/>
            <pc:sldMk cId="3717709898" sldId="367"/>
            <ac:spMk id="15" creationId="{3C497C03-7313-2F54-680D-BF27FC9A77EF}"/>
          </ac:spMkLst>
        </pc:spChg>
        <pc:spChg chg="add mod">
          <ac:chgData name="Pradeep Chaturvedi" userId="1d990e0e-3e19-4d52-bc5f-8eac18dc981e" providerId="ADAL" clId="{FCC54F75-E7BA-464A-BE4E-5D0446D01CE2}" dt="2023-06-03T05:41:31.421" v="1492" actId="1035"/>
          <ac:spMkLst>
            <pc:docMk/>
            <pc:sldMk cId="3717709898" sldId="367"/>
            <ac:spMk id="16" creationId="{F2F2A44B-51F6-1170-9439-AFAD591B49D4}"/>
          </ac:spMkLst>
        </pc:spChg>
        <pc:spChg chg="add mod">
          <ac:chgData name="Pradeep Chaturvedi" userId="1d990e0e-3e19-4d52-bc5f-8eac18dc981e" providerId="ADAL" clId="{FCC54F75-E7BA-464A-BE4E-5D0446D01CE2}" dt="2023-06-06T03:15:48.667" v="4931" actId="20577"/>
          <ac:spMkLst>
            <pc:docMk/>
            <pc:sldMk cId="3717709898" sldId="367"/>
            <ac:spMk id="18" creationId="{6A2C62D0-10BB-FCB6-3378-9F501D1942A6}"/>
          </ac:spMkLst>
        </pc:spChg>
        <pc:spChg chg="add mod">
          <ac:chgData name="Pradeep Chaturvedi" userId="1d990e0e-3e19-4d52-bc5f-8eac18dc981e" providerId="ADAL" clId="{FCC54F75-E7BA-464A-BE4E-5D0446D01CE2}" dt="2023-06-03T05:42:10.765" v="1498" actId="20577"/>
          <ac:spMkLst>
            <pc:docMk/>
            <pc:sldMk cId="3717709898" sldId="367"/>
            <ac:spMk id="19" creationId="{D7484646-B951-213A-8B9D-4BAA51C79A50}"/>
          </ac:spMkLst>
        </pc:spChg>
        <pc:spChg chg="add mod">
          <ac:chgData name="Pradeep Chaturvedi" userId="1d990e0e-3e19-4d52-bc5f-8eac18dc981e" providerId="ADAL" clId="{FCC54F75-E7BA-464A-BE4E-5D0446D01CE2}" dt="2023-06-03T05:41:26.817" v="1483" actId="1036"/>
          <ac:spMkLst>
            <pc:docMk/>
            <pc:sldMk cId="3717709898" sldId="367"/>
            <ac:spMk id="20" creationId="{5444D54F-5803-72F1-D294-5824217DC8E2}"/>
          </ac:spMkLst>
        </pc:spChg>
        <pc:spChg chg="add mod">
          <ac:chgData name="Pradeep Chaturvedi" userId="1d990e0e-3e19-4d52-bc5f-8eac18dc981e" providerId="ADAL" clId="{FCC54F75-E7BA-464A-BE4E-5D0446D01CE2}" dt="2023-06-03T05:41:26.817" v="1483" actId="1036"/>
          <ac:spMkLst>
            <pc:docMk/>
            <pc:sldMk cId="3717709898" sldId="367"/>
            <ac:spMk id="21" creationId="{2538205C-440B-EB9B-8468-2252D72F6B9A}"/>
          </ac:spMkLst>
        </pc:spChg>
        <pc:spChg chg="add mod">
          <ac:chgData name="Pradeep Chaturvedi" userId="1d990e0e-3e19-4d52-bc5f-8eac18dc981e" providerId="ADAL" clId="{FCC54F75-E7BA-464A-BE4E-5D0446D01CE2}" dt="2023-06-03T05:41:26.817" v="1483" actId="1036"/>
          <ac:spMkLst>
            <pc:docMk/>
            <pc:sldMk cId="3717709898" sldId="367"/>
            <ac:spMk id="22" creationId="{EB193083-951A-8308-9494-9378B52AD43B}"/>
          </ac:spMkLst>
        </pc:spChg>
        <pc:graphicFrameChg chg="add del mod">
          <ac:chgData name="Pradeep Chaturvedi" userId="1d990e0e-3e19-4d52-bc5f-8eac18dc981e" providerId="ADAL" clId="{FCC54F75-E7BA-464A-BE4E-5D0446D01CE2}" dt="2023-06-03T05:41:11.220" v="1469"/>
          <ac:graphicFrameMkLst>
            <pc:docMk/>
            <pc:sldMk cId="3717709898" sldId="367"/>
            <ac:graphicFrameMk id="3" creationId="{8C3A4D36-26B6-7568-2177-A8B98F0E10E2}"/>
          </ac:graphicFrameMkLst>
        </pc:graphicFrameChg>
        <pc:graphicFrameChg chg="add del mod">
          <ac:chgData name="Pradeep Chaturvedi" userId="1d990e0e-3e19-4d52-bc5f-8eac18dc981e" providerId="ADAL" clId="{FCC54F75-E7BA-464A-BE4E-5D0446D01CE2}" dt="2023-06-03T05:41:20.627" v="1471"/>
          <ac:graphicFrameMkLst>
            <pc:docMk/>
            <pc:sldMk cId="3717709898" sldId="367"/>
            <ac:graphicFrameMk id="10" creationId="{02AE8203-4AF4-0EEC-3315-9DF8D9DFE425}"/>
          </ac:graphicFrameMkLst>
        </pc:graphicFrameChg>
        <pc:graphicFrameChg chg="add mod">
          <ac:chgData name="Pradeep Chaturvedi" userId="1d990e0e-3e19-4d52-bc5f-8eac18dc981e" providerId="ADAL" clId="{FCC54F75-E7BA-464A-BE4E-5D0446D01CE2}" dt="2023-06-06T03:19:27.967" v="4985" actId="20577"/>
          <ac:graphicFrameMkLst>
            <pc:docMk/>
            <pc:sldMk cId="3717709898" sldId="367"/>
            <ac:graphicFrameMk id="17" creationId="{3AE0DB6B-3385-D668-86C4-7D4DF53F3DAE}"/>
          </ac:graphicFrameMkLst>
        </pc:graphicFrameChg>
      </pc:sldChg>
      <pc:sldChg chg="addSp delSp modSp add mod ord modTransition modAnim">
        <pc:chgData name="Pradeep Chaturvedi" userId="1d990e0e-3e19-4d52-bc5f-8eac18dc981e" providerId="ADAL" clId="{FCC54F75-E7BA-464A-BE4E-5D0446D01CE2}" dt="2023-06-05T17:17:25.523" v="4737" actId="20577"/>
        <pc:sldMkLst>
          <pc:docMk/>
          <pc:sldMk cId="2607690607" sldId="368"/>
        </pc:sldMkLst>
        <pc:grpChg chg="add del mod">
          <ac:chgData name="Pradeep Chaturvedi" userId="1d990e0e-3e19-4d52-bc5f-8eac18dc981e" providerId="ADAL" clId="{FCC54F75-E7BA-464A-BE4E-5D0446D01CE2}" dt="2023-06-05T12:40:00.607" v="4114" actId="165"/>
          <ac:grpSpMkLst>
            <pc:docMk/>
            <pc:sldMk cId="2607690607" sldId="368"/>
            <ac:grpSpMk id="8" creationId="{D98A3355-7A02-8B78-48A4-9AABCA8E4788}"/>
          </ac:grpSpMkLst>
        </pc:grpChg>
        <pc:grpChg chg="add del mod">
          <ac:chgData name="Pradeep Chaturvedi" userId="1d990e0e-3e19-4d52-bc5f-8eac18dc981e" providerId="ADAL" clId="{FCC54F75-E7BA-464A-BE4E-5D0446D01CE2}" dt="2023-06-05T12:39:28.743" v="4106" actId="165"/>
          <ac:grpSpMkLst>
            <pc:docMk/>
            <pc:sldMk cId="2607690607" sldId="368"/>
            <ac:grpSpMk id="12" creationId="{BFFE3ABE-475E-A530-2E0F-A6ACC11C409D}"/>
          </ac:grpSpMkLst>
        </pc:grpChg>
        <pc:grpChg chg="add mod">
          <ac:chgData name="Pradeep Chaturvedi" userId="1d990e0e-3e19-4d52-bc5f-8eac18dc981e" providerId="ADAL" clId="{FCC54F75-E7BA-464A-BE4E-5D0446D01CE2}" dt="2023-06-05T12:40:07.374" v="4115" actId="164"/>
          <ac:grpSpMkLst>
            <pc:docMk/>
            <pc:sldMk cId="2607690607" sldId="368"/>
            <ac:grpSpMk id="15" creationId="{D8AF62BC-E770-AC2B-D456-43F4FCB01B56}"/>
          </ac:grpSpMkLst>
        </pc:grpChg>
        <pc:graphicFrameChg chg="mod">
          <ac:chgData name="Pradeep Chaturvedi" userId="1d990e0e-3e19-4d52-bc5f-8eac18dc981e" providerId="ADAL" clId="{FCC54F75-E7BA-464A-BE4E-5D0446D01CE2}" dt="2023-06-05T17:17:25.523" v="4737" actId="20577"/>
          <ac:graphicFrameMkLst>
            <pc:docMk/>
            <pc:sldMk cId="2607690607" sldId="368"/>
            <ac:graphicFrameMk id="4" creationId="{4650248E-CA89-AC32-7FE9-087B49C78CBA}"/>
          </ac:graphicFrameMkLst>
        </pc:graphicFrameChg>
        <pc:picChg chg="add del mod">
          <ac:chgData name="Pradeep Chaturvedi" userId="1d990e0e-3e19-4d52-bc5f-8eac18dc981e" providerId="ADAL" clId="{FCC54F75-E7BA-464A-BE4E-5D0446D01CE2}" dt="2023-06-05T12:38:47.836" v="4093" actId="478"/>
          <ac:picMkLst>
            <pc:docMk/>
            <pc:sldMk cId="2607690607" sldId="368"/>
            <ac:picMk id="2" creationId="{861EA2D3-2F8C-E51B-7B27-D1707CDE5623}"/>
          </ac:picMkLst>
        </pc:picChg>
        <pc:picChg chg="add del mod">
          <ac:chgData name="Pradeep Chaturvedi" userId="1d990e0e-3e19-4d52-bc5f-8eac18dc981e" providerId="ADAL" clId="{FCC54F75-E7BA-464A-BE4E-5D0446D01CE2}" dt="2023-06-05T12:38:45.664" v="4092" actId="478"/>
          <ac:picMkLst>
            <pc:docMk/>
            <pc:sldMk cId="2607690607" sldId="368"/>
            <ac:picMk id="3" creationId="{16195261-282C-6285-AAE3-F030F025664A}"/>
          </ac:picMkLst>
        </pc:picChg>
        <pc:picChg chg="del">
          <ac:chgData name="Pradeep Chaturvedi" userId="1d990e0e-3e19-4d52-bc5f-8eac18dc981e" providerId="ADAL" clId="{FCC54F75-E7BA-464A-BE4E-5D0446D01CE2}" dt="2023-06-03T05:37:42.653" v="1455" actId="478"/>
          <ac:picMkLst>
            <pc:docMk/>
            <pc:sldMk cId="2607690607" sldId="368"/>
            <ac:picMk id="6" creationId="{01F95CC3-8AE2-8D91-EBC6-E3DBC02C3BA7}"/>
          </ac:picMkLst>
        </pc:picChg>
        <pc:picChg chg="del">
          <ac:chgData name="Pradeep Chaturvedi" userId="1d990e0e-3e19-4d52-bc5f-8eac18dc981e" providerId="ADAL" clId="{FCC54F75-E7BA-464A-BE4E-5D0446D01CE2}" dt="2023-06-03T05:37:44.867" v="1456" actId="478"/>
          <ac:picMkLst>
            <pc:docMk/>
            <pc:sldMk cId="2607690607" sldId="368"/>
            <ac:picMk id="7" creationId="{569C6C0D-141E-2DA3-E73F-ED55CDB5F346}"/>
          </ac:picMkLst>
        </pc:picChg>
        <pc:picChg chg="mod topLvl">
          <ac:chgData name="Pradeep Chaturvedi" userId="1d990e0e-3e19-4d52-bc5f-8eac18dc981e" providerId="ADAL" clId="{FCC54F75-E7BA-464A-BE4E-5D0446D01CE2}" dt="2023-06-05T12:40:07.374" v="4115" actId="164"/>
          <ac:picMkLst>
            <pc:docMk/>
            <pc:sldMk cId="2607690607" sldId="368"/>
            <ac:picMk id="9" creationId="{D80EDC7F-BB7F-3D7F-F9A9-C9D4EFEB331D}"/>
          </ac:picMkLst>
        </pc:picChg>
        <pc:picChg chg="mod topLvl">
          <ac:chgData name="Pradeep Chaturvedi" userId="1d990e0e-3e19-4d52-bc5f-8eac18dc981e" providerId="ADAL" clId="{FCC54F75-E7BA-464A-BE4E-5D0446D01CE2}" dt="2023-06-05T12:40:07.374" v="4115" actId="164"/>
          <ac:picMkLst>
            <pc:docMk/>
            <pc:sldMk cId="2607690607" sldId="368"/>
            <ac:picMk id="10" creationId="{571ED642-E15A-68BD-4273-387A527F4D7C}"/>
          </ac:picMkLst>
        </pc:picChg>
        <pc:picChg chg="mod topLvl">
          <ac:chgData name="Pradeep Chaturvedi" userId="1d990e0e-3e19-4d52-bc5f-8eac18dc981e" providerId="ADAL" clId="{FCC54F75-E7BA-464A-BE4E-5D0446D01CE2}" dt="2023-06-05T12:40:07.374" v="4115" actId="164"/>
          <ac:picMkLst>
            <pc:docMk/>
            <pc:sldMk cId="2607690607" sldId="368"/>
            <ac:picMk id="11" creationId="{1ECD5F06-6C37-8D1F-15AB-6469355AAE46}"/>
          </ac:picMkLst>
        </pc:picChg>
        <pc:picChg chg="mod topLvl">
          <ac:chgData name="Pradeep Chaturvedi" userId="1d990e0e-3e19-4d52-bc5f-8eac18dc981e" providerId="ADAL" clId="{FCC54F75-E7BA-464A-BE4E-5D0446D01CE2}" dt="2023-06-05T12:40:07.374" v="4115" actId="164"/>
          <ac:picMkLst>
            <pc:docMk/>
            <pc:sldMk cId="2607690607" sldId="368"/>
            <ac:picMk id="13" creationId="{157EC790-A4F6-4E42-142F-6C3859365A83}"/>
          </ac:picMkLst>
        </pc:picChg>
        <pc:picChg chg="mod topLvl">
          <ac:chgData name="Pradeep Chaturvedi" userId="1d990e0e-3e19-4d52-bc5f-8eac18dc981e" providerId="ADAL" clId="{FCC54F75-E7BA-464A-BE4E-5D0446D01CE2}" dt="2023-06-05T12:40:07.374" v="4115" actId="164"/>
          <ac:picMkLst>
            <pc:docMk/>
            <pc:sldMk cId="2607690607" sldId="368"/>
            <ac:picMk id="14" creationId="{C695BC5E-5B63-B534-39B9-EA84AF55055F}"/>
          </ac:picMkLst>
        </pc:picChg>
      </pc:sldChg>
      <pc:sldChg chg="addSp delSp modSp add mod modTransition delAnim modAnim">
        <pc:chgData name="Pradeep Chaturvedi" userId="1d990e0e-3e19-4d52-bc5f-8eac18dc981e" providerId="ADAL" clId="{FCC54F75-E7BA-464A-BE4E-5D0446D01CE2}" dt="2023-06-05T17:27:12.064" v="4755" actId="20577"/>
        <pc:sldMkLst>
          <pc:docMk/>
          <pc:sldMk cId="903636411" sldId="369"/>
        </pc:sldMkLst>
        <pc:spChg chg="add del mod">
          <ac:chgData name="Pradeep Chaturvedi" userId="1d990e0e-3e19-4d52-bc5f-8eac18dc981e" providerId="ADAL" clId="{FCC54F75-E7BA-464A-BE4E-5D0446D01CE2}" dt="2023-06-03T05:42:45.898" v="1500"/>
          <ac:spMkLst>
            <pc:docMk/>
            <pc:sldMk cId="903636411" sldId="369"/>
            <ac:spMk id="2" creationId="{5C18210D-2050-EEF3-D9D3-300D6B8F6870}"/>
          </ac:spMkLst>
        </pc:spChg>
        <pc:spChg chg="add del mod">
          <ac:chgData name="Pradeep Chaturvedi" userId="1d990e0e-3e19-4d52-bc5f-8eac18dc981e" providerId="ADAL" clId="{FCC54F75-E7BA-464A-BE4E-5D0446D01CE2}" dt="2023-06-03T05:42:45.898" v="1500"/>
          <ac:spMkLst>
            <pc:docMk/>
            <pc:sldMk cId="903636411" sldId="369"/>
            <ac:spMk id="7" creationId="{56193BAC-FC99-165E-C2AB-2FEF2AAD14AD}"/>
          </ac:spMkLst>
        </pc:spChg>
        <pc:spChg chg="add del mod">
          <ac:chgData name="Pradeep Chaturvedi" userId="1d990e0e-3e19-4d52-bc5f-8eac18dc981e" providerId="ADAL" clId="{FCC54F75-E7BA-464A-BE4E-5D0446D01CE2}" dt="2023-06-03T05:42:45.898" v="1500"/>
          <ac:spMkLst>
            <pc:docMk/>
            <pc:sldMk cId="903636411" sldId="369"/>
            <ac:spMk id="8" creationId="{13F6D6C7-0A05-CE0F-4EF1-56DF24C4EA48}"/>
          </ac:spMkLst>
        </pc:spChg>
        <pc:spChg chg="add del mod">
          <ac:chgData name="Pradeep Chaturvedi" userId="1d990e0e-3e19-4d52-bc5f-8eac18dc981e" providerId="ADAL" clId="{FCC54F75-E7BA-464A-BE4E-5D0446D01CE2}" dt="2023-06-03T05:42:45.898" v="1500"/>
          <ac:spMkLst>
            <pc:docMk/>
            <pc:sldMk cId="903636411" sldId="369"/>
            <ac:spMk id="9" creationId="{1639EB14-38BB-3B11-7351-18C686BAF5CC}"/>
          </ac:spMkLst>
        </pc:spChg>
        <pc:spChg chg="add del mod">
          <ac:chgData name="Pradeep Chaturvedi" userId="1d990e0e-3e19-4d52-bc5f-8eac18dc981e" providerId="ADAL" clId="{FCC54F75-E7BA-464A-BE4E-5D0446D01CE2}" dt="2023-06-03T05:42:45.898" v="1500"/>
          <ac:spMkLst>
            <pc:docMk/>
            <pc:sldMk cId="903636411" sldId="369"/>
            <ac:spMk id="10" creationId="{B7F40E0E-4E08-FA80-8C2D-F57E28E25BAA}"/>
          </ac:spMkLst>
        </pc:spChg>
        <pc:spChg chg="add del mod">
          <ac:chgData name="Pradeep Chaturvedi" userId="1d990e0e-3e19-4d52-bc5f-8eac18dc981e" providerId="ADAL" clId="{FCC54F75-E7BA-464A-BE4E-5D0446D01CE2}" dt="2023-06-03T05:42:45.898" v="1500"/>
          <ac:spMkLst>
            <pc:docMk/>
            <pc:sldMk cId="903636411" sldId="369"/>
            <ac:spMk id="11" creationId="{DA286718-1B22-7DDC-69B6-29C6934BE080}"/>
          </ac:spMkLst>
        </pc:spChg>
        <pc:spChg chg="add mod">
          <ac:chgData name="Pradeep Chaturvedi" userId="1d990e0e-3e19-4d52-bc5f-8eac18dc981e" providerId="ADAL" clId="{FCC54F75-E7BA-464A-BE4E-5D0446D01CE2}" dt="2023-06-03T05:42:48.223" v="1501"/>
          <ac:spMkLst>
            <pc:docMk/>
            <pc:sldMk cId="903636411" sldId="369"/>
            <ac:spMk id="12" creationId="{47D02DF3-EF6C-E407-F78D-72B6F5AE6D1A}"/>
          </ac:spMkLst>
        </pc:spChg>
        <pc:spChg chg="add mod">
          <ac:chgData name="Pradeep Chaturvedi" userId="1d990e0e-3e19-4d52-bc5f-8eac18dc981e" providerId="ADAL" clId="{FCC54F75-E7BA-464A-BE4E-5D0446D01CE2}" dt="2023-06-03T05:55:16.040" v="1821" actId="1076"/>
          <ac:spMkLst>
            <pc:docMk/>
            <pc:sldMk cId="903636411" sldId="369"/>
            <ac:spMk id="17" creationId="{2AAC9F13-B290-40C2-A348-8CEB2668898B}"/>
          </ac:spMkLst>
        </pc:spChg>
        <pc:spChg chg="add mod">
          <ac:chgData name="Pradeep Chaturvedi" userId="1d990e0e-3e19-4d52-bc5f-8eac18dc981e" providerId="ADAL" clId="{FCC54F75-E7BA-464A-BE4E-5D0446D01CE2}" dt="2023-06-03T05:55:13.398" v="1820" actId="1076"/>
          <ac:spMkLst>
            <pc:docMk/>
            <pc:sldMk cId="903636411" sldId="369"/>
            <ac:spMk id="18" creationId="{4972CE65-9136-B2AB-64DD-494D9BCBC54C}"/>
          </ac:spMkLst>
        </pc:spChg>
        <pc:spChg chg="add mod">
          <ac:chgData name="Pradeep Chaturvedi" userId="1d990e0e-3e19-4d52-bc5f-8eac18dc981e" providerId="ADAL" clId="{FCC54F75-E7BA-464A-BE4E-5D0446D01CE2}" dt="2023-06-05T17:27:12.064" v="4755" actId="20577"/>
          <ac:spMkLst>
            <pc:docMk/>
            <pc:sldMk cId="903636411" sldId="369"/>
            <ac:spMk id="19" creationId="{FD2375BC-07A5-AB27-B437-FD4B124B1D27}"/>
          </ac:spMkLst>
        </pc:spChg>
        <pc:spChg chg="add mod">
          <ac:chgData name="Pradeep Chaturvedi" userId="1d990e0e-3e19-4d52-bc5f-8eac18dc981e" providerId="ADAL" clId="{FCC54F75-E7BA-464A-BE4E-5D0446D01CE2}" dt="2023-06-03T05:42:48.223" v="1501"/>
          <ac:spMkLst>
            <pc:docMk/>
            <pc:sldMk cId="903636411" sldId="369"/>
            <ac:spMk id="20" creationId="{CE05428C-F004-1EFC-6056-A5B50A12E592}"/>
          </ac:spMkLst>
        </pc:spChg>
        <pc:spChg chg="add del mod">
          <ac:chgData name="Pradeep Chaturvedi" userId="1d990e0e-3e19-4d52-bc5f-8eac18dc981e" providerId="ADAL" clId="{FCC54F75-E7BA-464A-BE4E-5D0446D01CE2}" dt="2023-06-03T05:55:06.216" v="1818" actId="478"/>
          <ac:spMkLst>
            <pc:docMk/>
            <pc:sldMk cId="903636411" sldId="369"/>
            <ac:spMk id="21" creationId="{89C54023-250E-82E0-8FDD-CC141A2F5126}"/>
          </ac:spMkLst>
        </pc:spChg>
        <pc:grpChg chg="add del mod">
          <ac:chgData name="Pradeep Chaturvedi" userId="1d990e0e-3e19-4d52-bc5f-8eac18dc981e" providerId="ADAL" clId="{FCC54F75-E7BA-464A-BE4E-5D0446D01CE2}" dt="2023-06-03T05:42:45.898" v="1500"/>
          <ac:grpSpMkLst>
            <pc:docMk/>
            <pc:sldMk cId="903636411" sldId="369"/>
            <ac:grpSpMk id="3" creationId="{DBA0317A-CCC4-1BD0-083C-2BB0B23121A5}"/>
          </ac:grpSpMkLst>
        </pc:grpChg>
        <pc:grpChg chg="add mod">
          <ac:chgData name="Pradeep Chaturvedi" userId="1d990e0e-3e19-4d52-bc5f-8eac18dc981e" providerId="ADAL" clId="{FCC54F75-E7BA-464A-BE4E-5D0446D01CE2}" dt="2023-06-03T05:42:48.223" v="1501"/>
          <ac:grpSpMkLst>
            <pc:docMk/>
            <pc:sldMk cId="903636411" sldId="369"/>
            <ac:grpSpMk id="13" creationId="{69040F7B-F706-B0BC-1E9F-9F7651935EFB}"/>
          </ac:grpSpMkLst>
        </pc:grpChg>
        <pc:picChg chg="mod">
          <ac:chgData name="Pradeep Chaturvedi" userId="1d990e0e-3e19-4d52-bc5f-8eac18dc981e" providerId="ADAL" clId="{FCC54F75-E7BA-464A-BE4E-5D0446D01CE2}" dt="2023-06-03T05:42:44.429" v="1499"/>
          <ac:picMkLst>
            <pc:docMk/>
            <pc:sldMk cId="903636411" sldId="369"/>
            <ac:picMk id="4" creationId="{4DF5A4F1-3673-BA27-CCEA-A67A5CB00463}"/>
          </ac:picMkLst>
        </pc:picChg>
        <pc:picChg chg="mod">
          <ac:chgData name="Pradeep Chaturvedi" userId="1d990e0e-3e19-4d52-bc5f-8eac18dc981e" providerId="ADAL" clId="{FCC54F75-E7BA-464A-BE4E-5D0446D01CE2}" dt="2023-06-03T05:42:44.429" v="1499"/>
          <ac:picMkLst>
            <pc:docMk/>
            <pc:sldMk cId="903636411" sldId="369"/>
            <ac:picMk id="5" creationId="{398ADD36-EFD0-B016-7047-977277F5BE72}"/>
          </ac:picMkLst>
        </pc:picChg>
        <pc:picChg chg="mod">
          <ac:chgData name="Pradeep Chaturvedi" userId="1d990e0e-3e19-4d52-bc5f-8eac18dc981e" providerId="ADAL" clId="{FCC54F75-E7BA-464A-BE4E-5D0446D01CE2}" dt="2023-06-03T05:42:44.429" v="1499"/>
          <ac:picMkLst>
            <pc:docMk/>
            <pc:sldMk cId="903636411" sldId="369"/>
            <ac:picMk id="6" creationId="{40F49F6B-8AFC-DB30-15F4-66FCC7F65242}"/>
          </ac:picMkLst>
        </pc:picChg>
        <pc:picChg chg="mod">
          <ac:chgData name="Pradeep Chaturvedi" userId="1d990e0e-3e19-4d52-bc5f-8eac18dc981e" providerId="ADAL" clId="{FCC54F75-E7BA-464A-BE4E-5D0446D01CE2}" dt="2023-06-03T05:42:48.223" v="1501"/>
          <ac:picMkLst>
            <pc:docMk/>
            <pc:sldMk cId="903636411" sldId="369"/>
            <ac:picMk id="14" creationId="{FFC9AB6E-A04D-47E3-266F-6B5B86546277}"/>
          </ac:picMkLst>
        </pc:picChg>
        <pc:picChg chg="mod">
          <ac:chgData name="Pradeep Chaturvedi" userId="1d990e0e-3e19-4d52-bc5f-8eac18dc981e" providerId="ADAL" clId="{FCC54F75-E7BA-464A-BE4E-5D0446D01CE2}" dt="2023-06-03T05:42:48.223" v="1501"/>
          <ac:picMkLst>
            <pc:docMk/>
            <pc:sldMk cId="903636411" sldId="369"/>
            <ac:picMk id="15" creationId="{1300F3C3-DF07-44A4-CD5C-FE118C59C879}"/>
          </ac:picMkLst>
        </pc:picChg>
        <pc:picChg chg="mod">
          <ac:chgData name="Pradeep Chaturvedi" userId="1d990e0e-3e19-4d52-bc5f-8eac18dc981e" providerId="ADAL" clId="{FCC54F75-E7BA-464A-BE4E-5D0446D01CE2}" dt="2023-06-03T05:42:48.223" v="1501"/>
          <ac:picMkLst>
            <pc:docMk/>
            <pc:sldMk cId="903636411" sldId="369"/>
            <ac:picMk id="16" creationId="{FD8EB0FC-A7AC-6072-F944-296B9DB4EAB6}"/>
          </ac:picMkLst>
        </pc:picChg>
      </pc:sldChg>
      <pc:sldChg chg="addSp delSp modSp add ord modTransition modAnim">
        <pc:chgData name="Pradeep Chaturvedi" userId="1d990e0e-3e19-4d52-bc5f-8eac18dc981e" providerId="ADAL" clId="{FCC54F75-E7BA-464A-BE4E-5D0446D01CE2}" dt="2023-06-05T13:15:26.387" v="4694"/>
        <pc:sldMkLst>
          <pc:docMk/>
          <pc:sldMk cId="1902646835" sldId="370"/>
        </pc:sldMkLst>
        <pc:spChg chg="add del mod">
          <ac:chgData name="Pradeep Chaturvedi" userId="1d990e0e-3e19-4d52-bc5f-8eac18dc981e" providerId="ADAL" clId="{FCC54F75-E7BA-464A-BE4E-5D0446D01CE2}" dt="2023-06-03T05:44:27.680" v="1510"/>
          <ac:spMkLst>
            <pc:docMk/>
            <pc:sldMk cId="1902646835" sldId="370"/>
            <ac:spMk id="2" creationId="{EC5E12D6-2F76-8CF7-1E34-7CC0AA724A0D}"/>
          </ac:spMkLst>
        </pc:spChg>
        <pc:spChg chg="add mod">
          <ac:chgData name="Pradeep Chaturvedi" userId="1d990e0e-3e19-4d52-bc5f-8eac18dc981e" providerId="ADAL" clId="{FCC54F75-E7BA-464A-BE4E-5D0446D01CE2}" dt="2023-06-03T05:44:29.730" v="1511"/>
          <ac:spMkLst>
            <pc:docMk/>
            <pc:sldMk cId="1902646835" sldId="370"/>
            <ac:spMk id="4" creationId="{7ED170D9-658D-67F4-12C9-A3A87A094D32}"/>
          </ac:spMkLst>
        </pc:spChg>
        <pc:picChg chg="add del mod">
          <ac:chgData name="Pradeep Chaturvedi" userId="1d990e0e-3e19-4d52-bc5f-8eac18dc981e" providerId="ADAL" clId="{FCC54F75-E7BA-464A-BE4E-5D0446D01CE2}" dt="2023-06-03T05:44:27.680" v="1510"/>
          <ac:picMkLst>
            <pc:docMk/>
            <pc:sldMk cId="1902646835" sldId="370"/>
            <ac:picMk id="3" creationId="{508ED8C4-BD08-1C92-F71B-E0470F99C9E2}"/>
          </ac:picMkLst>
        </pc:picChg>
        <pc:picChg chg="add mod">
          <ac:chgData name="Pradeep Chaturvedi" userId="1d990e0e-3e19-4d52-bc5f-8eac18dc981e" providerId="ADAL" clId="{FCC54F75-E7BA-464A-BE4E-5D0446D01CE2}" dt="2023-06-03T05:44:29.730" v="1511"/>
          <ac:picMkLst>
            <pc:docMk/>
            <pc:sldMk cId="1902646835" sldId="370"/>
            <ac:picMk id="5" creationId="{050792DC-AD9C-C3CD-1A33-DBE74A234C43}"/>
          </ac:picMkLst>
        </pc:picChg>
      </pc:sldChg>
      <pc:sldChg chg="addSp delSp modSp add mod ord modTransition delAnim modAnim">
        <pc:chgData name="Pradeep Chaturvedi" userId="1d990e0e-3e19-4d52-bc5f-8eac18dc981e" providerId="ADAL" clId="{FCC54F75-E7BA-464A-BE4E-5D0446D01CE2}" dt="2023-06-05T13:15:26.387" v="4694"/>
        <pc:sldMkLst>
          <pc:docMk/>
          <pc:sldMk cId="1271328446" sldId="371"/>
        </pc:sldMkLst>
        <pc:spChg chg="add mod">
          <ac:chgData name="Pradeep Chaturvedi" userId="1d990e0e-3e19-4d52-bc5f-8eac18dc981e" providerId="ADAL" clId="{FCC54F75-E7BA-464A-BE4E-5D0446D01CE2}" dt="2023-06-03T05:47:40.977" v="1582" actId="20577"/>
          <ac:spMkLst>
            <pc:docMk/>
            <pc:sldMk cId="1271328446" sldId="371"/>
            <ac:spMk id="2" creationId="{E1F89AFD-0440-79A3-02A3-4F37D64061FD}"/>
          </ac:spMkLst>
        </pc:spChg>
        <pc:spChg chg="del">
          <ac:chgData name="Pradeep Chaturvedi" userId="1d990e0e-3e19-4d52-bc5f-8eac18dc981e" providerId="ADAL" clId="{FCC54F75-E7BA-464A-BE4E-5D0446D01CE2}" dt="2023-06-03T05:44:49.157" v="1514" actId="478"/>
          <ac:spMkLst>
            <pc:docMk/>
            <pc:sldMk cId="1271328446" sldId="371"/>
            <ac:spMk id="4" creationId="{7ED170D9-658D-67F4-12C9-A3A87A094D32}"/>
          </ac:spMkLst>
        </pc:spChg>
        <pc:spChg chg="add mod">
          <ac:chgData name="Pradeep Chaturvedi" userId="1d990e0e-3e19-4d52-bc5f-8eac18dc981e" providerId="ADAL" clId="{FCC54F75-E7BA-464A-BE4E-5D0446D01CE2}" dt="2023-06-03T05:55:00.383" v="1817" actId="1076"/>
          <ac:spMkLst>
            <pc:docMk/>
            <pc:sldMk cId="1271328446" sldId="371"/>
            <ac:spMk id="9" creationId="{AE438BF4-A3A1-3B25-FEDB-81E60E0B3B0C}"/>
          </ac:spMkLst>
        </pc:spChg>
        <pc:spChg chg="add mod">
          <ac:chgData name="Pradeep Chaturvedi" userId="1d990e0e-3e19-4d52-bc5f-8eac18dc981e" providerId="ADAL" clId="{FCC54F75-E7BA-464A-BE4E-5D0446D01CE2}" dt="2023-06-03T05:54:55.257" v="1816" actId="1076"/>
          <ac:spMkLst>
            <pc:docMk/>
            <pc:sldMk cId="1271328446" sldId="371"/>
            <ac:spMk id="10" creationId="{79F43C2D-E70F-534B-61CD-FB5F49AF5553}"/>
          </ac:spMkLst>
        </pc:spChg>
        <pc:spChg chg="add mod">
          <ac:chgData name="Pradeep Chaturvedi" userId="1d990e0e-3e19-4d52-bc5f-8eac18dc981e" providerId="ADAL" clId="{FCC54F75-E7BA-464A-BE4E-5D0446D01CE2}" dt="2023-06-03T05:54:51.715" v="1815" actId="1076"/>
          <ac:spMkLst>
            <pc:docMk/>
            <pc:sldMk cId="1271328446" sldId="371"/>
            <ac:spMk id="11" creationId="{B65AE353-2528-5B6C-9512-6CC19C69CDAB}"/>
          </ac:spMkLst>
        </pc:spChg>
        <pc:spChg chg="add del mod">
          <ac:chgData name="Pradeep Chaturvedi" userId="1d990e0e-3e19-4d52-bc5f-8eac18dc981e" providerId="ADAL" clId="{FCC54F75-E7BA-464A-BE4E-5D0446D01CE2}" dt="2023-06-03T05:54:44.337" v="1814" actId="478"/>
          <ac:spMkLst>
            <pc:docMk/>
            <pc:sldMk cId="1271328446" sldId="371"/>
            <ac:spMk id="12" creationId="{2B2D8A51-0062-32ED-BA77-AD08576D29D1}"/>
          </ac:spMkLst>
        </pc:spChg>
        <pc:grpChg chg="add mod">
          <ac:chgData name="Pradeep Chaturvedi" userId="1d990e0e-3e19-4d52-bc5f-8eac18dc981e" providerId="ADAL" clId="{FCC54F75-E7BA-464A-BE4E-5D0446D01CE2}" dt="2023-06-03T05:48:14.157" v="1584" actId="14100"/>
          <ac:grpSpMkLst>
            <pc:docMk/>
            <pc:sldMk cId="1271328446" sldId="371"/>
            <ac:grpSpMk id="3" creationId="{7935831A-12A0-4636-9EEF-03AC8FC978F1}"/>
          </ac:grpSpMkLst>
        </pc:grpChg>
        <pc:picChg chg="del">
          <ac:chgData name="Pradeep Chaturvedi" userId="1d990e0e-3e19-4d52-bc5f-8eac18dc981e" providerId="ADAL" clId="{FCC54F75-E7BA-464A-BE4E-5D0446D01CE2}" dt="2023-06-03T05:44:51.185" v="1515" actId="478"/>
          <ac:picMkLst>
            <pc:docMk/>
            <pc:sldMk cId="1271328446" sldId="371"/>
            <ac:picMk id="5" creationId="{050792DC-AD9C-C3CD-1A33-DBE74A234C43}"/>
          </ac:picMkLst>
        </pc:picChg>
        <pc:picChg chg="mod">
          <ac:chgData name="Pradeep Chaturvedi" userId="1d990e0e-3e19-4d52-bc5f-8eac18dc981e" providerId="ADAL" clId="{FCC54F75-E7BA-464A-BE4E-5D0446D01CE2}" dt="2023-06-03T05:48:05.459" v="1583"/>
          <ac:picMkLst>
            <pc:docMk/>
            <pc:sldMk cId="1271328446" sldId="371"/>
            <ac:picMk id="6" creationId="{53DC1F4D-A43C-B2A0-33B3-AB3A455C83D9}"/>
          </ac:picMkLst>
        </pc:picChg>
        <pc:picChg chg="mod">
          <ac:chgData name="Pradeep Chaturvedi" userId="1d990e0e-3e19-4d52-bc5f-8eac18dc981e" providerId="ADAL" clId="{FCC54F75-E7BA-464A-BE4E-5D0446D01CE2}" dt="2023-06-03T05:48:05.459" v="1583"/>
          <ac:picMkLst>
            <pc:docMk/>
            <pc:sldMk cId="1271328446" sldId="371"/>
            <ac:picMk id="7" creationId="{ED0EA850-83E0-524D-B006-4F3702FD734E}"/>
          </ac:picMkLst>
        </pc:picChg>
        <pc:picChg chg="mod">
          <ac:chgData name="Pradeep Chaturvedi" userId="1d990e0e-3e19-4d52-bc5f-8eac18dc981e" providerId="ADAL" clId="{FCC54F75-E7BA-464A-BE4E-5D0446D01CE2}" dt="2023-06-03T05:48:05.459" v="1583"/>
          <ac:picMkLst>
            <pc:docMk/>
            <pc:sldMk cId="1271328446" sldId="371"/>
            <ac:picMk id="8" creationId="{E80340A3-9054-1D85-84C8-73231162A657}"/>
          </ac:picMkLst>
        </pc:picChg>
      </pc:sldChg>
      <pc:sldChg chg="addSp delSp modSp add mod ord modTransition delAnim modAnim">
        <pc:chgData name="Pradeep Chaturvedi" userId="1d990e0e-3e19-4d52-bc5f-8eac18dc981e" providerId="ADAL" clId="{FCC54F75-E7BA-464A-BE4E-5D0446D01CE2}" dt="2023-06-05T18:23:49.481" v="4902" actId="20577"/>
        <pc:sldMkLst>
          <pc:docMk/>
          <pc:sldMk cId="4026468499" sldId="372"/>
        </pc:sldMkLst>
        <pc:spChg chg="add mod">
          <ac:chgData name="Pradeep Chaturvedi" userId="1d990e0e-3e19-4d52-bc5f-8eac18dc981e" providerId="ADAL" clId="{FCC54F75-E7BA-464A-BE4E-5D0446D01CE2}" dt="2023-06-03T07:10:38.591" v="2578" actId="20577"/>
          <ac:spMkLst>
            <pc:docMk/>
            <pc:sldMk cId="4026468499" sldId="372"/>
            <ac:spMk id="2" creationId="{F2E4DCC9-4D58-E6C4-0FC7-088B9824064E}"/>
          </ac:spMkLst>
        </pc:spChg>
        <pc:spChg chg="del">
          <ac:chgData name="Pradeep Chaturvedi" userId="1d990e0e-3e19-4d52-bc5f-8eac18dc981e" providerId="ADAL" clId="{FCC54F75-E7BA-464A-BE4E-5D0446D01CE2}" dt="2023-06-03T05:44:56.754" v="1517" actId="478"/>
          <ac:spMkLst>
            <pc:docMk/>
            <pc:sldMk cId="4026468499" sldId="372"/>
            <ac:spMk id="4" creationId="{7ED170D9-658D-67F4-12C9-A3A87A094D32}"/>
          </ac:spMkLst>
        </pc:spChg>
        <pc:spChg chg="add mod">
          <ac:chgData name="Pradeep Chaturvedi" userId="1d990e0e-3e19-4d52-bc5f-8eac18dc981e" providerId="ADAL" clId="{FCC54F75-E7BA-464A-BE4E-5D0446D01CE2}" dt="2023-06-03T06:18:30.608" v="2020" actId="1036"/>
          <ac:spMkLst>
            <pc:docMk/>
            <pc:sldMk cId="4026468499" sldId="372"/>
            <ac:spMk id="6" creationId="{53F1A861-53B9-9539-399A-5F1376EDA8B5}"/>
          </ac:spMkLst>
        </pc:spChg>
        <pc:spChg chg="add mod">
          <ac:chgData name="Pradeep Chaturvedi" userId="1d990e0e-3e19-4d52-bc5f-8eac18dc981e" providerId="ADAL" clId="{FCC54F75-E7BA-464A-BE4E-5D0446D01CE2}" dt="2023-06-03T06:18:30.608" v="2020" actId="1036"/>
          <ac:spMkLst>
            <pc:docMk/>
            <pc:sldMk cId="4026468499" sldId="372"/>
            <ac:spMk id="7" creationId="{E5227E77-8D91-2D42-F5FB-AC9A6964378C}"/>
          </ac:spMkLst>
        </pc:spChg>
        <pc:spChg chg="add mod">
          <ac:chgData name="Pradeep Chaturvedi" userId="1d990e0e-3e19-4d52-bc5f-8eac18dc981e" providerId="ADAL" clId="{FCC54F75-E7BA-464A-BE4E-5D0446D01CE2}" dt="2023-06-03T06:18:30.608" v="2020" actId="1036"/>
          <ac:spMkLst>
            <pc:docMk/>
            <pc:sldMk cId="4026468499" sldId="372"/>
            <ac:spMk id="8" creationId="{428F23B2-C05A-D72C-2742-870DC0B90AD1}"/>
          </ac:spMkLst>
        </pc:spChg>
        <pc:spChg chg="add mod">
          <ac:chgData name="Pradeep Chaturvedi" userId="1d990e0e-3e19-4d52-bc5f-8eac18dc981e" providerId="ADAL" clId="{FCC54F75-E7BA-464A-BE4E-5D0446D01CE2}" dt="2023-06-03T06:18:30.608" v="2020" actId="1036"/>
          <ac:spMkLst>
            <pc:docMk/>
            <pc:sldMk cId="4026468499" sldId="372"/>
            <ac:spMk id="9" creationId="{87D1A9AD-927E-0F6E-711E-88E9D24F5F15}"/>
          </ac:spMkLst>
        </pc:spChg>
        <pc:spChg chg="add mod">
          <ac:chgData name="Pradeep Chaturvedi" userId="1d990e0e-3e19-4d52-bc5f-8eac18dc981e" providerId="ADAL" clId="{FCC54F75-E7BA-464A-BE4E-5D0446D01CE2}" dt="2023-06-05T12:53:20.674" v="4254" actId="20577"/>
          <ac:spMkLst>
            <pc:docMk/>
            <pc:sldMk cId="4026468499" sldId="372"/>
            <ac:spMk id="11" creationId="{9CC6A6E9-BB01-0213-C9A1-D23A1765F8F8}"/>
          </ac:spMkLst>
        </pc:spChg>
        <pc:spChg chg="add mod">
          <ac:chgData name="Pradeep Chaturvedi" userId="1d990e0e-3e19-4d52-bc5f-8eac18dc981e" providerId="ADAL" clId="{FCC54F75-E7BA-464A-BE4E-5D0446D01CE2}" dt="2023-06-05T18:23:39.888" v="4898" actId="20577"/>
          <ac:spMkLst>
            <pc:docMk/>
            <pc:sldMk cId="4026468499" sldId="372"/>
            <ac:spMk id="12" creationId="{4DEC1E1D-6BB1-6B64-3A9C-7BBEFBFE6264}"/>
          </ac:spMkLst>
        </pc:spChg>
        <pc:spChg chg="add mod">
          <ac:chgData name="Pradeep Chaturvedi" userId="1d990e0e-3e19-4d52-bc5f-8eac18dc981e" providerId="ADAL" clId="{FCC54F75-E7BA-464A-BE4E-5D0446D01CE2}" dt="2023-06-05T18:23:34.970" v="4896" actId="20577"/>
          <ac:spMkLst>
            <pc:docMk/>
            <pc:sldMk cId="4026468499" sldId="372"/>
            <ac:spMk id="13" creationId="{56CCDD07-E990-A7BA-B26C-E02821AA2882}"/>
          </ac:spMkLst>
        </pc:spChg>
        <pc:spChg chg="add mod">
          <ac:chgData name="Pradeep Chaturvedi" userId="1d990e0e-3e19-4d52-bc5f-8eac18dc981e" providerId="ADAL" clId="{FCC54F75-E7BA-464A-BE4E-5D0446D01CE2}" dt="2023-06-03T06:56:59.758" v="2434" actId="20577"/>
          <ac:spMkLst>
            <pc:docMk/>
            <pc:sldMk cId="4026468499" sldId="372"/>
            <ac:spMk id="14" creationId="{9CDFA81B-BC9D-5EC6-5840-59ACCF9442EE}"/>
          </ac:spMkLst>
        </pc:spChg>
        <pc:spChg chg="add mod">
          <ac:chgData name="Pradeep Chaturvedi" userId="1d990e0e-3e19-4d52-bc5f-8eac18dc981e" providerId="ADAL" clId="{FCC54F75-E7BA-464A-BE4E-5D0446D01CE2}" dt="2023-06-05T18:23:49.481" v="4902" actId="20577"/>
          <ac:spMkLst>
            <pc:docMk/>
            <pc:sldMk cId="4026468499" sldId="372"/>
            <ac:spMk id="15" creationId="{0A601827-1754-B40E-9D13-0FEE515372CC}"/>
          </ac:spMkLst>
        </pc:spChg>
        <pc:picChg chg="add mod">
          <ac:chgData name="Pradeep Chaturvedi" userId="1d990e0e-3e19-4d52-bc5f-8eac18dc981e" providerId="ADAL" clId="{FCC54F75-E7BA-464A-BE4E-5D0446D01CE2}" dt="2023-06-03T06:18:30.608" v="2020" actId="1036"/>
          <ac:picMkLst>
            <pc:docMk/>
            <pc:sldMk cId="4026468499" sldId="372"/>
            <ac:picMk id="3" creationId="{00F37588-082E-F902-46CB-4C1B44C7562C}"/>
          </ac:picMkLst>
        </pc:picChg>
        <pc:picChg chg="del">
          <ac:chgData name="Pradeep Chaturvedi" userId="1d990e0e-3e19-4d52-bc5f-8eac18dc981e" providerId="ADAL" clId="{FCC54F75-E7BA-464A-BE4E-5D0446D01CE2}" dt="2023-06-03T05:44:55.190" v="1516" actId="478"/>
          <ac:picMkLst>
            <pc:docMk/>
            <pc:sldMk cId="4026468499" sldId="372"/>
            <ac:picMk id="5" creationId="{050792DC-AD9C-C3CD-1A33-DBE74A234C43}"/>
          </ac:picMkLst>
        </pc:picChg>
        <pc:picChg chg="add mod">
          <ac:chgData name="Pradeep Chaturvedi" userId="1d990e0e-3e19-4d52-bc5f-8eac18dc981e" providerId="ADAL" clId="{FCC54F75-E7BA-464A-BE4E-5D0446D01CE2}" dt="2023-06-03T06:19:03.418" v="2026" actId="1076"/>
          <ac:picMkLst>
            <pc:docMk/>
            <pc:sldMk cId="4026468499" sldId="372"/>
            <ac:picMk id="10" creationId="{2BD08138-3499-3873-B41C-DCCBDD935D76}"/>
          </ac:picMkLst>
        </pc:picChg>
      </pc:sldChg>
      <pc:sldChg chg="addSp delSp modSp add mod ord modTransition modAnim">
        <pc:chgData name="Pradeep Chaturvedi" userId="1d990e0e-3e19-4d52-bc5f-8eac18dc981e" providerId="ADAL" clId="{FCC54F75-E7BA-464A-BE4E-5D0446D01CE2}" dt="2023-06-05T13:15:26.387" v="4694"/>
        <pc:sldMkLst>
          <pc:docMk/>
          <pc:sldMk cId="4236328991" sldId="373"/>
        </pc:sldMkLst>
        <pc:spChg chg="add del mod">
          <ac:chgData name="Pradeep Chaturvedi" userId="1d990e0e-3e19-4d52-bc5f-8eac18dc981e" providerId="ADAL" clId="{FCC54F75-E7BA-464A-BE4E-5D0446D01CE2}" dt="2023-06-03T05:56:26.250" v="1831"/>
          <ac:spMkLst>
            <pc:docMk/>
            <pc:sldMk cId="4236328991" sldId="373"/>
            <ac:spMk id="2" creationId="{5A4E6286-70CA-ABB4-C0EC-0BF621CA308B}"/>
          </ac:spMkLst>
        </pc:spChg>
        <pc:spChg chg="add mod">
          <ac:chgData name="Pradeep Chaturvedi" userId="1d990e0e-3e19-4d52-bc5f-8eac18dc981e" providerId="ADAL" clId="{FCC54F75-E7BA-464A-BE4E-5D0446D01CE2}" dt="2023-06-03T05:56:28.465" v="1832"/>
          <ac:spMkLst>
            <pc:docMk/>
            <pc:sldMk cId="4236328991" sldId="373"/>
            <ac:spMk id="4" creationId="{5FC7D761-58EE-C6DF-9FE9-1301BEE6596B}"/>
          </ac:spMkLst>
        </pc:spChg>
        <pc:spChg chg="mod">
          <ac:chgData name="Pradeep Chaturvedi" userId="1d990e0e-3e19-4d52-bc5f-8eac18dc981e" providerId="ADAL" clId="{FCC54F75-E7BA-464A-BE4E-5D0446D01CE2}" dt="2023-06-03T06:02:03.780" v="1836" actId="207"/>
          <ac:spMkLst>
            <pc:docMk/>
            <pc:sldMk cId="4236328991" sldId="373"/>
            <ac:spMk id="7" creationId="{6B244512-C449-76BF-BF3F-C1F152514720}"/>
          </ac:spMkLst>
        </pc:spChg>
        <pc:spChg chg="mod">
          <ac:chgData name="Pradeep Chaturvedi" userId="1d990e0e-3e19-4d52-bc5f-8eac18dc981e" providerId="ADAL" clId="{FCC54F75-E7BA-464A-BE4E-5D0446D01CE2}" dt="2023-06-03T06:02:03.780" v="1836" actId="207"/>
          <ac:spMkLst>
            <pc:docMk/>
            <pc:sldMk cId="4236328991" sldId="373"/>
            <ac:spMk id="8" creationId="{4CC52F83-5075-1830-F719-136792BB514B}"/>
          </ac:spMkLst>
        </pc:spChg>
        <pc:spChg chg="mod">
          <ac:chgData name="Pradeep Chaturvedi" userId="1d990e0e-3e19-4d52-bc5f-8eac18dc981e" providerId="ADAL" clId="{FCC54F75-E7BA-464A-BE4E-5D0446D01CE2}" dt="2023-06-03T06:02:03.780" v="1836" actId="207"/>
          <ac:spMkLst>
            <pc:docMk/>
            <pc:sldMk cId="4236328991" sldId="373"/>
            <ac:spMk id="9" creationId="{A8449FFD-F4C1-C1D5-0D3F-A5450BCCF59B}"/>
          </ac:spMkLst>
        </pc:spChg>
        <pc:spChg chg="mod">
          <ac:chgData name="Pradeep Chaturvedi" userId="1d990e0e-3e19-4d52-bc5f-8eac18dc981e" providerId="ADAL" clId="{FCC54F75-E7BA-464A-BE4E-5D0446D01CE2}" dt="2023-06-03T06:02:03.780" v="1836" actId="207"/>
          <ac:spMkLst>
            <pc:docMk/>
            <pc:sldMk cId="4236328991" sldId="373"/>
            <ac:spMk id="10" creationId="{2840A6DF-3FC6-D502-F91C-51FAEC8BF267}"/>
          </ac:spMkLst>
        </pc:spChg>
        <pc:spChg chg="mod">
          <ac:chgData name="Pradeep Chaturvedi" userId="1d990e0e-3e19-4d52-bc5f-8eac18dc981e" providerId="ADAL" clId="{FCC54F75-E7BA-464A-BE4E-5D0446D01CE2}" dt="2023-06-03T06:02:03.780" v="1836" actId="207"/>
          <ac:spMkLst>
            <pc:docMk/>
            <pc:sldMk cId="4236328991" sldId="373"/>
            <ac:spMk id="11" creationId="{3B2D390F-B58C-273C-84C0-9D4FDBE8A94C}"/>
          </ac:spMkLst>
        </pc:spChg>
        <pc:spChg chg="add mod">
          <ac:chgData name="Pradeep Chaturvedi" userId="1d990e0e-3e19-4d52-bc5f-8eac18dc981e" providerId="ADAL" clId="{FCC54F75-E7BA-464A-BE4E-5D0446D01CE2}" dt="2023-06-03T07:07:43.662" v="2529" actId="1076"/>
          <ac:spMkLst>
            <pc:docMk/>
            <pc:sldMk cId="4236328991" sldId="373"/>
            <ac:spMk id="12" creationId="{E3C8FF35-F8EA-0F00-59F8-4F03E1C2E862}"/>
          </ac:spMkLst>
        </pc:spChg>
        <pc:spChg chg="mod">
          <ac:chgData name="Pradeep Chaturvedi" userId="1d990e0e-3e19-4d52-bc5f-8eac18dc981e" providerId="ADAL" clId="{FCC54F75-E7BA-464A-BE4E-5D0446D01CE2}" dt="2023-06-03T06:04:17.849" v="1879" actId="1076"/>
          <ac:spMkLst>
            <pc:docMk/>
            <pc:sldMk cId="4236328991" sldId="373"/>
            <ac:spMk id="14" creationId="{DE185338-7482-96ED-3AB1-21E2A342535B}"/>
          </ac:spMkLst>
        </pc:spChg>
        <pc:spChg chg="mod">
          <ac:chgData name="Pradeep Chaturvedi" userId="1d990e0e-3e19-4d52-bc5f-8eac18dc981e" providerId="ADAL" clId="{FCC54F75-E7BA-464A-BE4E-5D0446D01CE2}" dt="2023-06-03T06:07:45.916" v="1900" actId="14100"/>
          <ac:spMkLst>
            <pc:docMk/>
            <pc:sldMk cId="4236328991" sldId="373"/>
            <ac:spMk id="15" creationId="{57964268-1F71-C0BA-583C-9271C0490A25}"/>
          </ac:spMkLst>
        </pc:spChg>
        <pc:spChg chg="mod">
          <ac:chgData name="Pradeep Chaturvedi" userId="1d990e0e-3e19-4d52-bc5f-8eac18dc981e" providerId="ADAL" clId="{FCC54F75-E7BA-464A-BE4E-5D0446D01CE2}" dt="2023-06-03T06:06:14.974" v="1891" actId="948"/>
          <ac:spMkLst>
            <pc:docMk/>
            <pc:sldMk cId="4236328991" sldId="373"/>
            <ac:spMk id="16" creationId="{5D9904A0-676A-9A3E-8C43-45888016BA20}"/>
          </ac:spMkLst>
        </pc:spChg>
        <pc:spChg chg="mod">
          <ac:chgData name="Pradeep Chaturvedi" userId="1d990e0e-3e19-4d52-bc5f-8eac18dc981e" providerId="ADAL" clId="{FCC54F75-E7BA-464A-BE4E-5D0446D01CE2}" dt="2023-06-03T06:03:10.480" v="1846"/>
          <ac:spMkLst>
            <pc:docMk/>
            <pc:sldMk cId="4236328991" sldId="373"/>
            <ac:spMk id="17" creationId="{47036971-AB81-7FED-0350-7D1F01E5EDB4}"/>
          </ac:spMkLst>
        </pc:spChg>
        <pc:spChg chg="mod">
          <ac:chgData name="Pradeep Chaturvedi" userId="1d990e0e-3e19-4d52-bc5f-8eac18dc981e" providerId="ADAL" clId="{FCC54F75-E7BA-464A-BE4E-5D0446D01CE2}" dt="2023-06-03T06:03:10.480" v="1846"/>
          <ac:spMkLst>
            <pc:docMk/>
            <pc:sldMk cId="4236328991" sldId="373"/>
            <ac:spMk id="18" creationId="{33A652BF-CFF3-0D38-D753-BF6F11B10FB7}"/>
          </ac:spMkLst>
        </pc:spChg>
        <pc:spChg chg="add del mod">
          <ac:chgData name="Pradeep Chaturvedi" userId="1d990e0e-3e19-4d52-bc5f-8eac18dc981e" providerId="ADAL" clId="{FCC54F75-E7BA-464A-BE4E-5D0446D01CE2}" dt="2023-06-03T06:08:08.824" v="1903" actId="478"/>
          <ac:spMkLst>
            <pc:docMk/>
            <pc:sldMk cId="4236328991" sldId="373"/>
            <ac:spMk id="19" creationId="{813F848B-D0C9-ADA1-D26A-2BC859670829}"/>
          </ac:spMkLst>
        </pc:spChg>
        <pc:spChg chg="mod topLvl">
          <ac:chgData name="Pradeep Chaturvedi" userId="1d990e0e-3e19-4d52-bc5f-8eac18dc981e" providerId="ADAL" clId="{FCC54F75-E7BA-464A-BE4E-5D0446D01CE2}" dt="2023-06-03T07:07:42.758" v="2528" actId="164"/>
          <ac:spMkLst>
            <pc:docMk/>
            <pc:sldMk cId="4236328991" sldId="373"/>
            <ac:spMk id="21" creationId="{51B252A6-44CD-7D27-2224-A7E3DFE6AB86}"/>
          </ac:spMkLst>
        </pc:spChg>
        <pc:spChg chg="mod topLvl">
          <ac:chgData name="Pradeep Chaturvedi" userId="1d990e0e-3e19-4d52-bc5f-8eac18dc981e" providerId="ADAL" clId="{FCC54F75-E7BA-464A-BE4E-5D0446D01CE2}" dt="2023-06-03T07:07:42.758" v="2528" actId="164"/>
          <ac:spMkLst>
            <pc:docMk/>
            <pc:sldMk cId="4236328991" sldId="373"/>
            <ac:spMk id="22" creationId="{45286833-2B1E-BE87-1FCA-227E7FB39646}"/>
          </ac:spMkLst>
        </pc:spChg>
        <pc:spChg chg="mod topLvl">
          <ac:chgData name="Pradeep Chaturvedi" userId="1d990e0e-3e19-4d52-bc5f-8eac18dc981e" providerId="ADAL" clId="{FCC54F75-E7BA-464A-BE4E-5D0446D01CE2}" dt="2023-06-03T07:07:42.758" v="2528" actId="164"/>
          <ac:spMkLst>
            <pc:docMk/>
            <pc:sldMk cId="4236328991" sldId="373"/>
            <ac:spMk id="23" creationId="{DD9E730F-BC04-B136-64BE-DA63BC02B124}"/>
          </ac:spMkLst>
        </pc:spChg>
        <pc:spChg chg="mod topLvl">
          <ac:chgData name="Pradeep Chaturvedi" userId="1d990e0e-3e19-4d52-bc5f-8eac18dc981e" providerId="ADAL" clId="{FCC54F75-E7BA-464A-BE4E-5D0446D01CE2}" dt="2023-06-03T07:07:42.758" v="2528" actId="164"/>
          <ac:spMkLst>
            <pc:docMk/>
            <pc:sldMk cId="4236328991" sldId="373"/>
            <ac:spMk id="24" creationId="{649B66C3-7C5E-E13A-E9CF-6883EEB11D83}"/>
          </ac:spMkLst>
        </pc:spChg>
        <pc:spChg chg="mod topLvl">
          <ac:chgData name="Pradeep Chaturvedi" userId="1d990e0e-3e19-4d52-bc5f-8eac18dc981e" providerId="ADAL" clId="{FCC54F75-E7BA-464A-BE4E-5D0446D01CE2}" dt="2023-06-03T07:07:42.758" v="2528" actId="164"/>
          <ac:spMkLst>
            <pc:docMk/>
            <pc:sldMk cId="4236328991" sldId="373"/>
            <ac:spMk id="25" creationId="{CF0BAA68-1DDF-A8E5-49A0-A95B27C2548A}"/>
          </ac:spMkLst>
        </pc:spChg>
        <pc:grpChg chg="add del mod">
          <ac:chgData name="Pradeep Chaturvedi" userId="1d990e0e-3e19-4d52-bc5f-8eac18dc981e" providerId="ADAL" clId="{FCC54F75-E7BA-464A-BE4E-5D0446D01CE2}" dt="2023-06-03T06:02:27.821" v="1837" actId="478"/>
          <ac:grpSpMkLst>
            <pc:docMk/>
            <pc:sldMk cId="4236328991" sldId="373"/>
            <ac:grpSpMk id="6" creationId="{1712ED3D-40A3-A131-716D-F643E5EC0263}"/>
          </ac:grpSpMkLst>
        </pc:grpChg>
        <pc:grpChg chg="add del mod">
          <ac:chgData name="Pradeep Chaturvedi" userId="1d990e0e-3e19-4d52-bc5f-8eac18dc981e" providerId="ADAL" clId="{FCC54F75-E7BA-464A-BE4E-5D0446D01CE2}" dt="2023-06-03T06:08:06.333" v="1902" actId="478"/>
          <ac:grpSpMkLst>
            <pc:docMk/>
            <pc:sldMk cId="4236328991" sldId="373"/>
            <ac:grpSpMk id="13" creationId="{99ECB859-A454-FECC-D00E-65F97687326E}"/>
          </ac:grpSpMkLst>
        </pc:grpChg>
        <pc:grpChg chg="add del mod">
          <ac:chgData name="Pradeep Chaturvedi" userId="1d990e0e-3e19-4d52-bc5f-8eac18dc981e" providerId="ADAL" clId="{FCC54F75-E7BA-464A-BE4E-5D0446D01CE2}" dt="2023-06-03T07:07:36.699" v="2527" actId="165"/>
          <ac:grpSpMkLst>
            <pc:docMk/>
            <pc:sldMk cId="4236328991" sldId="373"/>
            <ac:grpSpMk id="20" creationId="{0ED8E826-C107-2C8C-495D-3CA525242B2B}"/>
          </ac:grpSpMkLst>
        </pc:grpChg>
        <pc:grpChg chg="add mod">
          <ac:chgData name="Pradeep Chaturvedi" userId="1d990e0e-3e19-4d52-bc5f-8eac18dc981e" providerId="ADAL" clId="{FCC54F75-E7BA-464A-BE4E-5D0446D01CE2}" dt="2023-06-03T07:07:42.758" v="2528" actId="164"/>
          <ac:grpSpMkLst>
            <pc:docMk/>
            <pc:sldMk cId="4236328991" sldId="373"/>
            <ac:grpSpMk id="26" creationId="{65617A53-9ADB-0F4A-A03C-18A2176906AC}"/>
          </ac:grpSpMkLst>
        </pc:grpChg>
        <pc:picChg chg="add del mod">
          <ac:chgData name="Pradeep Chaturvedi" userId="1d990e0e-3e19-4d52-bc5f-8eac18dc981e" providerId="ADAL" clId="{FCC54F75-E7BA-464A-BE4E-5D0446D01CE2}" dt="2023-06-03T05:56:26.250" v="1831"/>
          <ac:picMkLst>
            <pc:docMk/>
            <pc:sldMk cId="4236328991" sldId="373"/>
            <ac:picMk id="3" creationId="{4FAB70CA-62BE-298C-01D9-3C53BE1E618E}"/>
          </ac:picMkLst>
        </pc:picChg>
        <pc:picChg chg="add del mod">
          <ac:chgData name="Pradeep Chaturvedi" userId="1d990e0e-3e19-4d52-bc5f-8eac18dc981e" providerId="ADAL" clId="{FCC54F75-E7BA-464A-BE4E-5D0446D01CE2}" dt="2023-06-03T06:01:51.826" v="1833" actId="478"/>
          <ac:picMkLst>
            <pc:docMk/>
            <pc:sldMk cId="4236328991" sldId="373"/>
            <ac:picMk id="5" creationId="{524338EA-F9B5-3732-768E-FC488C1379A1}"/>
          </ac:picMkLst>
        </pc:picChg>
      </pc:sldChg>
      <pc:sldChg chg="add del">
        <pc:chgData name="Pradeep Chaturvedi" userId="1d990e0e-3e19-4d52-bc5f-8eac18dc981e" providerId="ADAL" clId="{FCC54F75-E7BA-464A-BE4E-5D0446D01CE2}" dt="2023-06-03T06:21:50.257" v="2073" actId="47"/>
        <pc:sldMkLst>
          <pc:docMk/>
          <pc:sldMk cId="237875306" sldId="374"/>
        </pc:sldMkLst>
      </pc:sldChg>
      <pc:sldChg chg="addSp modSp add mod modTransition modAnim">
        <pc:chgData name="Pradeep Chaturvedi" userId="1d990e0e-3e19-4d52-bc5f-8eac18dc981e" providerId="ADAL" clId="{FCC54F75-E7BA-464A-BE4E-5D0446D01CE2}" dt="2023-06-05T13:15:26.387" v="4694"/>
        <pc:sldMkLst>
          <pc:docMk/>
          <pc:sldMk cId="2303436116" sldId="375"/>
        </pc:sldMkLst>
        <pc:spChg chg="add mod">
          <ac:chgData name="Pradeep Chaturvedi" userId="1d990e0e-3e19-4d52-bc5f-8eac18dc981e" providerId="ADAL" clId="{FCC54F75-E7BA-464A-BE4E-5D0446D01CE2}" dt="2023-06-03T06:11:08.738" v="1993" actId="1035"/>
          <ac:spMkLst>
            <pc:docMk/>
            <pc:sldMk cId="2303436116" sldId="375"/>
            <ac:spMk id="2" creationId="{11FF3C4C-1079-6B39-D46E-DEBF5DB9BF3D}"/>
          </ac:spMkLst>
        </pc:spChg>
        <pc:spChg chg="add mod">
          <ac:chgData name="Pradeep Chaturvedi" userId="1d990e0e-3e19-4d52-bc5f-8eac18dc981e" providerId="ADAL" clId="{FCC54F75-E7BA-464A-BE4E-5D0446D01CE2}" dt="2023-06-03T06:11:01.639" v="1971" actId="1036"/>
          <ac:spMkLst>
            <pc:docMk/>
            <pc:sldMk cId="2303436116" sldId="375"/>
            <ac:spMk id="3" creationId="{34355BD1-9A37-0B6A-3442-DB7EE1F07976}"/>
          </ac:spMkLst>
        </pc:spChg>
        <pc:spChg chg="add mod">
          <ac:chgData name="Pradeep Chaturvedi" userId="1d990e0e-3e19-4d52-bc5f-8eac18dc981e" providerId="ADAL" clId="{FCC54F75-E7BA-464A-BE4E-5D0446D01CE2}" dt="2023-06-03T06:11:01.639" v="1971" actId="1036"/>
          <ac:spMkLst>
            <pc:docMk/>
            <pc:sldMk cId="2303436116" sldId="375"/>
            <ac:spMk id="4" creationId="{2DA0D6FA-395B-874C-A2C3-EBF8D9E6EBD6}"/>
          </ac:spMkLst>
        </pc:spChg>
        <pc:spChg chg="mod">
          <ac:chgData name="Pradeep Chaturvedi" userId="1d990e0e-3e19-4d52-bc5f-8eac18dc981e" providerId="ADAL" clId="{FCC54F75-E7BA-464A-BE4E-5D0446D01CE2}" dt="2023-06-03T06:10:56.301" v="1954"/>
          <ac:spMkLst>
            <pc:docMk/>
            <pc:sldMk cId="2303436116" sldId="375"/>
            <ac:spMk id="6" creationId="{FBE973BA-1F1F-CFE7-0B45-2EFB8A712A9D}"/>
          </ac:spMkLst>
        </pc:spChg>
        <pc:spChg chg="mod">
          <ac:chgData name="Pradeep Chaturvedi" userId="1d990e0e-3e19-4d52-bc5f-8eac18dc981e" providerId="ADAL" clId="{FCC54F75-E7BA-464A-BE4E-5D0446D01CE2}" dt="2023-06-03T06:10:56.301" v="1954"/>
          <ac:spMkLst>
            <pc:docMk/>
            <pc:sldMk cId="2303436116" sldId="375"/>
            <ac:spMk id="9" creationId="{8355C686-3EA4-6F5F-CC74-BB97690F4B5E}"/>
          </ac:spMkLst>
        </pc:spChg>
        <pc:spChg chg="mod">
          <ac:chgData name="Pradeep Chaturvedi" userId="1d990e0e-3e19-4d52-bc5f-8eac18dc981e" providerId="ADAL" clId="{FCC54F75-E7BA-464A-BE4E-5D0446D01CE2}" dt="2023-06-03T06:10:56.301" v="1954"/>
          <ac:spMkLst>
            <pc:docMk/>
            <pc:sldMk cId="2303436116" sldId="375"/>
            <ac:spMk id="12" creationId="{5C0A35E3-431E-04E5-BE66-5F099B908ACA}"/>
          </ac:spMkLst>
        </pc:spChg>
        <pc:spChg chg="mod">
          <ac:chgData name="Pradeep Chaturvedi" userId="1d990e0e-3e19-4d52-bc5f-8eac18dc981e" providerId="ADAL" clId="{FCC54F75-E7BA-464A-BE4E-5D0446D01CE2}" dt="2023-06-03T06:10:56.301" v="1954"/>
          <ac:spMkLst>
            <pc:docMk/>
            <pc:sldMk cId="2303436116" sldId="375"/>
            <ac:spMk id="15" creationId="{BE225AEC-6E56-3528-AD3F-54408C06C2A9}"/>
          </ac:spMkLst>
        </pc:spChg>
        <pc:spChg chg="add mod">
          <ac:chgData name="Pradeep Chaturvedi" userId="1d990e0e-3e19-4d52-bc5f-8eac18dc981e" providerId="ADAL" clId="{FCC54F75-E7BA-464A-BE4E-5D0446D01CE2}" dt="2023-06-03T06:11:01.639" v="1971" actId="1036"/>
          <ac:spMkLst>
            <pc:docMk/>
            <pc:sldMk cId="2303436116" sldId="375"/>
            <ac:spMk id="17" creationId="{FE1AF4A3-99DA-D3B8-A95D-A22A42B2EF9C}"/>
          </ac:spMkLst>
        </pc:spChg>
        <pc:spChg chg="mod">
          <ac:chgData name="Pradeep Chaturvedi" userId="1d990e0e-3e19-4d52-bc5f-8eac18dc981e" providerId="ADAL" clId="{FCC54F75-E7BA-464A-BE4E-5D0446D01CE2}" dt="2023-06-03T06:10:56.301" v="1954"/>
          <ac:spMkLst>
            <pc:docMk/>
            <pc:sldMk cId="2303436116" sldId="375"/>
            <ac:spMk id="19" creationId="{A0144565-CCBF-1349-A61B-3FFFB6E14DB0}"/>
          </ac:spMkLst>
        </pc:spChg>
        <pc:spChg chg="mod">
          <ac:chgData name="Pradeep Chaturvedi" userId="1d990e0e-3e19-4d52-bc5f-8eac18dc981e" providerId="ADAL" clId="{FCC54F75-E7BA-464A-BE4E-5D0446D01CE2}" dt="2023-06-03T06:10:56.301" v="1954"/>
          <ac:spMkLst>
            <pc:docMk/>
            <pc:sldMk cId="2303436116" sldId="375"/>
            <ac:spMk id="22" creationId="{CA257CF8-1A33-D534-104A-DE9ECD9F9A77}"/>
          </ac:spMkLst>
        </pc:spChg>
        <pc:spChg chg="add mod">
          <ac:chgData name="Pradeep Chaturvedi" userId="1d990e0e-3e19-4d52-bc5f-8eac18dc981e" providerId="ADAL" clId="{FCC54F75-E7BA-464A-BE4E-5D0446D01CE2}" dt="2023-06-05T05:43:01.967" v="3765" actId="207"/>
          <ac:spMkLst>
            <pc:docMk/>
            <pc:sldMk cId="2303436116" sldId="375"/>
            <ac:spMk id="24" creationId="{9D0D7165-D6FF-7E75-39BD-E405E05C43CA}"/>
          </ac:spMkLst>
        </pc:spChg>
        <pc:spChg chg="add mod">
          <ac:chgData name="Pradeep Chaturvedi" userId="1d990e0e-3e19-4d52-bc5f-8eac18dc981e" providerId="ADAL" clId="{FCC54F75-E7BA-464A-BE4E-5D0446D01CE2}" dt="2023-06-05T05:43:21.222" v="3766" actId="207"/>
          <ac:spMkLst>
            <pc:docMk/>
            <pc:sldMk cId="2303436116" sldId="375"/>
            <ac:spMk id="25" creationId="{EAABC4C1-CAA7-9A31-8D10-52A26FC06AA4}"/>
          </ac:spMkLst>
        </pc:spChg>
        <pc:spChg chg="add mod">
          <ac:chgData name="Pradeep Chaturvedi" userId="1d990e0e-3e19-4d52-bc5f-8eac18dc981e" providerId="ADAL" clId="{FCC54F75-E7BA-464A-BE4E-5D0446D01CE2}" dt="2023-06-05T05:43:31.470" v="3767" actId="207"/>
          <ac:spMkLst>
            <pc:docMk/>
            <pc:sldMk cId="2303436116" sldId="375"/>
            <ac:spMk id="26" creationId="{6B01246C-8AFA-F841-860E-CB9023663D73}"/>
          </ac:spMkLst>
        </pc:spChg>
        <pc:grpChg chg="add mod">
          <ac:chgData name="Pradeep Chaturvedi" userId="1d990e0e-3e19-4d52-bc5f-8eac18dc981e" providerId="ADAL" clId="{FCC54F75-E7BA-464A-BE4E-5D0446D01CE2}" dt="2023-06-03T06:11:01.639" v="1971" actId="1036"/>
          <ac:grpSpMkLst>
            <pc:docMk/>
            <pc:sldMk cId="2303436116" sldId="375"/>
            <ac:grpSpMk id="5" creationId="{B1487D6F-A071-579C-D92F-1599182A6E8C}"/>
          </ac:grpSpMkLst>
        </pc:grpChg>
        <pc:grpChg chg="add mod">
          <ac:chgData name="Pradeep Chaturvedi" userId="1d990e0e-3e19-4d52-bc5f-8eac18dc981e" providerId="ADAL" clId="{FCC54F75-E7BA-464A-BE4E-5D0446D01CE2}" dt="2023-06-03T06:11:01.639" v="1971" actId="1036"/>
          <ac:grpSpMkLst>
            <pc:docMk/>
            <pc:sldMk cId="2303436116" sldId="375"/>
            <ac:grpSpMk id="8" creationId="{7B231A4E-A9A0-DDA3-EAB6-6E9EF8186656}"/>
          </ac:grpSpMkLst>
        </pc:grpChg>
        <pc:grpChg chg="add mod">
          <ac:chgData name="Pradeep Chaturvedi" userId="1d990e0e-3e19-4d52-bc5f-8eac18dc981e" providerId="ADAL" clId="{FCC54F75-E7BA-464A-BE4E-5D0446D01CE2}" dt="2023-06-03T06:11:01.639" v="1971" actId="1036"/>
          <ac:grpSpMkLst>
            <pc:docMk/>
            <pc:sldMk cId="2303436116" sldId="375"/>
            <ac:grpSpMk id="11" creationId="{AEA414C9-BAA5-D9BF-45D1-397D75AC0374}"/>
          </ac:grpSpMkLst>
        </pc:grpChg>
        <pc:grpChg chg="add mod">
          <ac:chgData name="Pradeep Chaturvedi" userId="1d990e0e-3e19-4d52-bc5f-8eac18dc981e" providerId="ADAL" clId="{FCC54F75-E7BA-464A-BE4E-5D0446D01CE2}" dt="2023-06-03T06:11:01.639" v="1971" actId="1036"/>
          <ac:grpSpMkLst>
            <pc:docMk/>
            <pc:sldMk cId="2303436116" sldId="375"/>
            <ac:grpSpMk id="14" creationId="{12C1419B-1D57-0D2C-7826-3C9432BCD8DB}"/>
          </ac:grpSpMkLst>
        </pc:grpChg>
        <pc:grpChg chg="add mod">
          <ac:chgData name="Pradeep Chaturvedi" userId="1d990e0e-3e19-4d52-bc5f-8eac18dc981e" providerId="ADAL" clId="{FCC54F75-E7BA-464A-BE4E-5D0446D01CE2}" dt="2023-06-03T06:11:01.639" v="1971" actId="1036"/>
          <ac:grpSpMkLst>
            <pc:docMk/>
            <pc:sldMk cId="2303436116" sldId="375"/>
            <ac:grpSpMk id="18" creationId="{DC843B3F-FB4D-D568-2165-8AFC4E832BD2}"/>
          </ac:grpSpMkLst>
        </pc:grpChg>
        <pc:grpChg chg="add mod">
          <ac:chgData name="Pradeep Chaturvedi" userId="1d990e0e-3e19-4d52-bc5f-8eac18dc981e" providerId="ADAL" clId="{FCC54F75-E7BA-464A-BE4E-5D0446D01CE2}" dt="2023-06-03T06:11:01.639" v="1971" actId="1036"/>
          <ac:grpSpMkLst>
            <pc:docMk/>
            <pc:sldMk cId="2303436116" sldId="375"/>
            <ac:grpSpMk id="21" creationId="{CBB36633-F21F-3A6E-3D68-68E709CB81EF}"/>
          </ac:grpSpMkLst>
        </pc:grpChg>
        <pc:cxnChg chg="mod">
          <ac:chgData name="Pradeep Chaturvedi" userId="1d990e0e-3e19-4d52-bc5f-8eac18dc981e" providerId="ADAL" clId="{FCC54F75-E7BA-464A-BE4E-5D0446D01CE2}" dt="2023-06-03T06:10:56.301" v="1954"/>
          <ac:cxnSpMkLst>
            <pc:docMk/>
            <pc:sldMk cId="2303436116" sldId="375"/>
            <ac:cxnSpMk id="7" creationId="{D095F2DF-BC35-EDE8-4B72-8255394977C8}"/>
          </ac:cxnSpMkLst>
        </pc:cxnChg>
        <pc:cxnChg chg="mod">
          <ac:chgData name="Pradeep Chaturvedi" userId="1d990e0e-3e19-4d52-bc5f-8eac18dc981e" providerId="ADAL" clId="{FCC54F75-E7BA-464A-BE4E-5D0446D01CE2}" dt="2023-06-03T06:10:56.301" v="1954"/>
          <ac:cxnSpMkLst>
            <pc:docMk/>
            <pc:sldMk cId="2303436116" sldId="375"/>
            <ac:cxnSpMk id="10" creationId="{01C7079B-D067-5606-A633-90C0AE61A6FB}"/>
          </ac:cxnSpMkLst>
        </pc:cxnChg>
        <pc:cxnChg chg="mod">
          <ac:chgData name="Pradeep Chaturvedi" userId="1d990e0e-3e19-4d52-bc5f-8eac18dc981e" providerId="ADAL" clId="{FCC54F75-E7BA-464A-BE4E-5D0446D01CE2}" dt="2023-06-03T06:10:56.301" v="1954"/>
          <ac:cxnSpMkLst>
            <pc:docMk/>
            <pc:sldMk cId="2303436116" sldId="375"/>
            <ac:cxnSpMk id="13" creationId="{28FDFEDC-E1BA-2B08-8D78-414B358B32E2}"/>
          </ac:cxnSpMkLst>
        </pc:cxnChg>
        <pc:cxnChg chg="mod">
          <ac:chgData name="Pradeep Chaturvedi" userId="1d990e0e-3e19-4d52-bc5f-8eac18dc981e" providerId="ADAL" clId="{FCC54F75-E7BA-464A-BE4E-5D0446D01CE2}" dt="2023-06-03T06:10:56.301" v="1954"/>
          <ac:cxnSpMkLst>
            <pc:docMk/>
            <pc:sldMk cId="2303436116" sldId="375"/>
            <ac:cxnSpMk id="16" creationId="{77F05278-E149-DAF8-2DEA-CA43DC3669FE}"/>
          </ac:cxnSpMkLst>
        </pc:cxnChg>
        <pc:cxnChg chg="mod">
          <ac:chgData name="Pradeep Chaturvedi" userId="1d990e0e-3e19-4d52-bc5f-8eac18dc981e" providerId="ADAL" clId="{FCC54F75-E7BA-464A-BE4E-5D0446D01CE2}" dt="2023-06-03T06:10:56.301" v="1954"/>
          <ac:cxnSpMkLst>
            <pc:docMk/>
            <pc:sldMk cId="2303436116" sldId="375"/>
            <ac:cxnSpMk id="20" creationId="{9D16078F-D8D3-6341-EB81-D08B67FE9139}"/>
          </ac:cxnSpMkLst>
        </pc:cxnChg>
        <pc:cxnChg chg="mod">
          <ac:chgData name="Pradeep Chaturvedi" userId="1d990e0e-3e19-4d52-bc5f-8eac18dc981e" providerId="ADAL" clId="{FCC54F75-E7BA-464A-BE4E-5D0446D01CE2}" dt="2023-06-03T06:10:56.301" v="1954"/>
          <ac:cxnSpMkLst>
            <pc:docMk/>
            <pc:sldMk cId="2303436116" sldId="375"/>
            <ac:cxnSpMk id="23" creationId="{057581FC-D7AE-9BD2-236C-F3010402F251}"/>
          </ac:cxnSpMkLst>
        </pc:cxnChg>
      </pc:sldChg>
      <pc:sldChg chg="add del">
        <pc:chgData name="Pradeep Chaturvedi" userId="1d990e0e-3e19-4d52-bc5f-8eac18dc981e" providerId="ADAL" clId="{FCC54F75-E7BA-464A-BE4E-5D0446D01CE2}" dt="2023-06-03T06:24:04.992" v="2081" actId="47"/>
        <pc:sldMkLst>
          <pc:docMk/>
          <pc:sldMk cId="1469467799" sldId="376"/>
        </pc:sldMkLst>
      </pc:sldChg>
      <pc:sldChg chg="addSp delSp modSp add mod modTransition delAnim modAnim">
        <pc:chgData name="Pradeep Chaturvedi" userId="1d990e0e-3e19-4d52-bc5f-8eac18dc981e" providerId="ADAL" clId="{FCC54F75-E7BA-464A-BE4E-5D0446D01CE2}" dt="2023-06-05T18:21:55.301" v="4892" actId="20577"/>
        <pc:sldMkLst>
          <pc:docMk/>
          <pc:sldMk cId="2213253639" sldId="377"/>
        </pc:sldMkLst>
        <pc:spChg chg="mod">
          <ac:chgData name="Pradeep Chaturvedi" userId="1d990e0e-3e19-4d52-bc5f-8eac18dc981e" providerId="ADAL" clId="{FCC54F75-E7BA-464A-BE4E-5D0446D01CE2}" dt="2023-06-03T06:27:45.902" v="2133" actId="20577"/>
          <ac:spMkLst>
            <pc:docMk/>
            <pc:sldMk cId="2213253639" sldId="377"/>
            <ac:spMk id="4" creationId="{069078C0-0E54-07DE-9B42-36EBB3535F18}"/>
          </ac:spMkLst>
        </pc:spChg>
        <pc:graphicFrameChg chg="add mod modGraphic">
          <ac:chgData name="Pradeep Chaturvedi" userId="1d990e0e-3e19-4d52-bc5f-8eac18dc981e" providerId="ADAL" clId="{FCC54F75-E7BA-464A-BE4E-5D0446D01CE2}" dt="2023-06-05T18:21:55.301" v="4892" actId="20577"/>
          <ac:graphicFrameMkLst>
            <pc:docMk/>
            <pc:sldMk cId="2213253639" sldId="377"/>
            <ac:graphicFrameMk id="3" creationId="{D87CC6F9-03C9-272F-09ED-9C883F3B935D}"/>
          </ac:graphicFrameMkLst>
        </pc:graphicFrameChg>
        <pc:picChg chg="add mod">
          <ac:chgData name="Pradeep Chaturvedi" userId="1d990e0e-3e19-4d52-bc5f-8eac18dc981e" providerId="ADAL" clId="{FCC54F75-E7BA-464A-BE4E-5D0446D01CE2}" dt="2023-06-05T18:19:37.623" v="4876" actId="14100"/>
          <ac:picMkLst>
            <pc:docMk/>
            <pc:sldMk cId="2213253639" sldId="377"/>
            <ac:picMk id="2" creationId="{1EC0BD94-3440-32BE-7CF7-FF465544D5E1}"/>
          </ac:picMkLst>
        </pc:picChg>
        <pc:picChg chg="add del mod">
          <ac:chgData name="Pradeep Chaturvedi" userId="1d990e0e-3e19-4d52-bc5f-8eac18dc981e" providerId="ADAL" clId="{FCC54F75-E7BA-464A-BE4E-5D0446D01CE2}" dt="2023-06-05T12:01:36.412" v="3808" actId="478"/>
          <ac:picMkLst>
            <pc:docMk/>
            <pc:sldMk cId="2213253639" sldId="377"/>
            <ac:picMk id="2" creationId="{57AFDFDF-11BA-D251-F775-19942CE1E99B}"/>
          </ac:picMkLst>
        </pc:picChg>
        <pc:picChg chg="add del mod">
          <ac:chgData name="Pradeep Chaturvedi" userId="1d990e0e-3e19-4d52-bc5f-8eac18dc981e" providerId="ADAL" clId="{FCC54F75-E7BA-464A-BE4E-5D0446D01CE2}" dt="2023-06-05T12:11:10.784" v="3815" actId="478"/>
          <ac:picMkLst>
            <pc:docMk/>
            <pc:sldMk cId="2213253639" sldId="377"/>
            <ac:picMk id="5" creationId="{140211C8-E300-32D9-7DDE-5138C9122A98}"/>
          </ac:picMkLst>
        </pc:picChg>
        <pc:picChg chg="add mod">
          <ac:chgData name="Pradeep Chaturvedi" userId="1d990e0e-3e19-4d52-bc5f-8eac18dc981e" providerId="ADAL" clId="{FCC54F75-E7BA-464A-BE4E-5D0446D01CE2}" dt="2023-06-05T18:19:55.198" v="4879" actId="14100"/>
          <ac:picMkLst>
            <pc:docMk/>
            <pc:sldMk cId="2213253639" sldId="377"/>
            <ac:picMk id="5" creationId="{FAEC32BA-B6F8-7144-C756-E52072A71CC0}"/>
          </ac:picMkLst>
        </pc:picChg>
        <pc:picChg chg="add del mod">
          <ac:chgData name="Pradeep Chaturvedi" userId="1d990e0e-3e19-4d52-bc5f-8eac18dc981e" providerId="ADAL" clId="{FCC54F75-E7BA-464A-BE4E-5D0446D01CE2}" dt="2023-06-05T18:19:17.147" v="4872" actId="478"/>
          <ac:picMkLst>
            <pc:docMk/>
            <pc:sldMk cId="2213253639" sldId="377"/>
            <ac:picMk id="6" creationId="{1C5FF0EB-C678-8B21-778E-525CB4086F1B}"/>
          </ac:picMkLst>
        </pc:picChg>
        <pc:picChg chg="add del mod">
          <ac:chgData name="Pradeep Chaturvedi" userId="1d990e0e-3e19-4d52-bc5f-8eac18dc981e" providerId="ADAL" clId="{FCC54F75-E7BA-464A-BE4E-5D0446D01CE2}" dt="2023-06-05T18:19:19.432" v="4873" actId="478"/>
          <ac:picMkLst>
            <pc:docMk/>
            <pc:sldMk cId="2213253639" sldId="377"/>
            <ac:picMk id="7" creationId="{6432F8C2-F071-9988-5C54-6EAB162CBFE6}"/>
          </ac:picMkLst>
        </pc:picChg>
      </pc:sldChg>
      <pc:sldChg chg="addSp delSp modSp add del mod ord setBg">
        <pc:chgData name="Pradeep Chaturvedi" userId="1d990e0e-3e19-4d52-bc5f-8eac18dc981e" providerId="ADAL" clId="{FCC54F75-E7BA-464A-BE4E-5D0446D01CE2}" dt="2023-06-03T06:26:20.650" v="2096" actId="47"/>
        <pc:sldMkLst>
          <pc:docMk/>
          <pc:sldMk cId="1863501944" sldId="378"/>
        </pc:sldMkLst>
        <pc:spChg chg="del">
          <ac:chgData name="Pradeep Chaturvedi" userId="1d990e0e-3e19-4d52-bc5f-8eac18dc981e" providerId="ADAL" clId="{FCC54F75-E7BA-464A-BE4E-5D0446D01CE2}" dt="2023-06-03T06:25:03.096" v="2088" actId="478"/>
          <ac:spMkLst>
            <pc:docMk/>
            <pc:sldMk cId="1863501944" sldId="378"/>
            <ac:spMk id="4" creationId="{069078C0-0E54-07DE-9B42-36EBB3535F18}"/>
          </ac:spMkLst>
        </pc:spChg>
        <pc:spChg chg="add">
          <ac:chgData name="Pradeep Chaturvedi" userId="1d990e0e-3e19-4d52-bc5f-8eac18dc981e" providerId="ADAL" clId="{FCC54F75-E7BA-464A-BE4E-5D0446D01CE2}" dt="2023-06-03T06:25:12.818" v="2090" actId="26606"/>
          <ac:spMkLst>
            <pc:docMk/>
            <pc:sldMk cId="1863501944" sldId="378"/>
            <ac:spMk id="7" creationId="{AB8C311F-7253-4AED-9701-7FC0708C41C7}"/>
          </ac:spMkLst>
        </pc:spChg>
        <pc:spChg chg="add">
          <ac:chgData name="Pradeep Chaturvedi" userId="1d990e0e-3e19-4d52-bc5f-8eac18dc981e" providerId="ADAL" clId="{FCC54F75-E7BA-464A-BE4E-5D0446D01CE2}" dt="2023-06-03T06:25:12.818" v="2090" actId="26606"/>
          <ac:spMkLst>
            <pc:docMk/>
            <pc:sldMk cId="1863501944" sldId="378"/>
            <ac:spMk id="9" creationId="{E2384209-CB15-4CDF-9D31-C44FD9A3F20D}"/>
          </ac:spMkLst>
        </pc:spChg>
        <pc:spChg chg="add">
          <ac:chgData name="Pradeep Chaturvedi" userId="1d990e0e-3e19-4d52-bc5f-8eac18dc981e" providerId="ADAL" clId="{FCC54F75-E7BA-464A-BE4E-5D0446D01CE2}" dt="2023-06-03T06:25:12.818" v="2090" actId="26606"/>
          <ac:spMkLst>
            <pc:docMk/>
            <pc:sldMk cId="1863501944" sldId="378"/>
            <ac:spMk id="11" creationId="{2633B3B5-CC90-43F0-8714-D31D1F3F0209}"/>
          </ac:spMkLst>
        </pc:spChg>
        <pc:spChg chg="add">
          <ac:chgData name="Pradeep Chaturvedi" userId="1d990e0e-3e19-4d52-bc5f-8eac18dc981e" providerId="ADAL" clId="{FCC54F75-E7BA-464A-BE4E-5D0446D01CE2}" dt="2023-06-03T06:25:12.818" v="2090" actId="26606"/>
          <ac:spMkLst>
            <pc:docMk/>
            <pc:sldMk cId="1863501944" sldId="378"/>
            <ac:spMk id="13" creationId="{A8D57A06-A426-446D-B02C-A2DC6B62E45E}"/>
          </ac:spMkLst>
        </pc:spChg>
        <pc:picChg chg="add del mod">
          <ac:chgData name="Pradeep Chaturvedi" userId="1d990e0e-3e19-4d52-bc5f-8eac18dc981e" providerId="ADAL" clId="{FCC54F75-E7BA-464A-BE4E-5D0446D01CE2}" dt="2023-06-03T06:26:06.559" v="2092" actId="478"/>
          <ac:picMkLst>
            <pc:docMk/>
            <pc:sldMk cId="1863501944" sldId="378"/>
            <ac:picMk id="2" creationId="{A2E3DE1F-6F5E-FDDE-080F-E282F061250F}"/>
          </ac:picMkLst>
        </pc:picChg>
      </pc:sldChg>
      <pc:sldChg chg="addSp delSp modSp add del mod ord modAnim">
        <pc:chgData name="Pradeep Chaturvedi" userId="1d990e0e-3e19-4d52-bc5f-8eac18dc981e" providerId="ADAL" clId="{FCC54F75-E7BA-464A-BE4E-5D0446D01CE2}" dt="2023-06-05T04:29:39.442" v="3749" actId="47"/>
        <pc:sldMkLst>
          <pc:docMk/>
          <pc:sldMk cId="2948719775" sldId="379"/>
        </pc:sldMkLst>
        <pc:spChg chg="add mod">
          <ac:chgData name="Pradeep Chaturvedi" userId="1d990e0e-3e19-4d52-bc5f-8eac18dc981e" providerId="ADAL" clId="{FCC54F75-E7BA-464A-BE4E-5D0446D01CE2}" dt="2023-06-03T08:46:10.874" v="2594" actId="20577"/>
          <ac:spMkLst>
            <pc:docMk/>
            <pc:sldMk cId="2948719775" sldId="379"/>
            <ac:spMk id="3" creationId="{B79A5F31-F0F2-42F1-70A6-EA598D9EB29F}"/>
          </ac:spMkLst>
        </pc:spChg>
        <pc:spChg chg="del">
          <ac:chgData name="Pradeep Chaturvedi" userId="1d990e0e-3e19-4d52-bc5f-8eac18dc981e" providerId="ADAL" clId="{FCC54F75-E7BA-464A-BE4E-5D0446D01CE2}" dt="2023-06-03T06:26:23.759" v="2097" actId="478"/>
          <ac:spMkLst>
            <pc:docMk/>
            <pc:sldMk cId="2948719775" sldId="379"/>
            <ac:spMk id="4" creationId="{069078C0-0E54-07DE-9B42-36EBB3535F18}"/>
          </ac:spMkLst>
        </pc:spChg>
        <pc:graphicFrameChg chg="add mod modGraphic">
          <ac:chgData name="Pradeep Chaturvedi" userId="1d990e0e-3e19-4d52-bc5f-8eac18dc981e" providerId="ADAL" clId="{FCC54F75-E7BA-464A-BE4E-5D0446D01CE2}" dt="2023-06-03T09:01:51.727" v="3014"/>
          <ac:graphicFrameMkLst>
            <pc:docMk/>
            <pc:sldMk cId="2948719775" sldId="379"/>
            <ac:graphicFrameMk id="5" creationId="{1865AA43-BFAD-A966-2C56-785B94E067A6}"/>
          </ac:graphicFrameMkLst>
        </pc:graphicFrameChg>
        <pc:graphicFrameChg chg="add del mod modGraphic">
          <ac:chgData name="Pradeep Chaturvedi" userId="1d990e0e-3e19-4d52-bc5f-8eac18dc981e" providerId="ADAL" clId="{FCC54F75-E7BA-464A-BE4E-5D0446D01CE2}" dt="2023-06-03T08:57:44.361" v="2990" actId="478"/>
          <ac:graphicFrameMkLst>
            <pc:docMk/>
            <pc:sldMk cId="2948719775" sldId="379"/>
            <ac:graphicFrameMk id="6" creationId="{199EA535-0F1E-C1E9-4FB3-49E31D71EB2F}"/>
          </ac:graphicFrameMkLst>
        </pc:graphicFrameChg>
        <pc:graphicFrameChg chg="add mod modGraphic">
          <ac:chgData name="Pradeep Chaturvedi" userId="1d990e0e-3e19-4d52-bc5f-8eac18dc981e" providerId="ADAL" clId="{FCC54F75-E7BA-464A-BE4E-5D0446D01CE2}" dt="2023-06-05T04:16:02.566" v="3336" actId="14100"/>
          <ac:graphicFrameMkLst>
            <pc:docMk/>
            <pc:sldMk cId="2948719775" sldId="379"/>
            <ac:graphicFrameMk id="7" creationId="{9187F19C-364D-7D4B-D15F-09F90B4C6D43}"/>
          </ac:graphicFrameMkLst>
        </pc:graphicFrameChg>
        <pc:picChg chg="add del mod">
          <ac:chgData name="Pradeep Chaturvedi" userId="1d990e0e-3e19-4d52-bc5f-8eac18dc981e" providerId="ADAL" clId="{FCC54F75-E7BA-464A-BE4E-5D0446D01CE2}" dt="2023-06-03T08:45:52.543" v="2584" actId="478"/>
          <ac:picMkLst>
            <pc:docMk/>
            <pc:sldMk cId="2948719775" sldId="379"/>
            <ac:picMk id="2" creationId="{403BC3D4-C02C-AAB9-1918-51402A556225}"/>
          </ac:picMkLst>
        </pc:picChg>
      </pc:sldChg>
      <pc:sldChg chg="add modTransition">
        <pc:chgData name="Pradeep Chaturvedi" userId="1d990e0e-3e19-4d52-bc5f-8eac18dc981e" providerId="ADAL" clId="{FCC54F75-E7BA-464A-BE4E-5D0446D01CE2}" dt="2023-06-05T13:15:26.387" v="4694"/>
        <pc:sldMkLst>
          <pc:docMk/>
          <pc:sldMk cId="1056685823" sldId="380"/>
        </pc:sldMkLst>
      </pc:sldChg>
      <pc:sldChg chg="addSp delSp modSp add mod modTransition delAnim modAnim">
        <pc:chgData name="Pradeep Chaturvedi" userId="1d990e0e-3e19-4d52-bc5f-8eac18dc981e" providerId="ADAL" clId="{FCC54F75-E7BA-464A-BE4E-5D0446D01CE2}" dt="2023-06-05T18:13:18.096" v="4804" actId="20577"/>
        <pc:sldMkLst>
          <pc:docMk/>
          <pc:sldMk cId="47922513" sldId="381"/>
        </pc:sldMkLst>
        <pc:graphicFrameChg chg="add mod modGraphic">
          <ac:chgData name="Pradeep Chaturvedi" userId="1d990e0e-3e19-4d52-bc5f-8eac18dc981e" providerId="ADAL" clId="{FCC54F75-E7BA-464A-BE4E-5D0446D01CE2}" dt="2023-06-05T18:13:02.750" v="4796" actId="20577"/>
          <ac:graphicFrameMkLst>
            <pc:docMk/>
            <pc:sldMk cId="47922513" sldId="381"/>
            <ac:graphicFrameMk id="2" creationId="{B76F945C-2EE0-1AA0-1D38-E9B8B529304E}"/>
          </ac:graphicFrameMkLst>
        </pc:graphicFrameChg>
        <pc:graphicFrameChg chg="mod">
          <ac:chgData name="Pradeep Chaturvedi" userId="1d990e0e-3e19-4d52-bc5f-8eac18dc981e" providerId="ADAL" clId="{FCC54F75-E7BA-464A-BE4E-5D0446D01CE2}" dt="2023-06-05T18:13:18.096" v="4804" actId="20577"/>
          <ac:graphicFrameMkLst>
            <pc:docMk/>
            <pc:sldMk cId="47922513" sldId="381"/>
            <ac:graphicFrameMk id="5" creationId="{1865AA43-BFAD-A966-2C56-785B94E067A6}"/>
          </ac:graphicFrameMkLst>
        </pc:graphicFrameChg>
        <pc:graphicFrameChg chg="del">
          <ac:chgData name="Pradeep Chaturvedi" userId="1d990e0e-3e19-4d52-bc5f-8eac18dc981e" providerId="ADAL" clId="{FCC54F75-E7BA-464A-BE4E-5D0446D01CE2}" dt="2023-06-05T04:23:03.764" v="3689" actId="478"/>
          <ac:graphicFrameMkLst>
            <pc:docMk/>
            <pc:sldMk cId="47922513" sldId="381"/>
            <ac:graphicFrameMk id="7" creationId="{9187F19C-364D-7D4B-D15F-09F90B4C6D43}"/>
          </ac:graphicFrameMkLst>
        </pc:graphicFrameChg>
      </pc:sldChg>
      <pc:sldChg chg="addSp delSp modSp add mod ord modTransition delAnim modAnim">
        <pc:chgData name="Pradeep Chaturvedi" userId="1d990e0e-3e19-4d52-bc5f-8eac18dc981e" providerId="ADAL" clId="{FCC54F75-E7BA-464A-BE4E-5D0446D01CE2}" dt="2023-06-05T18:24:54.734" v="4906" actId="20577"/>
        <pc:sldMkLst>
          <pc:docMk/>
          <pc:sldMk cId="3835618644" sldId="382"/>
        </pc:sldMkLst>
        <pc:spChg chg="mod">
          <ac:chgData name="Pradeep Chaturvedi" userId="1d990e0e-3e19-4d52-bc5f-8eac18dc981e" providerId="ADAL" clId="{FCC54F75-E7BA-464A-BE4E-5D0446D01CE2}" dt="2023-06-05T12:56:36.466" v="4321" actId="20577"/>
          <ac:spMkLst>
            <pc:docMk/>
            <pc:sldMk cId="3835618644" sldId="382"/>
            <ac:spMk id="3" creationId="{B79A5F31-F0F2-42F1-70A6-EA598D9EB29F}"/>
          </ac:spMkLst>
        </pc:spChg>
        <pc:spChg chg="add mod">
          <ac:chgData name="Pradeep Chaturvedi" userId="1d990e0e-3e19-4d52-bc5f-8eac18dc981e" providerId="ADAL" clId="{FCC54F75-E7BA-464A-BE4E-5D0446D01CE2}" dt="2023-06-05T13:02:17.125" v="4486" actId="207"/>
          <ac:spMkLst>
            <pc:docMk/>
            <pc:sldMk cId="3835618644" sldId="382"/>
            <ac:spMk id="6" creationId="{5F796A88-FB24-DCEE-0027-C8BA40FF324B}"/>
          </ac:spMkLst>
        </pc:spChg>
        <pc:spChg chg="add mod">
          <ac:chgData name="Pradeep Chaturvedi" userId="1d990e0e-3e19-4d52-bc5f-8eac18dc981e" providerId="ADAL" clId="{FCC54F75-E7BA-464A-BE4E-5D0446D01CE2}" dt="2023-06-05T13:08:34.762" v="4633" actId="1076"/>
          <ac:spMkLst>
            <pc:docMk/>
            <pc:sldMk cId="3835618644" sldId="382"/>
            <ac:spMk id="8" creationId="{3FFA549D-7963-9390-6444-54944519276A}"/>
          </ac:spMkLst>
        </pc:spChg>
        <pc:graphicFrameChg chg="del">
          <ac:chgData name="Pradeep Chaturvedi" userId="1d990e0e-3e19-4d52-bc5f-8eac18dc981e" providerId="ADAL" clId="{FCC54F75-E7BA-464A-BE4E-5D0446D01CE2}" dt="2023-06-05T12:55:54.395" v="4308" actId="478"/>
          <ac:graphicFrameMkLst>
            <pc:docMk/>
            <pc:sldMk cId="3835618644" sldId="382"/>
            <ac:graphicFrameMk id="2" creationId="{B76F945C-2EE0-1AA0-1D38-E9B8B529304E}"/>
          </ac:graphicFrameMkLst>
        </pc:graphicFrameChg>
        <pc:graphicFrameChg chg="add del mod">
          <ac:chgData name="Pradeep Chaturvedi" userId="1d990e0e-3e19-4d52-bc5f-8eac18dc981e" providerId="ADAL" clId="{FCC54F75-E7BA-464A-BE4E-5D0446D01CE2}" dt="2023-06-05T12:57:10.023" v="4323" actId="478"/>
          <ac:graphicFrameMkLst>
            <pc:docMk/>
            <pc:sldMk cId="3835618644" sldId="382"/>
            <ac:graphicFrameMk id="4" creationId="{AC293FF2-0CEE-B900-FA31-08F3B0EAFA29}"/>
          </ac:graphicFrameMkLst>
        </pc:graphicFrameChg>
        <pc:graphicFrameChg chg="del">
          <ac:chgData name="Pradeep Chaturvedi" userId="1d990e0e-3e19-4d52-bc5f-8eac18dc981e" providerId="ADAL" clId="{FCC54F75-E7BA-464A-BE4E-5D0446D01CE2}" dt="2023-06-05T12:55:58.941" v="4309" actId="478"/>
          <ac:graphicFrameMkLst>
            <pc:docMk/>
            <pc:sldMk cId="3835618644" sldId="382"/>
            <ac:graphicFrameMk id="5" creationId="{1865AA43-BFAD-A966-2C56-785B94E067A6}"/>
          </ac:graphicFrameMkLst>
        </pc:graphicFrameChg>
        <pc:graphicFrameChg chg="add mod modGraphic">
          <ac:chgData name="Pradeep Chaturvedi" userId="1d990e0e-3e19-4d52-bc5f-8eac18dc981e" providerId="ADAL" clId="{FCC54F75-E7BA-464A-BE4E-5D0446D01CE2}" dt="2023-06-05T18:24:54.734" v="4906" actId="20577"/>
          <ac:graphicFrameMkLst>
            <pc:docMk/>
            <pc:sldMk cId="3835618644" sldId="382"/>
            <ac:graphicFrameMk id="7" creationId="{D7E6510C-5F3A-791A-9863-7C0AD6F0BFD7}"/>
          </ac:graphicFrameMkLst>
        </pc:graphicFrameChg>
        <pc:graphicFrameChg chg="add mod modGraphic">
          <ac:chgData name="Pradeep Chaturvedi" userId="1d990e0e-3e19-4d52-bc5f-8eac18dc981e" providerId="ADAL" clId="{FCC54F75-E7BA-464A-BE4E-5D0446D01CE2}" dt="2023-06-05T18:11:45.729" v="4792" actId="20577"/>
          <ac:graphicFrameMkLst>
            <pc:docMk/>
            <pc:sldMk cId="3835618644" sldId="382"/>
            <ac:graphicFrameMk id="9" creationId="{3FAD2101-B4E4-7A41-C771-FFDCFD8ACE24}"/>
          </ac:graphicFrameMkLst>
        </pc:graphicFrameChg>
      </pc:sldChg>
      <pc:sldChg chg="modSp add del modAnim">
        <pc:chgData name="Pradeep Chaturvedi" userId="1d990e0e-3e19-4d52-bc5f-8eac18dc981e" providerId="ADAL" clId="{FCC54F75-E7BA-464A-BE4E-5D0446D01CE2}" dt="2023-06-05T17:24:51.429" v="4744" actId="47"/>
        <pc:sldMkLst>
          <pc:docMk/>
          <pc:sldMk cId="1229348039" sldId="383"/>
        </pc:sldMkLst>
        <pc:graphicFrameChg chg="mod">
          <ac:chgData name="Pradeep Chaturvedi" userId="1d990e0e-3e19-4d52-bc5f-8eac18dc981e" providerId="ADAL" clId="{FCC54F75-E7BA-464A-BE4E-5D0446D01CE2}" dt="2023-06-05T17:20:41.108" v="4740" actId="20577"/>
          <ac:graphicFrameMkLst>
            <pc:docMk/>
            <pc:sldMk cId="1229348039" sldId="383"/>
            <ac:graphicFrameMk id="17" creationId="{3AE0DB6B-3385-D668-86C4-7D4DF53F3DAE}"/>
          </ac:graphicFrameMkLst>
        </pc:graphicFrameChg>
      </pc:sldChg>
      <pc:sldMasterChg chg="addSp delSp modSp mod setBg delSldLayout">
        <pc:chgData name="Pradeep Chaturvedi" userId="1d990e0e-3e19-4d52-bc5f-8eac18dc981e" providerId="ADAL" clId="{FCC54F75-E7BA-464A-BE4E-5D0446D01CE2}" dt="2023-06-03T03:38:58.728" v="54"/>
        <pc:sldMasterMkLst>
          <pc:docMk/>
          <pc:sldMasterMk cId="451618881" sldId="2147483648"/>
        </pc:sldMasterMkLst>
        <pc:spChg chg="mod">
          <ac:chgData name="Pradeep Chaturvedi" userId="1d990e0e-3e19-4d52-bc5f-8eac18dc981e" providerId="ADAL" clId="{FCC54F75-E7BA-464A-BE4E-5D0446D01CE2}" dt="2023-06-03T03:37:58.382" v="49" actId="14100"/>
          <ac:spMkLst>
            <pc:docMk/>
            <pc:sldMasterMk cId="451618881" sldId="2147483648"/>
            <ac:spMk id="2" creationId="{2B03DA14-AB1C-909D-2AB9-CD5189DB0FBD}"/>
          </ac:spMkLst>
        </pc:spChg>
        <pc:spChg chg="del">
          <ac:chgData name="Pradeep Chaturvedi" userId="1d990e0e-3e19-4d52-bc5f-8eac18dc981e" providerId="ADAL" clId="{FCC54F75-E7BA-464A-BE4E-5D0446D01CE2}" dt="2023-06-03T03:37:45.192" v="46" actId="478"/>
          <ac:spMkLst>
            <pc:docMk/>
            <pc:sldMasterMk cId="451618881" sldId="2147483648"/>
            <ac:spMk id="3" creationId="{06410F6F-B24E-8918-DF2F-FD4F782C928B}"/>
          </ac:spMkLst>
        </pc:spChg>
        <pc:spChg chg="del">
          <ac:chgData name="Pradeep Chaturvedi" userId="1d990e0e-3e19-4d52-bc5f-8eac18dc981e" providerId="ADAL" clId="{FCC54F75-E7BA-464A-BE4E-5D0446D01CE2}" dt="2023-06-03T03:37:36.920" v="43" actId="478"/>
          <ac:spMkLst>
            <pc:docMk/>
            <pc:sldMasterMk cId="451618881" sldId="2147483648"/>
            <ac:spMk id="4" creationId="{07A7F8F7-B161-F393-D1A8-E91DF8E64E9F}"/>
          </ac:spMkLst>
        </pc:spChg>
        <pc:spChg chg="del">
          <ac:chgData name="Pradeep Chaturvedi" userId="1d990e0e-3e19-4d52-bc5f-8eac18dc981e" providerId="ADAL" clId="{FCC54F75-E7BA-464A-BE4E-5D0446D01CE2}" dt="2023-06-03T03:37:39.894" v="44" actId="478"/>
          <ac:spMkLst>
            <pc:docMk/>
            <pc:sldMasterMk cId="451618881" sldId="2147483648"/>
            <ac:spMk id="5" creationId="{0F3F688A-E2E4-BD32-0203-4056ECE9AFA2}"/>
          </ac:spMkLst>
        </pc:spChg>
        <pc:spChg chg="del">
          <ac:chgData name="Pradeep Chaturvedi" userId="1d990e0e-3e19-4d52-bc5f-8eac18dc981e" providerId="ADAL" clId="{FCC54F75-E7BA-464A-BE4E-5D0446D01CE2}" dt="2023-06-03T03:37:42.674" v="45" actId="478"/>
          <ac:spMkLst>
            <pc:docMk/>
            <pc:sldMasterMk cId="451618881" sldId="2147483648"/>
            <ac:spMk id="6" creationId="{A728541C-28B9-0676-2669-694BB93A3DF0}"/>
          </ac:spMkLst>
        </pc:spChg>
        <pc:picChg chg="add mod">
          <ac:chgData name="Pradeep Chaturvedi" userId="1d990e0e-3e19-4d52-bc5f-8eac18dc981e" providerId="ADAL" clId="{FCC54F75-E7BA-464A-BE4E-5D0446D01CE2}" dt="2023-06-03T03:29:55.072" v="21" actId="1076"/>
          <ac:picMkLst>
            <pc:docMk/>
            <pc:sldMasterMk cId="451618881" sldId="2147483648"/>
            <ac:picMk id="7" creationId="{5144B50D-677F-AEAA-7B4C-C9BFBF77639B}"/>
          </ac:picMkLst>
        </pc:picChg>
        <pc:picChg chg="add del mod">
          <ac:chgData name="Pradeep Chaturvedi" userId="1d990e0e-3e19-4d52-bc5f-8eac18dc981e" providerId="ADAL" clId="{FCC54F75-E7BA-464A-BE4E-5D0446D01CE2}" dt="2023-06-03T03:35:17.681" v="25" actId="478"/>
          <ac:picMkLst>
            <pc:docMk/>
            <pc:sldMasterMk cId="451618881" sldId="2147483648"/>
            <ac:picMk id="8" creationId="{773807DB-B4F0-F935-F77A-F6C5EC139DA7}"/>
          </ac:picMkLst>
        </pc:picChg>
        <pc:picChg chg="add del mod">
          <ac:chgData name="Pradeep Chaturvedi" userId="1d990e0e-3e19-4d52-bc5f-8eac18dc981e" providerId="ADAL" clId="{FCC54F75-E7BA-464A-BE4E-5D0446D01CE2}" dt="2023-06-03T03:29:42.120" v="17" actId="478"/>
          <ac:picMkLst>
            <pc:docMk/>
            <pc:sldMasterMk cId="451618881" sldId="2147483648"/>
            <ac:picMk id="1026" creationId="{ADF301D5-EB15-106D-1488-A72A6D11C878}"/>
          </ac:picMkLst>
        </pc:picChg>
        <pc:picChg chg="add del mod">
          <ac:chgData name="Pradeep Chaturvedi" userId="1d990e0e-3e19-4d52-bc5f-8eac18dc981e" providerId="ADAL" clId="{FCC54F75-E7BA-464A-BE4E-5D0446D01CE2}" dt="2023-06-03T03:37:04.413" v="31" actId="478"/>
          <ac:picMkLst>
            <pc:docMk/>
            <pc:sldMasterMk cId="451618881" sldId="2147483648"/>
            <ac:picMk id="1028" creationId="{378A10E8-E6FB-08FE-2FB2-CF703B3F04CA}"/>
          </ac:picMkLst>
        </pc:picChg>
        <pc:sldLayoutChg chg="del">
          <pc:chgData name="Pradeep Chaturvedi" userId="1d990e0e-3e19-4d52-bc5f-8eac18dc981e" providerId="ADAL" clId="{FCC54F75-E7BA-464A-BE4E-5D0446D01CE2}" dt="2023-06-03T03:37:09.855" v="32" actId="2696"/>
          <pc:sldLayoutMkLst>
            <pc:docMk/>
            <pc:sldMasterMk cId="451618881" sldId="2147483648"/>
            <pc:sldLayoutMk cId="206516790" sldId="2147483649"/>
          </pc:sldLayoutMkLst>
        </pc:sldLayoutChg>
        <pc:sldLayoutChg chg="del">
          <pc:chgData name="Pradeep Chaturvedi" userId="1d990e0e-3e19-4d52-bc5f-8eac18dc981e" providerId="ADAL" clId="{FCC54F75-E7BA-464A-BE4E-5D0446D01CE2}" dt="2023-06-03T03:37:10.258" v="33" actId="2696"/>
          <pc:sldLayoutMkLst>
            <pc:docMk/>
            <pc:sldMasterMk cId="451618881" sldId="2147483648"/>
            <pc:sldLayoutMk cId="1626987586" sldId="2147483650"/>
          </pc:sldLayoutMkLst>
        </pc:sldLayoutChg>
        <pc:sldLayoutChg chg="del">
          <pc:chgData name="Pradeep Chaturvedi" userId="1d990e0e-3e19-4d52-bc5f-8eac18dc981e" providerId="ADAL" clId="{FCC54F75-E7BA-464A-BE4E-5D0446D01CE2}" dt="2023-06-03T03:37:10.726" v="34" actId="2696"/>
          <pc:sldLayoutMkLst>
            <pc:docMk/>
            <pc:sldMasterMk cId="451618881" sldId="2147483648"/>
            <pc:sldLayoutMk cId="3980746998" sldId="2147483651"/>
          </pc:sldLayoutMkLst>
        </pc:sldLayoutChg>
        <pc:sldLayoutChg chg="del">
          <pc:chgData name="Pradeep Chaturvedi" userId="1d990e0e-3e19-4d52-bc5f-8eac18dc981e" providerId="ADAL" clId="{FCC54F75-E7BA-464A-BE4E-5D0446D01CE2}" dt="2023-06-03T03:37:11.165" v="35" actId="2696"/>
          <pc:sldLayoutMkLst>
            <pc:docMk/>
            <pc:sldMasterMk cId="451618881" sldId="2147483648"/>
            <pc:sldLayoutMk cId="185102995" sldId="2147483652"/>
          </pc:sldLayoutMkLst>
        </pc:sldLayoutChg>
        <pc:sldLayoutChg chg="del">
          <pc:chgData name="Pradeep Chaturvedi" userId="1d990e0e-3e19-4d52-bc5f-8eac18dc981e" providerId="ADAL" clId="{FCC54F75-E7BA-464A-BE4E-5D0446D01CE2}" dt="2023-06-03T03:37:11.487" v="36" actId="2696"/>
          <pc:sldLayoutMkLst>
            <pc:docMk/>
            <pc:sldMasterMk cId="451618881" sldId="2147483648"/>
            <pc:sldLayoutMk cId="332479844" sldId="2147483653"/>
          </pc:sldLayoutMkLst>
        </pc:sldLayoutChg>
        <pc:sldLayoutChg chg="del">
          <pc:chgData name="Pradeep Chaturvedi" userId="1d990e0e-3e19-4d52-bc5f-8eac18dc981e" providerId="ADAL" clId="{FCC54F75-E7BA-464A-BE4E-5D0446D01CE2}" dt="2023-06-03T03:37:11.831" v="37" actId="2696"/>
          <pc:sldLayoutMkLst>
            <pc:docMk/>
            <pc:sldMasterMk cId="451618881" sldId="2147483648"/>
            <pc:sldLayoutMk cId="3491419461" sldId="2147483654"/>
          </pc:sldLayoutMkLst>
        </pc:sldLayoutChg>
        <pc:sldLayoutChg chg="del">
          <pc:chgData name="Pradeep Chaturvedi" userId="1d990e0e-3e19-4d52-bc5f-8eac18dc981e" providerId="ADAL" clId="{FCC54F75-E7BA-464A-BE4E-5D0446D01CE2}" dt="2023-06-03T03:37:12.191" v="38" actId="2696"/>
          <pc:sldLayoutMkLst>
            <pc:docMk/>
            <pc:sldMasterMk cId="451618881" sldId="2147483648"/>
            <pc:sldLayoutMk cId="3108236402" sldId="2147483655"/>
          </pc:sldLayoutMkLst>
        </pc:sldLayoutChg>
        <pc:sldLayoutChg chg="del">
          <pc:chgData name="Pradeep Chaturvedi" userId="1d990e0e-3e19-4d52-bc5f-8eac18dc981e" providerId="ADAL" clId="{FCC54F75-E7BA-464A-BE4E-5D0446D01CE2}" dt="2023-06-03T03:37:12.579" v="39" actId="2696"/>
          <pc:sldLayoutMkLst>
            <pc:docMk/>
            <pc:sldMasterMk cId="451618881" sldId="2147483648"/>
            <pc:sldLayoutMk cId="223549571" sldId="2147483656"/>
          </pc:sldLayoutMkLst>
        </pc:sldLayoutChg>
        <pc:sldLayoutChg chg="del">
          <pc:chgData name="Pradeep Chaturvedi" userId="1d990e0e-3e19-4d52-bc5f-8eac18dc981e" providerId="ADAL" clId="{FCC54F75-E7BA-464A-BE4E-5D0446D01CE2}" dt="2023-06-03T03:37:12.899" v="40" actId="2696"/>
          <pc:sldLayoutMkLst>
            <pc:docMk/>
            <pc:sldMasterMk cId="451618881" sldId="2147483648"/>
            <pc:sldLayoutMk cId="526643430" sldId="2147483657"/>
          </pc:sldLayoutMkLst>
        </pc:sldLayoutChg>
        <pc:sldLayoutChg chg="del">
          <pc:chgData name="Pradeep Chaturvedi" userId="1d990e0e-3e19-4d52-bc5f-8eac18dc981e" providerId="ADAL" clId="{FCC54F75-E7BA-464A-BE4E-5D0446D01CE2}" dt="2023-06-03T03:37:13.764" v="41" actId="2696"/>
          <pc:sldLayoutMkLst>
            <pc:docMk/>
            <pc:sldMasterMk cId="451618881" sldId="2147483648"/>
            <pc:sldLayoutMk cId="3787867984" sldId="2147483658"/>
          </pc:sldLayoutMkLst>
        </pc:sldLayoutChg>
        <pc:sldLayoutChg chg="del">
          <pc:chgData name="Pradeep Chaturvedi" userId="1d990e0e-3e19-4d52-bc5f-8eac18dc981e" providerId="ADAL" clId="{FCC54F75-E7BA-464A-BE4E-5D0446D01CE2}" dt="2023-06-03T03:37:14.644" v="42" actId="2696"/>
          <pc:sldLayoutMkLst>
            <pc:docMk/>
            <pc:sldMasterMk cId="451618881" sldId="2147483648"/>
            <pc:sldLayoutMk cId="542564197" sldId="2147483659"/>
          </pc:sldLayoutMkLst>
        </pc:sldLayoutChg>
      </pc:sldMasterChg>
      <pc:sldMasterChg chg="del">
        <pc:chgData name="Pradeep Chaturvedi" userId="1d990e0e-3e19-4d52-bc5f-8eac18dc981e" providerId="ADAL" clId="{FCC54F75-E7BA-464A-BE4E-5D0446D01CE2}" dt="2023-06-03T03:41:10.496" v="55" actId="2696"/>
        <pc:sldMasterMkLst>
          <pc:docMk/>
          <pc:sldMasterMk cId="2386879772" sldId="2147483649"/>
        </pc:sldMasterMkLst>
      </pc:sldMasterChg>
      <pc:sldMasterChg chg="add mod">
        <pc:chgData name="Pradeep Chaturvedi" userId="1d990e0e-3e19-4d52-bc5f-8eac18dc981e" providerId="ADAL" clId="{FCC54F75-E7BA-464A-BE4E-5D0446D01CE2}" dt="2023-06-03T03:41:15.687" v="56" actId="2890"/>
        <pc:sldMasterMkLst>
          <pc:docMk/>
          <pc:sldMasterMk cId="3396914881" sldId="2147483649"/>
        </pc:sldMasterMkLst>
      </pc:sldMasterChg>
      <pc:sldMasterChg chg="add mod">
        <pc:chgData name="Pradeep Chaturvedi" userId="1d990e0e-3e19-4d52-bc5f-8eac18dc981e" providerId="ADAL" clId="{FCC54F75-E7BA-464A-BE4E-5D0446D01CE2}" dt="2023-06-03T03:41:19.118" v="57" actId="2890"/>
        <pc:sldMasterMkLst>
          <pc:docMk/>
          <pc:sldMasterMk cId="341289010" sldId="2147483650"/>
        </pc:sldMasterMkLst>
      </pc:sldMasterChg>
      <pc:sldMasterChg chg="add mod addSldLayout delSldLayout">
        <pc:chgData name="Pradeep Chaturvedi" userId="1d990e0e-3e19-4d52-bc5f-8eac18dc981e" providerId="ADAL" clId="{FCC54F75-E7BA-464A-BE4E-5D0446D01CE2}" dt="2023-06-03T06:24:58.461" v="2087" actId="47"/>
        <pc:sldMasterMkLst>
          <pc:docMk/>
          <pc:sldMasterMk cId="2250224032" sldId="2147483651"/>
        </pc:sldMasterMkLst>
        <pc:sldLayoutChg chg="add">
          <pc:chgData name="Pradeep Chaturvedi" userId="1d990e0e-3e19-4d52-bc5f-8eac18dc981e" providerId="ADAL" clId="{FCC54F75-E7BA-464A-BE4E-5D0446D01CE2}" dt="2023-06-03T03:42:17.928" v="59" actId="680"/>
          <pc:sldLayoutMkLst>
            <pc:docMk/>
            <pc:sldMasterMk cId="2250224032" sldId="2147483651"/>
            <pc:sldLayoutMk cId="1450025228" sldId="2147483652"/>
          </pc:sldLayoutMkLst>
        </pc:sldLayoutChg>
        <pc:sldLayoutChg chg="del">
          <pc:chgData name="Pradeep Chaturvedi" userId="1d990e0e-3e19-4d52-bc5f-8eac18dc981e" providerId="ADAL" clId="{FCC54F75-E7BA-464A-BE4E-5D0446D01CE2}" dt="2023-06-03T06:24:58.461" v="2087" actId="47"/>
          <pc:sldLayoutMkLst>
            <pc:docMk/>
            <pc:sldMasterMk cId="2250224032" sldId="2147483651"/>
            <pc:sldLayoutMk cId="1990547124" sldId="214748365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A127E9-13DB-4F14-92E5-D869E5E5CB30}" type="doc">
      <dgm:prSet loTypeId="urn:microsoft.com/office/officeart/2005/8/layout/orgChart1" loCatId="hierarchy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1D7D5DA-4686-4D08-AEC6-76EF8286EB08}">
      <dgm:prSet phldrT="[Text]" custT="1"/>
      <dgm:spPr/>
      <dgm:t>
        <a:bodyPr/>
        <a:lstStyle/>
        <a:p>
          <a:r>
            <a:rPr lang="en-US" sz="2400" b="1" dirty="0"/>
            <a:t>NSM</a:t>
          </a:r>
        </a:p>
      </dgm:t>
    </dgm:pt>
    <dgm:pt modelId="{3D11667F-AB89-406A-A00C-9BC0ABAEF67C}" type="parTrans" cxnId="{1AA2F982-0E2B-4E42-B837-B137048FC1BC}">
      <dgm:prSet/>
      <dgm:spPr/>
      <dgm:t>
        <a:bodyPr/>
        <a:lstStyle/>
        <a:p>
          <a:endParaRPr lang="en-US" sz="1200"/>
        </a:p>
      </dgm:t>
    </dgm:pt>
    <dgm:pt modelId="{151211D7-39C9-4C67-B986-72AD35285D35}" type="sibTrans" cxnId="{1AA2F982-0E2B-4E42-B837-B137048FC1BC}">
      <dgm:prSet/>
      <dgm:spPr/>
      <dgm:t>
        <a:bodyPr/>
        <a:lstStyle/>
        <a:p>
          <a:endParaRPr lang="en-US" sz="1200"/>
        </a:p>
      </dgm:t>
    </dgm:pt>
    <dgm:pt modelId="{7E373417-E0B3-46DE-91D2-AD4E625E6597}">
      <dgm:prSet phldrT="[Text]" custT="1"/>
      <dgm:spPr/>
      <dgm:t>
        <a:bodyPr/>
        <a:lstStyle/>
        <a:p>
          <a:r>
            <a:rPr lang="en-US" sz="2000" b="1" dirty="0"/>
            <a:t>RM West</a:t>
          </a:r>
        </a:p>
      </dgm:t>
    </dgm:pt>
    <dgm:pt modelId="{EB44FF70-D007-4A36-A6CF-720D4CA19A6F}" type="parTrans" cxnId="{219AA7BC-9796-4143-8FE9-047F2A1B37C2}">
      <dgm:prSet/>
      <dgm:spPr/>
      <dgm:t>
        <a:bodyPr/>
        <a:lstStyle/>
        <a:p>
          <a:endParaRPr lang="en-US" sz="1200"/>
        </a:p>
      </dgm:t>
    </dgm:pt>
    <dgm:pt modelId="{380DDCAC-E84B-4159-810C-51B5B1E0F8D9}" type="sibTrans" cxnId="{219AA7BC-9796-4143-8FE9-047F2A1B37C2}">
      <dgm:prSet/>
      <dgm:spPr/>
      <dgm:t>
        <a:bodyPr/>
        <a:lstStyle/>
        <a:p>
          <a:endParaRPr lang="en-US" sz="1200"/>
        </a:p>
      </dgm:t>
    </dgm:pt>
    <dgm:pt modelId="{2B517962-BE06-4160-B39E-16B26C36F848}">
      <dgm:prSet phldrT="[Text]" custT="1"/>
      <dgm:spPr/>
      <dgm:t>
        <a:bodyPr/>
        <a:lstStyle/>
        <a:p>
          <a:r>
            <a:rPr lang="en-US" sz="2000" b="1" dirty="0"/>
            <a:t>RM North</a:t>
          </a:r>
        </a:p>
      </dgm:t>
    </dgm:pt>
    <dgm:pt modelId="{10AA643C-E28B-46D0-B13E-B9C1393A1AE7}" type="parTrans" cxnId="{5AA19773-CDDC-40B0-8388-E07A1D45ED33}">
      <dgm:prSet/>
      <dgm:spPr/>
      <dgm:t>
        <a:bodyPr/>
        <a:lstStyle/>
        <a:p>
          <a:endParaRPr lang="en-US" sz="1200"/>
        </a:p>
      </dgm:t>
    </dgm:pt>
    <dgm:pt modelId="{5992C6E0-EA0A-44A2-AA5D-2D843B68A0E7}" type="sibTrans" cxnId="{5AA19773-CDDC-40B0-8388-E07A1D45ED33}">
      <dgm:prSet/>
      <dgm:spPr/>
      <dgm:t>
        <a:bodyPr/>
        <a:lstStyle/>
        <a:p>
          <a:endParaRPr lang="en-US" sz="1200"/>
        </a:p>
      </dgm:t>
    </dgm:pt>
    <dgm:pt modelId="{F9A4774C-84C6-445D-91FF-CE1798888ED7}">
      <dgm:prSet custT="1"/>
      <dgm:spPr/>
      <dgm:t>
        <a:bodyPr/>
        <a:lstStyle/>
        <a:p>
          <a:r>
            <a:rPr lang="en-US" sz="2000" b="1" dirty="0"/>
            <a:t>ASM</a:t>
          </a:r>
          <a:r>
            <a:rPr lang="en-US" sz="2000" b="1" dirty="0">
              <a:solidFill>
                <a:srgbClr val="FFFF00"/>
              </a:solidFill>
            </a:rPr>
            <a:t>/RKAM</a:t>
          </a:r>
        </a:p>
      </dgm:t>
    </dgm:pt>
    <dgm:pt modelId="{18872724-0C55-42C9-A083-7D560693D867}" type="parTrans" cxnId="{51FD0412-4053-4502-B2E7-B342F502A526}">
      <dgm:prSet/>
      <dgm:spPr/>
      <dgm:t>
        <a:bodyPr/>
        <a:lstStyle/>
        <a:p>
          <a:endParaRPr lang="en-US" sz="1200"/>
        </a:p>
      </dgm:t>
    </dgm:pt>
    <dgm:pt modelId="{70B6DA32-ECA1-4618-A477-EAB0C2269F04}" type="sibTrans" cxnId="{51FD0412-4053-4502-B2E7-B342F502A526}">
      <dgm:prSet/>
      <dgm:spPr/>
      <dgm:t>
        <a:bodyPr/>
        <a:lstStyle/>
        <a:p>
          <a:endParaRPr lang="en-US" sz="1200"/>
        </a:p>
      </dgm:t>
    </dgm:pt>
    <dgm:pt modelId="{04AE3651-45B8-46AD-B04D-417F4FD74B7D}">
      <dgm:prSet custT="1"/>
      <dgm:spPr/>
      <dgm:t>
        <a:bodyPr/>
        <a:lstStyle/>
        <a:p>
          <a:r>
            <a:rPr lang="en-US" sz="2000" b="1" dirty="0"/>
            <a:t>ASM</a:t>
          </a:r>
          <a:r>
            <a:rPr lang="en-US" sz="2000" b="1" dirty="0">
              <a:solidFill>
                <a:srgbClr val="FFFF00"/>
              </a:solidFill>
            </a:rPr>
            <a:t>/RKAM</a:t>
          </a:r>
        </a:p>
      </dgm:t>
    </dgm:pt>
    <dgm:pt modelId="{C3DAC762-9C97-4E90-926D-28AAC795F87A}" type="parTrans" cxnId="{5892FA4B-FA90-46AF-9951-25CC1F0C075C}">
      <dgm:prSet/>
      <dgm:spPr/>
      <dgm:t>
        <a:bodyPr/>
        <a:lstStyle/>
        <a:p>
          <a:endParaRPr lang="en-US" sz="1200"/>
        </a:p>
      </dgm:t>
    </dgm:pt>
    <dgm:pt modelId="{756C88D2-E708-477D-9555-89A3720D7662}" type="sibTrans" cxnId="{5892FA4B-FA90-46AF-9951-25CC1F0C075C}">
      <dgm:prSet/>
      <dgm:spPr/>
      <dgm:t>
        <a:bodyPr/>
        <a:lstStyle/>
        <a:p>
          <a:endParaRPr lang="en-US" sz="1200"/>
        </a:p>
      </dgm:t>
    </dgm:pt>
    <dgm:pt modelId="{81968182-B296-453A-A85F-4A585BD13444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ASM</a:t>
          </a:r>
          <a:r>
            <a:rPr lang="en-US" sz="2000" b="1" dirty="0">
              <a:solidFill>
                <a:srgbClr val="FFFF00"/>
              </a:solidFill>
            </a:rPr>
            <a:t>/RKAM</a:t>
          </a:r>
        </a:p>
      </dgm:t>
    </dgm:pt>
    <dgm:pt modelId="{329A2CDB-041A-47E1-A856-DE58CC1C908C}" type="parTrans" cxnId="{BE0CB3A3-5E06-4C24-9F78-87A8B170F6EC}">
      <dgm:prSet/>
      <dgm:spPr/>
      <dgm:t>
        <a:bodyPr/>
        <a:lstStyle/>
        <a:p>
          <a:endParaRPr lang="en-US" sz="1200"/>
        </a:p>
      </dgm:t>
    </dgm:pt>
    <dgm:pt modelId="{3854A828-9B8A-4D51-A371-61F78DC29787}" type="sibTrans" cxnId="{BE0CB3A3-5E06-4C24-9F78-87A8B170F6EC}">
      <dgm:prSet/>
      <dgm:spPr/>
      <dgm:t>
        <a:bodyPr/>
        <a:lstStyle/>
        <a:p>
          <a:endParaRPr lang="en-US" sz="1200"/>
        </a:p>
      </dgm:t>
    </dgm:pt>
    <dgm:pt modelId="{CE6EBC31-2765-4605-8DD5-9CE8AFCFAA6E}">
      <dgm:prSet custT="1"/>
      <dgm:spPr/>
      <dgm:t>
        <a:bodyPr/>
        <a:lstStyle/>
        <a:p>
          <a:r>
            <a:rPr lang="en-US" sz="2000" b="1" dirty="0"/>
            <a:t>TSM</a:t>
          </a:r>
        </a:p>
      </dgm:t>
    </dgm:pt>
    <dgm:pt modelId="{B6AA7C29-2BAF-431A-BCB8-3016F4ECE395}" type="parTrans" cxnId="{EF2624EF-08C0-48DB-B38D-1A6A3A7FFC2B}">
      <dgm:prSet/>
      <dgm:spPr/>
      <dgm:t>
        <a:bodyPr/>
        <a:lstStyle/>
        <a:p>
          <a:endParaRPr lang="en-US" sz="1200"/>
        </a:p>
      </dgm:t>
    </dgm:pt>
    <dgm:pt modelId="{CF6B0B02-9D57-40A4-8735-30C4C741DD69}" type="sibTrans" cxnId="{EF2624EF-08C0-48DB-B38D-1A6A3A7FFC2B}">
      <dgm:prSet/>
      <dgm:spPr/>
      <dgm:t>
        <a:bodyPr/>
        <a:lstStyle/>
        <a:p>
          <a:endParaRPr lang="en-US" sz="1200"/>
        </a:p>
      </dgm:t>
    </dgm:pt>
    <dgm:pt modelId="{A3FB5A61-C5C9-45C2-BD2E-BEB3DBB6238C}">
      <dgm:prSet custT="1"/>
      <dgm:spPr/>
      <dgm:t>
        <a:bodyPr/>
        <a:lstStyle/>
        <a:p>
          <a:r>
            <a:rPr lang="en-US" sz="2000" b="1" dirty="0"/>
            <a:t>RM South</a:t>
          </a:r>
        </a:p>
      </dgm:t>
    </dgm:pt>
    <dgm:pt modelId="{21675B37-152D-4BF6-8E97-0C52A1C2BEFA}" type="parTrans" cxnId="{8491EA13-70DA-479A-8E9A-A16BFA9D0D4D}">
      <dgm:prSet/>
      <dgm:spPr/>
      <dgm:t>
        <a:bodyPr/>
        <a:lstStyle/>
        <a:p>
          <a:endParaRPr lang="en-US"/>
        </a:p>
      </dgm:t>
    </dgm:pt>
    <dgm:pt modelId="{6ABDCA03-AF98-4EB8-A803-50CF2C21F512}" type="sibTrans" cxnId="{8491EA13-70DA-479A-8E9A-A16BFA9D0D4D}">
      <dgm:prSet/>
      <dgm:spPr/>
      <dgm:t>
        <a:bodyPr/>
        <a:lstStyle/>
        <a:p>
          <a:endParaRPr lang="en-US"/>
        </a:p>
      </dgm:t>
    </dgm:pt>
    <dgm:pt modelId="{286F6D1F-A692-4370-895C-2AD920350623}">
      <dgm:prSet phldrT="[Text]" custT="1"/>
      <dgm:spPr/>
      <dgm:t>
        <a:bodyPr/>
        <a:lstStyle/>
        <a:p>
          <a:r>
            <a:rPr lang="en-US" sz="2000" b="1" dirty="0"/>
            <a:t>RM East</a:t>
          </a:r>
        </a:p>
      </dgm:t>
    </dgm:pt>
    <dgm:pt modelId="{1CF52487-CBC2-4A83-8602-D51515AD06E7}" type="parTrans" cxnId="{2D46F575-4696-4AEE-8F79-ECB0079E33F8}">
      <dgm:prSet/>
      <dgm:spPr/>
      <dgm:t>
        <a:bodyPr/>
        <a:lstStyle/>
        <a:p>
          <a:endParaRPr lang="en-US"/>
        </a:p>
      </dgm:t>
    </dgm:pt>
    <dgm:pt modelId="{957C87D1-07C7-4F50-8C09-5B8E65579F4F}" type="sibTrans" cxnId="{2D46F575-4696-4AEE-8F79-ECB0079E33F8}">
      <dgm:prSet/>
      <dgm:spPr/>
      <dgm:t>
        <a:bodyPr/>
        <a:lstStyle/>
        <a:p>
          <a:endParaRPr lang="en-US"/>
        </a:p>
      </dgm:t>
    </dgm:pt>
    <dgm:pt modelId="{30DFAF54-67B1-4B47-9238-A9F11FF72CB8}">
      <dgm:prSet custT="1"/>
      <dgm:spPr/>
      <dgm:t>
        <a:bodyPr/>
        <a:lstStyle/>
        <a:p>
          <a:r>
            <a:rPr lang="en-US" sz="2000" b="1" dirty="0"/>
            <a:t>TSM</a:t>
          </a:r>
        </a:p>
      </dgm:t>
    </dgm:pt>
    <dgm:pt modelId="{1DC0E935-C774-47F9-9F49-CB6B963B5ED0}" type="parTrans" cxnId="{5445F438-AE1E-416D-94C3-C7903F361020}">
      <dgm:prSet/>
      <dgm:spPr/>
      <dgm:t>
        <a:bodyPr/>
        <a:lstStyle/>
        <a:p>
          <a:endParaRPr lang="en-US"/>
        </a:p>
      </dgm:t>
    </dgm:pt>
    <dgm:pt modelId="{4961657B-DFB0-40DE-AC1C-102EAE1C0F28}" type="sibTrans" cxnId="{5445F438-AE1E-416D-94C3-C7903F361020}">
      <dgm:prSet/>
      <dgm:spPr/>
      <dgm:t>
        <a:bodyPr/>
        <a:lstStyle/>
        <a:p>
          <a:endParaRPr lang="en-US"/>
        </a:p>
      </dgm:t>
    </dgm:pt>
    <dgm:pt modelId="{B35001FD-DA94-4906-BD58-B89ABB61DD85}">
      <dgm:prSet custT="1"/>
      <dgm:spPr/>
      <dgm:t>
        <a:bodyPr/>
        <a:lstStyle/>
        <a:p>
          <a:r>
            <a:rPr lang="en-US" sz="2000" b="1" dirty="0"/>
            <a:t>SO/TSI</a:t>
          </a:r>
        </a:p>
      </dgm:t>
    </dgm:pt>
    <dgm:pt modelId="{31D1C610-EE8F-441D-968F-AD1E8C0007D7}" type="parTrans" cxnId="{591CEB62-8917-4963-88AA-9C86921E4689}">
      <dgm:prSet/>
      <dgm:spPr/>
      <dgm:t>
        <a:bodyPr/>
        <a:lstStyle/>
        <a:p>
          <a:endParaRPr lang="en-US"/>
        </a:p>
      </dgm:t>
    </dgm:pt>
    <dgm:pt modelId="{C585BBB7-8F37-4A97-AB11-7F4660B5E75C}" type="sibTrans" cxnId="{591CEB62-8917-4963-88AA-9C86921E4689}">
      <dgm:prSet/>
      <dgm:spPr/>
      <dgm:t>
        <a:bodyPr/>
        <a:lstStyle/>
        <a:p>
          <a:endParaRPr lang="en-US"/>
        </a:p>
      </dgm:t>
    </dgm:pt>
    <dgm:pt modelId="{0266147A-4C67-45BD-99CB-21F2620B6C23}">
      <dgm:prSet custT="1"/>
      <dgm:spPr/>
      <dgm:t>
        <a:bodyPr/>
        <a:lstStyle/>
        <a:p>
          <a:r>
            <a:rPr lang="en-US" sz="2000" b="1" dirty="0"/>
            <a:t>TSM</a:t>
          </a:r>
        </a:p>
      </dgm:t>
    </dgm:pt>
    <dgm:pt modelId="{B8A3114A-B88B-4403-9B1D-312945B9B36A}" type="parTrans" cxnId="{B65B0623-103C-4DAD-BEA2-BB7B6D99DF44}">
      <dgm:prSet/>
      <dgm:spPr/>
      <dgm:t>
        <a:bodyPr/>
        <a:lstStyle/>
        <a:p>
          <a:endParaRPr lang="en-US"/>
        </a:p>
      </dgm:t>
    </dgm:pt>
    <dgm:pt modelId="{1979D8A8-B263-45AF-B9B0-4D6F904C94C4}" type="sibTrans" cxnId="{B65B0623-103C-4DAD-BEA2-BB7B6D99DF44}">
      <dgm:prSet/>
      <dgm:spPr/>
      <dgm:t>
        <a:bodyPr/>
        <a:lstStyle/>
        <a:p>
          <a:endParaRPr lang="en-US"/>
        </a:p>
      </dgm:t>
    </dgm:pt>
    <dgm:pt modelId="{5702EFC0-5184-4543-997A-F21587444488}">
      <dgm:prSet custT="1"/>
      <dgm:spPr/>
      <dgm:t>
        <a:bodyPr/>
        <a:lstStyle/>
        <a:p>
          <a:r>
            <a:rPr lang="en-US" sz="2000" b="1" dirty="0"/>
            <a:t>SO/TSI</a:t>
          </a:r>
        </a:p>
      </dgm:t>
    </dgm:pt>
    <dgm:pt modelId="{DAB90C82-AA44-4DCB-932E-9D8D2BD9E37E}" type="parTrans" cxnId="{F2D93CE3-E80D-4F14-BBEB-1D0EC7546182}">
      <dgm:prSet/>
      <dgm:spPr/>
      <dgm:t>
        <a:bodyPr/>
        <a:lstStyle/>
        <a:p>
          <a:endParaRPr lang="en-US"/>
        </a:p>
      </dgm:t>
    </dgm:pt>
    <dgm:pt modelId="{6992E0E5-AF5C-4B28-A684-64ADC75C7D5A}" type="sibTrans" cxnId="{F2D93CE3-E80D-4F14-BBEB-1D0EC7546182}">
      <dgm:prSet/>
      <dgm:spPr/>
      <dgm:t>
        <a:bodyPr/>
        <a:lstStyle/>
        <a:p>
          <a:endParaRPr lang="en-US"/>
        </a:p>
      </dgm:t>
    </dgm:pt>
    <dgm:pt modelId="{980BAF87-1D6A-43AA-840A-66BC84227085}">
      <dgm:prSet custT="1"/>
      <dgm:spPr/>
      <dgm:t>
        <a:bodyPr/>
        <a:lstStyle/>
        <a:p>
          <a:r>
            <a:rPr lang="en-US" sz="2000" b="1" dirty="0"/>
            <a:t>SO/TSI</a:t>
          </a:r>
        </a:p>
      </dgm:t>
    </dgm:pt>
    <dgm:pt modelId="{88E61D8A-1F8E-486C-87ED-EC906324EF69}" type="parTrans" cxnId="{E79FE0CD-57C3-4ECA-A6DD-EAA3A31E3019}">
      <dgm:prSet/>
      <dgm:spPr/>
      <dgm:t>
        <a:bodyPr/>
        <a:lstStyle/>
        <a:p>
          <a:endParaRPr lang="en-US"/>
        </a:p>
      </dgm:t>
    </dgm:pt>
    <dgm:pt modelId="{B898308A-CBEE-49C0-923E-6BD3A4BF161A}" type="sibTrans" cxnId="{E79FE0CD-57C3-4ECA-A6DD-EAA3A31E3019}">
      <dgm:prSet/>
      <dgm:spPr/>
      <dgm:t>
        <a:bodyPr/>
        <a:lstStyle/>
        <a:p>
          <a:endParaRPr lang="en-US"/>
        </a:p>
      </dgm:t>
    </dgm:pt>
    <dgm:pt modelId="{155E6418-E5EA-45EF-B52B-24125F2C16A6}">
      <dgm:prSet phldrT="[Text]" custT="1"/>
      <dgm:spPr/>
      <dgm:t>
        <a:bodyPr/>
        <a:lstStyle/>
        <a:p>
          <a:r>
            <a:rPr lang="en-US" sz="2000" b="1" dirty="0"/>
            <a:t>TSM</a:t>
          </a:r>
        </a:p>
      </dgm:t>
    </dgm:pt>
    <dgm:pt modelId="{176FF930-8462-4656-83CC-4A6DEB86E90B}" type="parTrans" cxnId="{547F1B7E-BFFC-49FB-B021-74A0B7988E82}">
      <dgm:prSet/>
      <dgm:spPr/>
      <dgm:t>
        <a:bodyPr/>
        <a:lstStyle/>
        <a:p>
          <a:endParaRPr lang="en-US"/>
        </a:p>
      </dgm:t>
    </dgm:pt>
    <dgm:pt modelId="{6A38BB34-9C4B-4B05-8AEA-2D4FE1A88AF2}" type="sibTrans" cxnId="{547F1B7E-BFFC-49FB-B021-74A0B7988E82}">
      <dgm:prSet/>
      <dgm:spPr/>
      <dgm:t>
        <a:bodyPr/>
        <a:lstStyle/>
        <a:p>
          <a:endParaRPr lang="en-US"/>
        </a:p>
      </dgm:t>
    </dgm:pt>
    <dgm:pt modelId="{C6475A23-9370-4B94-BAAA-6397B6062403}">
      <dgm:prSet phldrT="[Text]" custT="1"/>
      <dgm:spPr/>
      <dgm:t>
        <a:bodyPr/>
        <a:lstStyle/>
        <a:p>
          <a:r>
            <a:rPr lang="en-US" sz="2000" b="1" dirty="0"/>
            <a:t>SO/TSI</a:t>
          </a:r>
        </a:p>
      </dgm:t>
    </dgm:pt>
    <dgm:pt modelId="{B9957852-D3DF-4E56-8931-E7B43A5DC77F}" type="parTrans" cxnId="{322BF985-D229-4EB8-9B11-A81A47D06118}">
      <dgm:prSet/>
      <dgm:spPr/>
      <dgm:t>
        <a:bodyPr/>
        <a:lstStyle/>
        <a:p>
          <a:endParaRPr lang="en-US"/>
        </a:p>
      </dgm:t>
    </dgm:pt>
    <dgm:pt modelId="{8C8526EC-13F3-4582-AA8C-8F227D9A5582}" type="sibTrans" cxnId="{322BF985-D229-4EB8-9B11-A81A47D06118}">
      <dgm:prSet/>
      <dgm:spPr/>
      <dgm:t>
        <a:bodyPr/>
        <a:lstStyle/>
        <a:p>
          <a:endParaRPr lang="en-US"/>
        </a:p>
      </dgm:t>
    </dgm:pt>
    <dgm:pt modelId="{8DFCC84F-FB4D-4F78-8FCC-1569A3AE130A}">
      <dgm:prSet phldrT="[Text]" custT="1"/>
      <dgm:spPr/>
      <dgm:t>
        <a:bodyPr/>
        <a:lstStyle/>
        <a:p>
          <a:r>
            <a:rPr lang="en-US" sz="2000" b="1" dirty="0"/>
            <a:t>ASM</a:t>
          </a:r>
        </a:p>
      </dgm:t>
    </dgm:pt>
    <dgm:pt modelId="{6AB8D00A-A290-4B80-8922-0C82D2B56C55}" type="parTrans" cxnId="{003794DE-2370-4C21-B36D-BF2EDD9FE5E7}">
      <dgm:prSet/>
      <dgm:spPr/>
      <dgm:t>
        <a:bodyPr/>
        <a:lstStyle/>
        <a:p>
          <a:endParaRPr lang="en-US"/>
        </a:p>
      </dgm:t>
    </dgm:pt>
    <dgm:pt modelId="{F46FEA0D-17DB-453D-8E72-641632266CE6}" type="sibTrans" cxnId="{003794DE-2370-4C21-B36D-BF2EDD9FE5E7}">
      <dgm:prSet/>
      <dgm:spPr/>
      <dgm:t>
        <a:bodyPr/>
        <a:lstStyle/>
        <a:p>
          <a:endParaRPr lang="en-US"/>
        </a:p>
      </dgm:t>
    </dgm:pt>
    <dgm:pt modelId="{56F54047-3421-4930-AC43-B29FC2814329}" type="pres">
      <dgm:prSet presAssocID="{ECA127E9-13DB-4F14-92E5-D869E5E5CB3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4CB003-3DA8-4FD9-9FEF-C38CD2BBBF4F}" type="pres">
      <dgm:prSet presAssocID="{A1D7D5DA-4686-4D08-AEC6-76EF8286EB08}" presName="hierRoot1" presStyleCnt="0">
        <dgm:presLayoutVars>
          <dgm:hierBranch val="init"/>
        </dgm:presLayoutVars>
      </dgm:prSet>
      <dgm:spPr/>
    </dgm:pt>
    <dgm:pt modelId="{AECDDB13-7938-4763-9729-EC74CB2BE126}" type="pres">
      <dgm:prSet presAssocID="{A1D7D5DA-4686-4D08-AEC6-76EF8286EB08}" presName="rootComposite1" presStyleCnt="0"/>
      <dgm:spPr/>
    </dgm:pt>
    <dgm:pt modelId="{AE90A9E0-2FA2-4141-9054-DF548B17FB3C}" type="pres">
      <dgm:prSet presAssocID="{A1D7D5DA-4686-4D08-AEC6-76EF8286EB08}" presName="rootText1" presStyleLbl="node0" presStyleIdx="0" presStyleCnt="1" custLinFactNeighborY="-96">
        <dgm:presLayoutVars>
          <dgm:chPref val="3"/>
        </dgm:presLayoutVars>
      </dgm:prSet>
      <dgm:spPr/>
    </dgm:pt>
    <dgm:pt modelId="{D1F9946F-51D1-4097-A1D9-7CBBC118B2FE}" type="pres">
      <dgm:prSet presAssocID="{A1D7D5DA-4686-4D08-AEC6-76EF8286EB08}" presName="rootConnector1" presStyleLbl="node1" presStyleIdx="0" presStyleCnt="0"/>
      <dgm:spPr/>
    </dgm:pt>
    <dgm:pt modelId="{6E9B3A54-C44C-4261-B1BA-A6F1D7D5C2BA}" type="pres">
      <dgm:prSet presAssocID="{A1D7D5DA-4686-4D08-AEC6-76EF8286EB08}" presName="hierChild2" presStyleCnt="0"/>
      <dgm:spPr/>
    </dgm:pt>
    <dgm:pt modelId="{6069E928-C0DB-4B56-9C53-08F115D4097C}" type="pres">
      <dgm:prSet presAssocID="{1CF52487-CBC2-4A83-8602-D51515AD06E7}" presName="Name37" presStyleLbl="parChTrans1D2" presStyleIdx="0" presStyleCnt="4"/>
      <dgm:spPr/>
    </dgm:pt>
    <dgm:pt modelId="{E1BB1B4F-A506-4081-8438-E22A90128D23}" type="pres">
      <dgm:prSet presAssocID="{286F6D1F-A692-4370-895C-2AD920350623}" presName="hierRoot2" presStyleCnt="0">
        <dgm:presLayoutVars>
          <dgm:hierBranch val="init"/>
        </dgm:presLayoutVars>
      </dgm:prSet>
      <dgm:spPr/>
    </dgm:pt>
    <dgm:pt modelId="{F1EDE049-8F6A-4A73-8BB1-82B7B3A332B3}" type="pres">
      <dgm:prSet presAssocID="{286F6D1F-A692-4370-895C-2AD920350623}" presName="rootComposite" presStyleCnt="0"/>
      <dgm:spPr/>
    </dgm:pt>
    <dgm:pt modelId="{0D54EFFC-4DDD-4B8B-940B-45AA185C80CC}" type="pres">
      <dgm:prSet presAssocID="{286F6D1F-A692-4370-895C-2AD920350623}" presName="rootText" presStyleLbl="node2" presStyleIdx="0" presStyleCnt="4">
        <dgm:presLayoutVars>
          <dgm:chPref val="3"/>
        </dgm:presLayoutVars>
      </dgm:prSet>
      <dgm:spPr/>
    </dgm:pt>
    <dgm:pt modelId="{AF2EA7AF-86A6-4249-AAA4-F1AB67CAC123}" type="pres">
      <dgm:prSet presAssocID="{286F6D1F-A692-4370-895C-2AD920350623}" presName="rootConnector" presStyleLbl="node2" presStyleIdx="0" presStyleCnt="4"/>
      <dgm:spPr/>
    </dgm:pt>
    <dgm:pt modelId="{6C89645B-60AC-4C5F-85B3-491084141621}" type="pres">
      <dgm:prSet presAssocID="{286F6D1F-A692-4370-895C-2AD920350623}" presName="hierChild4" presStyleCnt="0"/>
      <dgm:spPr/>
    </dgm:pt>
    <dgm:pt modelId="{76F997F2-343F-4013-A9A0-8A06DC200823}" type="pres">
      <dgm:prSet presAssocID="{6AB8D00A-A290-4B80-8922-0C82D2B56C55}" presName="Name37" presStyleLbl="parChTrans1D3" presStyleIdx="0" presStyleCnt="12"/>
      <dgm:spPr/>
    </dgm:pt>
    <dgm:pt modelId="{7009199F-956E-4450-B241-E1237F1B8BEF}" type="pres">
      <dgm:prSet presAssocID="{8DFCC84F-FB4D-4F78-8FCC-1569A3AE130A}" presName="hierRoot2" presStyleCnt="0">
        <dgm:presLayoutVars>
          <dgm:hierBranch val="init"/>
        </dgm:presLayoutVars>
      </dgm:prSet>
      <dgm:spPr/>
    </dgm:pt>
    <dgm:pt modelId="{7AE04C98-F4E6-40DB-8CEC-4761D5FCEDAB}" type="pres">
      <dgm:prSet presAssocID="{8DFCC84F-FB4D-4F78-8FCC-1569A3AE130A}" presName="rootComposite" presStyleCnt="0"/>
      <dgm:spPr/>
    </dgm:pt>
    <dgm:pt modelId="{DD306CC9-D62E-4CB8-B91F-C550803F4CA5}" type="pres">
      <dgm:prSet presAssocID="{8DFCC84F-FB4D-4F78-8FCC-1569A3AE130A}" presName="rootText" presStyleLbl="node3" presStyleIdx="0" presStyleCnt="12">
        <dgm:presLayoutVars>
          <dgm:chPref val="3"/>
        </dgm:presLayoutVars>
      </dgm:prSet>
      <dgm:spPr/>
    </dgm:pt>
    <dgm:pt modelId="{92AEEE7D-8BF0-4E9C-AAE2-9E7ACE0535A7}" type="pres">
      <dgm:prSet presAssocID="{8DFCC84F-FB4D-4F78-8FCC-1569A3AE130A}" presName="rootConnector" presStyleLbl="node3" presStyleIdx="0" presStyleCnt="12"/>
      <dgm:spPr/>
    </dgm:pt>
    <dgm:pt modelId="{83687CF2-861E-4269-A3B6-382F0EB15D99}" type="pres">
      <dgm:prSet presAssocID="{8DFCC84F-FB4D-4F78-8FCC-1569A3AE130A}" presName="hierChild4" presStyleCnt="0"/>
      <dgm:spPr/>
    </dgm:pt>
    <dgm:pt modelId="{181D2B00-DB48-468C-9EE2-7CCD3FBDE625}" type="pres">
      <dgm:prSet presAssocID="{8DFCC84F-FB4D-4F78-8FCC-1569A3AE130A}" presName="hierChild5" presStyleCnt="0"/>
      <dgm:spPr/>
    </dgm:pt>
    <dgm:pt modelId="{118FF144-30F0-443F-BD80-0C05C34261DC}" type="pres">
      <dgm:prSet presAssocID="{176FF930-8462-4656-83CC-4A6DEB86E90B}" presName="Name37" presStyleLbl="parChTrans1D3" presStyleIdx="1" presStyleCnt="12"/>
      <dgm:spPr/>
    </dgm:pt>
    <dgm:pt modelId="{63AD6545-0246-4451-BC6C-488CA71872DB}" type="pres">
      <dgm:prSet presAssocID="{155E6418-E5EA-45EF-B52B-24125F2C16A6}" presName="hierRoot2" presStyleCnt="0">
        <dgm:presLayoutVars>
          <dgm:hierBranch val="init"/>
        </dgm:presLayoutVars>
      </dgm:prSet>
      <dgm:spPr/>
    </dgm:pt>
    <dgm:pt modelId="{EB66E7F5-FC6B-41C4-BE27-FEA45CDB9BAB}" type="pres">
      <dgm:prSet presAssocID="{155E6418-E5EA-45EF-B52B-24125F2C16A6}" presName="rootComposite" presStyleCnt="0"/>
      <dgm:spPr/>
    </dgm:pt>
    <dgm:pt modelId="{61D5AD9C-3AF9-4F25-87E5-A6088B7199A7}" type="pres">
      <dgm:prSet presAssocID="{155E6418-E5EA-45EF-B52B-24125F2C16A6}" presName="rootText" presStyleLbl="node3" presStyleIdx="1" presStyleCnt="12">
        <dgm:presLayoutVars>
          <dgm:chPref val="3"/>
        </dgm:presLayoutVars>
      </dgm:prSet>
      <dgm:spPr/>
    </dgm:pt>
    <dgm:pt modelId="{20583FEA-87A1-4F3B-9421-DE4B7290031A}" type="pres">
      <dgm:prSet presAssocID="{155E6418-E5EA-45EF-B52B-24125F2C16A6}" presName="rootConnector" presStyleLbl="node3" presStyleIdx="1" presStyleCnt="12"/>
      <dgm:spPr/>
    </dgm:pt>
    <dgm:pt modelId="{777BC4E7-B8C2-4533-8A5A-C32CF2E1225A}" type="pres">
      <dgm:prSet presAssocID="{155E6418-E5EA-45EF-B52B-24125F2C16A6}" presName="hierChild4" presStyleCnt="0"/>
      <dgm:spPr/>
    </dgm:pt>
    <dgm:pt modelId="{76EC7E1C-F1E6-44E4-9D94-99396F67F895}" type="pres">
      <dgm:prSet presAssocID="{155E6418-E5EA-45EF-B52B-24125F2C16A6}" presName="hierChild5" presStyleCnt="0"/>
      <dgm:spPr/>
    </dgm:pt>
    <dgm:pt modelId="{427EA93C-25C4-467C-A790-6E24735D7A0E}" type="pres">
      <dgm:prSet presAssocID="{B9957852-D3DF-4E56-8931-E7B43A5DC77F}" presName="Name37" presStyleLbl="parChTrans1D3" presStyleIdx="2" presStyleCnt="12"/>
      <dgm:spPr/>
    </dgm:pt>
    <dgm:pt modelId="{EDD11DF1-8805-4E53-B263-DB7F3D1DEE4D}" type="pres">
      <dgm:prSet presAssocID="{C6475A23-9370-4B94-BAAA-6397B6062403}" presName="hierRoot2" presStyleCnt="0">
        <dgm:presLayoutVars>
          <dgm:hierBranch val="init"/>
        </dgm:presLayoutVars>
      </dgm:prSet>
      <dgm:spPr/>
    </dgm:pt>
    <dgm:pt modelId="{B5D39C32-998F-4129-8CDB-D75C16EE9028}" type="pres">
      <dgm:prSet presAssocID="{C6475A23-9370-4B94-BAAA-6397B6062403}" presName="rootComposite" presStyleCnt="0"/>
      <dgm:spPr/>
    </dgm:pt>
    <dgm:pt modelId="{D58F97B7-BC99-4F04-BBC9-A27AD5BD3BFB}" type="pres">
      <dgm:prSet presAssocID="{C6475A23-9370-4B94-BAAA-6397B6062403}" presName="rootText" presStyleLbl="node3" presStyleIdx="2" presStyleCnt="12">
        <dgm:presLayoutVars>
          <dgm:chPref val="3"/>
        </dgm:presLayoutVars>
      </dgm:prSet>
      <dgm:spPr/>
    </dgm:pt>
    <dgm:pt modelId="{FCE9F408-E556-4472-B29E-CF6661C18524}" type="pres">
      <dgm:prSet presAssocID="{C6475A23-9370-4B94-BAAA-6397B6062403}" presName="rootConnector" presStyleLbl="node3" presStyleIdx="2" presStyleCnt="12"/>
      <dgm:spPr/>
    </dgm:pt>
    <dgm:pt modelId="{03DEA528-46D3-416D-BB17-C9B8A84010C0}" type="pres">
      <dgm:prSet presAssocID="{C6475A23-9370-4B94-BAAA-6397B6062403}" presName="hierChild4" presStyleCnt="0"/>
      <dgm:spPr/>
    </dgm:pt>
    <dgm:pt modelId="{C1C43E58-59A6-41E7-8C4F-9E44352B7BD0}" type="pres">
      <dgm:prSet presAssocID="{C6475A23-9370-4B94-BAAA-6397B6062403}" presName="hierChild5" presStyleCnt="0"/>
      <dgm:spPr/>
    </dgm:pt>
    <dgm:pt modelId="{B5632B8B-ADB6-4FB4-875D-130E185217CB}" type="pres">
      <dgm:prSet presAssocID="{286F6D1F-A692-4370-895C-2AD920350623}" presName="hierChild5" presStyleCnt="0"/>
      <dgm:spPr/>
    </dgm:pt>
    <dgm:pt modelId="{C5092C1C-60C0-4F7B-B7C3-01D53821F9C5}" type="pres">
      <dgm:prSet presAssocID="{EB44FF70-D007-4A36-A6CF-720D4CA19A6F}" presName="Name37" presStyleLbl="parChTrans1D2" presStyleIdx="1" presStyleCnt="4"/>
      <dgm:spPr/>
    </dgm:pt>
    <dgm:pt modelId="{F8C3024B-F008-46BD-9A98-41AA0C8A8901}" type="pres">
      <dgm:prSet presAssocID="{7E373417-E0B3-46DE-91D2-AD4E625E6597}" presName="hierRoot2" presStyleCnt="0">
        <dgm:presLayoutVars>
          <dgm:hierBranch val="init"/>
        </dgm:presLayoutVars>
      </dgm:prSet>
      <dgm:spPr/>
    </dgm:pt>
    <dgm:pt modelId="{E1EC5980-1F0A-47B6-9621-3413D2AD0157}" type="pres">
      <dgm:prSet presAssocID="{7E373417-E0B3-46DE-91D2-AD4E625E6597}" presName="rootComposite" presStyleCnt="0"/>
      <dgm:spPr/>
    </dgm:pt>
    <dgm:pt modelId="{3DD5AE59-F989-46C1-99DC-908393A502ED}" type="pres">
      <dgm:prSet presAssocID="{7E373417-E0B3-46DE-91D2-AD4E625E6597}" presName="rootText" presStyleLbl="node2" presStyleIdx="1" presStyleCnt="4" custLinFactNeighborY="-96">
        <dgm:presLayoutVars>
          <dgm:chPref val="3"/>
        </dgm:presLayoutVars>
      </dgm:prSet>
      <dgm:spPr/>
    </dgm:pt>
    <dgm:pt modelId="{B7A920BC-3DF3-4BBE-BEA7-C0CFDAE5EAD1}" type="pres">
      <dgm:prSet presAssocID="{7E373417-E0B3-46DE-91D2-AD4E625E6597}" presName="rootConnector" presStyleLbl="node2" presStyleIdx="1" presStyleCnt="4"/>
      <dgm:spPr/>
    </dgm:pt>
    <dgm:pt modelId="{0AD97427-E6E1-461D-B85D-CBC5064EFCB6}" type="pres">
      <dgm:prSet presAssocID="{7E373417-E0B3-46DE-91D2-AD4E625E6597}" presName="hierChild4" presStyleCnt="0"/>
      <dgm:spPr/>
    </dgm:pt>
    <dgm:pt modelId="{E1C1449F-492B-4D6D-9B49-5764412FB49A}" type="pres">
      <dgm:prSet presAssocID="{18872724-0C55-42C9-A083-7D560693D867}" presName="Name37" presStyleLbl="parChTrans1D3" presStyleIdx="3" presStyleCnt="12"/>
      <dgm:spPr/>
    </dgm:pt>
    <dgm:pt modelId="{E731CA77-205E-44B7-9A65-766F6652D46A}" type="pres">
      <dgm:prSet presAssocID="{F9A4774C-84C6-445D-91FF-CE1798888ED7}" presName="hierRoot2" presStyleCnt="0">
        <dgm:presLayoutVars>
          <dgm:hierBranch val="init"/>
        </dgm:presLayoutVars>
      </dgm:prSet>
      <dgm:spPr/>
    </dgm:pt>
    <dgm:pt modelId="{12AF6369-47AF-44BE-8DDD-719595EC4957}" type="pres">
      <dgm:prSet presAssocID="{F9A4774C-84C6-445D-91FF-CE1798888ED7}" presName="rootComposite" presStyleCnt="0"/>
      <dgm:spPr/>
    </dgm:pt>
    <dgm:pt modelId="{114A029A-2B83-4A07-9509-465571A79185}" type="pres">
      <dgm:prSet presAssocID="{F9A4774C-84C6-445D-91FF-CE1798888ED7}" presName="rootText" presStyleLbl="node3" presStyleIdx="3" presStyleCnt="12">
        <dgm:presLayoutVars>
          <dgm:chPref val="3"/>
        </dgm:presLayoutVars>
      </dgm:prSet>
      <dgm:spPr/>
    </dgm:pt>
    <dgm:pt modelId="{B136A902-B179-4C96-890A-BFB20B158E8C}" type="pres">
      <dgm:prSet presAssocID="{F9A4774C-84C6-445D-91FF-CE1798888ED7}" presName="rootConnector" presStyleLbl="node3" presStyleIdx="3" presStyleCnt="12"/>
      <dgm:spPr/>
    </dgm:pt>
    <dgm:pt modelId="{3256491E-C923-400E-BDC8-C68ECE9D0DEF}" type="pres">
      <dgm:prSet presAssocID="{F9A4774C-84C6-445D-91FF-CE1798888ED7}" presName="hierChild4" presStyleCnt="0"/>
      <dgm:spPr/>
    </dgm:pt>
    <dgm:pt modelId="{957B4346-0B8D-4E0F-AEB4-C5DF91A7CD1E}" type="pres">
      <dgm:prSet presAssocID="{F9A4774C-84C6-445D-91FF-CE1798888ED7}" presName="hierChild5" presStyleCnt="0"/>
      <dgm:spPr/>
    </dgm:pt>
    <dgm:pt modelId="{33B81080-B1A3-4DCA-B33C-E4417B35E0B6}" type="pres">
      <dgm:prSet presAssocID="{1DC0E935-C774-47F9-9F49-CB6B963B5ED0}" presName="Name37" presStyleLbl="parChTrans1D3" presStyleIdx="4" presStyleCnt="12"/>
      <dgm:spPr/>
    </dgm:pt>
    <dgm:pt modelId="{8BA96CB6-7F9F-4BED-9613-23440BE5409B}" type="pres">
      <dgm:prSet presAssocID="{30DFAF54-67B1-4B47-9238-A9F11FF72CB8}" presName="hierRoot2" presStyleCnt="0">
        <dgm:presLayoutVars>
          <dgm:hierBranch val="init"/>
        </dgm:presLayoutVars>
      </dgm:prSet>
      <dgm:spPr/>
    </dgm:pt>
    <dgm:pt modelId="{6814DAF0-805C-41E4-9B49-594CAC801718}" type="pres">
      <dgm:prSet presAssocID="{30DFAF54-67B1-4B47-9238-A9F11FF72CB8}" presName="rootComposite" presStyleCnt="0"/>
      <dgm:spPr/>
    </dgm:pt>
    <dgm:pt modelId="{E3E7B94F-C02A-4810-AF55-61DDAE2CE453}" type="pres">
      <dgm:prSet presAssocID="{30DFAF54-67B1-4B47-9238-A9F11FF72CB8}" presName="rootText" presStyleLbl="node3" presStyleIdx="4" presStyleCnt="12">
        <dgm:presLayoutVars>
          <dgm:chPref val="3"/>
        </dgm:presLayoutVars>
      </dgm:prSet>
      <dgm:spPr/>
    </dgm:pt>
    <dgm:pt modelId="{9228B401-8AB6-4509-B1E7-E22404B8127A}" type="pres">
      <dgm:prSet presAssocID="{30DFAF54-67B1-4B47-9238-A9F11FF72CB8}" presName="rootConnector" presStyleLbl="node3" presStyleIdx="4" presStyleCnt="12"/>
      <dgm:spPr/>
    </dgm:pt>
    <dgm:pt modelId="{C034DC63-55C2-40D5-B9AB-E1E0055E09F4}" type="pres">
      <dgm:prSet presAssocID="{30DFAF54-67B1-4B47-9238-A9F11FF72CB8}" presName="hierChild4" presStyleCnt="0"/>
      <dgm:spPr/>
    </dgm:pt>
    <dgm:pt modelId="{FD9C2B15-E637-41CD-AF72-A3F75B8B33D3}" type="pres">
      <dgm:prSet presAssocID="{30DFAF54-67B1-4B47-9238-A9F11FF72CB8}" presName="hierChild5" presStyleCnt="0"/>
      <dgm:spPr/>
    </dgm:pt>
    <dgm:pt modelId="{02FCF246-9D50-417F-89C7-797B85663904}" type="pres">
      <dgm:prSet presAssocID="{31D1C610-EE8F-441D-968F-AD1E8C0007D7}" presName="Name37" presStyleLbl="parChTrans1D3" presStyleIdx="5" presStyleCnt="12"/>
      <dgm:spPr/>
    </dgm:pt>
    <dgm:pt modelId="{66183688-3FA5-45DC-8A19-415C6F7EAD19}" type="pres">
      <dgm:prSet presAssocID="{B35001FD-DA94-4906-BD58-B89ABB61DD85}" presName="hierRoot2" presStyleCnt="0">
        <dgm:presLayoutVars>
          <dgm:hierBranch val="init"/>
        </dgm:presLayoutVars>
      </dgm:prSet>
      <dgm:spPr/>
    </dgm:pt>
    <dgm:pt modelId="{1A223FB4-8D71-4470-9FBE-3F05E7684ADD}" type="pres">
      <dgm:prSet presAssocID="{B35001FD-DA94-4906-BD58-B89ABB61DD85}" presName="rootComposite" presStyleCnt="0"/>
      <dgm:spPr/>
    </dgm:pt>
    <dgm:pt modelId="{DDC41FBA-6668-43E6-AD61-D3776A75CBBE}" type="pres">
      <dgm:prSet presAssocID="{B35001FD-DA94-4906-BD58-B89ABB61DD85}" presName="rootText" presStyleLbl="node3" presStyleIdx="5" presStyleCnt="12">
        <dgm:presLayoutVars>
          <dgm:chPref val="3"/>
        </dgm:presLayoutVars>
      </dgm:prSet>
      <dgm:spPr/>
    </dgm:pt>
    <dgm:pt modelId="{B1A10C27-6E00-4A88-BFBE-0D625C91804A}" type="pres">
      <dgm:prSet presAssocID="{B35001FD-DA94-4906-BD58-B89ABB61DD85}" presName="rootConnector" presStyleLbl="node3" presStyleIdx="5" presStyleCnt="12"/>
      <dgm:spPr/>
    </dgm:pt>
    <dgm:pt modelId="{DD981B2A-6938-4BF0-8935-058086FB8B0C}" type="pres">
      <dgm:prSet presAssocID="{B35001FD-DA94-4906-BD58-B89ABB61DD85}" presName="hierChild4" presStyleCnt="0"/>
      <dgm:spPr/>
    </dgm:pt>
    <dgm:pt modelId="{129A345E-7B46-4018-AD01-73E947BADA87}" type="pres">
      <dgm:prSet presAssocID="{B35001FD-DA94-4906-BD58-B89ABB61DD85}" presName="hierChild5" presStyleCnt="0"/>
      <dgm:spPr/>
    </dgm:pt>
    <dgm:pt modelId="{BF7DF68C-8A25-4A5A-8843-C943D97EE360}" type="pres">
      <dgm:prSet presAssocID="{7E373417-E0B3-46DE-91D2-AD4E625E6597}" presName="hierChild5" presStyleCnt="0"/>
      <dgm:spPr/>
    </dgm:pt>
    <dgm:pt modelId="{86B79468-BAF0-4A8C-8627-CA0E1978B90A}" type="pres">
      <dgm:prSet presAssocID="{10AA643C-E28B-46D0-B13E-B9C1393A1AE7}" presName="Name37" presStyleLbl="parChTrans1D2" presStyleIdx="2" presStyleCnt="4"/>
      <dgm:spPr/>
    </dgm:pt>
    <dgm:pt modelId="{67749AA3-3510-4D84-B603-95EFA0306295}" type="pres">
      <dgm:prSet presAssocID="{2B517962-BE06-4160-B39E-16B26C36F848}" presName="hierRoot2" presStyleCnt="0">
        <dgm:presLayoutVars>
          <dgm:hierBranch val="init"/>
        </dgm:presLayoutVars>
      </dgm:prSet>
      <dgm:spPr/>
    </dgm:pt>
    <dgm:pt modelId="{39583AE0-FAC2-4EC9-8C17-DF7ED6AC403F}" type="pres">
      <dgm:prSet presAssocID="{2B517962-BE06-4160-B39E-16B26C36F848}" presName="rootComposite" presStyleCnt="0"/>
      <dgm:spPr/>
    </dgm:pt>
    <dgm:pt modelId="{001F0EB4-54C5-4AFE-B781-E6171B895450}" type="pres">
      <dgm:prSet presAssocID="{2B517962-BE06-4160-B39E-16B26C36F848}" presName="rootText" presStyleLbl="node2" presStyleIdx="2" presStyleCnt="4">
        <dgm:presLayoutVars>
          <dgm:chPref val="3"/>
        </dgm:presLayoutVars>
      </dgm:prSet>
      <dgm:spPr/>
    </dgm:pt>
    <dgm:pt modelId="{3AC833B9-8241-4E89-8C4A-009069EBFF38}" type="pres">
      <dgm:prSet presAssocID="{2B517962-BE06-4160-B39E-16B26C36F848}" presName="rootConnector" presStyleLbl="node2" presStyleIdx="2" presStyleCnt="4"/>
      <dgm:spPr/>
    </dgm:pt>
    <dgm:pt modelId="{0319A6B6-EA98-4A4D-96B5-68765B167BFE}" type="pres">
      <dgm:prSet presAssocID="{2B517962-BE06-4160-B39E-16B26C36F848}" presName="hierChild4" presStyleCnt="0"/>
      <dgm:spPr/>
    </dgm:pt>
    <dgm:pt modelId="{F0AD490D-E20E-4F26-BCB6-75C4FA8C2799}" type="pres">
      <dgm:prSet presAssocID="{C3DAC762-9C97-4E90-926D-28AAC795F87A}" presName="Name37" presStyleLbl="parChTrans1D3" presStyleIdx="6" presStyleCnt="12"/>
      <dgm:spPr/>
    </dgm:pt>
    <dgm:pt modelId="{B770CB23-4113-4C07-99B3-9C810F36E89E}" type="pres">
      <dgm:prSet presAssocID="{04AE3651-45B8-46AD-B04D-417F4FD74B7D}" presName="hierRoot2" presStyleCnt="0">
        <dgm:presLayoutVars>
          <dgm:hierBranch val="init"/>
        </dgm:presLayoutVars>
      </dgm:prSet>
      <dgm:spPr/>
    </dgm:pt>
    <dgm:pt modelId="{006717A1-8D7E-4FFE-8440-AA19F2B40D74}" type="pres">
      <dgm:prSet presAssocID="{04AE3651-45B8-46AD-B04D-417F4FD74B7D}" presName="rootComposite" presStyleCnt="0"/>
      <dgm:spPr/>
    </dgm:pt>
    <dgm:pt modelId="{95E77421-9CBF-40D0-B394-24D99D1DA135}" type="pres">
      <dgm:prSet presAssocID="{04AE3651-45B8-46AD-B04D-417F4FD74B7D}" presName="rootText" presStyleLbl="node3" presStyleIdx="6" presStyleCnt="12">
        <dgm:presLayoutVars>
          <dgm:chPref val="3"/>
        </dgm:presLayoutVars>
      </dgm:prSet>
      <dgm:spPr/>
    </dgm:pt>
    <dgm:pt modelId="{2C2990D5-BF6C-425D-9C91-F5E298CA8517}" type="pres">
      <dgm:prSet presAssocID="{04AE3651-45B8-46AD-B04D-417F4FD74B7D}" presName="rootConnector" presStyleLbl="node3" presStyleIdx="6" presStyleCnt="12"/>
      <dgm:spPr/>
    </dgm:pt>
    <dgm:pt modelId="{309AD53F-25F5-4B6E-A61E-DA157CDC2620}" type="pres">
      <dgm:prSet presAssocID="{04AE3651-45B8-46AD-B04D-417F4FD74B7D}" presName="hierChild4" presStyleCnt="0"/>
      <dgm:spPr/>
    </dgm:pt>
    <dgm:pt modelId="{905E0B09-73ED-4A49-AFCA-22351F758A81}" type="pres">
      <dgm:prSet presAssocID="{04AE3651-45B8-46AD-B04D-417F4FD74B7D}" presName="hierChild5" presStyleCnt="0"/>
      <dgm:spPr/>
    </dgm:pt>
    <dgm:pt modelId="{5F4BF1B8-437F-4275-8DC1-FE71294F37CA}" type="pres">
      <dgm:prSet presAssocID="{B8A3114A-B88B-4403-9B1D-312945B9B36A}" presName="Name37" presStyleLbl="parChTrans1D3" presStyleIdx="7" presStyleCnt="12"/>
      <dgm:spPr/>
    </dgm:pt>
    <dgm:pt modelId="{71C91091-7732-470A-8C89-1528DEB4946A}" type="pres">
      <dgm:prSet presAssocID="{0266147A-4C67-45BD-99CB-21F2620B6C23}" presName="hierRoot2" presStyleCnt="0">
        <dgm:presLayoutVars>
          <dgm:hierBranch val="init"/>
        </dgm:presLayoutVars>
      </dgm:prSet>
      <dgm:spPr/>
    </dgm:pt>
    <dgm:pt modelId="{81B4C941-70E1-4403-B2A9-789178EB590B}" type="pres">
      <dgm:prSet presAssocID="{0266147A-4C67-45BD-99CB-21F2620B6C23}" presName="rootComposite" presStyleCnt="0"/>
      <dgm:spPr/>
    </dgm:pt>
    <dgm:pt modelId="{CCBD3876-4E36-4136-97A3-E5D900D7D2CB}" type="pres">
      <dgm:prSet presAssocID="{0266147A-4C67-45BD-99CB-21F2620B6C23}" presName="rootText" presStyleLbl="node3" presStyleIdx="7" presStyleCnt="12">
        <dgm:presLayoutVars>
          <dgm:chPref val="3"/>
        </dgm:presLayoutVars>
      </dgm:prSet>
      <dgm:spPr/>
    </dgm:pt>
    <dgm:pt modelId="{97CFA250-0761-47CB-A2DD-E5CB2DBDDD2C}" type="pres">
      <dgm:prSet presAssocID="{0266147A-4C67-45BD-99CB-21F2620B6C23}" presName="rootConnector" presStyleLbl="node3" presStyleIdx="7" presStyleCnt="12"/>
      <dgm:spPr/>
    </dgm:pt>
    <dgm:pt modelId="{CBAFF10D-EFE8-4DC7-BB06-3DB20944188C}" type="pres">
      <dgm:prSet presAssocID="{0266147A-4C67-45BD-99CB-21F2620B6C23}" presName="hierChild4" presStyleCnt="0"/>
      <dgm:spPr/>
    </dgm:pt>
    <dgm:pt modelId="{C30052AD-2BAD-4700-A51C-F5498684EB0D}" type="pres">
      <dgm:prSet presAssocID="{0266147A-4C67-45BD-99CB-21F2620B6C23}" presName="hierChild5" presStyleCnt="0"/>
      <dgm:spPr/>
    </dgm:pt>
    <dgm:pt modelId="{C015B046-2D25-43AB-9658-C99A7FE4BB40}" type="pres">
      <dgm:prSet presAssocID="{DAB90C82-AA44-4DCB-932E-9D8D2BD9E37E}" presName="Name37" presStyleLbl="parChTrans1D3" presStyleIdx="8" presStyleCnt="12"/>
      <dgm:spPr/>
    </dgm:pt>
    <dgm:pt modelId="{51202638-4C77-4FCA-8DA1-872707B25E49}" type="pres">
      <dgm:prSet presAssocID="{5702EFC0-5184-4543-997A-F21587444488}" presName="hierRoot2" presStyleCnt="0">
        <dgm:presLayoutVars>
          <dgm:hierBranch val="init"/>
        </dgm:presLayoutVars>
      </dgm:prSet>
      <dgm:spPr/>
    </dgm:pt>
    <dgm:pt modelId="{A84E89A6-2B10-4659-9290-6DD8377C75D6}" type="pres">
      <dgm:prSet presAssocID="{5702EFC0-5184-4543-997A-F21587444488}" presName="rootComposite" presStyleCnt="0"/>
      <dgm:spPr/>
    </dgm:pt>
    <dgm:pt modelId="{4DA8C4FE-379D-4EF4-9B9E-8EEDE8493357}" type="pres">
      <dgm:prSet presAssocID="{5702EFC0-5184-4543-997A-F21587444488}" presName="rootText" presStyleLbl="node3" presStyleIdx="8" presStyleCnt="12">
        <dgm:presLayoutVars>
          <dgm:chPref val="3"/>
        </dgm:presLayoutVars>
      </dgm:prSet>
      <dgm:spPr/>
    </dgm:pt>
    <dgm:pt modelId="{3A86FC70-CC5C-42F3-809B-0D42BAD11892}" type="pres">
      <dgm:prSet presAssocID="{5702EFC0-5184-4543-997A-F21587444488}" presName="rootConnector" presStyleLbl="node3" presStyleIdx="8" presStyleCnt="12"/>
      <dgm:spPr/>
    </dgm:pt>
    <dgm:pt modelId="{7B094200-D400-4919-81E9-1154CB35D070}" type="pres">
      <dgm:prSet presAssocID="{5702EFC0-5184-4543-997A-F21587444488}" presName="hierChild4" presStyleCnt="0"/>
      <dgm:spPr/>
    </dgm:pt>
    <dgm:pt modelId="{19625B71-DF9D-40C4-870B-6264CFEC92AA}" type="pres">
      <dgm:prSet presAssocID="{5702EFC0-5184-4543-997A-F21587444488}" presName="hierChild5" presStyleCnt="0"/>
      <dgm:spPr/>
    </dgm:pt>
    <dgm:pt modelId="{9CB406DF-8D75-457A-B8CF-B525907A669E}" type="pres">
      <dgm:prSet presAssocID="{2B517962-BE06-4160-B39E-16B26C36F848}" presName="hierChild5" presStyleCnt="0"/>
      <dgm:spPr/>
    </dgm:pt>
    <dgm:pt modelId="{5349A614-3C09-4629-9253-E7C0E3F3CC69}" type="pres">
      <dgm:prSet presAssocID="{21675B37-152D-4BF6-8E97-0C52A1C2BEFA}" presName="Name37" presStyleLbl="parChTrans1D2" presStyleIdx="3" presStyleCnt="4"/>
      <dgm:spPr/>
    </dgm:pt>
    <dgm:pt modelId="{94CCE144-1F3C-4057-AAF1-7677A3F8F73B}" type="pres">
      <dgm:prSet presAssocID="{A3FB5A61-C5C9-45C2-BD2E-BEB3DBB6238C}" presName="hierRoot2" presStyleCnt="0">
        <dgm:presLayoutVars>
          <dgm:hierBranch val="init"/>
        </dgm:presLayoutVars>
      </dgm:prSet>
      <dgm:spPr/>
    </dgm:pt>
    <dgm:pt modelId="{AB589A73-B446-43B1-9CA3-D80E3CC7E117}" type="pres">
      <dgm:prSet presAssocID="{A3FB5A61-C5C9-45C2-BD2E-BEB3DBB6238C}" presName="rootComposite" presStyleCnt="0"/>
      <dgm:spPr/>
    </dgm:pt>
    <dgm:pt modelId="{9AC2D764-3EDC-4971-847B-5667FC2B0BD8}" type="pres">
      <dgm:prSet presAssocID="{A3FB5A61-C5C9-45C2-BD2E-BEB3DBB6238C}" presName="rootText" presStyleLbl="node2" presStyleIdx="3" presStyleCnt="4">
        <dgm:presLayoutVars>
          <dgm:chPref val="3"/>
        </dgm:presLayoutVars>
      </dgm:prSet>
      <dgm:spPr/>
    </dgm:pt>
    <dgm:pt modelId="{17EF148D-0BB2-40C4-8B8A-A82FF1B61CE0}" type="pres">
      <dgm:prSet presAssocID="{A3FB5A61-C5C9-45C2-BD2E-BEB3DBB6238C}" presName="rootConnector" presStyleLbl="node2" presStyleIdx="3" presStyleCnt="4"/>
      <dgm:spPr/>
    </dgm:pt>
    <dgm:pt modelId="{2E581D75-AD87-49D1-8F83-CBA7E89EF900}" type="pres">
      <dgm:prSet presAssocID="{A3FB5A61-C5C9-45C2-BD2E-BEB3DBB6238C}" presName="hierChild4" presStyleCnt="0"/>
      <dgm:spPr/>
    </dgm:pt>
    <dgm:pt modelId="{11AC9513-FD19-4A02-9F50-999C4CCDD6F5}" type="pres">
      <dgm:prSet presAssocID="{329A2CDB-041A-47E1-A856-DE58CC1C908C}" presName="Name37" presStyleLbl="parChTrans1D3" presStyleIdx="9" presStyleCnt="12"/>
      <dgm:spPr/>
    </dgm:pt>
    <dgm:pt modelId="{80709602-B275-4C84-96DA-46611065930E}" type="pres">
      <dgm:prSet presAssocID="{81968182-B296-453A-A85F-4A585BD13444}" presName="hierRoot2" presStyleCnt="0">
        <dgm:presLayoutVars>
          <dgm:hierBranch val="init"/>
        </dgm:presLayoutVars>
      </dgm:prSet>
      <dgm:spPr/>
    </dgm:pt>
    <dgm:pt modelId="{7C300A6C-AE89-453D-A9C7-F9A881F34710}" type="pres">
      <dgm:prSet presAssocID="{81968182-B296-453A-A85F-4A585BD13444}" presName="rootComposite" presStyleCnt="0"/>
      <dgm:spPr/>
    </dgm:pt>
    <dgm:pt modelId="{C69A2C4A-F717-4AAA-969B-01E5B963FE04}" type="pres">
      <dgm:prSet presAssocID="{81968182-B296-453A-A85F-4A585BD13444}" presName="rootText" presStyleLbl="node3" presStyleIdx="9" presStyleCnt="12">
        <dgm:presLayoutVars>
          <dgm:chPref val="3"/>
        </dgm:presLayoutVars>
      </dgm:prSet>
      <dgm:spPr/>
    </dgm:pt>
    <dgm:pt modelId="{8E7598A7-DB4C-4207-89AA-E70E0A8C142F}" type="pres">
      <dgm:prSet presAssocID="{81968182-B296-453A-A85F-4A585BD13444}" presName="rootConnector" presStyleLbl="node3" presStyleIdx="9" presStyleCnt="12"/>
      <dgm:spPr/>
    </dgm:pt>
    <dgm:pt modelId="{088938F5-3480-41D0-BB9F-A1A176607BE8}" type="pres">
      <dgm:prSet presAssocID="{81968182-B296-453A-A85F-4A585BD13444}" presName="hierChild4" presStyleCnt="0"/>
      <dgm:spPr/>
    </dgm:pt>
    <dgm:pt modelId="{D3FF7C2D-1116-4965-ABDD-91BA1B48A38D}" type="pres">
      <dgm:prSet presAssocID="{81968182-B296-453A-A85F-4A585BD13444}" presName="hierChild5" presStyleCnt="0"/>
      <dgm:spPr/>
    </dgm:pt>
    <dgm:pt modelId="{DBCBAF69-5F0A-4F7F-B1EA-074193D136A5}" type="pres">
      <dgm:prSet presAssocID="{B6AA7C29-2BAF-431A-BCB8-3016F4ECE395}" presName="Name37" presStyleLbl="parChTrans1D3" presStyleIdx="10" presStyleCnt="12"/>
      <dgm:spPr/>
    </dgm:pt>
    <dgm:pt modelId="{9A306AFA-3B32-47AE-822B-04653A598873}" type="pres">
      <dgm:prSet presAssocID="{CE6EBC31-2765-4605-8DD5-9CE8AFCFAA6E}" presName="hierRoot2" presStyleCnt="0">
        <dgm:presLayoutVars>
          <dgm:hierBranch val="init"/>
        </dgm:presLayoutVars>
      </dgm:prSet>
      <dgm:spPr/>
    </dgm:pt>
    <dgm:pt modelId="{50E3FB23-0730-4F32-BE80-B8DA649A5A6A}" type="pres">
      <dgm:prSet presAssocID="{CE6EBC31-2765-4605-8DD5-9CE8AFCFAA6E}" presName="rootComposite" presStyleCnt="0"/>
      <dgm:spPr/>
    </dgm:pt>
    <dgm:pt modelId="{47F9B61C-7FC5-4C9E-B744-C3EE489192F4}" type="pres">
      <dgm:prSet presAssocID="{CE6EBC31-2765-4605-8DD5-9CE8AFCFAA6E}" presName="rootText" presStyleLbl="node3" presStyleIdx="10" presStyleCnt="12">
        <dgm:presLayoutVars>
          <dgm:chPref val="3"/>
        </dgm:presLayoutVars>
      </dgm:prSet>
      <dgm:spPr/>
    </dgm:pt>
    <dgm:pt modelId="{A10E8CF2-2E1F-4336-8729-51FD37B9D5BC}" type="pres">
      <dgm:prSet presAssocID="{CE6EBC31-2765-4605-8DD5-9CE8AFCFAA6E}" presName="rootConnector" presStyleLbl="node3" presStyleIdx="10" presStyleCnt="12"/>
      <dgm:spPr/>
    </dgm:pt>
    <dgm:pt modelId="{68C71D58-4F75-43D3-8FE6-BD70BDBB9DEB}" type="pres">
      <dgm:prSet presAssocID="{CE6EBC31-2765-4605-8DD5-9CE8AFCFAA6E}" presName="hierChild4" presStyleCnt="0"/>
      <dgm:spPr/>
    </dgm:pt>
    <dgm:pt modelId="{BD8FC50D-AB86-4860-BF8E-B099A7699D66}" type="pres">
      <dgm:prSet presAssocID="{CE6EBC31-2765-4605-8DD5-9CE8AFCFAA6E}" presName="hierChild5" presStyleCnt="0"/>
      <dgm:spPr/>
    </dgm:pt>
    <dgm:pt modelId="{C73DF02B-0DDF-4E96-875E-57B59BAA8453}" type="pres">
      <dgm:prSet presAssocID="{88E61D8A-1F8E-486C-87ED-EC906324EF69}" presName="Name37" presStyleLbl="parChTrans1D3" presStyleIdx="11" presStyleCnt="12"/>
      <dgm:spPr/>
    </dgm:pt>
    <dgm:pt modelId="{87E7A4CD-DAD6-4A2C-8C1D-BE3B298EAEB9}" type="pres">
      <dgm:prSet presAssocID="{980BAF87-1D6A-43AA-840A-66BC84227085}" presName="hierRoot2" presStyleCnt="0">
        <dgm:presLayoutVars>
          <dgm:hierBranch val="init"/>
        </dgm:presLayoutVars>
      </dgm:prSet>
      <dgm:spPr/>
    </dgm:pt>
    <dgm:pt modelId="{97251190-96B4-4FFF-8CD0-B75D6854EB0A}" type="pres">
      <dgm:prSet presAssocID="{980BAF87-1D6A-43AA-840A-66BC84227085}" presName="rootComposite" presStyleCnt="0"/>
      <dgm:spPr/>
    </dgm:pt>
    <dgm:pt modelId="{007FBCF3-01A8-46B0-BC40-29D4836D7236}" type="pres">
      <dgm:prSet presAssocID="{980BAF87-1D6A-43AA-840A-66BC84227085}" presName="rootText" presStyleLbl="node3" presStyleIdx="11" presStyleCnt="12">
        <dgm:presLayoutVars>
          <dgm:chPref val="3"/>
        </dgm:presLayoutVars>
      </dgm:prSet>
      <dgm:spPr/>
    </dgm:pt>
    <dgm:pt modelId="{ECC8DCF3-B301-4919-960A-4D21F0C4AACA}" type="pres">
      <dgm:prSet presAssocID="{980BAF87-1D6A-43AA-840A-66BC84227085}" presName="rootConnector" presStyleLbl="node3" presStyleIdx="11" presStyleCnt="12"/>
      <dgm:spPr/>
    </dgm:pt>
    <dgm:pt modelId="{FBC5F94F-DDA9-4650-8F3D-421FC350D417}" type="pres">
      <dgm:prSet presAssocID="{980BAF87-1D6A-43AA-840A-66BC84227085}" presName="hierChild4" presStyleCnt="0"/>
      <dgm:spPr/>
    </dgm:pt>
    <dgm:pt modelId="{1092BF42-D298-4463-A413-1C7D87E68958}" type="pres">
      <dgm:prSet presAssocID="{980BAF87-1D6A-43AA-840A-66BC84227085}" presName="hierChild5" presStyleCnt="0"/>
      <dgm:spPr/>
    </dgm:pt>
    <dgm:pt modelId="{2D7FC45A-8887-4DE6-806D-0A35177C8858}" type="pres">
      <dgm:prSet presAssocID="{A3FB5A61-C5C9-45C2-BD2E-BEB3DBB6238C}" presName="hierChild5" presStyleCnt="0"/>
      <dgm:spPr/>
    </dgm:pt>
    <dgm:pt modelId="{C8259A76-E333-431E-B86C-38258AC20A8C}" type="pres">
      <dgm:prSet presAssocID="{A1D7D5DA-4686-4D08-AEC6-76EF8286EB08}" presName="hierChild3" presStyleCnt="0"/>
      <dgm:spPr/>
    </dgm:pt>
  </dgm:ptLst>
  <dgm:cxnLst>
    <dgm:cxn modelId="{A7A0DF02-AED3-4FE6-AEFC-B4964A2D349A}" type="presOf" srcId="{B8A3114A-B88B-4403-9B1D-312945B9B36A}" destId="{5F4BF1B8-437F-4275-8DC1-FE71294F37CA}" srcOrd="0" destOrd="0" presId="urn:microsoft.com/office/officeart/2005/8/layout/orgChart1"/>
    <dgm:cxn modelId="{23A69D03-199E-41D9-AF62-F5D7CC04776D}" type="presOf" srcId="{7E373417-E0B3-46DE-91D2-AD4E625E6597}" destId="{3DD5AE59-F989-46C1-99DC-908393A502ED}" srcOrd="0" destOrd="0" presId="urn:microsoft.com/office/officeart/2005/8/layout/orgChart1"/>
    <dgm:cxn modelId="{8DFE1A06-E020-4804-BFF0-AD85D2CDB87A}" type="presOf" srcId="{286F6D1F-A692-4370-895C-2AD920350623}" destId="{0D54EFFC-4DDD-4B8B-940B-45AA185C80CC}" srcOrd="0" destOrd="0" presId="urn:microsoft.com/office/officeart/2005/8/layout/orgChart1"/>
    <dgm:cxn modelId="{3C29B60F-CC65-47B4-A68F-87ED98F9955E}" type="presOf" srcId="{EB44FF70-D007-4A36-A6CF-720D4CA19A6F}" destId="{C5092C1C-60C0-4F7B-B7C3-01D53821F9C5}" srcOrd="0" destOrd="0" presId="urn:microsoft.com/office/officeart/2005/8/layout/orgChart1"/>
    <dgm:cxn modelId="{51FD0412-4053-4502-B2E7-B342F502A526}" srcId="{7E373417-E0B3-46DE-91D2-AD4E625E6597}" destId="{F9A4774C-84C6-445D-91FF-CE1798888ED7}" srcOrd="0" destOrd="0" parTransId="{18872724-0C55-42C9-A083-7D560693D867}" sibTransId="{70B6DA32-ECA1-4618-A477-EAB0C2269F04}"/>
    <dgm:cxn modelId="{8491EA13-70DA-479A-8E9A-A16BFA9D0D4D}" srcId="{A1D7D5DA-4686-4D08-AEC6-76EF8286EB08}" destId="{A3FB5A61-C5C9-45C2-BD2E-BEB3DBB6238C}" srcOrd="3" destOrd="0" parTransId="{21675B37-152D-4BF6-8E97-0C52A1C2BEFA}" sibTransId="{6ABDCA03-AF98-4EB8-A803-50CF2C21F512}"/>
    <dgm:cxn modelId="{980BBE19-615B-44A1-9EED-01D215660E5A}" type="presOf" srcId="{30DFAF54-67B1-4B47-9238-A9F11FF72CB8}" destId="{9228B401-8AB6-4509-B1E7-E22404B8127A}" srcOrd="1" destOrd="0" presId="urn:microsoft.com/office/officeart/2005/8/layout/orgChart1"/>
    <dgm:cxn modelId="{7E5DF91C-78B5-45D5-8F44-58C81C886BC0}" type="presOf" srcId="{286F6D1F-A692-4370-895C-2AD920350623}" destId="{AF2EA7AF-86A6-4249-AAA4-F1AB67CAC123}" srcOrd="1" destOrd="0" presId="urn:microsoft.com/office/officeart/2005/8/layout/orgChart1"/>
    <dgm:cxn modelId="{E955A71F-8CBE-49E0-8AB1-6BDC8458EF35}" type="presOf" srcId="{0266147A-4C67-45BD-99CB-21F2620B6C23}" destId="{97CFA250-0761-47CB-A2DD-E5CB2DBDDD2C}" srcOrd="1" destOrd="0" presId="urn:microsoft.com/office/officeart/2005/8/layout/orgChart1"/>
    <dgm:cxn modelId="{B65B0623-103C-4DAD-BEA2-BB7B6D99DF44}" srcId="{2B517962-BE06-4160-B39E-16B26C36F848}" destId="{0266147A-4C67-45BD-99CB-21F2620B6C23}" srcOrd="1" destOrd="0" parTransId="{B8A3114A-B88B-4403-9B1D-312945B9B36A}" sibTransId="{1979D8A8-B263-45AF-B9B0-4D6F904C94C4}"/>
    <dgm:cxn modelId="{81A19C24-A5CA-4A1A-9711-688E7BB33E2C}" type="presOf" srcId="{A3FB5A61-C5C9-45C2-BD2E-BEB3DBB6238C}" destId="{17EF148D-0BB2-40C4-8B8A-A82FF1B61CE0}" srcOrd="1" destOrd="0" presId="urn:microsoft.com/office/officeart/2005/8/layout/orgChart1"/>
    <dgm:cxn modelId="{DF4EAC28-7501-46F7-AE59-0747241BDD0D}" type="presOf" srcId="{81968182-B296-453A-A85F-4A585BD13444}" destId="{8E7598A7-DB4C-4207-89AA-E70E0A8C142F}" srcOrd="1" destOrd="0" presId="urn:microsoft.com/office/officeart/2005/8/layout/orgChart1"/>
    <dgm:cxn modelId="{89ABED28-7981-4440-93D8-97FF73BA117F}" type="presOf" srcId="{A3FB5A61-C5C9-45C2-BD2E-BEB3DBB6238C}" destId="{9AC2D764-3EDC-4971-847B-5667FC2B0BD8}" srcOrd="0" destOrd="0" presId="urn:microsoft.com/office/officeart/2005/8/layout/orgChart1"/>
    <dgm:cxn modelId="{739CB62B-8CE4-446F-BF68-C538F4E5A9EA}" type="presOf" srcId="{5702EFC0-5184-4543-997A-F21587444488}" destId="{3A86FC70-CC5C-42F3-809B-0D42BAD11892}" srcOrd="1" destOrd="0" presId="urn:microsoft.com/office/officeart/2005/8/layout/orgChart1"/>
    <dgm:cxn modelId="{0A73232E-B4DB-42E1-A4CB-113E19BA048A}" type="presOf" srcId="{B6AA7C29-2BAF-431A-BCB8-3016F4ECE395}" destId="{DBCBAF69-5F0A-4F7F-B1EA-074193D136A5}" srcOrd="0" destOrd="0" presId="urn:microsoft.com/office/officeart/2005/8/layout/orgChart1"/>
    <dgm:cxn modelId="{47D00132-7073-474D-8C01-54A5137CBAB2}" type="presOf" srcId="{176FF930-8462-4656-83CC-4A6DEB86E90B}" destId="{118FF144-30F0-443F-BD80-0C05C34261DC}" srcOrd="0" destOrd="0" presId="urn:microsoft.com/office/officeart/2005/8/layout/orgChart1"/>
    <dgm:cxn modelId="{DC5D3233-6A13-4D91-A0E0-43CCEFF43140}" type="presOf" srcId="{329A2CDB-041A-47E1-A856-DE58CC1C908C}" destId="{11AC9513-FD19-4A02-9F50-999C4CCDD6F5}" srcOrd="0" destOrd="0" presId="urn:microsoft.com/office/officeart/2005/8/layout/orgChart1"/>
    <dgm:cxn modelId="{02647838-9B4A-4608-B288-C31ED655DB62}" type="presOf" srcId="{18872724-0C55-42C9-A083-7D560693D867}" destId="{E1C1449F-492B-4D6D-9B49-5764412FB49A}" srcOrd="0" destOrd="0" presId="urn:microsoft.com/office/officeart/2005/8/layout/orgChart1"/>
    <dgm:cxn modelId="{0106C738-92A7-4065-8C84-228EA2FDAAB5}" type="presOf" srcId="{88E61D8A-1F8E-486C-87ED-EC906324EF69}" destId="{C73DF02B-0DDF-4E96-875E-57B59BAA8453}" srcOrd="0" destOrd="0" presId="urn:microsoft.com/office/officeart/2005/8/layout/orgChart1"/>
    <dgm:cxn modelId="{5445F438-AE1E-416D-94C3-C7903F361020}" srcId="{7E373417-E0B3-46DE-91D2-AD4E625E6597}" destId="{30DFAF54-67B1-4B47-9238-A9F11FF72CB8}" srcOrd="1" destOrd="0" parTransId="{1DC0E935-C774-47F9-9F49-CB6B963B5ED0}" sibTransId="{4961657B-DFB0-40DE-AC1C-102EAE1C0F28}"/>
    <dgm:cxn modelId="{BDCF2639-EA60-4921-B88F-D88B72A6A993}" type="presOf" srcId="{C3DAC762-9C97-4E90-926D-28AAC795F87A}" destId="{F0AD490D-E20E-4F26-BCB6-75C4FA8C2799}" srcOrd="0" destOrd="0" presId="urn:microsoft.com/office/officeart/2005/8/layout/orgChart1"/>
    <dgm:cxn modelId="{4E51503A-B4E2-48C5-9CB4-2BB04861593F}" type="presOf" srcId="{31D1C610-EE8F-441D-968F-AD1E8C0007D7}" destId="{02FCF246-9D50-417F-89C7-797B85663904}" srcOrd="0" destOrd="0" presId="urn:microsoft.com/office/officeart/2005/8/layout/orgChart1"/>
    <dgm:cxn modelId="{9A17863A-0469-4F26-8759-1FFF6B97B15E}" type="presOf" srcId="{6AB8D00A-A290-4B80-8922-0C82D2B56C55}" destId="{76F997F2-343F-4013-A9A0-8A06DC200823}" srcOrd="0" destOrd="0" presId="urn:microsoft.com/office/officeart/2005/8/layout/orgChart1"/>
    <dgm:cxn modelId="{4A75BF60-0804-4524-BF77-72A679E4CB2B}" type="presOf" srcId="{10AA643C-E28B-46D0-B13E-B9C1393A1AE7}" destId="{86B79468-BAF0-4A8C-8627-CA0E1978B90A}" srcOrd="0" destOrd="0" presId="urn:microsoft.com/office/officeart/2005/8/layout/orgChart1"/>
    <dgm:cxn modelId="{1C3A0561-252A-4BB1-B4FA-66D7B004EA11}" type="presOf" srcId="{C6475A23-9370-4B94-BAAA-6397B6062403}" destId="{D58F97B7-BC99-4F04-BBC9-A27AD5BD3BFB}" srcOrd="0" destOrd="0" presId="urn:microsoft.com/office/officeart/2005/8/layout/orgChart1"/>
    <dgm:cxn modelId="{380C5B42-6F12-4724-96E3-68AFBCAEB521}" type="presOf" srcId="{CE6EBC31-2765-4605-8DD5-9CE8AFCFAA6E}" destId="{47F9B61C-7FC5-4C9E-B744-C3EE489192F4}" srcOrd="0" destOrd="0" presId="urn:microsoft.com/office/officeart/2005/8/layout/orgChart1"/>
    <dgm:cxn modelId="{591CEB62-8917-4963-88AA-9C86921E4689}" srcId="{7E373417-E0B3-46DE-91D2-AD4E625E6597}" destId="{B35001FD-DA94-4906-BD58-B89ABB61DD85}" srcOrd="2" destOrd="0" parTransId="{31D1C610-EE8F-441D-968F-AD1E8C0007D7}" sibTransId="{C585BBB7-8F37-4A97-AB11-7F4660B5E75C}"/>
    <dgm:cxn modelId="{9E2B6749-49A6-4E65-8DC3-CF45F86F5C5C}" type="presOf" srcId="{1DC0E935-C774-47F9-9F49-CB6B963B5ED0}" destId="{33B81080-B1A3-4DCA-B33C-E4417B35E0B6}" srcOrd="0" destOrd="0" presId="urn:microsoft.com/office/officeart/2005/8/layout/orgChart1"/>
    <dgm:cxn modelId="{2919CD69-FD65-4399-8B03-8A3583A6E59D}" type="presOf" srcId="{DAB90C82-AA44-4DCB-932E-9D8D2BD9E37E}" destId="{C015B046-2D25-43AB-9658-C99A7FE4BB40}" srcOrd="0" destOrd="0" presId="urn:microsoft.com/office/officeart/2005/8/layout/orgChart1"/>
    <dgm:cxn modelId="{787E846A-03FA-4128-8B59-DA7DB5596319}" type="presOf" srcId="{1CF52487-CBC2-4A83-8602-D51515AD06E7}" destId="{6069E928-C0DB-4B56-9C53-08F115D4097C}" srcOrd="0" destOrd="0" presId="urn:microsoft.com/office/officeart/2005/8/layout/orgChart1"/>
    <dgm:cxn modelId="{5892FA4B-FA90-46AF-9951-25CC1F0C075C}" srcId="{2B517962-BE06-4160-B39E-16B26C36F848}" destId="{04AE3651-45B8-46AD-B04D-417F4FD74B7D}" srcOrd="0" destOrd="0" parTransId="{C3DAC762-9C97-4E90-926D-28AAC795F87A}" sibTransId="{756C88D2-E708-477D-9555-89A3720D7662}"/>
    <dgm:cxn modelId="{768C016C-1394-46DA-ADC5-37D196A53976}" type="presOf" srcId="{980BAF87-1D6A-43AA-840A-66BC84227085}" destId="{ECC8DCF3-B301-4919-960A-4D21F0C4AACA}" srcOrd="1" destOrd="0" presId="urn:microsoft.com/office/officeart/2005/8/layout/orgChart1"/>
    <dgm:cxn modelId="{23A15D6D-A2C8-4486-86D8-52C756002731}" type="presOf" srcId="{81968182-B296-453A-A85F-4A585BD13444}" destId="{C69A2C4A-F717-4AAA-969B-01E5B963FE04}" srcOrd="0" destOrd="0" presId="urn:microsoft.com/office/officeart/2005/8/layout/orgChart1"/>
    <dgm:cxn modelId="{8BF3B171-3EEA-4E86-81A8-A89887BD0155}" type="presOf" srcId="{8DFCC84F-FB4D-4F78-8FCC-1569A3AE130A}" destId="{DD306CC9-D62E-4CB8-B91F-C550803F4CA5}" srcOrd="0" destOrd="0" presId="urn:microsoft.com/office/officeart/2005/8/layout/orgChart1"/>
    <dgm:cxn modelId="{5AA19773-CDDC-40B0-8388-E07A1D45ED33}" srcId="{A1D7D5DA-4686-4D08-AEC6-76EF8286EB08}" destId="{2B517962-BE06-4160-B39E-16B26C36F848}" srcOrd="2" destOrd="0" parTransId="{10AA643C-E28B-46D0-B13E-B9C1393A1AE7}" sibTransId="{5992C6E0-EA0A-44A2-AA5D-2D843B68A0E7}"/>
    <dgm:cxn modelId="{2D46F575-4696-4AEE-8F79-ECB0079E33F8}" srcId="{A1D7D5DA-4686-4D08-AEC6-76EF8286EB08}" destId="{286F6D1F-A692-4370-895C-2AD920350623}" srcOrd="0" destOrd="0" parTransId="{1CF52487-CBC2-4A83-8602-D51515AD06E7}" sibTransId="{957C87D1-07C7-4F50-8C09-5B8E65579F4F}"/>
    <dgm:cxn modelId="{EF80227C-B302-461A-BCAD-6F4FC3FFF111}" type="presOf" srcId="{B35001FD-DA94-4906-BD58-B89ABB61DD85}" destId="{B1A10C27-6E00-4A88-BFBE-0D625C91804A}" srcOrd="1" destOrd="0" presId="urn:microsoft.com/office/officeart/2005/8/layout/orgChart1"/>
    <dgm:cxn modelId="{547F1B7E-BFFC-49FB-B021-74A0B7988E82}" srcId="{286F6D1F-A692-4370-895C-2AD920350623}" destId="{155E6418-E5EA-45EF-B52B-24125F2C16A6}" srcOrd="1" destOrd="0" parTransId="{176FF930-8462-4656-83CC-4A6DEB86E90B}" sibTransId="{6A38BB34-9C4B-4B05-8AEA-2D4FE1A88AF2}"/>
    <dgm:cxn modelId="{9FB04E80-6257-4FA4-A5C9-E4829E2A4DEB}" type="presOf" srcId="{A1D7D5DA-4686-4D08-AEC6-76EF8286EB08}" destId="{AE90A9E0-2FA2-4141-9054-DF548B17FB3C}" srcOrd="0" destOrd="0" presId="urn:microsoft.com/office/officeart/2005/8/layout/orgChart1"/>
    <dgm:cxn modelId="{1AA2F982-0E2B-4E42-B837-B137048FC1BC}" srcId="{ECA127E9-13DB-4F14-92E5-D869E5E5CB30}" destId="{A1D7D5DA-4686-4D08-AEC6-76EF8286EB08}" srcOrd="0" destOrd="0" parTransId="{3D11667F-AB89-406A-A00C-9BC0ABAEF67C}" sibTransId="{151211D7-39C9-4C67-B986-72AD35285D35}"/>
    <dgm:cxn modelId="{322BF985-D229-4EB8-9B11-A81A47D06118}" srcId="{286F6D1F-A692-4370-895C-2AD920350623}" destId="{C6475A23-9370-4B94-BAAA-6397B6062403}" srcOrd="2" destOrd="0" parTransId="{B9957852-D3DF-4E56-8931-E7B43A5DC77F}" sibTransId="{8C8526EC-13F3-4582-AA8C-8F227D9A5582}"/>
    <dgm:cxn modelId="{5D44398A-38AA-4AB6-9D58-FD79229AFC2B}" type="presOf" srcId="{2B517962-BE06-4160-B39E-16B26C36F848}" destId="{3AC833B9-8241-4E89-8C4A-009069EBFF38}" srcOrd="1" destOrd="0" presId="urn:microsoft.com/office/officeart/2005/8/layout/orgChart1"/>
    <dgm:cxn modelId="{ABD2C597-209B-41C8-ADF7-39C56C2FEE4D}" type="presOf" srcId="{F9A4774C-84C6-445D-91FF-CE1798888ED7}" destId="{114A029A-2B83-4A07-9509-465571A79185}" srcOrd="0" destOrd="0" presId="urn:microsoft.com/office/officeart/2005/8/layout/orgChart1"/>
    <dgm:cxn modelId="{435E969B-7E43-4489-A1DE-9F55650B38A9}" type="presOf" srcId="{8DFCC84F-FB4D-4F78-8FCC-1569A3AE130A}" destId="{92AEEE7D-8BF0-4E9C-AAE2-9E7ACE0535A7}" srcOrd="1" destOrd="0" presId="urn:microsoft.com/office/officeart/2005/8/layout/orgChart1"/>
    <dgm:cxn modelId="{7F69A89B-7907-4B96-92C1-B9CD21C5E895}" type="presOf" srcId="{CE6EBC31-2765-4605-8DD5-9CE8AFCFAA6E}" destId="{A10E8CF2-2E1F-4336-8729-51FD37B9D5BC}" srcOrd="1" destOrd="0" presId="urn:microsoft.com/office/officeart/2005/8/layout/orgChart1"/>
    <dgm:cxn modelId="{3DDA22A0-667B-444A-B450-F618CB5EF629}" type="presOf" srcId="{155E6418-E5EA-45EF-B52B-24125F2C16A6}" destId="{20583FEA-87A1-4F3B-9421-DE4B7290031A}" srcOrd="1" destOrd="0" presId="urn:microsoft.com/office/officeart/2005/8/layout/orgChart1"/>
    <dgm:cxn modelId="{BE0CB3A3-5E06-4C24-9F78-87A8B170F6EC}" srcId="{A3FB5A61-C5C9-45C2-BD2E-BEB3DBB6238C}" destId="{81968182-B296-453A-A85F-4A585BD13444}" srcOrd="0" destOrd="0" parTransId="{329A2CDB-041A-47E1-A856-DE58CC1C908C}" sibTransId="{3854A828-9B8A-4D51-A371-61F78DC29787}"/>
    <dgm:cxn modelId="{8E3747A5-3D9D-4D08-AF36-5900D0F74C72}" type="presOf" srcId="{F9A4774C-84C6-445D-91FF-CE1798888ED7}" destId="{B136A902-B179-4C96-890A-BFB20B158E8C}" srcOrd="1" destOrd="0" presId="urn:microsoft.com/office/officeart/2005/8/layout/orgChart1"/>
    <dgm:cxn modelId="{11B7FEAA-FD93-4FD3-A19E-35884FAC2029}" type="presOf" srcId="{980BAF87-1D6A-43AA-840A-66BC84227085}" destId="{007FBCF3-01A8-46B0-BC40-29D4836D7236}" srcOrd="0" destOrd="0" presId="urn:microsoft.com/office/officeart/2005/8/layout/orgChart1"/>
    <dgm:cxn modelId="{466B99AC-65D8-474B-BEB9-8C59EDFBEA93}" type="presOf" srcId="{04AE3651-45B8-46AD-B04D-417F4FD74B7D}" destId="{95E77421-9CBF-40D0-B394-24D99D1DA135}" srcOrd="0" destOrd="0" presId="urn:microsoft.com/office/officeart/2005/8/layout/orgChart1"/>
    <dgm:cxn modelId="{665699AD-3AA5-438D-B039-7E327DD15CEA}" type="presOf" srcId="{04AE3651-45B8-46AD-B04D-417F4FD74B7D}" destId="{2C2990D5-BF6C-425D-9C91-F5E298CA8517}" srcOrd="1" destOrd="0" presId="urn:microsoft.com/office/officeart/2005/8/layout/orgChart1"/>
    <dgm:cxn modelId="{F61503B1-151A-4EFF-981B-6F542BD712AB}" type="presOf" srcId="{B35001FD-DA94-4906-BD58-B89ABB61DD85}" destId="{DDC41FBA-6668-43E6-AD61-D3776A75CBBE}" srcOrd="0" destOrd="0" presId="urn:microsoft.com/office/officeart/2005/8/layout/orgChart1"/>
    <dgm:cxn modelId="{75370BB1-30B1-496A-8403-2ECA3D8089B5}" type="presOf" srcId="{ECA127E9-13DB-4F14-92E5-D869E5E5CB30}" destId="{56F54047-3421-4930-AC43-B29FC2814329}" srcOrd="0" destOrd="0" presId="urn:microsoft.com/office/officeart/2005/8/layout/orgChart1"/>
    <dgm:cxn modelId="{219AA7BC-9796-4143-8FE9-047F2A1B37C2}" srcId="{A1D7D5DA-4686-4D08-AEC6-76EF8286EB08}" destId="{7E373417-E0B3-46DE-91D2-AD4E625E6597}" srcOrd="1" destOrd="0" parTransId="{EB44FF70-D007-4A36-A6CF-720D4CA19A6F}" sibTransId="{380DDCAC-E84B-4159-810C-51B5B1E0F8D9}"/>
    <dgm:cxn modelId="{E09B20BF-AE92-4F41-9B21-8E414CB73F67}" type="presOf" srcId="{21675B37-152D-4BF6-8E97-0C52A1C2BEFA}" destId="{5349A614-3C09-4629-9253-E7C0E3F3CC69}" srcOrd="0" destOrd="0" presId="urn:microsoft.com/office/officeart/2005/8/layout/orgChart1"/>
    <dgm:cxn modelId="{DE249DBF-1C62-41A4-9EF2-A0DC225B2B7B}" type="presOf" srcId="{2B517962-BE06-4160-B39E-16B26C36F848}" destId="{001F0EB4-54C5-4AFE-B781-E6171B895450}" srcOrd="0" destOrd="0" presId="urn:microsoft.com/office/officeart/2005/8/layout/orgChart1"/>
    <dgm:cxn modelId="{1766F0C2-3AA2-4DD6-8FA8-29A6FD41DADF}" type="presOf" srcId="{B9957852-D3DF-4E56-8931-E7B43A5DC77F}" destId="{427EA93C-25C4-467C-A790-6E24735D7A0E}" srcOrd="0" destOrd="0" presId="urn:microsoft.com/office/officeart/2005/8/layout/orgChart1"/>
    <dgm:cxn modelId="{E79FE0CD-57C3-4ECA-A6DD-EAA3A31E3019}" srcId="{A3FB5A61-C5C9-45C2-BD2E-BEB3DBB6238C}" destId="{980BAF87-1D6A-43AA-840A-66BC84227085}" srcOrd="2" destOrd="0" parTransId="{88E61D8A-1F8E-486C-87ED-EC906324EF69}" sibTransId="{B898308A-CBEE-49C0-923E-6BD3A4BF161A}"/>
    <dgm:cxn modelId="{7BBDA8CE-DD03-44CF-805D-A0384F1493D7}" type="presOf" srcId="{C6475A23-9370-4B94-BAAA-6397B6062403}" destId="{FCE9F408-E556-4472-B29E-CF6661C18524}" srcOrd="1" destOrd="0" presId="urn:microsoft.com/office/officeart/2005/8/layout/orgChart1"/>
    <dgm:cxn modelId="{F3C9BFD4-15DC-4DDA-970A-B727BF355177}" type="presOf" srcId="{0266147A-4C67-45BD-99CB-21F2620B6C23}" destId="{CCBD3876-4E36-4136-97A3-E5D900D7D2CB}" srcOrd="0" destOrd="0" presId="urn:microsoft.com/office/officeart/2005/8/layout/orgChart1"/>
    <dgm:cxn modelId="{003794DE-2370-4C21-B36D-BF2EDD9FE5E7}" srcId="{286F6D1F-A692-4370-895C-2AD920350623}" destId="{8DFCC84F-FB4D-4F78-8FCC-1569A3AE130A}" srcOrd="0" destOrd="0" parTransId="{6AB8D00A-A290-4B80-8922-0C82D2B56C55}" sibTransId="{F46FEA0D-17DB-453D-8E72-641632266CE6}"/>
    <dgm:cxn modelId="{F2D93CE3-E80D-4F14-BBEB-1D0EC7546182}" srcId="{2B517962-BE06-4160-B39E-16B26C36F848}" destId="{5702EFC0-5184-4543-997A-F21587444488}" srcOrd="2" destOrd="0" parTransId="{DAB90C82-AA44-4DCB-932E-9D8D2BD9E37E}" sibTransId="{6992E0E5-AF5C-4B28-A684-64ADC75C7D5A}"/>
    <dgm:cxn modelId="{E047D1E4-B370-4FCB-AB92-5390CDAF24A1}" type="presOf" srcId="{A1D7D5DA-4686-4D08-AEC6-76EF8286EB08}" destId="{D1F9946F-51D1-4097-A1D9-7CBBC118B2FE}" srcOrd="1" destOrd="0" presId="urn:microsoft.com/office/officeart/2005/8/layout/orgChart1"/>
    <dgm:cxn modelId="{5D3C61E5-A9FD-454D-AA2F-87AFDA683005}" type="presOf" srcId="{155E6418-E5EA-45EF-B52B-24125F2C16A6}" destId="{61D5AD9C-3AF9-4F25-87E5-A6088B7199A7}" srcOrd="0" destOrd="0" presId="urn:microsoft.com/office/officeart/2005/8/layout/orgChart1"/>
    <dgm:cxn modelId="{EF2624EF-08C0-48DB-B38D-1A6A3A7FFC2B}" srcId="{A3FB5A61-C5C9-45C2-BD2E-BEB3DBB6238C}" destId="{CE6EBC31-2765-4605-8DD5-9CE8AFCFAA6E}" srcOrd="1" destOrd="0" parTransId="{B6AA7C29-2BAF-431A-BCB8-3016F4ECE395}" sibTransId="{CF6B0B02-9D57-40A4-8735-30C4C741DD69}"/>
    <dgm:cxn modelId="{4E9A3AF0-BAE4-4F69-97E0-6CEA5073D25C}" type="presOf" srcId="{7E373417-E0B3-46DE-91D2-AD4E625E6597}" destId="{B7A920BC-3DF3-4BBE-BEA7-C0CFDAE5EAD1}" srcOrd="1" destOrd="0" presId="urn:microsoft.com/office/officeart/2005/8/layout/orgChart1"/>
    <dgm:cxn modelId="{86D9B0FA-A921-4172-AD66-F8D5A64C0FE1}" type="presOf" srcId="{30DFAF54-67B1-4B47-9238-A9F11FF72CB8}" destId="{E3E7B94F-C02A-4810-AF55-61DDAE2CE453}" srcOrd="0" destOrd="0" presId="urn:microsoft.com/office/officeart/2005/8/layout/orgChart1"/>
    <dgm:cxn modelId="{F632FCFB-62A5-499C-AFA8-0444D2A805AC}" type="presOf" srcId="{5702EFC0-5184-4543-997A-F21587444488}" destId="{4DA8C4FE-379D-4EF4-9B9E-8EEDE8493357}" srcOrd="0" destOrd="0" presId="urn:microsoft.com/office/officeart/2005/8/layout/orgChart1"/>
    <dgm:cxn modelId="{D910C277-A682-4F51-9E87-D6C71FD53109}" type="presParOf" srcId="{56F54047-3421-4930-AC43-B29FC2814329}" destId="{E04CB003-3DA8-4FD9-9FEF-C38CD2BBBF4F}" srcOrd="0" destOrd="0" presId="urn:microsoft.com/office/officeart/2005/8/layout/orgChart1"/>
    <dgm:cxn modelId="{1D8E089D-BDBF-488A-AF7A-CD27C92CDB8B}" type="presParOf" srcId="{E04CB003-3DA8-4FD9-9FEF-C38CD2BBBF4F}" destId="{AECDDB13-7938-4763-9729-EC74CB2BE126}" srcOrd="0" destOrd="0" presId="urn:microsoft.com/office/officeart/2005/8/layout/orgChart1"/>
    <dgm:cxn modelId="{E4128FEF-77A8-4880-901A-FA6D87707D27}" type="presParOf" srcId="{AECDDB13-7938-4763-9729-EC74CB2BE126}" destId="{AE90A9E0-2FA2-4141-9054-DF548B17FB3C}" srcOrd="0" destOrd="0" presId="urn:microsoft.com/office/officeart/2005/8/layout/orgChart1"/>
    <dgm:cxn modelId="{19A68688-26FC-43FD-BE18-2DC35516982B}" type="presParOf" srcId="{AECDDB13-7938-4763-9729-EC74CB2BE126}" destId="{D1F9946F-51D1-4097-A1D9-7CBBC118B2FE}" srcOrd="1" destOrd="0" presId="urn:microsoft.com/office/officeart/2005/8/layout/orgChart1"/>
    <dgm:cxn modelId="{DEE4730F-2BBA-4714-9BAC-E8D265B9C1D2}" type="presParOf" srcId="{E04CB003-3DA8-4FD9-9FEF-C38CD2BBBF4F}" destId="{6E9B3A54-C44C-4261-B1BA-A6F1D7D5C2BA}" srcOrd="1" destOrd="0" presId="urn:microsoft.com/office/officeart/2005/8/layout/orgChart1"/>
    <dgm:cxn modelId="{226042DA-EABC-428B-BC73-1A5AE453440F}" type="presParOf" srcId="{6E9B3A54-C44C-4261-B1BA-A6F1D7D5C2BA}" destId="{6069E928-C0DB-4B56-9C53-08F115D4097C}" srcOrd="0" destOrd="0" presId="urn:microsoft.com/office/officeart/2005/8/layout/orgChart1"/>
    <dgm:cxn modelId="{9BE735EA-E7A8-49C7-A707-2D7DD22F1AE2}" type="presParOf" srcId="{6E9B3A54-C44C-4261-B1BA-A6F1D7D5C2BA}" destId="{E1BB1B4F-A506-4081-8438-E22A90128D23}" srcOrd="1" destOrd="0" presId="urn:microsoft.com/office/officeart/2005/8/layout/orgChart1"/>
    <dgm:cxn modelId="{962E23D5-02AC-4CF4-BCCB-FC62D31CE10A}" type="presParOf" srcId="{E1BB1B4F-A506-4081-8438-E22A90128D23}" destId="{F1EDE049-8F6A-4A73-8BB1-82B7B3A332B3}" srcOrd="0" destOrd="0" presId="urn:microsoft.com/office/officeart/2005/8/layout/orgChart1"/>
    <dgm:cxn modelId="{DE7DA2D9-3199-4679-A255-6CD77F3D9376}" type="presParOf" srcId="{F1EDE049-8F6A-4A73-8BB1-82B7B3A332B3}" destId="{0D54EFFC-4DDD-4B8B-940B-45AA185C80CC}" srcOrd="0" destOrd="0" presId="urn:microsoft.com/office/officeart/2005/8/layout/orgChart1"/>
    <dgm:cxn modelId="{387AADC5-7BFB-417B-9046-FADE2ECFA0A4}" type="presParOf" srcId="{F1EDE049-8F6A-4A73-8BB1-82B7B3A332B3}" destId="{AF2EA7AF-86A6-4249-AAA4-F1AB67CAC123}" srcOrd="1" destOrd="0" presId="urn:microsoft.com/office/officeart/2005/8/layout/orgChart1"/>
    <dgm:cxn modelId="{B91B3EE4-985C-4B6A-8CF8-47719A55A4B5}" type="presParOf" srcId="{E1BB1B4F-A506-4081-8438-E22A90128D23}" destId="{6C89645B-60AC-4C5F-85B3-491084141621}" srcOrd="1" destOrd="0" presId="urn:microsoft.com/office/officeart/2005/8/layout/orgChart1"/>
    <dgm:cxn modelId="{3B4577D2-B01F-4558-88D9-BEEF4FEA0221}" type="presParOf" srcId="{6C89645B-60AC-4C5F-85B3-491084141621}" destId="{76F997F2-343F-4013-A9A0-8A06DC200823}" srcOrd="0" destOrd="0" presId="urn:microsoft.com/office/officeart/2005/8/layout/orgChart1"/>
    <dgm:cxn modelId="{76640828-0997-4665-A4DD-F42EBDA8C8F6}" type="presParOf" srcId="{6C89645B-60AC-4C5F-85B3-491084141621}" destId="{7009199F-956E-4450-B241-E1237F1B8BEF}" srcOrd="1" destOrd="0" presId="urn:microsoft.com/office/officeart/2005/8/layout/orgChart1"/>
    <dgm:cxn modelId="{B569C944-0264-4E1F-B6CA-43E0C83CF558}" type="presParOf" srcId="{7009199F-956E-4450-B241-E1237F1B8BEF}" destId="{7AE04C98-F4E6-40DB-8CEC-4761D5FCEDAB}" srcOrd="0" destOrd="0" presId="urn:microsoft.com/office/officeart/2005/8/layout/orgChart1"/>
    <dgm:cxn modelId="{84F27A5A-FCD0-45F4-8A66-E85168966F12}" type="presParOf" srcId="{7AE04C98-F4E6-40DB-8CEC-4761D5FCEDAB}" destId="{DD306CC9-D62E-4CB8-B91F-C550803F4CA5}" srcOrd="0" destOrd="0" presId="urn:microsoft.com/office/officeart/2005/8/layout/orgChart1"/>
    <dgm:cxn modelId="{CEB706C7-4D92-4E47-B070-2C7E20D13EF2}" type="presParOf" srcId="{7AE04C98-F4E6-40DB-8CEC-4761D5FCEDAB}" destId="{92AEEE7D-8BF0-4E9C-AAE2-9E7ACE0535A7}" srcOrd="1" destOrd="0" presId="urn:microsoft.com/office/officeart/2005/8/layout/orgChart1"/>
    <dgm:cxn modelId="{5ACEA373-A04F-40B4-9F85-9E62048BF88B}" type="presParOf" srcId="{7009199F-956E-4450-B241-E1237F1B8BEF}" destId="{83687CF2-861E-4269-A3B6-382F0EB15D99}" srcOrd="1" destOrd="0" presId="urn:microsoft.com/office/officeart/2005/8/layout/orgChart1"/>
    <dgm:cxn modelId="{E97CC077-B8CA-4CFB-98F9-EC80840E4876}" type="presParOf" srcId="{7009199F-956E-4450-B241-E1237F1B8BEF}" destId="{181D2B00-DB48-468C-9EE2-7CCD3FBDE625}" srcOrd="2" destOrd="0" presId="urn:microsoft.com/office/officeart/2005/8/layout/orgChart1"/>
    <dgm:cxn modelId="{BD1CBA42-FB4C-4042-991C-82AF75AA0361}" type="presParOf" srcId="{6C89645B-60AC-4C5F-85B3-491084141621}" destId="{118FF144-30F0-443F-BD80-0C05C34261DC}" srcOrd="2" destOrd="0" presId="urn:microsoft.com/office/officeart/2005/8/layout/orgChart1"/>
    <dgm:cxn modelId="{5E9DE261-D891-401B-9DC8-C86699B68158}" type="presParOf" srcId="{6C89645B-60AC-4C5F-85B3-491084141621}" destId="{63AD6545-0246-4451-BC6C-488CA71872DB}" srcOrd="3" destOrd="0" presId="urn:microsoft.com/office/officeart/2005/8/layout/orgChart1"/>
    <dgm:cxn modelId="{E2FA7ADF-E635-4624-BD0C-257C089D2FBA}" type="presParOf" srcId="{63AD6545-0246-4451-BC6C-488CA71872DB}" destId="{EB66E7F5-FC6B-41C4-BE27-FEA45CDB9BAB}" srcOrd="0" destOrd="0" presId="urn:microsoft.com/office/officeart/2005/8/layout/orgChart1"/>
    <dgm:cxn modelId="{9302C1C1-D9F3-4C86-B1C0-D7E383B92A1A}" type="presParOf" srcId="{EB66E7F5-FC6B-41C4-BE27-FEA45CDB9BAB}" destId="{61D5AD9C-3AF9-4F25-87E5-A6088B7199A7}" srcOrd="0" destOrd="0" presId="urn:microsoft.com/office/officeart/2005/8/layout/orgChart1"/>
    <dgm:cxn modelId="{82EB3A3F-E72B-41EC-84DC-97E7CE5D405D}" type="presParOf" srcId="{EB66E7F5-FC6B-41C4-BE27-FEA45CDB9BAB}" destId="{20583FEA-87A1-4F3B-9421-DE4B7290031A}" srcOrd="1" destOrd="0" presId="urn:microsoft.com/office/officeart/2005/8/layout/orgChart1"/>
    <dgm:cxn modelId="{134D3BAA-7A94-4C43-807A-70B39C473C47}" type="presParOf" srcId="{63AD6545-0246-4451-BC6C-488CA71872DB}" destId="{777BC4E7-B8C2-4533-8A5A-C32CF2E1225A}" srcOrd="1" destOrd="0" presId="urn:microsoft.com/office/officeart/2005/8/layout/orgChart1"/>
    <dgm:cxn modelId="{BED3DD17-1CA1-416D-935A-5B9E49CF2C6A}" type="presParOf" srcId="{63AD6545-0246-4451-BC6C-488CA71872DB}" destId="{76EC7E1C-F1E6-44E4-9D94-99396F67F895}" srcOrd="2" destOrd="0" presId="urn:microsoft.com/office/officeart/2005/8/layout/orgChart1"/>
    <dgm:cxn modelId="{F769EBAD-D78E-4391-B5DC-D3F72EC7D29D}" type="presParOf" srcId="{6C89645B-60AC-4C5F-85B3-491084141621}" destId="{427EA93C-25C4-467C-A790-6E24735D7A0E}" srcOrd="4" destOrd="0" presId="urn:microsoft.com/office/officeart/2005/8/layout/orgChart1"/>
    <dgm:cxn modelId="{1017825A-B9C0-4F62-BDD1-7C0F3AA769F0}" type="presParOf" srcId="{6C89645B-60AC-4C5F-85B3-491084141621}" destId="{EDD11DF1-8805-4E53-B263-DB7F3D1DEE4D}" srcOrd="5" destOrd="0" presId="urn:microsoft.com/office/officeart/2005/8/layout/orgChart1"/>
    <dgm:cxn modelId="{782FF2CD-BB3B-4A68-85AB-75BE178393AE}" type="presParOf" srcId="{EDD11DF1-8805-4E53-B263-DB7F3D1DEE4D}" destId="{B5D39C32-998F-4129-8CDB-D75C16EE9028}" srcOrd="0" destOrd="0" presId="urn:microsoft.com/office/officeart/2005/8/layout/orgChart1"/>
    <dgm:cxn modelId="{B1FD1296-F4EF-4C98-92B8-1B80D3E62B15}" type="presParOf" srcId="{B5D39C32-998F-4129-8CDB-D75C16EE9028}" destId="{D58F97B7-BC99-4F04-BBC9-A27AD5BD3BFB}" srcOrd="0" destOrd="0" presId="urn:microsoft.com/office/officeart/2005/8/layout/orgChart1"/>
    <dgm:cxn modelId="{3F1EDF5D-D62C-499B-A521-9C93E6339044}" type="presParOf" srcId="{B5D39C32-998F-4129-8CDB-D75C16EE9028}" destId="{FCE9F408-E556-4472-B29E-CF6661C18524}" srcOrd="1" destOrd="0" presId="urn:microsoft.com/office/officeart/2005/8/layout/orgChart1"/>
    <dgm:cxn modelId="{B8C016E8-C9CA-4BEB-B7A8-19E89FF205D8}" type="presParOf" srcId="{EDD11DF1-8805-4E53-B263-DB7F3D1DEE4D}" destId="{03DEA528-46D3-416D-BB17-C9B8A84010C0}" srcOrd="1" destOrd="0" presId="urn:microsoft.com/office/officeart/2005/8/layout/orgChart1"/>
    <dgm:cxn modelId="{51791ECE-F173-4EEA-9875-811A5DE5E25D}" type="presParOf" srcId="{EDD11DF1-8805-4E53-B263-DB7F3D1DEE4D}" destId="{C1C43E58-59A6-41E7-8C4F-9E44352B7BD0}" srcOrd="2" destOrd="0" presId="urn:microsoft.com/office/officeart/2005/8/layout/orgChart1"/>
    <dgm:cxn modelId="{BC7BA470-E443-428A-9B8B-CD1EB894BAD2}" type="presParOf" srcId="{E1BB1B4F-A506-4081-8438-E22A90128D23}" destId="{B5632B8B-ADB6-4FB4-875D-130E185217CB}" srcOrd="2" destOrd="0" presId="urn:microsoft.com/office/officeart/2005/8/layout/orgChart1"/>
    <dgm:cxn modelId="{E9BBF504-17DA-430F-84A6-ED035A9BD4AD}" type="presParOf" srcId="{6E9B3A54-C44C-4261-B1BA-A6F1D7D5C2BA}" destId="{C5092C1C-60C0-4F7B-B7C3-01D53821F9C5}" srcOrd="2" destOrd="0" presId="urn:microsoft.com/office/officeart/2005/8/layout/orgChart1"/>
    <dgm:cxn modelId="{0D112B75-F718-4D18-8873-6CC821179DB8}" type="presParOf" srcId="{6E9B3A54-C44C-4261-B1BA-A6F1D7D5C2BA}" destId="{F8C3024B-F008-46BD-9A98-41AA0C8A8901}" srcOrd="3" destOrd="0" presId="urn:microsoft.com/office/officeart/2005/8/layout/orgChart1"/>
    <dgm:cxn modelId="{7741BE56-4926-4BFA-A13B-371379F02C35}" type="presParOf" srcId="{F8C3024B-F008-46BD-9A98-41AA0C8A8901}" destId="{E1EC5980-1F0A-47B6-9621-3413D2AD0157}" srcOrd="0" destOrd="0" presId="urn:microsoft.com/office/officeart/2005/8/layout/orgChart1"/>
    <dgm:cxn modelId="{D4A56513-D356-4B9E-BAAB-47F2D6CFB34F}" type="presParOf" srcId="{E1EC5980-1F0A-47B6-9621-3413D2AD0157}" destId="{3DD5AE59-F989-46C1-99DC-908393A502ED}" srcOrd="0" destOrd="0" presId="urn:microsoft.com/office/officeart/2005/8/layout/orgChart1"/>
    <dgm:cxn modelId="{C7E15D1E-D208-4D6E-BE3E-DE35CEED9003}" type="presParOf" srcId="{E1EC5980-1F0A-47B6-9621-3413D2AD0157}" destId="{B7A920BC-3DF3-4BBE-BEA7-C0CFDAE5EAD1}" srcOrd="1" destOrd="0" presId="urn:microsoft.com/office/officeart/2005/8/layout/orgChart1"/>
    <dgm:cxn modelId="{AFD5C0FC-56CE-466A-9C2A-8936D7EF1188}" type="presParOf" srcId="{F8C3024B-F008-46BD-9A98-41AA0C8A8901}" destId="{0AD97427-E6E1-461D-B85D-CBC5064EFCB6}" srcOrd="1" destOrd="0" presId="urn:microsoft.com/office/officeart/2005/8/layout/orgChart1"/>
    <dgm:cxn modelId="{BD5E0A6F-094F-45E7-BC1B-907A8DB2DE97}" type="presParOf" srcId="{0AD97427-E6E1-461D-B85D-CBC5064EFCB6}" destId="{E1C1449F-492B-4D6D-9B49-5764412FB49A}" srcOrd="0" destOrd="0" presId="urn:microsoft.com/office/officeart/2005/8/layout/orgChart1"/>
    <dgm:cxn modelId="{40B80FBF-7CCF-4755-B157-CE5EB777D8CC}" type="presParOf" srcId="{0AD97427-E6E1-461D-B85D-CBC5064EFCB6}" destId="{E731CA77-205E-44B7-9A65-766F6652D46A}" srcOrd="1" destOrd="0" presId="urn:microsoft.com/office/officeart/2005/8/layout/orgChart1"/>
    <dgm:cxn modelId="{B97B9FB5-8B70-4462-B576-51A67FBD5937}" type="presParOf" srcId="{E731CA77-205E-44B7-9A65-766F6652D46A}" destId="{12AF6369-47AF-44BE-8DDD-719595EC4957}" srcOrd="0" destOrd="0" presId="urn:microsoft.com/office/officeart/2005/8/layout/orgChart1"/>
    <dgm:cxn modelId="{84C31960-E3C3-46C9-8DBB-F86584C42CD0}" type="presParOf" srcId="{12AF6369-47AF-44BE-8DDD-719595EC4957}" destId="{114A029A-2B83-4A07-9509-465571A79185}" srcOrd="0" destOrd="0" presId="urn:microsoft.com/office/officeart/2005/8/layout/orgChart1"/>
    <dgm:cxn modelId="{C66D55D6-6F84-46CF-991E-2FE61358D4B3}" type="presParOf" srcId="{12AF6369-47AF-44BE-8DDD-719595EC4957}" destId="{B136A902-B179-4C96-890A-BFB20B158E8C}" srcOrd="1" destOrd="0" presId="urn:microsoft.com/office/officeart/2005/8/layout/orgChart1"/>
    <dgm:cxn modelId="{9EC9E448-9F1D-4C82-9572-6E1F3612E7BF}" type="presParOf" srcId="{E731CA77-205E-44B7-9A65-766F6652D46A}" destId="{3256491E-C923-400E-BDC8-C68ECE9D0DEF}" srcOrd="1" destOrd="0" presId="urn:microsoft.com/office/officeart/2005/8/layout/orgChart1"/>
    <dgm:cxn modelId="{D835466E-C4F2-4C05-B9F6-0361539C26BD}" type="presParOf" srcId="{E731CA77-205E-44B7-9A65-766F6652D46A}" destId="{957B4346-0B8D-4E0F-AEB4-C5DF91A7CD1E}" srcOrd="2" destOrd="0" presId="urn:microsoft.com/office/officeart/2005/8/layout/orgChart1"/>
    <dgm:cxn modelId="{93531274-EDF4-436F-8708-905D7A0D38C2}" type="presParOf" srcId="{0AD97427-E6E1-461D-B85D-CBC5064EFCB6}" destId="{33B81080-B1A3-4DCA-B33C-E4417B35E0B6}" srcOrd="2" destOrd="0" presId="urn:microsoft.com/office/officeart/2005/8/layout/orgChart1"/>
    <dgm:cxn modelId="{0A11F355-7F9A-44CD-A132-B35F949DBB32}" type="presParOf" srcId="{0AD97427-E6E1-461D-B85D-CBC5064EFCB6}" destId="{8BA96CB6-7F9F-4BED-9613-23440BE5409B}" srcOrd="3" destOrd="0" presId="urn:microsoft.com/office/officeart/2005/8/layout/orgChart1"/>
    <dgm:cxn modelId="{3587A2B8-CBC3-42E1-B6A2-52DA44B02070}" type="presParOf" srcId="{8BA96CB6-7F9F-4BED-9613-23440BE5409B}" destId="{6814DAF0-805C-41E4-9B49-594CAC801718}" srcOrd="0" destOrd="0" presId="urn:microsoft.com/office/officeart/2005/8/layout/orgChart1"/>
    <dgm:cxn modelId="{D357A425-E77D-4A55-B6A6-8CF1CD36C9EF}" type="presParOf" srcId="{6814DAF0-805C-41E4-9B49-594CAC801718}" destId="{E3E7B94F-C02A-4810-AF55-61DDAE2CE453}" srcOrd="0" destOrd="0" presId="urn:microsoft.com/office/officeart/2005/8/layout/orgChart1"/>
    <dgm:cxn modelId="{DABC2C04-C43C-451F-A217-6D5ED3A0240A}" type="presParOf" srcId="{6814DAF0-805C-41E4-9B49-594CAC801718}" destId="{9228B401-8AB6-4509-B1E7-E22404B8127A}" srcOrd="1" destOrd="0" presId="urn:microsoft.com/office/officeart/2005/8/layout/orgChart1"/>
    <dgm:cxn modelId="{B6CA67B1-E25E-4EEC-A62C-4C51689461AC}" type="presParOf" srcId="{8BA96CB6-7F9F-4BED-9613-23440BE5409B}" destId="{C034DC63-55C2-40D5-B9AB-E1E0055E09F4}" srcOrd="1" destOrd="0" presId="urn:microsoft.com/office/officeart/2005/8/layout/orgChart1"/>
    <dgm:cxn modelId="{8424F162-E650-47BB-ABA5-CDF5B3C31761}" type="presParOf" srcId="{8BA96CB6-7F9F-4BED-9613-23440BE5409B}" destId="{FD9C2B15-E637-41CD-AF72-A3F75B8B33D3}" srcOrd="2" destOrd="0" presId="urn:microsoft.com/office/officeart/2005/8/layout/orgChart1"/>
    <dgm:cxn modelId="{C523B1D0-4336-43A9-B8CF-069B1EE5187B}" type="presParOf" srcId="{0AD97427-E6E1-461D-B85D-CBC5064EFCB6}" destId="{02FCF246-9D50-417F-89C7-797B85663904}" srcOrd="4" destOrd="0" presId="urn:microsoft.com/office/officeart/2005/8/layout/orgChart1"/>
    <dgm:cxn modelId="{DE1E24DF-11D6-49DB-8078-C14BA778FEB2}" type="presParOf" srcId="{0AD97427-E6E1-461D-B85D-CBC5064EFCB6}" destId="{66183688-3FA5-45DC-8A19-415C6F7EAD19}" srcOrd="5" destOrd="0" presId="urn:microsoft.com/office/officeart/2005/8/layout/orgChart1"/>
    <dgm:cxn modelId="{4D801774-4F10-457E-8F57-E25A4BD91DC1}" type="presParOf" srcId="{66183688-3FA5-45DC-8A19-415C6F7EAD19}" destId="{1A223FB4-8D71-4470-9FBE-3F05E7684ADD}" srcOrd="0" destOrd="0" presId="urn:microsoft.com/office/officeart/2005/8/layout/orgChart1"/>
    <dgm:cxn modelId="{FA536672-BCEF-4AFB-A871-F82AC0DC234A}" type="presParOf" srcId="{1A223FB4-8D71-4470-9FBE-3F05E7684ADD}" destId="{DDC41FBA-6668-43E6-AD61-D3776A75CBBE}" srcOrd="0" destOrd="0" presId="urn:microsoft.com/office/officeart/2005/8/layout/orgChart1"/>
    <dgm:cxn modelId="{D7C749C0-F809-49AF-8C55-1D1E7E37AD65}" type="presParOf" srcId="{1A223FB4-8D71-4470-9FBE-3F05E7684ADD}" destId="{B1A10C27-6E00-4A88-BFBE-0D625C91804A}" srcOrd="1" destOrd="0" presId="urn:microsoft.com/office/officeart/2005/8/layout/orgChart1"/>
    <dgm:cxn modelId="{D42CB320-93F7-4DA1-9906-9DE93F28F31A}" type="presParOf" srcId="{66183688-3FA5-45DC-8A19-415C6F7EAD19}" destId="{DD981B2A-6938-4BF0-8935-058086FB8B0C}" srcOrd="1" destOrd="0" presId="urn:microsoft.com/office/officeart/2005/8/layout/orgChart1"/>
    <dgm:cxn modelId="{5BE2EB47-2AFE-413E-94AB-9D053FECC57A}" type="presParOf" srcId="{66183688-3FA5-45DC-8A19-415C6F7EAD19}" destId="{129A345E-7B46-4018-AD01-73E947BADA87}" srcOrd="2" destOrd="0" presId="urn:microsoft.com/office/officeart/2005/8/layout/orgChart1"/>
    <dgm:cxn modelId="{9B1B4CF4-7C58-4FF6-A145-399D33A4AAE5}" type="presParOf" srcId="{F8C3024B-F008-46BD-9A98-41AA0C8A8901}" destId="{BF7DF68C-8A25-4A5A-8843-C943D97EE360}" srcOrd="2" destOrd="0" presId="urn:microsoft.com/office/officeart/2005/8/layout/orgChart1"/>
    <dgm:cxn modelId="{0BCEFD6A-B746-4E49-B050-F12D46B9197C}" type="presParOf" srcId="{6E9B3A54-C44C-4261-B1BA-A6F1D7D5C2BA}" destId="{86B79468-BAF0-4A8C-8627-CA0E1978B90A}" srcOrd="4" destOrd="0" presId="urn:microsoft.com/office/officeart/2005/8/layout/orgChart1"/>
    <dgm:cxn modelId="{B65BD0D8-3271-42F5-AD25-8F0DE4FE935A}" type="presParOf" srcId="{6E9B3A54-C44C-4261-B1BA-A6F1D7D5C2BA}" destId="{67749AA3-3510-4D84-B603-95EFA0306295}" srcOrd="5" destOrd="0" presId="urn:microsoft.com/office/officeart/2005/8/layout/orgChart1"/>
    <dgm:cxn modelId="{045B503E-BFE5-4A29-9E86-2738141998F4}" type="presParOf" srcId="{67749AA3-3510-4D84-B603-95EFA0306295}" destId="{39583AE0-FAC2-4EC9-8C17-DF7ED6AC403F}" srcOrd="0" destOrd="0" presId="urn:microsoft.com/office/officeart/2005/8/layout/orgChart1"/>
    <dgm:cxn modelId="{537D4F8A-7895-4D9F-837C-05A8254ED8E3}" type="presParOf" srcId="{39583AE0-FAC2-4EC9-8C17-DF7ED6AC403F}" destId="{001F0EB4-54C5-4AFE-B781-E6171B895450}" srcOrd="0" destOrd="0" presId="urn:microsoft.com/office/officeart/2005/8/layout/orgChart1"/>
    <dgm:cxn modelId="{1736725F-EBCE-4508-A062-484F29E6F358}" type="presParOf" srcId="{39583AE0-FAC2-4EC9-8C17-DF7ED6AC403F}" destId="{3AC833B9-8241-4E89-8C4A-009069EBFF38}" srcOrd="1" destOrd="0" presId="urn:microsoft.com/office/officeart/2005/8/layout/orgChart1"/>
    <dgm:cxn modelId="{FD891275-49F2-4D24-AF57-23FC95A38DA0}" type="presParOf" srcId="{67749AA3-3510-4D84-B603-95EFA0306295}" destId="{0319A6B6-EA98-4A4D-96B5-68765B167BFE}" srcOrd="1" destOrd="0" presId="urn:microsoft.com/office/officeart/2005/8/layout/orgChart1"/>
    <dgm:cxn modelId="{4EC0C966-578A-4B33-BC7E-7246AE14043E}" type="presParOf" srcId="{0319A6B6-EA98-4A4D-96B5-68765B167BFE}" destId="{F0AD490D-E20E-4F26-BCB6-75C4FA8C2799}" srcOrd="0" destOrd="0" presId="urn:microsoft.com/office/officeart/2005/8/layout/orgChart1"/>
    <dgm:cxn modelId="{B385325A-4763-4296-B53B-F1E45924611E}" type="presParOf" srcId="{0319A6B6-EA98-4A4D-96B5-68765B167BFE}" destId="{B770CB23-4113-4C07-99B3-9C810F36E89E}" srcOrd="1" destOrd="0" presId="urn:microsoft.com/office/officeart/2005/8/layout/orgChart1"/>
    <dgm:cxn modelId="{8972E725-CDBE-4CD2-8B60-0668A0373621}" type="presParOf" srcId="{B770CB23-4113-4C07-99B3-9C810F36E89E}" destId="{006717A1-8D7E-4FFE-8440-AA19F2B40D74}" srcOrd="0" destOrd="0" presId="urn:microsoft.com/office/officeart/2005/8/layout/orgChart1"/>
    <dgm:cxn modelId="{AD12BCB2-756E-4AE7-8888-6B54002C5574}" type="presParOf" srcId="{006717A1-8D7E-4FFE-8440-AA19F2B40D74}" destId="{95E77421-9CBF-40D0-B394-24D99D1DA135}" srcOrd="0" destOrd="0" presId="urn:microsoft.com/office/officeart/2005/8/layout/orgChart1"/>
    <dgm:cxn modelId="{287597C2-75E3-4744-9052-492C65E1D180}" type="presParOf" srcId="{006717A1-8D7E-4FFE-8440-AA19F2B40D74}" destId="{2C2990D5-BF6C-425D-9C91-F5E298CA8517}" srcOrd="1" destOrd="0" presId="urn:microsoft.com/office/officeart/2005/8/layout/orgChart1"/>
    <dgm:cxn modelId="{6FC0D831-B697-47D9-BF51-DCCC3040268F}" type="presParOf" srcId="{B770CB23-4113-4C07-99B3-9C810F36E89E}" destId="{309AD53F-25F5-4B6E-A61E-DA157CDC2620}" srcOrd="1" destOrd="0" presId="urn:microsoft.com/office/officeart/2005/8/layout/orgChart1"/>
    <dgm:cxn modelId="{C32C10CF-C346-4E1C-BC0A-ADDB125EA28C}" type="presParOf" srcId="{B770CB23-4113-4C07-99B3-9C810F36E89E}" destId="{905E0B09-73ED-4A49-AFCA-22351F758A81}" srcOrd="2" destOrd="0" presId="urn:microsoft.com/office/officeart/2005/8/layout/orgChart1"/>
    <dgm:cxn modelId="{012F07E1-61F9-4761-88CA-2DEF1456ED5F}" type="presParOf" srcId="{0319A6B6-EA98-4A4D-96B5-68765B167BFE}" destId="{5F4BF1B8-437F-4275-8DC1-FE71294F37CA}" srcOrd="2" destOrd="0" presId="urn:microsoft.com/office/officeart/2005/8/layout/orgChart1"/>
    <dgm:cxn modelId="{05FFD859-A387-4532-A3B1-69F1A068271F}" type="presParOf" srcId="{0319A6B6-EA98-4A4D-96B5-68765B167BFE}" destId="{71C91091-7732-470A-8C89-1528DEB4946A}" srcOrd="3" destOrd="0" presId="urn:microsoft.com/office/officeart/2005/8/layout/orgChart1"/>
    <dgm:cxn modelId="{866BEBB5-475F-4D18-881C-A70E8E4676EB}" type="presParOf" srcId="{71C91091-7732-470A-8C89-1528DEB4946A}" destId="{81B4C941-70E1-4403-B2A9-789178EB590B}" srcOrd="0" destOrd="0" presId="urn:microsoft.com/office/officeart/2005/8/layout/orgChart1"/>
    <dgm:cxn modelId="{FC2827C7-E16F-4D7F-B070-9399001AC67B}" type="presParOf" srcId="{81B4C941-70E1-4403-B2A9-789178EB590B}" destId="{CCBD3876-4E36-4136-97A3-E5D900D7D2CB}" srcOrd="0" destOrd="0" presId="urn:microsoft.com/office/officeart/2005/8/layout/orgChart1"/>
    <dgm:cxn modelId="{7A03A762-5E15-4699-9E95-829584B2A72F}" type="presParOf" srcId="{81B4C941-70E1-4403-B2A9-789178EB590B}" destId="{97CFA250-0761-47CB-A2DD-E5CB2DBDDD2C}" srcOrd="1" destOrd="0" presId="urn:microsoft.com/office/officeart/2005/8/layout/orgChart1"/>
    <dgm:cxn modelId="{F54777F1-29DF-4A50-89F3-2FA172D95A54}" type="presParOf" srcId="{71C91091-7732-470A-8C89-1528DEB4946A}" destId="{CBAFF10D-EFE8-4DC7-BB06-3DB20944188C}" srcOrd="1" destOrd="0" presId="urn:microsoft.com/office/officeart/2005/8/layout/orgChart1"/>
    <dgm:cxn modelId="{FA4F9779-2B62-4FB7-99F5-3C73A5222A3A}" type="presParOf" srcId="{71C91091-7732-470A-8C89-1528DEB4946A}" destId="{C30052AD-2BAD-4700-A51C-F5498684EB0D}" srcOrd="2" destOrd="0" presId="urn:microsoft.com/office/officeart/2005/8/layout/orgChart1"/>
    <dgm:cxn modelId="{A9CBDDAA-51B0-4D8C-AFF7-1915FA6FE409}" type="presParOf" srcId="{0319A6B6-EA98-4A4D-96B5-68765B167BFE}" destId="{C015B046-2D25-43AB-9658-C99A7FE4BB40}" srcOrd="4" destOrd="0" presId="urn:microsoft.com/office/officeart/2005/8/layout/orgChart1"/>
    <dgm:cxn modelId="{6E0773A1-888C-469A-A8E1-97A3AA14FD64}" type="presParOf" srcId="{0319A6B6-EA98-4A4D-96B5-68765B167BFE}" destId="{51202638-4C77-4FCA-8DA1-872707B25E49}" srcOrd="5" destOrd="0" presId="urn:microsoft.com/office/officeart/2005/8/layout/orgChart1"/>
    <dgm:cxn modelId="{320D4AB3-6FD7-4187-B766-818A77C86079}" type="presParOf" srcId="{51202638-4C77-4FCA-8DA1-872707B25E49}" destId="{A84E89A6-2B10-4659-9290-6DD8377C75D6}" srcOrd="0" destOrd="0" presId="urn:microsoft.com/office/officeart/2005/8/layout/orgChart1"/>
    <dgm:cxn modelId="{A8489AF8-9871-4F6D-A18C-FC6FD53AC276}" type="presParOf" srcId="{A84E89A6-2B10-4659-9290-6DD8377C75D6}" destId="{4DA8C4FE-379D-4EF4-9B9E-8EEDE8493357}" srcOrd="0" destOrd="0" presId="urn:microsoft.com/office/officeart/2005/8/layout/orgChart1"/>
    <dgm:cxn modelId="{E623954C-2907-481A-BBF4-F21CA8BE860F}" type="presParOf" srcId="{A84E89A6-2B10-4659-9290-6DD8377C75D6}" destId="{3A86FC70-CC5C-42F3-809B-0D42BAD11892}" srcOrd="1" destOrd="0" presId="urn:microsoft.com/office/officeart/2005/8/layout/orgChart1"/>
    <dgm:cxn modelId="{9F44D1C5-AFCD-4EF1-9F53-8CADBC912E31}" type="presParOf" srcId="{51202638-4C77-4FCA-8DA1-872707B25E49}" destId="{7B094200-D400-4919-81E9-1154CB35D070}" srcOrd="1" destOrd="0" presId="urn:microsoft.com/office/officeart/2005/8/layout/orgChart1"/>
    <dgm:cxn modelId="{5365F113-A15F-4526-9A4F-FE12B4FE6FBD}" type="presParOf" srcId="{51202638-4C77-4FCA-8DA1-872707B25E49}" destId="{19625B71-DF9D-40C4-870B-6264CFEC92AA}" srcOrd="2" destOrd="0" presId="urn:microsoft.com/office/officeart/2005/8/layout/orgChart1"/>
    <dgm:cxn modelId="{B68AD834-7F63-4169-8D49-0B0CD4651ABA}" type="presParOf" srcId="{67749AA3-3510-4D84-B603-95EFA0306295}" destId="{9CB406DF-8D75-457A-B8CF-B525907A669E}" srcOrd="2" destOrd="0" presId="urn:microsoft.com/office/officeart/2005/8/layout/orgChart1"/>
    <dgm:cxn modelId="{601ACE19-19DB-450E-A422-B3355E96CADC}" type="presParOf" srcId="{6E9B3A54-C44C-4261-B1BA-A6F1D7D5C2BA}" destId="{5349A614-3C09-4629-9253-E7C0E3F3CC69}" srcOrd="6" destOrd="0" presId="urn:microsoft.com/office/officeart/2005/8/layout/orgChart1"/>
    <dgm:cxn modelId="{13E3A0B3-2776-4EF2-AF31-12DF7C68037F}" type="presParOf" srcId="{6E9B3A54-C44C-4261-B1BA-A6F1D7D5C2BA}" destId="{94CCE144-1F3C-4057-AAF1-7677A3F8F73B}" srcOrd="7" destOrd="0" presId="urn:microsoft.com/office/officeart/2005/8/layout/orgChart1"/>
    <dgm:cxn modelId="{2E916F9A-0E2C-444A-B4EE-7509DE681905}" type="presParOf" srcId="{94CCE144-1F3C-4057-AAF1-7677A3F8F73B}" destId="{AB589A73-B446-43B1-9CA3-D80E3CC7E117}" srcOrd="0" destOrd="0" presId="urn:microsoft.com/office/officeart/2005/8/layout/orgChart1"/>
    <dgm:cxn modelId="{B94B8BA5-0D31-42EF-AE00-D887FC1DDB70}" type="presParOf" srcId="{AB589A73-B446-43B1-9CA3-D80E3CC7E117}" destId="{9AC2D764-3EDC-4971-847B-5667FC2B0BD8}" srcOrd="0" destOrd="0" presId="urn:microsoft.com/office/officeart/2005/8/layout/orgChart1"/>
    <dgm:cxn modelId="{3418B8FF-E72B-40A5-9951-13B30DE9F7AB}" type="presParOf" srcId="{AB589A73-B446-43B1-9CA3-D80E3CC7E117}" destId="{17EF148D-0BB2-40C4-8B8A-A82FF1B61CE0}" srcOrd="1" destOrd="0" presId="urn:microsoft.com/office/officeart/2005/8/layout/orgChart1"/>
    <dgm:cxn modelId="{66FBC559-B501-41A8-A5E7-2A17651CA6EE}" type="presParOf" srcId="{94CCE144-1F3C-4057-AAF1-7677A3F8F73B}" destId="{2E581D75-AD87-49D1-8F83-CBA7E89EF900}" srcOrd="1" destOrd="0" presId="urn:microsoft.com/office/officeart/2005/8/layout/orgChart1"/>
    <dgm:cxn modelId="{DC95C7BC-811E-4563-9EAD-91C5800EC159}" type="presParOf" srcId="{2E581D75-AD87-49D1-8F83-CBA7E89EF900}" destId="{11AC9513-FD19-4A02-9F50-999C4CCDD6F5}" srcOrd="0" destOrd="0" presId="urn:microsoft.com/office/officeart/2005/8/layout/orgChart1"/>
    <dgm:cxn modelId="{EFB3D5B9-83B2-4166-AAC3-B25A935FDA75}" type="presParOf" srcId="{2E581D75-AD87-49D1-8F83-CBA7E89EF900}" destId="{80709602-B275-4C84-96DA-46611065930E}" srcOrd="1" destOrd="0" presId="urn:microsoft.com/office/officeart/2005/8/layout/orgChart1"/>
    <dgm:cxn modelId="{E707A786-8345-44A0-8D17-ED6A113DB9CC}" type="presParOf" srcId="{80709602-B275-4C84-96DA-46611065930E}" destId="{7C300A6C-AE89-453D-A9C7-F9A881F34710}" srcOrd="0" destOrd="0" presId="urn:microsoft.com/office/officeart/2005/8/layout/orgChart1"/>
    <dgm:cxn modelId="{F58BA8AD-9F29-4400-A4CC-793237CC0097}" type="presParOf" srcId="{7C300A6C-AE89-453D-A9C7-F9A881F34710}" destId="{C69A2C4A-F717-4AAA-969B-01E5B963FE04}" srcOrd="0" destOrd="0" presId="urn:microsoft.com/office/officeart/2005/8/layout/orgChart1"/>
    <dgm:cxn modelId="{40691349-219E-4B8A-B5EF-3305A14DA318}" type="presParOf" srcId="{7C300A6C-AE89-453D-A9C7-F9A881F34710}" destId="{8E7598A7-DB4C-4207-89AA-E70E0A8C142F}" srcOrd="1" destOrd="0" presId="urn:microsoft.com/office/officeart/2005/8/layout/orgChart1"/>
    <dgm:cxn modelId="{8F45F5C0-D044-44B7-9259-9321820C097B}" type="presParOf" srcId="{80709602-B275-4C84-96DA-46611065930E}" destId="{088938F5-3480-41D0-BB9F-A1A176607BE8}" srcOrd="1" destOrd="0" presId="urn:microsoft.com/office/officeart/2005/8/layout/orgChart1"/>
    <dgm:cxn modelId="{4F0F39D1-632F-4390-83B4-4DE9E5BD51EB}" type="presParOf" srcId="{80709602-B275-4C84-96DA-46611065930E}" destId="{D3FF7C2D-1116-4965-ABDD-91BA1B48A38D}" srcOrd="2" destOrd="0" presId="urn:microsoft.com/office/officeart/2005/8/layout/orgChart1"/>
    <dgm:cxn modelId="{5A4BE682-3BAE-45BE-BB58-282B1E95567D}" type="presParOf" srcId="{2E581D75-AD87-49D1-8F83-CBA7E89EF900}" destId="{DBCBAF69-5F0A-4F7F-B1EA-074193D136A5}" srcOrd="2" destOrd="0" presId="urn:microsoft.com/office/officeart/2005/8/layout/orgChart1"/>
    <dgm:cxn modelId="{DBB9FDA0-79E6-4160-A06B-713B137F898C}" type="presParOf" srcId="{2E581D75-AD87-49D1-8F83-CBA7E89EF900}" destId="{9A306AFA-3B32-47AE-822B-04653A598873}" srcOrd="3" destOrd="0" presId="urn:microsoft.com/office/officeart/2005/8/layout/orgChart1"/>
    <dgm:cxn modelId="{ED2AF259-8DFA-4FB5-AEF7-E7024DE64708}" type="presParOf" srcId="{9A306AFA-3B32-47AE-822B-04653A598873}" destId="{50E3FB23-0730-4F32-BE80-B8DA649A5A6A}" srcOrd="0" destOrd="0" presId="urn:microsoft.com/office/officeart/2005/8/layout/orgChart1"/>
    <dgm:cxn modelId="{A94B1328-96E7-4C30-BD72-A764E6DD4A3B}" type="presParOf" srcId="{50E3FB23-0730-4F32-BE80-B8DA649A5A6A}" destId="{47F9B61C-7FC5-4C9E-B744-C3EE489192F4}" srcOrd="0" destOrd="0" presId="urn:microsoft.com/office/officeart/2005/8/layout/orgChart1"/>
    <dgm:cxn modelId="{88F40E8D-1D7E-4F45-996C-D9E0356F08EE}" type="presParOf" srcId="{50E3FB23-0730-4F32-BE80-B8DA649A5A6A}" destId="{A10E8CF2-2E1F-4336-8729-51FD37B9D5BC}" srcOrd="1" destOrd="0" presId="urn:microsoft.com/office/officeart/2005/8/layout/orgChart1"/>
    <dgm:cxn modelId="{4DE97D11-3953-419C-9F74-7F7F627C11BF}" type="presParOf" srcId="{9A306AFA-3B32-47AE-822B-04653A598873}" destId="{68C71D58-4F75-43D3-8FE6-BD70BDBB9DEB}" srcOrd="1" destOrd="0" presId="urn:microsoft.com/office/officeart/2005/8/layout/orgChart1"/>
    <dgm:cxn modelId="{8B90D7FA-3423-43D2-843F-16C24D32450C}" type="presParOf" srcId="{9A306AFA-3B32-47AE-822B-04653A598873}" destId="{BD8FC50D-AB86-4860-BF8E-B099A7699D66}" srcOrd="2" destOrd="0" presId="urn:microsoft.com/office/officeart/2005/8/layout/orgChart1"/>
    <dgm:cxn modelId="{B1D224B6-8747-4F91-8473-29AABA6EFC78}" type="presParOf" srcId="{2E581D75-AD87-49D1-8F83-CBA7E89EF900}" destId="{C73DF02B-0DDF-4E96-875E-57B59BAA8453}" srcOrd="4" destOrd="0" presId="urn:microsoft.com/office/officeart/2005/8/layout/orgChart1"/>
    <dgm:cxn modelId="{5A9A389D-851A-424B-99C4-17570958ED35}" type="presParOf" srcId="{2E581D75-AD87-49D1-8F83-CBA7E89EF900}" destId="{87E7A4CD-DAD6-4A2C-8C1D-BE3B298EAEB9}" srcOrd="5" destOrd="0" presId="urn:microsoft.com/office/officeart/2005/8/layout/orgChart1"/>
    <dgm:cxn modelId="{A1EB540C-B7F6-42C1-815C-66DBBD0803A5}" type="presParOf" srcId="{87E7A4CD-DAD6-4A2C-8C1D-BE3B298EAEB9}" destId="{97251190-96B4-4FFF-8CD0-B75D6854EB0A}" srcOrd="0" destOrd="0" presId="urn:microsoft.com/office/officeart/2005/8/layout/orgChart1"/>
    <dgm:cxn modelId="{E1B613D1-CB9A-415B-9A2F-4AA08DF6383A}" type="presParOf" srcId="{97251190-96B4-4FFF-8CD0-B75D6854EB0A}" destId="{007FBCF3-01A8-46B0-BC40-29D4836D7236}" srcOrd="0" destOrd="0" presId="urn:microsoft.com/office/officeart/2005/8/layout/orgChart1"/>
    <dgm:cxn modelId="{3A55AEA9-ADEB-4A12-A39E-3EFD8894CC67}" type="presParOf" srcId="{97251190-96B4-4FFF-8CD0-B75D6854EB0A}" destId="{ECC8DCF3-B301-4919-960A-4D21F0C4AACA}" srcOrd="1" destOrd="0" presId="urn:microsoft.com/office/officeart/2005/8/layout/orgChart1"/>
    <dgm:cxn modelId="{C805E4EF-2BFB-4010-B3E9-A59151E3656B}" type="presParOf" srcId="{87E7A4CD-DAD6-4A2C-8C1D-BE3B298EAEB9}" destId="{FBC5F94F-DDA9-4650-8F3D-421FC350D417}" srcOrd="1" destOrd="0" presId="urn:microsoft.com/office/officeart/2005/8/layout/orgChart1"/>
    <dgm:cxn modelId="{72D73618-1A5D-400A-A721-85860A10EFDE}" type="presParOf" srcId="{87E7A4CD-DAD6-4A2C-8C1D-BE3B298EAEB9}" destId="{1092BF42-D298-4463-A413-1C7D87E68958}" srcOrd="2" destOrd="0" presId="urn:microsoft.com/office/officeart/2005/8/layout/orgChart1"/>
    <dgm:cxn modelId="{70A77773-D667-4517-809C-BA0D2BF8BE92}" type="presParOf" srcId="{94CCE144-1F3C-4057-AAF1-7677A3F8F73B}" destId="{2D7FC45A-8887-4DE6-806D-0A35177C8858}" srcOrd="2" destOrd="0" presId="urn:microsoft.com/office/officeart/2005/8/layout/orgChart1"/>
    <dgm:cxn modelId="{7133B738-321F-4748-823A-26E555279D38}" type="presParOf" srcId="{E04CB003-3DA8-4FD9-9FEF-C38CD2BBBF4F}" destId="{C8259A76-E333-431E-B86C-38258AC20A8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65B176-B8F6-44BD-9CF8-B38FA99309D2}" type="doc">
      <dgm:prSet loTypeId="urn:microsoft.com/office/officeart/2005/8/layout/hierarchy3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44BC37-EBCE-4A20-BB50-E504768D2D50}">
      <dgm:prSet phldrT="[Text]" custT="1"/>
      <dgm:spPr/>
      <dgm:t>
        <a:bodyPr/>
        <a:lstStyle/>
        <a:p>
          <a:r>
            <a:rPr lang="en-US" sz="2400" b="1" dirty="0"/>
            <a:t>Total Head Count </a:t>
          </a:r>
        </a:p>
      </dgm:t>
    </dgm:pt>
    <dgm:pt modelId="{3D5CD243-6308-4819-968D-8BCED754161B}" type="parTrans" cxnId="{60AA2025-4E11-4F5D-BEBB-BE8CA3F04560}">
      <dgm:prSet/>
      <dgm:spPr/>
      <dgm:t>
        <a:bodyPr/>
        <a:lstStyle/>
        <a:p>
          <a:endParaRPr lang="en-US" sz="1000"/>
        </a:p>
      </dgm:t>
    </dgm:pt>
    <dgm:pt modelId="{802D2641-0906-45A8-A335-AB840E190F6A}" type="sibTrans" cxnId="{60AA2025-4E11-4F5D-BEBB-BE8CA3F04560}">
      <dgm:prSet/>
      <dgm:spPr/>
      <dgm:t>
        <a:bodyPr/>
        <a:lstStyle/>
        <a:p>
          <a:endParaRPr lang="en-US" sz="1000"/>
        </a:p>
      </dgm:t>
    </dgm:pt>
    <dgm:pt modelId="{2B089053-420F-40CE-A6E5-F6C3BAFED61A}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400" dirty="0"/>
            <a:t>Regional Heads -4</a:t>
          </a:r>
        </a:p>
      </dgm:t>
    </dgm:pt>
    <dgm:pt modelId="{54F38AA9-D804-4D82-8F55-5E91BD3FFBF4}" type="parTrans" cxnId="{51EB3077-6D81-49A4-9777-A5C0A5AAB7C6}">
      <dgm:prSet/>
      <dgm:spPr/>
      <dgm:t>
        <a:bodyPr/>
        <a:lstStyle/>
        <a:p>
          <a:endParaRPr lang="en-US" sz="1000"/>
        </a:p>
      </dgm:t>
    </dgm:pt>
    <dgm:pt modelId="{B153F4F1-2E88-4B02-B6F8-24E5660B094F}" type="sibTrans" cxnId="{51EB3077-6D81-49A4-9777-A5C0A5AAB7C6}">
      <dgm:prSet/>
      <dgm:spPr/>
      <dgm:t>
        <a:bodyPr/>
        <a:lstStyle/>
        <a:p>
          <a:endParaRPr lang="en-US" sz="1000"/>
        </a:p>
      </dgm:t>
    </dgm:pt>
    <dgm:pt modelId="{45C10BF7-8D78-404A-97C5-A13FCDB8AB41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2400" dirty="0"/>
            <a:t>RKAMs-3</a:t>
          </a:r>
        </a:p>
      </dgm:t>
    </dgm:pt>
    <dgm:pt modelId="{08E3DA83-6B31-4B6E-96DF-7241A9ACA5DA}" type="parTrans" cxnId="{98273EDD-F38C-4159-8CE7-E9FEDC6A28F3}">
      <dgm:prSet/>
      <dgm:spPr/>
      <dgm:t>
        <a:bodyPr/>
        <a:lstStyle/>
        <a:p>
          <a:endParaRPr lang="en-US" sz="1000"/>
        </a:p>
      </dgm:t>
    </dgm:pt>
    <dgm:pt modelId="{BFC0E9F6-C804-4F73-98F1-C2E782B404D4}" type="sibTrans" cxnId="{98273EDD-F38C-4159-8CE7-E9FEDC6A28F3}">
      <dgm:prSet/>
      <dgm:spPr/>
      <dgm:t>
        <a:bodyPr/>
        <a:lstStyle/>
        <a:p>
          <a:endParaRPr lang="en-US" sz="1000"/>
        </a:p>
      </dgm:t>
    </dgm:pt>
    <dgm:pt modelId="{06F9C815-B31D-443E-B479-B091C4CA6347}">
      <dgm:prSet phldrT="[Text]" custT="1"/>
      <dgm:spPr>
        <a:solidFill>
          <a:schemeClr val="accent5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2400" dirty="0"/>
            <a:t>ASMs</a:t>
          </a:r>
        </a:p>
      </dgm:t>
    </dgm:pt>
    <dgm:pt modelId="{3752F255-EF3A-46D8-A41B-ABC5178D35ED}" type="parTrans" cxnId="{94144C0F-598F-4EAC-9820-5DDD7E385531}">
      <dgm:prSet/>
      <dgm:spPr/>
      <dgm:t>
        <a:bodyPr/>
        <a:lstStyle/>
        <a:p>
          <a:endParaRPr lang="en-US" sz="1200"/>
        </a:p>
      </dgm:t>
    </dgm:pt>
    <dgm:pt modelId="{0D4BC566-D60E-45F6-9938-2A16A960E6FB}" type="sibTrans" cxnId="{94144C0F-598F-4EAC-9820-5DDD7E385531}">
      <dgm:prSet/>
      <dgm:spPr/>
      <dgm:t>
        <a:bodyPr/>
        <a:lstStyle/>
        <a:p>
          <a:endParaRPr lang="en-US" sz="1200"/>
        </a:p>
      </dgm:t>
    </dgm:pt>
    <dgm:pt modelId="{464A0443-6FC7-43C4-BE44-5AB812518F8A}">
      <dgm:prSet phldrT="[Text]"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2400" dirty="0"/>
            <a:t>SO/TSIs</a:t>
          </a:r>
          <a:endParaRPr lang="en-US" sz="1800" dirty="0"/>
        </a:p>
      </dgm:t>
    </dgm:pt>
    <dgm:pt modelId="{3F6579AE-9815-465D-92ED-9EF4D31A4773}" type="parTrans" cxnId="{95FCF751-D0B0-4B27-89D2-6A0C89C6DDB5}">
      <dgm:prSet/>
      <dgm:spPr/>
      <dgm:t>
        <a:bodyPr/>
        <a:lstStyle/>
        <a:p>
          <a:endParaRPr lang="en-US" sz="1200"/>
        </a:p>
      </dgm:t>
    </dgm:pt>
    <dgm:pt modelId="{52F4D447-C179-4389-BB52-9B598952D174}" type="sibTrans" cxnId="{95FCF751-D0B0-4B27-89D2-6A0C89C6DDB5}">
      <dgm:prSet/>
      <dgm:spPr/>
      <dgm:t>
        <a:bodyPr/>
        <a:lstStyle/>
        <a:p>
          <a:endParaRPr lang="en-US" sz="1200"/>
        </a:p>
      </dgm:t>
    </dgm:pt>
    <dgm:pt modelId="{257DB997-D91F-4884-8DB0-B0179E53B769}">
      <dgm:prSet phldrT="[Text]" custT="1"/>
      <dgm:spPr>
        <a:solidFill>
          <a:schemeClr val="accent5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2400" dirty="0"/>
            <a:t>TSMs</a:t>
          </a:r>
        </a:p>
      </dgm:t>
    </dgm:pt>
    <dgm:pt modelId="{0DB0AC90-F8D2-4398-8252-6E0BD77E067E}" type="parTrans" cxnId="{E7F5E5D8-10B1-42EE-A8B2-F21DC62C34D0}">
      <dgm:prSet/>
      <dgm:spPr/>
      <dgm:t>
        <a:bodyPr/>
        <a:lstStyle/>
        <a:p>
          <a:endParaRPr lang="en-US"/>
        </a:p>
      </dgm:t>
    </dgm:pt>
    <dgm:pt modelId="{20C872D5-9241-4EA2-8952-C1F9613982F7}" type="sibTrans" cxnId="{E7F5E5D8-10B1-42EE-A8B2-F21DC62C34D0}">
      <dgm:prSet/>
      <dgm:spPr/>
      <dgm:t>
        <a:bodyPr/>
        <a:lstStyle/>
        <a:p>
          <a:endParaRPr lang="en-US"/>
        </a:p>
      </dgm:t>
    </dgm:pt>
    <dgm:pt modelId="{8E0515E4-26B6-4133-882F-43AB968EC23C}" type="pres">
      <dgm:prSet presAssocID="{E765B176-B8F6-44BD-9CF8-B38FA99309D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A828B7-92BF-457B-B4E2-ECE40D580182}" type="pres">
      <dgm:prSet presAssocID="{C144BC37-EBCE-4A20-BB50-E504768D2D50}" presName="root" presStyleCnt="0"/>
      <dgm:spPr/>
    </dgm:pt>
    <dgm:pt modelId="{C37B264F-CEEE-47A4-9E1C-835A667136F3}" type="pres">
      <dgm:prSet presAssocID="{C144BC37-EBCE-4A20-BB50-E504768D2D50}" presName="rootComposite" presStyleCnt="0"/>
      <dgm:spPr/>
    </dgm:pt>
    <dgm:pt modelId="{673741D5-4476-4F30-AA7B-0BE2AB642673}" type="pres">
      <dgm:prSet presAssocID="{C144BC37-EBCE-4A20-BB50-E504768D2D50}" presName="rootText" presStyleLbl="node1" presStyleIdx="0" presStyleCnt="1" custScaleX="177596"/>
      <dgm:spPr/>
    </dgm:pt>
    <dgm:pt modelId="{5BF364B2-CDF8-4EBE-8796-B5BF3DFF4DF2}" type="pres">
      <dgm:prSet presAssocID="{C144BC37-EBCE-4A20-BB50-E504768D2D50}" presName="rootConnector" presStyleLbl="node1" presStyleIdx="0" presStyleCnt="1"/>
      <dgm:spPr/>
    </dgm:pt>
    <dgm:pt modelId="{63CD542A-2C3E-4BF9-B8D6-FA798979EBAB}" type="pres">
      <dgm:prSet presAssocID="{C144BC37-EBCE-4A20-BB50-E504768D2D50}" presName="childShape" presStyleCnt="0"/>
      <dgm:spPr/>
    </dgm:pt>
    <dgm:pt modelId="{19B731D6-BC34-4B94-B263-BDA732FB0B7E}" type="pres">
      <dgm:prSet presAssocID="{54F38AA9-D804-4D82-8F55-5E91BD3FFBF4}" presName="Name13" presStyleLbl="parChTrans1D2" presStyleIdx="0" presStyleCnt="5"/>
      <dgm:spPr/>
    </dgm:pt>
    <dgm:pt modelId="{4004EA5F-289A-4B71-8505-1BD8E9EB0900}" type="pres">
      <dgm:prSet presAssocID="{2B089053-420F-40CE-A6E5-F6C3BAFED61A}" presName="childText" presStyleLbl="bgAcc1" presStyleIdx="0" presStyleCnt="5" custScaleX="184956">
        <dgm:presLayoutVars>
          <dgm:bulletEnabled val="1"/>
        </dgm:presLayoutVars>
      </dgm:prSet>
      <dgm:spPr/>
    </dgm:pt>
    <dgm:pt modelId="{FA6E4343-4A09-4CBE-9BD0-E4A1CC80865F}" type="pres">
      <dgm:prSet presAssocID="{08E3DA83-6B31-4B6E-96DF-7241A9ACA5DA}" presName="Name13" presStyleLbl="parChTrans1D2" presStyleIdx="1" presStyleCnt="5"/>
      <dgm:spPr/>
    </dgm:pt>
    <dgm:pt modelId="{95DBEC97-A1CC-4BAE-B658-F218682B2CDE}" type="pres">
      <dgm:prSet presAssocID="{45C10BF7-8D78-404A-97C5-A13FCDB8AB41}" presName="childText" presStyleLbl="bgAcc1" presStyleIdx="1" presStyleCnt="5" custScaleX="187564">
        <dgm:presLayoutVars>
          <dgm:bulletEnabled val="1"/>
        </dgm:presLayoutVars>
      </dgm:prSet>
      <dgm:spPr/>
    </dgm:pt>
    <dgm:pt modelId="{2140025C-53E4-4502-8D28-DC939063DDEB}" type="pres">
      <dgm:prSet presAssocID="{3752F255-EF3A-46D8-A41B-ABC5178D35ED}" presName="Name13" presStyleLbl="parChTrans1D2" presStyleIdx="2" presStyleCnt="5"/>
      <dgm:spPr/>
    </dgm:pt>
    <dgm:pt modelId="{8CD968D4-AB1C-4E66-9BA0-5D634EFEA3B4}" type="pres">
      <dgm:prSet presAssocID="{06F9C815-B31D-443E-B479-B091C4CA6347}" presName="childText" presStyleLbl="bgAcc1" presStyleIdx="2" presStyleCnt="5" custScaleX="182722" custLinFactNeighborX="1095" custLinFactNeighborY="0">
        <dgm:presLayoutVars>
          <dgm:bulletEnabled val="1"/>
        </dgm:presLayoutVars>
      </dgm:prSet>
      <dgm:spPr/>
    </dgm:pt>
    <dgm:pt modelId="{9122326C-91A1-48CC-9954-67D91BC29949}" type="pres">
      <dgm:prSet presAssocID="{0DB0AC90-F8D2-4398-8252-6E0BD77E067E}" presName="Name13" presStyleLbl="parChTrans1D2" presStyleIdx="3" presStyleCnt="5"/>
      <dgm:spPr/>
    </dgm:pt>
    <dgm:pt modelId="{C81226F2-92CD-41D9-AEED-EB8D1F794C33}" type="pres">
      <dgm:prSet presAssocID="{257DB997-D91F-4884-8DB0-B0179E53B769}" presName="childText" presStyleLbl="bgAcc1" presStyleIdx="3" presStyleCnt="5" custScaleX="178840" custLinFactNeighborX="6219" custLinFactNeighborY="-4975">
        <dgm:presLayoutVars>
          <dgm:bulletEnabled val="1"/>
        </dgm:presLayoutVars>
      </dgm:prSet>
      <dgm:spPr/>
    </dgm:pt>
    <dgm:pt modelId="{37E995E1-7F82-48BF-926C-B2C17B5FDB13}" type="pres">
      <dgm:prSet presAssocID="{3F6579AE-9815-465D-92ED-9EF4D31A4773}" presName="Name13" presStyleLbl="parChTrans1D2" presStyleIdx="4" presStyleCnt="5"/>
      <dgm:spPr/>
    </dgm:pt>
    <dgm:pt modelId="{D13D9FC3-8E0F-444A-AB39-1F8A4F1021EC}" type="pres">
      <dgm:prSet presAssocID="{464A0443-6FC7-43C4-BE44-5AB812518F8A}" presName="childText" presStyleLbl="bgAcc1" presStyleIdx="4" presStyleCnt="5" custScaleX="182731" custLinFactNeighborX="594" custLinFactNeighborY="-3960">
        <dgm:presLayoutVars>
          <dgm:bulletEnabled val="1"/>
        </dgm:presLayoutVars>
      </dgm:prSet>
      <dgm:spPr/>
    </dgm:pt>
  </dgm:ptLst>
  <dgm:cxnLst>
    <dgm:cxn modelId="{E9471B0D-949F-48EB-9DF8-6A00A64EED06}" type="presOf" srcId="{E765B176-B8F6-44BD-9CF8-B38FA99309D2}" destId="{8E0515E4-26B6-4133-882F-43AB968EC23C}" srcOrd="0" destOrd="0" presId="urn:microsoft.com/office/officeart/2005/8/layout/hierarchy3"/>
    <dgm:cxn modelId="{94144C0F-598F-4EAC-9820-5DDD7E385531}" srcId="{C144BC37-EBCE-4A20-BB50-E504768D2D50}" destId="{06F9C815-B31D-443E-B479-B091C4CA6347}" srcOrd="2" destOrd="0" parTransId="{3752F255-EF3A-46D8-A41B-ABC5178D35ED}" sibTransId="{0D4BC566-D60E-45F6-9938-2A16A960E6FB}"/>
    <dgm:cxn modelId="{5557F711-EC50-4F9F-8C87-D6242F96501B}" type="presOf" srcId="{3752F255-EF3A-46D8-A41B-ABC5178D35ED}" destId="{2140025C-53E4-4502-8D28-DC939063DDEB}" srcOrd="0" destOrd="0" presId="urn:microsoft.com/office/officeart/2005/8/layout/hierarchy3"/>
    <dgm:cxn modelId="{CA28881C-3393-4AA3-9428-6ACAE825BA44}" type="presOf" srcId="{2B089053-420F-40CE-A6E5-F6C3BAFED61A}" destId="{4004EA5F-289A-4B71-8505-1BD8E9EB0900}" srcOrd="0" destOrd="0" presId="urn:microsoft.com/office/officeart/2005/8/layout/hierarchy3"/>
    <dgm:cxn modelId="{60AA2025-4E11-4F5D-BEBB-BE8CA3F04560}" srcId="{E765B176-B8F6-44BD-9CF8-B38FA99309D2}" destId="{C144BC37-EBCE-4A20-BB50-E504768D2D50}" srcOrd="0" destOrd="0" parTransId="{3D5CD243-6308-4819-968D-8BCED754161B}" sibTransId="{802D2641-0906-45A8-A335-AB840E190F6A}"/>
    <dgm:cxn modelId="{25AAF134-F3CD-4BBD-85C6-E0BD189597ED}" type="presOf" srcId="{54F38AA9-D804-4D82-8F55-5E91BD3FFBF4}" destId="{19B731D6-BC34-4B94-B263-BDA732FB0B7E}" srcOrd="0" destOrd="0" presId="urn:microsoft.com/office/officeart/2005/8/layout/hierarchy3"/>
    <dgm:cxn modelId="{23018F5C-07AB-4F09-AE49-28060664FB37}" type="presOf" srcId="{0DB0AC90-F8D2-4398-8252-6E0BD77E067E}" destId="{9122326C-91A1-48CC-9954-67D91BC29949}" srcOrd="0" destOrd="0" presId="urn:microsoft.com/office/officeart/2005/8/layout/hierarchy3"/>
    <dgm:cxn modelId="{448AD56D-B084-4C3C-B1B3-53D63E420085}" type="presOf" srcId="{45C10BF7-8D78-404A-97C5-A13FCDB8AB41}" destId="{95DBEC97-A1CC-4BAE-B658-F218682B2CDE}" srcOrd="0" destOrd="0" presId="urn:microsoft.com/office/officeart/2005/8/layout/hierarchy3"/>
    <dgm:cxn modelId="{3FEAD56E-82E1-4D52-9706-1CE2CE774661}" type="presOf" srcId="{464A0443-6FC7-43C4-BE44-5AB812518F8A}" destId="{D13D9FC3-8E0F-444A-AB39-1F8A4F1021EC}" srcOrd="0" destOrd="0" presId="urn:microsoft.com/office/officeart/2005/8/layout/hierarchy3"/>
    <dgm:cxn modelId="{95FCF751-D0B0-4B27-89D2-6A0C89C6DDB5}" srcId="{C144BC37-EBCE-4A20-BB50-E504768D2D50}" destId="{464A0443-6FC7-43C4-BE44-5AB812518F8A}" srcOrd="4" destOrd="0" parTransId="{3F6579AE-9815-465D-92ED-9EF4D31A4773}" sibTransId="{52F4D447-C179-4389-BB52-9B598952D174}"/>
    <dgm:cxn modelId="{02C49553-9677-4CE2-96C5-539D942EBA20}" type="presOf" srcId="{08E3DA83-6B31-4B6E-96DF-7241A9ACA5DA}" destId="{FA6E4343-4A09-4CBE-9BD0-E4A1CC80865F}" srcOrd="0" destOrd="0" presId="urn:microsoft.com/office/officeart/2005/8/layout/hierarchy3"/>
    <dgm:cxn modelId="{8A75B676-3891-471C-9302-72CDC86C035D}" type="presOf" srcId="{3F6579AE-9815-465D-92ED-9EF4D31A4773}" destId="{37E995E1-7F82-48BF-926C-B2C17B5FDB13}" srcOrd="0" destOrd="0" presId="urn:microsoft.com/office/officeart/2005/8/layout/hierarchy3"/>
    <dgm:cxn modelId="{51EB3077-6D81-49A4-9777-A5C0A5AAB7C6}" srcId="{C144BC37-EBCE-4A20-BB50-E504768D2D50}" destId="{2B089053-420F-40CE-A6E5-F6C3BAFED61A}" srcOrd="0" destOrd="0" parTransId="{54F38AA9-D804-4D82-8F55-5E91BD3FFBF4}" sibTransId="{B153F4F1-2E88-4B02-B6F8-24E5660B094F}"/>
    <dgm:cxn modelId="{E7F5E5D8-10B1-42EE-A8B2-F21DC62C34D0}" srcId="{C144BC37-EBCE-4A20-BB50-E504768D2D50}" destId="{257DB997-D91F-4884-8DB0-B0179E53B769}" srcOrd="3" destOrd="0" parTransId="{0DB0AC90-F8D2-4398-8252-6E0BD77E067E}" sibTransId="{20C872D5-9241-4EA2-8952-C1F9613982F7}"/>
    <dgm:cxn modelId="{98273EDD-F38C-4159-8CE7-E9FEDC6A28F3}" srcId="{C144BC37-EBCE-4A20-BB50-E504768D2D50}" destId="{45C10BF7-8D78-404A-97C5-A13FCDB8AB41}" srcOrd="1" destOrd="0" parTransId="{08E3DA83-6B31-4B6E-96DF-7241A9ACA5DA}" sibTransId="{BFC0E9F6-C804-4F73-98F1-C2E782B404D4}"/>
    <dgm:cxn modelId="{82B0EAE6-8A2D-43E2-8D77-5BA5894FD84C}" type="presOf" srcId="{C144BC37-EBCE-4A20-BB50-E504768D2D50}" destId="{673741D5-4476-4F30-AA7B-0BE2AB642673}" srcOrd="0" destOrd="0" presId="urn:microsoft.com/office/officeart/2005/8/layout/hierarchy3"/>
    <dgm:cxn modelId="{6E8AD9EC-D522-4B2E-A559-10BFD0E60CD8}" type="presOf" srcId="{06F9C815-B31D-443E-B479-B091C4CA6347}" destId="{8CD968D4-AB1C-4E66-9BA0-5D634EFEA3B4}" srcOrd="0" destOrd="0" presId="urn:microsoft.com/office/officeart/2005/8/layout/hierarchy3"/>
    <dgm:cxn modelId="{F32CA9F5-8EE2-414A-8AFE-CE40A2D965A1}" type="presOf" srcId="{C144BC37-EBCE-4A20-BB50-E504768D2D50}" destId="{5BF364B2-CDF8-4EBE-8796-B5BF3DFF4DF2}" srcOrd="1" destOrd="0" presId="urn:microsoft.com/office/officeart/2005/8/layout/hierarchy3"/>
    <dgm:cxn modelId="{809821F6-F66A-4BF9-9865-0C540C08687C}" type="presOf" srcId="{257DB997-D91F-4884-8DB0-B0179E53B769}" destId="{C81226F2-92CD-41D9-AEED-EB8D1F794C33}" srcOrd="0" destOrd="0" presId="urn:microsoft.com/office/officeart/2005/8/layout/hierarchy3"/>
    <dgm:cxn modelId="{46788F91-4E49-4D8B-A33B-4F8532B4DA5C}" type="presParOf" srcId="{8E0515E4-26B6-4133-882F-43AB968EC23C}" destId="{37A828B7-92BF-457B-B4E2-ECE40D580182}" srcOrd="0" destOrd="0" presId="urn:microsoft.com/office/officeart/2005/8/layout/hierarchy3"/>
    <dgm:cxn modelId="{86FA7CB5-063D-4453-99E2-2B89C4DB4D88}" type="presParOf" srcId="{37A828B7-92BF-457B-B4E2-ECE40D580182}" destId="{C37B264F-CEEE-47A4-9E1C-835A667136F3}" srcOrd="0" destOrd="0" presId="urn:microsoft.com/office/officeart/2005/8/layout/hierarchy3"/>
    <dgm:cxn modelId="{ED52FB87-2B60-49C1-AD5F-AD4B3BB8D824}" type="presParOf" srcId="{C37B264F-CEEE-47A4-9E1C-835A667136F3}" destId="{673741D5-4476-4F30-AA7B-0BE2AB642673}" srcOrd="0" destOrd="0" presId="urn:microsoft.com/office/officeart/2005/8/layout/hierarchy3"/>
    <dgm:cxn modelId="{E4306ADA-EA02-4BE7-9F0A-D5FDBA309DE1}" type="presParOf" srcId="{C37B264F-CEEE-47A4-9E1C-835A667136F3}" destId="{5BF364B2-CDF8-4EBE-8796-B5BF3DFF4DF2}" srcOrd="1" destOrd="0" presId="urn:microsoft.com/office/officeart/2005/8/layout/hierarchy3"/>
    <dgm:cxn modelId="{1752501A-14E1-4C9A-8209-64C42AC02654}" type="presParOf" srcId="{37A828B7-92BF-457B-B4E2-ECE40D580182}" destId="{63CD542A-2C3E-4BF9-B8D6-FA798979EBAB}" srcOrd="1" destOrd="0" presId="urn:microsoft.com/office/officeart/2005/8/layout/hierarchy3"/>
    <dgm:cxn modelId="{E2F56182-E2DC-4C5A-B51F-84BE160E8D71}" type="presParOf" srcId="{63CD542A-2C3E-4BF9-B8D6-FA798979EBAB}" destId="{19B731D6-BC34-4B94-B263-BDA732FB0B7E}" srcOrd="0" destOrd="0" presId="urn:microsoft.com/office/officeart/2005/8/layout/hierarchy3"/>
    <dgm:cxn modelId="{E655E672-3FFC-4EF1-9593-4D90901722F1}" type="presParOf" srcId="{63CD542A-2C3E-4BF9-B8D6-FA798979EBAB}" destId="{4004EA5F-289A-4B71-8505-1BD8E9EB0900}" srcOrd="1" destOrd="0" presId="urn:microsoft.com/office/officeart/2005/8/layout/hierarchy3"/>
    <dgm:cxn modelId="{7F227C55-6F20-4B9D-BBCB-0BE74D1FC008}" type="presParOf" srcId="{63CD542A-2C3E-4BF9-B8D6-FA798979EBAB}" destId="{FA6E4343-4A09-4CBE-9BD0-E4A1CC80865F}" srcOrd="2" destOrd="0" presId="urn:microsoft.com/office/officeart/2005/8/layout/hierarchy3"/>
    <dgm:cxn modelId="{C13C6720-3019-4085-8B14-3B2C8AA3F3B5}" type="presParOf" srcId="{63CD542A-2C3E-4BF9-B8D6-FA798979EBAB}" destId="{95DBEC97-A1CC-4BAE-B658-F218682B2CDE}" srcOrd="3" destOrd="0" presId="urn:microsoft.com/office/officeart/2005/8/layout/hierarchy3"/>
    <dgm:cxn modelId="{D51D85EA-6D41-40BE-AF5E-BFD9633107E9}" type="presParOf" srcId="{63CD542A-2C3E-4BF9-B8D6-FA798979EBAB}" destId="{2140025C-53E4-4502-8D28-DC939063DDEB}" srcOrd="4" destOrd="0" presId="urn:microsoft.com/office/officeart/2005/8/layout/hierarchy3"/>
    <dgm:cxn modelId="{721189F9-645F-4EF4-ADDD-5D95F5804ED9}" type="presParOf" srcId="{63CD542A-2C3E-4BF9-B8D6-FA798979EBAB}" destId="{8CD968D4-AB1C-4E66-9BA0-5D634EFEA3B4}" srcOrd="5" destOrd="0" presId="urn:microsoft.com/office/officeart/2005/8/layout/hierarchy3"/>
    <dgm:cxn modelId="{71568234-070C-4605-B103-D82EB5505FB4}" type="presParOf" srcId="{63CD542A-2C3E-4BF9-B8D6-FA798979EBAB}" destId="{9122326C-91A1-48CC-9954-67D91BC29949}" srcOrd="6" destOrd="0" presId="urn:microsoft.com/office/officeart/2005/8/layout/hierarchy3"/>
    <dgm:cxn modelId="{150D2C21-CE5B-4DB4-85A7-670B7B853BCD}" type="presParOf" srcId="{63CD542A-2C3E-4BF9-B8D6-FA798979EBAB}" destId="{C81226F2-92CD-41D9-AEED-EB8D1F794C33}" srcOrd="7" destOrd="0" presId="urn:microsoft.com/office/officeart/2005/8/layout/hierarchy3"/>
    <dgm:cxn modelId="{9E63BA5F-96AB-4B2C-93B3-1626F6B2DEA9}" type="presParOf" srcId="{63CD542A-2C3E-4BF9-B8D6-FA798979EBAB}" destId="{37E995E1-7F82-48BF-926C-B2C17B5FDB13}" srcOrd="8" destOrd="0" presId="urn:microsoft.com/office/officeart/2005/8/layout/hierarchy3"/>
    <dgm:cxn modelId="{108E9D5A-68A4-4691-A8DE-F7AE55C135E9}" type="presParOf" srcId="{63CD542A-2C3E-4BF9-B8D6-FA798979EBAB}" destId="{D13D9FC3-8E0F-444A-AB39-1F8A4F1021EC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10297B-5780-4017-98D3-72F787715758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E6203508-D572-4A4F-B47E-62B291B5C597}">
      <dgm:prSet phldrT="[Text]"/>
      <dgm:spPr/>
      <dgm:t>
        <a:bodyPr/>
        <a:lstStyle/>
        <a:p>
          <a:r>
            <a:rPr lang="en-IN" b="1" i="0" u="none" dirty="0"/>
            <a:t>As per Bizom (SFA) sec utilization</a:t>
          </a:r>
          <a:endParaRPr lang="en-IN" dirty="0"/>
        </a:p>
      </dgm:t>
    </dgm:pt>
    <dgm:pt modelId="{BA58B9D3-824F-486C-B79A-DFC82B44AA4A}" type="parTrans" cxnId="{FC47B1BD-7526-4312-B7D1-9EEFE904768B}">
      <dgm:prSet/>
      <dgm:spPr/>
      <dgm:t>
        <a:bodyPr/>
        <a:lstStyle/>
        <a:p>
          <a:endParaRPr lang="en-IN"/>
        </a:p>
      </dgm:t>
    </dgm:pt>
    <dgm:pt modelId="{F49AD754-4A21-4E71-B5D3-328B2C3B9037}" type="sibTrans" cxnId="{FC47B1BD-7526-4312-B7D1-9EEFE904768B}">
      <dgm:prSet/>
      <dgm:spPr/>
      <dgm:t>
        <a:bodyPr/>
        <a:lstStyle/>
        <a:p>
          <a:endParaRPr lang="en-IN"/>
        </a:p>
      </dgm:t>
    </dgm:pt>
    <dgm:pt modelId="{A0F3371B-B611-4F0E-A438-1E48190599C9}">
      <dgm:prSet phldrT="[Text]"/>
      <dgm:spPr/>
      <dgm:t>
        <a:bodyPr/>
        <a:lstStyle/>
        <a:p>
          <a:r>
            <a:rPr lang="en-US" b="1" i="0" u="none"/>
            <a:t>We will take out data from back-end &amp; match with the DB P2</a:t>
          </a:r>
          <a:endParaRPr lang="en-IN" dirty="0"/>
        </a:p>
      </dgm:t>
    </dgm:pt>
    <dgm:pt modelId="{ED14DD86-7F32-4B9E-8AD0-EE7416181686}" type="parTrans" cxnId="{4598DC3B-0739-41FC-A6C7-1BC66308DF3E}">
      <dgm:prSet/>
      <dgm:spPr/>
      <dgm:t>
        <a:bodyPr/>
        <a:lstStyle/>
        <a:p>
          <a:endParaRPr lang="en-IN"/>
        </a:p>
      </dgm:t>
    </dgm:pt>
    <dgm:pt modelId="{1263C535-A064-4733-87D2-133585366761}" type="sibTrans" cxnId="{4598DC3B-0739-41FC-A6C7-1BC66308DF3E}">
      <dgm:prSet/>
      <dgm:spPr/>
      <dgm:t>
        <a:bodyPr/>
        <a:lstStyle/>
        <a:p>
          <a:endParaRPr lang="en-IN"/>
        </a:p>
      </dgm:t>
    </dgm:pt>
    <dgm:pt modelId="{F0FDC94F-9475-42A1-8174-DF4F2FE08714}">
      <dgm:prSet/>
      <dgm:spPr/>
      <dgm:t>
        <a:bodyPr/>
        <a:lstStyle/>
        <a:p>
          <a:r>
            <a:rPr lang="en-US" b="1" i="0" u="none" dirty="0"/>
            <a:t>Post month closure, we will issue C/N as per the % slab utilization ratio</a:t>
          </a:r>
          <a:endParaRPr lang="en-US" dirty="0"/>
        </a:p>
      </dgm:t>
    </dgm:pt>
    <dgm:pt modelId="{7D13A497-043F-43B6-9E0F-D1B0109FC99A}" type="parTrans" cxnId="{8378BC57-4203-410B-9849-C24D45031186}">
      <dgm:prSet/>
      <dgm:spPr/>
      <dgm:t>
        <a:bodyPr/>
        <a:lstStyle/>
        <a:p>
          <a:endParaRPr lang="en-IN"/>
        </a:p>
      </dgm:t>
    </dgm:pt>
    <dgm:pt modelId="{62CA0B12-797B-4AFE-A0AD-1056EA21C174}" type="sibTrans" cxnId="{8378BC57-4203-410B-9849-C24D45031186}">
      <dgm:prSet/>
      <dgm:spPr/>
      <dgm:t>
        <a:bodyPr/>
        <a:lstStyle/>
        <a:p>
          <a:endParaRPr lang="en-IN"/>
        </a:p>
      </dgm:t>
    </dgm:pt>
    <dgm:pt modelId="{9B42944C-AA8D-41D1-B70E-BF5FDC745DB1}" type="pres">
      <dgm:prSet presAssocID="{8710297B-5780-4017-98D3-72F787715758}" presName="CompostProcess" presStyleCnt="0">
        <dgm:presLayoutVars>
          <dgm:dir/>
          <dgm:resizeHandles val="exact"/>
        </dgm:presLayoutVars>
      </dgm:prSet>
      <dgm:spPr/>
    </dgm:pt>
    <dgm:pt modelId="{A3B91A2E-FC49-4E39-B9A5-267BD1622C2D}" type="pres">
      <dgm:prSet presAssocID="{8710297B-5780-4017-98D3-72F787715758}" presName="arrow" presStyleLbl="bgShp" presStyleIdx="0" presStyleCnt="1"/>
      <dgm:spPr/>
    </dgm:pt>
    <dgm:pt modelId="{6762D78A-9CD1-4389-937F-0909C51E59A3}" type="pres">
      <dgm:prSet presAssocID="{8710297B-5780-4017-98D3-72F787715758}" presName="linearProcess" presStyleCnt="0"/>
      <dgm:spPr/>
    </dgm:pt>
    <dgm:pt modelId="{034E4D9F-9D1D-4858-BA7F-E4720B29490B}" type="pres">
      <dgm:prSet presAssocID="{E6203508-D572-4A4F-B47E-62B291B5C597}" presName="textNode" presStyleLbl="node1" presStyleIdx="0" presStyleCnt="3">
        <dgm:presLayoutVars>
          <dgm:bulletEnabled val="1"/>
        </dgm:presLayoutVars>
      </dgm:prSet>
      <dgm:spPr/>
    </dgm:pt>
    <dgm:pt modelId="{D538E400-1D93-435B-9D49-0268309E4377}" type="pres">
      <dgm:prSet presAssocID="{F49AD754-4A21-4E71-B5D3-328B2C3B9037}" presName="sibTrans" presStyleCnt="0"/>
      <dgm:spPr/>
    </dgm:pt>
    <dgm:pt modelId="{62FA544F-272F-4CE5-918A-760AE06E0F80}" type="pres">
      <dgm:prSet presAssocID="{A0F3371B-B611-4F0E-A438-1E48190599C9}" presName="textNode" presStyleLbl="node1" presStyleIdx="1" presStyleCnt="3">
        <dgm:presLayoutVars>
          <dgm:bulletEnabled val="1"/>
        </dgm:presLayoutVars>
      </dgm:prSet>
      <dgm:spPr/>
    </dgm:pt>
    <dgm:pt modelId="{5BB79EBE-2948-4C67-9082-AB63B262456D}" type="pres">
      <dgm:prSet presAssocID="{1263C535-A064-4733-87D2-133585366761}" presName="sibTrans" presStyleCnt="0"/>
      <dgm:spPr/>
    </dgm:pt>
    <dgm:pt modelId="{2B6D708D-26C8-4F85-B785-8D9A39B85239}" type="pres">
      <dgm:prSet presAssocID="{F0FDC94F-9475-42A1-8174-DF4F2FE0871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09C2024-533B-4C4B-9BF3-7DB023785FCB}" type="presOf" srcId="{F0FDC94F-9475-42A1-8174-DF4F2FE08714}" destId="{2B6D708D-26C8-4F85-B785-8D9A39B85239}" srcOrd="0" destOrd="0" presId="urn:microsoft.com/office/officeart/2005/8/layout/hProcess9"/>
    <dgm:cxn modelId="{4598DC3B-0739-41FC-A6C7-1BC66308DF3E}" srcId="{8710297B-5780-4017-98D3-72F787715758}" destId="{A0F3371B-B611-4F0E-A438-1E48190599C9}" srcOrd="1" destOrd="0" parTransId="{ED14DD86-7F32-4B9E-8AD0-EE7416181686}" sibTransId="{1263C535-A064-4733-87D2-133585366761}"/>
    <dgm:cxn modelId="{EF8D524D-51FE-429F-85FB-2F929D73011B}" type="presOf" srcId="{8710297B-5780-4017-98D3-72F787715758}" destId="{9B42944C-AA8D-41D1-B70E-BF5FDC745DB1}" srcOrd="0" destOrd="0" presId="urn:microsoft.com/office/officeart/2005/8/layout/hProcess9"/>
    <dgm:cxn modelId="{8378BC57-4203-410B-9849-C24D45031186}" srcId="{8710297B-5780-4017-98D3-72F787715758}" destId="{F0FDC94F-9475-42A1-8174-DF4F2FE08714}" srcOrd="2" destOrd="0" parTransId="{7D13A497-043F-43B6-9E0F-D1B0109FC99A}" sibTransId="{62CA0B12-797B-4AFE-A0AD-1056EA21C174}"/>
    <dgm:cxn modelId="{1ECB5F9A-3BE5-46E8-AB8F-436F216ABDBD}" type="presOf" srcId="{E6203508-D572-4A4F-B47E-62B291B5C597}" destId="{034E4D9F-9D1D-4858-BA7F-E4720B29490B}" srcOrd="0" destOrd="0" presId="urn:microsoft.com/office/officeart/2005/8/layout/hProcess9"/>
    <dgm:cxn modelId="{FC47B1BD-7526-4312-B7D1-9EEFE904768B}" srcId="{8710297B-5780-4017-98D3-72F787715758}" destId="{E6203508-D572-4A4F-B47E-62B291B5C597}" srcOrd="0" destOrd="0" parTransId="{BA58B9D3-824F-486C-B79A-DFC82B44AA4A}" sibTransId="{F49AD754-4A21-4E71-B5D3-328B2C3B9037}"/>
    <dgm:cxn modelId="{8B2057FC-0DBE-409F-828A-61CF2FD95F73}" type="presOf" srcId="{A0F3371B-B611-4F0E-A438-1E48190599C9}" destId="{62FA544F-272F-4CE5-918A-760AE06E0F80}" srcOrd="0" destOrd="0" presId="urn:microsoft.com/office/officeart/2005/8/layout/hProcess9"/>
    <dgm:cxn modelId="{77BCAADE-740C-4905-8FFA-6A7D3FA6BFA0}" type="presParOf" srcId="{9B42944C-AA8D-41D1-B70E-BF5FDC745DB1}" destId="{A3B91A2E-FC49-4E39-B9A5-267BD1622C2D}" srcOrd="0" destOrd="0" presId="urn:microsoft.com/office/officeart/2005/8/layout/hProcess9"/>
    <dgm:cxn modelId="{B185D893-8DFD-48DA-9565-42CE2628367A}" type="presParOf" srcId="{9B42944C-AA8D-41D1-B70E-BF5FDC745DB1}" destId="{6762D78A-9CD1-4389-937F-0909C51E59A3}" srcOrd="1" destOrd="0" presId="urn:microsoft.com/office/officeart/2005/8/layout/hProcess9"/>
    <dgm:cxn modelId="{4F8CAA88-881E-4499-8109-9D80190830E1}" type="presParOf" srcId="{6762D78A-9CD1-4389-937F-0909C51E59A3}" destId="{034E4D9F-9D1D-4858-BA7F-E4720B29490B}" srcOrd="0" destOrd="0" presId="urn:microsoft.com/office/officeart/2005/8/layout/hProcess9"/>
    <dgm:cxn modelId="{957BCE48-8944-468C-8AE7-730BF219CB12}" type="presParOf" srcId="{6762D78A-9CD1-4389-937F-0909C51E59A3}" destId="{D538E400-1D93-435B-9D49-0268309E4377}" srcOrd="1" destOrd="0" presId="urn:microsoft.com/office/officeart/2005/8/layout/hProcess9"/>
    <dgm:cxn modelId="{573C2E6B-7B9B-407C-903A-0EFD3B7A53D2}" type="presParOf" srcId="{6762D78A-9CD1-4389-937F-0909C51E59A3}" destId="{62FA544F-272F-4CE5-918A-760AE06E0F80}" srcOrd="2" destOrd="0" presId="urn:microsoft.com/office/officeart/2005/8/layout/hProcess9"/>
    <dgm:cxn modelId="{269D67AC-11F2-4506-A3E0-81355198D827}" type="presParOf" srcId="{6762D78A-9CD1-4389-937F-0909C51E59A3}" destId="{5BB79EBE-2948-4C67-9082-AB63B262456D}" srcOrd="3" destOrd="0" presId="urn:microsoft.com/office/officeart/2005/8/layout/hProcess9"/>
    <dgm:cxn modelId="{86D5995E-43EA-4896-89BF-B8667E01AA72}" type="presParOf" srcId="{6762D78A-9CD1-4389-937F-0909C51E59A3}" destId="{2B6D708D-26C8-4F85-B785-8D9A39B8523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DF02B-0DDF-4E96-875E-57B59BAA8453}">
      <dsp:nvSpPr>
        <dsp:cNvPr id="0" name=""/>
        <dsp:cNvSpPr/>
      </dsp:nvSpPr>
      <dsp:spPr>
        <a:xfrm>
          <a:off x="6194348" y="2040899"/>
          <a:ext cx="248987" cy="3120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0638"/>
              </a:lnTo>
              <a:lnTo>
                <a:pt x="248987" y="31206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BAF69-5F0A-4F7F-B1EA-074193D136A5}">
      <dsp:nvSpPr>
        <dsp:cNvPr id="0" name=""/>
        <dsp:cNvSpPr/>
      </dsp:nvSpPr>
      <dsp:spPr>
        <a:xfrm>
          <a:off x="6194348" y="2040899"/>
          <a:ext cx="248987" cy="1942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2099"/>
              </a:lnTo>
              <a:lnTo>
                <a:pt x="248987" y="194209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C9513-FD19-4A02-9F50-999C4CCDD6F5}">
      <dsp:nvSpPr>
        <dsp:cNvPr id="0" name=""/>
        <dsp:cNvSpPr/>
      </dsp:nvSpPr>
      <dsp:spPr>
        <a:xfrm>
          <a:off x="6194348" y="2040899"/>
          <a:ext cx="248987" cy="763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3560"/>
              </a:lnTo>
              <a:lnTo>
                <a:pt x="248987" y="76356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9A614-3C09-4629-9253-E7C0E3F3CC69}">
      <dsp:nvSpPr>
        <dsp:cNvPr id="0" name=""/>
        <dsp:cNvSpPr/>
      </dsp:nvSpPr>
      <dsp:spPr>
        <a:xfrm>
          <a:off x="3845570" y="861563"/>
          <a:ext cx="3012743" cy="349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87"/>
              </a:lnTo>
              <a:lnTo>
                <a:pt x="3012743" y="175087"/>
              </a:lnTo>
              <a:lnTo>
                <a:pt x="3012743" y="34937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5B046-2D25-43AB-9658-C99A7FE4BB40}">
      <dsp:nvSpPr>
        <dsp:cNvPr id="0" name=""/>
        <dsp:cNvSpPr/>
      </dsp:nvSpPr>
      <dsp:spPr>
        <a:xfrm>
          <a:off x="4185852" y="2040899"/>
          <a:ext cx="248987" cy="3120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0638"/>
              </a:lnTo>
              <a:lnTo>
                <a:pt x="248987" y="31206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BF1B8-437F-4275-8DC1-FE71294F37CA}">
      <dsp:nvSpPr>
        <dsp:cNvPr id="0" name=""/>
        <dsp:cNvSpPr/>
      </dsp:nvSpPr>
      <dsp:spPr>
        <a:xfrm>
          <a:off x="4185852" y="2040899"/>
          <a:ext cx="248987" cy="1942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2099"/>
              </a:lnTo>
              <a:lnTo>
                <a:pt x="248987" y="194209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D490D-E20E-4F26-BCB6-75C4FA8C2799}">
      <dsp:nvSpPr>
        <dsp:cNvPr id="0" name=""/>
        <dsp:cNvSpPr/>
      </dsp:nvSpPr>
      <dsp:spPr>
        <a:xfrm>
          <a:off x="4185852" y="2040899"/>
          <a:ext cx="248987" cy="763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3560"/>
              </a:lnTo>
              <a:lnTo>
                <a:pt x="248987" y="76356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79468-BAF0-4A8C-8627-CA0E1978B90A}">
      <dsp:nvSpPr>
        <dsp:cNvPr id="0" name=""/>
        <dsp:cNvSpPr/>
      </dsp:nvSpPr>
      <dsp:spPr>
        <a:xfrm>
          <a:off x="3845570" y="861563"/>
          <a:ext cx="1004247" cy="349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87"/>
              </a:lnTo>
              <a:lnTo>
                <a:pt x="1004247" y="175087"/>
              </a:lnTo>
              <a:lnTo>
                <a:pt x="1004247" y="34937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CF246-9D50-417F-89C7-797B85663904}">
      <dsp:nvSpPr>
        <dsp:cNvPr id="0" name=""/>
        <dsp:cNvSpPr/>
      </dsp:nvSpPr>
      <dsp:spPr>
        <a:xfrm>
          <a:off x="2177356" y="2040102"/>
          <a:ext cx="248987" cy="3121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1434"/>
              </a:lnTo>
              <a:lnTo>
                <a:pt x="248987" y="312143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81080-B1A3-4DCA-B33C-E4417B35E0B6}">
      <dsp:nvSpPr>
        <dsp:cNvPr id="0" name=""/>
        <dsp:cNvSpPr/>
      </dsp:nvSpPr>
      <dsp:spPr>
        <a:xfrm>
          <a:off x="2177356" y="2040102"/>
          <a:ext cx="248987" cy="1942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2896"/>
              </a:lnTo>
              <a:lnTo>
                <a:pt x="248987" y="194289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C1449F-492B-4D6D-9B49-5764412FB49A}">
      <dsp:nvSpPr>
        <dsp:cNvPr id="0" name=""/>
        <dsp:cNvSpPr/>
      </dsp:nvSpPr>
      <dsp:spPr>
        <a:xfrm>
          <a:off x="2177356" y="2040102"/>
          <a:ext cx="248987" cy="764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4357"/>
              </a:lnTo>
              <a:lnTo>
                <a:pt x="248987" y="76435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92C1C-60C0-4F7B-B7C3-01D53821F9C5}">
      <dsp:nvSpPr>
        <dsp:cNvPr id="0" name=""/>
        <dsp:cNvSpPr/>
      </dsp:nvSpPr>
      <dsp:spPr>
        <a:xfrm>
          <a:off x="2841322" y="861563"/>
          <a:ext cx="1004247" cy="348581"/>
        </a:xfrm>
        <a:custGeom>
          <a:avLst/>
          <a:gdLst/>
          <a:ahLst/>
          <a:cxnLst/>
          <a:rect l="0" t="0" r="0" b="0"/>
          <a:pathLst>
            <a:path>
              <a:moveTo>
                <a:pt x="1004247" y="0"/>
              </a:moveTo>
              <a:lnTo>
                <a:pt x="1004247" y="174290"/>
              </a:lnTo>
              <a:lnTo>
                <a:pt x="0" y="174290"/>
              </a:lnTo>
              <a:lnTo>
                <a:pt x="0" y="3485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7EA93C-25C4-467C-A790-6E24735D7A0E}">
      <dsp:nvSpPr>
        <dsp:cNvPr id="0" name=""/>
        <dsp:cNvSpPr/>
      </dsp:nvSpPr>
      <dsp:spPr>
        <a:xfrm>
          <a:off x="168860" y="2040899"/>
          <a:ext cx="248987" cy="3120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0638"/>
              </a:lnTo>
              <a:lnTo>
                <a:pt x="248987" y="31206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FF144-30F0-443F-BD80-0C05C34261DC}">
      <dsp:nvSpPr>
        <dsp:cNvPr id="0" name=""/>
        <dsp:cNvSpPr/>
      </dsp:nvSpPr>
      <dsp:spPr>
        <a:xfrm>
          <a:off x="168860" y="2040899"/>
          <a:ext cx="248987" cy="1942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2099"/>
              </a:lnTo>
              <a:lnTo>
                <a:pt x="248987" y="194209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F997F2-343F-4013-A9A0-8A06DC200823}">
      <dsp:nvSpPr>
        <dsp:cNvPr id="0" name=""/>
        <dsp:cNvSpPr/>
      </dsp:nvSpPr>
      <dsp:spPr>
        <a:xfrm>
          <a:off x="168860" y="2040899"/>
          <a:ext cx="248987" cy="763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3560"/>
              </a:lnTo>
              <a:lnTo>
                <a:pt x="248987" y="76356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9E928-C0DB-4B56-9C53-08F115D4097C}">
      <dsp:nvSpPr>
        <dsp:cNvPr id="0" name=""/>
        <dsp:cNvSpPr/>
      </dsp:nvSpPr>
      <dsp:spPr>
        <a:xfrm>
          <a:off x="832826" y="861563"/>
          <a:ext cx="3012743" cy="349378"/>
        </a:xfrm>
        <a:custGeom>
          <a:avLst/>
          <a:gdLst/>
          <a:ahLst/>
          <a:cxnLst/>
          <a:rect l="0" t="0" r="0" b="0"/>
          <a:pathLst>
            <a:path>
              <a:moveTo>
                <a:pt x="3012743" y="0"/>
              </a:moveTo>
              <a:lnTo>
                <a:pt x="3012743" y="175087"/>
              </a:lnTo>
              <a:lnTo>
                <a:pt x="0" y="175087"/>
              </a:lnTo>
              <a:lnTo>
                <a:pt x="0" y="34937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0A9E0-2FA2-4141-9054-DF548B17FB3C}">
      <dsp:nvSpPr>
        <dsp:cNvPr id="0" name=""/>
        <dsp:cNvSpPr/>
      </dsp:nvSpPr>
      <dsp:spPr>
        <a:xfrm>
          <a:off x="3015613" y="31607"/>
          <a:ext cx="1659913" cy="8299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NSM</a:t>
          </a:r>
        </a:p>
      </dsp:txBody>
      <dsp:txXfrm>
        <a:off x="3015613" y="31607"/>
        <a:ext cx="1659913" cy="829956"/>
      </dsp:txXfrm>
    </dsp:sp>
    <dsp:sp modelId="{0D54EFFC-4DDD-4B8B-940B-45AA185C80CC}">
      <dsp:nvSpPr>
        <dsp:cNvPr id="0" name=""/>
        <dsp:cNvSpPr/>
      </dsp:nvSpPr>
      <dsp:spPr>
        <a:xfrm>
          <a:off x="2869" y="1210942"/>
          <a:ext cx="1659913" cy="8299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RM East</a:t>
          </a:r>
        </a:p>
      </dsp:txBody>
      <dsp:txXfrm>
        <a:off x="2869" y="1210942"/>
        <a:ext cx="1659913" cy="829956"/>
      </dsp:txXfrm>
    </dsp:sp>
    <dsp:sp modelId="{DD306CC9-D62E-4CB8-B91F-C550803F4CA5}">
      <dsp:nvSpPr>
        <dsp:cNvPr id="0" name=""/>
        <dsp:cNvSpPr/>
      </dsp:nvSpPr>
      <dsp:spPr>
        <a:xfrm>
          <a:off x="417848" y="2389481"/>
          <a:ext cx="1659913" cy="82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ASM</a:t>
          </a:r>
        </a:p>
      </dsp:txBody>
      <dsp:txXfrm>
        <a:off x="417848" y="2389481"/>
        <a:ext cx="1659913" cy="829956"/>
      </dsp:txXfrm>
    </dsp:sp>
    <dsp:sp modelId="{61D5AD9C-3AF9-4F25-87E5-A6088B7199A7}">
      <dsp:nvSpPr>
        <dsp:cNvPr id="0" name=""/>
        <dsp:cNvSpPr/>
      </dsp:nvSpPr>
      <dsp:spPr>
        <a:xfrm>
          <a:off x="417848" y="3568020"/>
          <a:ext cx="1659913" cy="82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TSM</a:t>
          </a:r>
        </a:p>
      </dsp:txBody>
      <dsp:txXfrm>
        <a:off x="417848" y="3568020"/>
        <a:ext cx="1659913" cy="829956"/>
      </dsp:txXfrm>
    </dsp:sp>
    <dsp:sp modelId="{D58F97B7-BC99-4F04-BBC9-A27AD5BD3BFB}">
      <dsp:nvSpPr>
        <dsp:cNvPr id="0" name=""/>
        <dsp:cNvSpPr/>
      </dsp:nvSpPr>
      <dsp:spPr>
        <a:xfrm>
          <a:off x="417848" y="4746559"/>
          <a:ext cx="1659913" cy="82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SO/TSI</a:t>
          </a:r>
        </a:p>
      </dsp:txBody>
      <dsp:txXfrm>
        <a:off x="417848" y="4746559"/>
        <a:ext cx="1659913" cy="829956"/>
      </dsp:txXfrm>
    </dsp:sp>
    <dsp:sp modelId="{3DD5AE59-F989-46C1-99DC-908393A502ED}">
      <dsp:nvSpPr>
        <dsp:cNvPr id="0" name=""/>
        <dsp:cNvSpPr/>
      </dsp:nvSpPr>
      <dsp:spPr>
        <a:xfrm>
          <a:off x="2011365" y="1210145"/>
          <a:ext cx="1659913" cy="8299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RM West</a:t>
          </a:r>
        </a:p>
      </dsp:txBody>
      <dsp:txXfrm>
        <a:off x="2011365" y="1210145"/>
        <a:ext cx="1659913" cy="829956"/>
      </dsp:txXfrm>
    </dsp:sp>
    <dsp:sp modelId="{114A029A-2B83-4A07-9509-465571A79185}">
      <dsp:nvSpPr>
        <dsp:cNvPr id="0" name=""/>
        <dsp:cNvSpPr/>
      </dsp:nvSpPr>
      <dsp:spPr>
        <a:xfrm>
          <a:off x="2426343" y="2389481"/>
          <a:ext cx="1659913" cy="82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ASM</a:t>
          </a:r>
          <a:r>
            <a:rPr lang="en-US" sz="2000" b="1" kern="1200" dirty="0">
              <a:solidFill>
                <a:srgbClr val="FFFF00"/>
              </a:solidFill>
            </a:rPr>
            <a:t>/RKAM</a:t>
          </a:r>
        </a:p>
      </dsp:txBody>
      <dsp:txXfrm>
        <a:off x="2426343" y="2389481"/>
        <a:ext cx="1659913" cy="829956"/>
      </dsp:txXfrm>
    </dsp:sp>
    <dsp:sp modelId="{E3E7B94F-C02A-4810-AF55-61DDAE2CE453}">
      <dsp:nvSpPr>
        <dsp:cNvPr id="0" name=""/>
        <dsp:cNvSpPr/>
      </dsp:nvSpPr>
      <dsp:spPr>
        <a:xfrm>
          <a:off x="2426343" y="3568020"/>
          <a:ext cx="1659913" cy="82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TSM</a:t>
          </a:r>
        </a:p>
      </dsp:txBody>
      <dsp:txXfrm>
        <a:off x="2426343" y="3568020"/>
        <a:ext cx="1659913" cy="829956"/>
      </dsp:txXfrm>
    </dsp:sp>
    <dsp:sp modelId="{DDC41FBA-6668-43E6-AD61-D3776A75CBBE}">
      <dsp:nvSpPr>
        <dsp:cNvPr id="0" name=""/>
        <dsp:cNvSpPr/>
      </dsp:nvSpPr>
      <dsp:spPr>
        <a:xfrm>
          <a:off x="2426343" y="4746559"/>
          <a:ext cx="1659913" cy="82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SO/TSI</a:t>
          </a:r>
        </a:p>
      </dsp:txBody>
      <dsp:txXfrm>
        <a:off x="2426343" y="4746559"/>
        <a:ext cx="1659913" cy="829956"/>
      </dsp:txXfrm>
    </dsp:sp>
    <dsp:sp modelId="{001F0EB4-54C5-4AFE-B781-E6171B895450}">
      <dsp:nvSpPr>
        <dsp:cNvPr id="0" name=""/>
        <dsp:cNvSpPr/>
      </dsp:nvSpPr>
      <dsp:spPr>
        <a:xfrm>
          <a:off x="4019861" y="1210942"/>
          <a:ext cx="1659913" cy="8299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RM North</a:t>
          </a:r>
        </a:p>
      </dsp:txBody>
      <dsp:txXfrm>
        <a:off x="4019861" y="1210942"/>
        <a:ext cx="1659913" cy="829956"/>
      </dsp:txXfrm>
    </dsp:sp>
    <dsp:sp modelId="{95E77421-9CBF-40D0-B394-24D99D1DA135}">
      <dsp:nvSpPr>
        <dsp:cNvPr id="0" name=""/>
        <dsp:cNvSpPr/>
      </dsp:nvSpPr>
      <dsp:spPr>
        <a:xfrm>
          <a:off x="4434839" y="2389481"/>
          <a:ext cx="1659913" cy="82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ASM</a:t>
          </a:r>
          <a:r>
            <a:rPr lang="en-US" sz="2000" b="1" kern="1200" dirty="0">
              <a:solidFill>
                <a:srgbClr val="FFFF00"/>
              </a:solidFill>
            </a:rPr>
            <a:t>/RKAM</a:t>
          </a:r>
        </a:p>
      </dsp:txBody>
      <dsp:txXfrm>
        <a:off x="4434839" y="2389481"/>
        <a:ext cx="1659913" cy="829956"/>
      </dsp:txXfrm>
    </dsp:sp>
    <dsp:sp modelId="{CCBD3876-4E36-4136-97A3-E5D900D7D2CB}">
      <dsp:nvSpPr>
        <dsp:cNvPr id="0" name=""/>
        <dsp:cNvSpPr/>
      </dsp:nvSpPr>
      <dsp:spPr>
        <a:xfrm>
          <a:off x="4434839" y="3568020"/>
          <a:ext cx="1659913" cy="82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TSM</a:t>
          </a:r>
        </a:p>
      </dsp:txBody>
      <dsp:txXfrm>
        <a:off x="4434839" y="3568020"/>
        <a:ext cx="1659913" cy="829956"/>
      </dsp:txXfrm>
    </dsp:sp>
    <dsp:sp modelId="{4DA8C4FE-379D-4EF4-9B9E-8EEDE8493357}">
      <dsp:nvSpPr>
        <dsp:cNvPr id="0" name=""/>
        <dsp:cNvSpPr/>
      </dsp:nvSpPr>
      <dsp:spPr>
        <a:xfrm>
          <a:off x="4434839" y="4746559"/>
          <a:ext cx="1659913" cy="82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SO/TSI</a:t>
          </a:r>
        </a:p>
      </dsp:txBody>
      <dsp:txXfrm>
        <a:off x="4434839" y="4746559"/>
        <a:ext cx="1659913" cy="829956"/>
      </dsp:txXfrm>
    </dsp:sp>
    <dsp:sp modelId="{9AC2D764-3EDC-4971-847B-5667FC2B0BD8}">
      <dsp:nvSpPr>
        <dsp:cNvPr id="0" name=""/>
        <dsp:cNvSpPr/>
      </dsp:nvSpPr>
      <dsp:spPr>
        <a:xfrm>
          <a:off x="6028357" y="1210942"/>
          <a:ext cx="1659913" cy="8299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RM South</a:t>
          </a:r>
        </a:p>
      </dsp:txBody>
      <dsp:txXfrm>
        <a:off x="6028357" y="1210942"/>
        <a:ext cx="1659913" cy="829956"/>
      </dsp:txXfrm>
    </dsp:sp>
    <dsp:sp modelId="{C69A2C4A-F717-4AAA-969B-01E5B963FE04}">
      <dsp:nvSpPr>
        <dsp:cNvPr id="0" name=""/>
        <dsp:cNvSpPr/>
      </dsp:nvSpPr>
      <dsp:spPr>
        <a:xfrm>
          <a:off x="6443335" y="2389481"/>
          <a:ext cx="1659913" cy="82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ASM</a:t>
          </a:r>
          <a:r>
            <a:rPr lang="en-US" sz="2000" b="1" kern="1200" dirty="0">
              <a:solidFill>
                <a:srgbClr val="FFFF00"/>
              </a:solidFill>
            </a:rPr>
            <a:t>/RKAM</a:t>
          </a:r>
        </a:p>
      </dsp:txBody>
      <dsp:txXfrm>
        <a:off x="6443335" y="2389481"/>
        <a:ext cx="1659913" cy="829956"/>
      </dsp:txXfrm>
    </dsp:sp>
    <dsp:sp modelId="{47F9B61C-7FC5-4C9E-B744-C3EE489192F4}">
      <dsp:nvSpPr>
        <dsp:cNvPr id="0" name=""/>
        <dsp:cNvSpPr/>
      </dsp:nvSpPr>
      <dsp:spPr>
        <a:xfrm>
          <a:off x="6443335" y="3568020"/>
          <a:ext cx="1659913" cy="82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TSM</a:t>
          </a:r>
        </a:p>
      </dsp:txBody>
      <dsp:txXfrm>
        <a:off x="6443335" y="3568020"/>
        <a:ext cx="1659913" cy="829956"/>
      </dsp:txXfrm>
    </dsp:sp>
    <dsp:sp modelId="{007FBCF3-01A8-46B0-BC40-29D4836D7236}">
      <dsp:nvSpPr>
        <dsp:cNvPr id="0" name=""/>
        <dsp:cNvSpPr/>
      </dsp:nvSpPr>
      <dsp:spPr>
        <a:xfrm>
          <a:off x="6443335" y="4746559"/>
          <a:ext cx="1659913" cy="82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SO/TSI</a:t>
          </a:r>
        </a:p>
      </dsp:txBody>
      <dsp:txXfrm>
        <a:off x="6443335" y="4746559"/>
        <a:ext cx="1659913" cy="829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741D5-4476-4F30-AA7B-0BE2AB642673}">
      <dsp:nvSpPr>
        <dsp:cNvPr id="0" name=""/>
        <dsp:cNvSpPr/>
      </dsp:nvSpPr>
      <dsp:spPr>
        <a:xfrm>
          <a:off x="630941" y="982"/>
          <a:ext cx="2417782" cy="6806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Total Head Count </a:t>
          </a:r>
        </a:p>
      </dsp:txBody>
      <dsp:txXfrm>
        <a:off x="650878" y="20919"/>
        <a:ext cx="2377908" cy="640823"/>
      </dsp:txXfrm>
    </dsp:sp>
    <dsp:sp modelId="{19B731D6-BC34-4B94-B263-BDA732FB0B7E}">
      <dsp:nvSpPr>
        <dsp:cNvPr id="0" name=""/>
        <dsp:cNvSpPr/>
      </dsp:nvSpPr>
      <dsp:spPr>
        <a:xfrm>
          <a:off x="872719" y="681679"/>
          <a:ext cx="241778" cy="510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523"/>
              </a:lnTo>
              <a:lnTo>
                <a:pt x="241778" y="51052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04EA5F-289A-4B71-8505-1BD8E9EB0900}">
      <dsp:nvSpPr>
        <dsp:cNvPr id="0" name=""/>
        <dsp:cNvSpPr/>
      </dsp:nvSpPr>
      <dsp:spPr>
        <a:xfrm>
          <a:off x="1114498" y="851854"/>
          <a:ext cx="2014385" cy="680697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Regional Heads -4</a:t>
          </a:r>
        </a:p>
      </dsp:txBody>
      <dsp:txXfrm>
        <a:off x="1134435" y="871791"/>
        <a:ext cx="1974511" cy="640823"/>
      </dsp:txXfrm>
    </dsp:sp>
    <dsp:sp modelId="{FA6E4343-4A09-4CBE-9BD0-E4A1CC80865F}">
      <dsp:nvSpPr>
        <dsp:cNvPr id="0" name=""/>
        <dsp:cNvSpPr/>
      </dsp:nvSpPr>
      <dsp:spPr>
        <a:xfrm>
          <a:off x="872719" y="681679"/>
          <a:ext cx="241778" cy="1361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394"/>
              </a:lnTo>
              <a:lnTo>
                <a:pt x="241778" y="136139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BEC97-A1CC-4BAE-B658-F218682B2CDE}">
      <dsp:nvSpPr>
        <dsp:cNvPr id="0" name=""/>
        <dsp:cNvSpPr/>
      </dsp:nvSpPr>
      <dsp:spPr>
        <a:xfrm>
          <a:off x="1114498" y="1702725"/>
          <a:ext cx="2042789" cy="680697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RKAMs-3</a:t>
          </a:r>
        </a:p>
      </dsp:txBody>
      <dsp:txXfrm>
        <a:off x="1134435" y="1722662"/>
        <a:ext cx="2002915" cy="640823"/>
      </dsp:txXfrm>
    </dsp:sp>
    <dsp:sp modelId="{2140025C-53E4-4502-8D28-DC939063DDEB}">
      <dsp:nvSpPr>
        <dsp:cNvPr id="0" name=""/>
        <dsp:cNvSpPr/>
      </dsp:nvSpPr>
      <dsp:spPr>
        <a:xfrm>
          <a:off x="872719" y="681679"/>
          <a:ext cx="253704" cy="2212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2266"/>
              </a:lnTo>
              <a:lnTo>
                <a:pt x="253704" y="22122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968D4-AB1C-4E66-9BA0-5D634EFEA3B4}">
      <dsp:nvSpPr>
        <dsp:cNvPr id="0" name=""/>
        <dsp:cNvSpPr/>
      </dsp:nvSpPr>
      <dsp:spPr>
        <a:xfrm>
          <a:off x="1126423" y="2553597"/>
          <a:ext cx="1990054" cy="68069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  <a:alpha val="9000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ASMs</a:t>
          </a:r>
        </a:p>
      </dsp:txBody>
      <dsp:txXfrm>
        <a:off x="1146360" y="2573534"/>
        <a:ext cx="1950180" cy="640823"/>
      </dsp:txXfrm>
    </dsp:sp>
    <dsp:sp modelId="{9122326C-91A1-48CC-9954-67D91BC29949}">
      <dsp:nvSpPr>
        <dsp:cNvPr id="0" name=""/>
        <dsp:cNvSpPr/>
      </dsp:nvSpPr>
      <dsp:spPr>
        <a:xfrm>
          <a:off x="872719" y="681679"/>
          <a:ext cx="309510" cy="3029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9273"/>
              </a:lnTo>
              <a:lnTo>
                <a:pt x="309510" y="30292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226F2-92CD-41D9-AEED-EB8D1F794C33}">
      <dsp:nvSpPr>
        <dsp:cNvPr id="0" name=""/>
        <dsp:cNvSpPr/>
      </dsp:nvSpPr>
      <dsp:spPr>
        <a:xfrm>
          <a:off x="1182230" y="3370604"/>
          <a:ext cx="1947774" cy="68069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  <a:alpha val="90000"/>
          </a:schemeClr>
        </a:solidFill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TSMs</a:t>
          </a:r>
        </a:p>
      </dsp:txBody>
      <dsp:txXfrm>
        <a:off x="1202167" y="3390541"/>
        <a:ext cx="1907900" cy="640823"/>
      </dsp:txXfrm>
    </dsp:sp>
    <dsp:sp modelId="{37E995E1-7F82-48BF-926C-B2C17B5FDB13}">
      <dsp:nvSpPr>
        <dsp:cNvPr id="0" name=""/>
        <dsp:cNvSpPr/>
      </dsp:nvSpPr>
      <dsp:spPr>
        <a:xfrm>
          <a:off x="872719" y="681679"/>
          <a:ext cx="248247" cy="3887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7054"/>
              </a:lnTo>
              <a:lnTo>
                <a:pt x="248247" y="388705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D9FC3-8E0F-444A-AB39-1F8A4F1021EC}">
      <dsp:nvSpPr>
        <dsp:cNvPr id="0" name=""/>
        <dsp:cNvSpPr/>
      </dsp:nvSpPr>
      <dsp:spPr>
        <a:xfrm>
          <a:off x="1120967" y="4228385"/>
          <a:ext cx="1990152" cy="680697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  <a:alpha val="9000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SO/TSIs</a:t>
          </a:r>
          <a:endParaRPr lang="en-US" sz="1800" kern="1200" dirty="0"/>
        </a:p>
      </dsp:txBody>
      <dsp:txXfrm>
        <a:off x="1140904" y="4248322"/>
        <a:ext cx="1950278" cy="6408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91A2E-FC49-4E39-B9A5-267BD1622C2D}">
      <dsp:nvSpPr>
        <dsp:cNvPr id="0" name=""/>
        <dsp:cNvSpPr/>
      </dsp:nvSpPr>
      <dsp:spPr>
        <a:xfrm>
          <a:off x="780756" y="0"/>
          <a:ext cx="8848577" cy="278183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4E4D9F-9D1D-4858-BA7F-E4720B29490B}">
      <dsp:nvSpPr>
        <dsp:cNvPr id="0" name=""/>
        <dsp:cNvSpPr/>
      </dsp:nvSpPr>
      <dsp:spPr>
        <a:xfrm>
          <a:off x="352763" y="834551"/>
          <a:ext cx="3123027" cy="11127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u="none" kern="1200" dirty="0"/>
            <a:t>As per Bizom (SFA) sec utilization</a:t>
          </a:r>
          <a:endParaRPr lang="en-IN" sz="2000" kern="1200" dirty="0"/>
        </a:p>
      </dsp:txBody>
      <dsp:txXfrm>
        <a:off x="407082" y="888870"/>
        <a:ext cx="3014389" cy="1004097"/>
      </dsp:txXfrm>
    </dsp:sp>
    <dsp:sp modelId="{62FA544F-272F-4CE5-918A-760AE06E0F80}">
      <dsp:nvSpPr>
        <dsp:cNvPr id="0" name=""/>
        <dsp:cNvSpPr/>
      </dsp:nvSpPr>
      <dsp:spPr>
        <a:xfrm>
          <a:off x="3643531" y="834551"/>
          <a:ext cx="3123027" cy="111273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/>
            <a:t>We will take out data from back-end &amp; match with the DB P2</a:t>
          </a:r>
          <a:endParaRPr lang="en-IN" sz="2000" kern="1200" dirty="0"/>
        </a:p>
      </dsp:txBody>
      <dsp:txXfrm>
        <a:off x="3697850" y="888870"/>
        <a:ext cx="3014389" cy="1004097"/>
      </dsp:txXfrm>
    </dsp:sp>
    <dsp:sp modelId="{2B6D708D-26C8-4F85-B785-8D9A39B85239}">
      <dsp:nvSpPr>
        <dsp:cNvPr id="0" name=""/>
        <dsp:cNvSpPr/>
      </dsp:nvSpPr>
      <dsp:spPr>
        <a:xfrm>
          <a:off x="6934299" y="834551"/>
          <a:ext cx="3123027" cy="111273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/>
            <a:t>Post month closure, we will issue C/N as per the % slab utilization ratio</a:t>
          </a:r>
          <a:endParaRPr lang="en-US" sz="2000" kern="1200" dirty="0"/>
        </a:p>
      </dsp:txBody>
      <dsp:txXfrm>
        <a:off x="6988618" y="888870"/>
        <a:ext cx="3014389" cy="1004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5DB41-B4BD-49C2-8BE4-69D9457CE1B2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A537C-68E6-4539-90B1-6FB59187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67F2-C8F1-D910-A870-5E19A778A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CFA55-B8B1-68BF-289D-63365F368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002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3DA14-AB1C-909D-2AB9-CD5189DB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1234057" cy="982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44B50D-677F-AEAA-7B4C-C9BFBF7763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98617" y="22223"/>
            <a:ext cx="1093383" cy="98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2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3DA14-AB1C-909D-2AB9-CD5189DB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1234057" cy="982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44B50D-677F-AEAA-7B4C-C9BFBF7763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98617" y="22223"/>
            <a:ext cx="1093383" cy="98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9010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3DA14-AB1C-909D-2AB9-CD5189DB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1234057" cy="982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44B50D-677F-AEAA-7B4C-C9BFBF7763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98617" y="22223"/>
            <a:ext cx="1093383" cy="98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1488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3DA14-AB1C-909D-2AB9-CD5189DB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1234057" cy="982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44B50D-677F-AEAA-7B4C-C9BFBF7763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98617" y="22223"/>
            <a:ext cx="1093383" cy="98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1888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diagramLayout" Target="../diagrams/layout3.xml"/><Relationship Id="rId7" Type="http://schemas.openxmlformats.org/officeDocument/2006/relationships/image" Target="../media/image20.em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C4C1989-05A9-B94D-F918-F7A9EEFEBE40}"/>
              </a:ext>
            </a:extLst>
          </p:cNvPr>
          <p:cNvGrpSpPr/>
          <p:nvPr/>
        </p:nvGrpSpPr>
        <p:grpSpPr>
          <a:xfrm>
            <a:off x="0" y="4894261"/>
            <a:ext cx="12192000" cy="2060808"/>
            <a:chOff x="0" y="4894261"/>
            <a:chExt cx="12192000" cy="20608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3E498A6-108F-4401-95C2-A71016E5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894261"/>
              <a:ext cx="1752652" cy="2060808"/>
            </a:xfrm>
            <a:prstGeom prst="rect">
              <a:avLst/>
            </a:prstGeom>
          </p:spPr>
        </p:pic>
        <p:pic>
          <p:nvPicPr>
            <p:cNvPr id="1028" name="Picture 4" descr="UrbanGabru De-tan face Pack 100gm - Urbangabru">
              <a:extLst>
                <a:ext uri="{FF2B5EF4-FFF2-40B4-BE49-F238E27FC236}">
                  <a16:creationId xmlns:a16="http://schemas.microsoft.com/office/drawing/2014/main" id="{0AD9CAF8-09F3-003B-C29B-C6F452029D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939" y="4916627"/>
              <a:ext cx="1628435" cy="1941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beard growth booster oil">
              <a:extLst>
                <a:ext uri="{FF2B5EF4-FFF2-40B4-BE49-F238E27FC236}">
                  <a16:creationId xmlns:a16="http://schemas.microsoft.com/office/drawing/2014/main" id="{50830D28-8727-4BAB-537E-69B74C1084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066" y="4905376"/>
              <a:ext cx="1497925" cy="1952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zero 2 infinity hair wax">
              <a:extLst>
                <a:ext uri="{FF2B5EF4-FFF2-40B4-BE49-F238E27FC236}">
                  <a16:creationId xmlns:a16="http://schemas.microsoft.com/office/drawing/2014/main" id="{581FA8E9-2AEF-0172-330D-F81225E4CC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7814" y="4899886"/>
              <a:ext cx="1497925" cy="1958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Urbangabru Acne Pimple Patch -  Urbangabru">
              <a:extLst>
                <a:ext uri="{FF2B5EF4-FFF2-40B4-BE49-F238E27FC236}">
                  <a16:creationId xmlns:a16="http://schemas.microsoft.com/office/drawing/2014/main" id="{02B73A69-810A-9869-6B00-9DF95F52CB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7447" y="4905376"/>
              <a:ext cx="1628434" cy="1952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Urbangabru Peel Off Mask - Urbangabru">
              <a:extLst>
                <a:ext uri="{FF2B5EF4-FFF2-40B4-BE49-F238E27FC236}">
                  <a16:creationId xmlns:a16="http://schemas.microsoft.com/office/drawing/2014/main" id="{CB348D55-45E6-663E-9EFB-39256227E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8584" y="4916627"/>
              <a:ext cx="1359230" cy="1941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Urbangabru Hair Spray - UrbanGabru">
              <a:extLst>
                <a:ext uri="{FF2B5EF4-FFF2-40B4-BE49-F238E27FC236}">
                  <a16:creationId xmlns:a16="http://schemas.microsoft.com/office/drawing/2014/main" id="{B3435E44-6EDC-F77F-A0DA-A0D920AC3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9193" y="4905376"/>
              <a:ext cx="1450873" cy="1952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UrbanGabru Hair Volumizing Powder wax 5gm - Urbangabru">
              <a:extLst>
                <a:ext uri="{FF2B5EF4-FFF2-40B4-BE49-F238E27FC236}">
                  <a16:creationId xmlns:a16="http://schemas.microsoft.com/office/drawing/2014/main" id="{61E00A09-FC42-B7F6-4806-3482E5CBFD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5880" y="4894261"/>
              <a:ext cx="1526120" cy="1963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2D680F3-2124-DDDD-E785-10D7B23D5108}"/>
              </a:ext>
            </a:extLst>
          </p:cNvPr>
          <p:cNvSpPr/>
          <p:nvPr/>
        </p:nvSpPr>
        <p:spPr>
          <a:xfrm>
            <a:off x="876326" y="2257675"/>
            <a:ext cx="10136941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Arial" pitchFamily="34" charset="0"/>
              </a:rPr>
              <a:t>Becoming the Best New Age Grooming Company in India</a:t>
            </a:r>
            <a:endParaRPr lang="en-US" sz="3200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1751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43">
            <a:extLst>
              <a:ext uri="{FF2B5EF4-FFF2-40B4-BE49-F238E27FC236}">
                <a16:creationId xmlns:a16="http://schemas.microsoft.com/office/drawing/2014/main" id="{5FC7D761-58EE-C6DF-9FE9-1301BEE6596B}"/>
              </a:ext>
            </a:extLst>
          </p:cNvPr>
          <p:cNvSpPr/>
          <p:nvPr/>
        </p:nvSpPr>
        <p:spPr>
          <a:xfrm rot="10800000" flipV="1">
            <a:off x="-3" y="-14435"/>
            <a:ext cx="11069784" cy="804144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14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Calibri"/>
                <a:sym typeface="Calibri" pitchFamily="34" charset="0"/>
              </a:rPr>
              <a:t>Back To Basics – How 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C8FF35-F8EA-0F00-59F8-4F03E1C2E862}"/>
              </a:ext>
            </a:extLst>
          </p:cNvPr>
          <p:cNvSpPr txBox="1"/>
          <p:nvPr/>
        </p:nvSpPr>
        <p:spPr>
          <a:xfrm>
            <a:off x="180601" y="941459"/>
            <a:ext cx="10889180" cy="5622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5617A53-9ADB-0F4A-A03C-18A2176906AC}"/>
              </a:ext>
            </a:extLst>
          </p:cNvPr>
          <p:cNvGrpSpPr/>
          <p:nvPr/>
        </p:nvGrpSpPr>
        <p:grpSpPr>
          <a:xfrm>
            <a:off x="1298544" y="1744421"/>
            <a:ext cx="9300758" cy="3335291"/>
            <a:chOff x="1298544" y="1744421"/>
            <a:chExt cx="9300758" cy="3335291"/>
          </a:xfrm>
        </p:grpSpPr>
        <p:sp>
          <p:nvSpPr>
            <p:cNvPr id="21" name="Vertical Scroll 6">
              <a:extLst>
                <a:ext uri="{FF2B5EF4-FFF2-40B4-BE49-F238E27FC236}">
                  <a16:creationId xmlns:a16="http://schemas.microsoft.com/office/drawing/2014/main" id="{51B252A6-44CD-7D27-2224-A7E3DFE6AB86}"/>
                </a:ext>
              </a:extLst>
            </p:cNvPr>
            <p:cNvSpPr/>
            <p:nvPr/>
          </p:nvSpPr>
          <p:spPr>
            <a:xfrm>
              <a:off x="3193754" y="3645160"/>
              <a:ext cx="1440180" cy="1434552"/>
            </a:xfrm>
            <a:prstGeom prst="verticalScrol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  <p:sp>
          <p:nvSpPr>
            <p:cNvPr id="22" name="Heart 21">
              <a:extLst>
                <a:ext uri="{FF2B5EF4-FFF2-40B4-BE49-F238E27FC236}">
                  <a16:creationId xmlns:a16="http://schemas.microsoft.com/office/drawing/2014/main" id="{45286833-2B1E-BE87-1FCA-227E7FB39646}"/>
                </a:ext>
              </a:extLst>
            </p:cNvPr>
            <p:cNvSpPr/>
            <p:nvPr/>
          </p:nvSpPr>
          <p:spPr>
            <a:xfrm>
              <a:off x="3244553" y="2013844"/>
              <a:ext cx="1587138" cy="1545287"/>
            </a:xfrm>
            <a:prstGeom prst="hear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9E730F-BC04-B136-64BE-DA63BC02B124}"/>
                </a:ext>
              </a:extLst>
            </p:cNvPr>
            <p:cNvSpPr txBox="1"/>
            <p:nvPr/>
          </p:nvSpPr>
          <p:spPr>
            <a:xfrm>
              <a:off x="1792925" y="2388019"/>
              <a:ext cx="817684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800" b="1" i="1" dirty="0">
                  <a:solidFill>
                    <a:schemeClr val="bg1"/>
                  </a:solidFill>
                </a:rPr>
                <a:t>Har    </a:t>
              </a:r>
              <a:r>
                <a:rPr lang="en-IN" sz="4800" b="1" i="1" dirty="0">
                  <a:solidFill>
                    <a:srgbClr val="FF0000"/>
                  </a:solidFill>
                </a:rPr>
                <a:t>Dil</a:t>
              </a:r>
              <a:r>
                <a:rPr lang="en-IN" sz="4800" b="1" i="1" dirty="0">
                  <a:solidFill>
                    <a:schemeClr val="bg1"/>
                  </a:solidFill>
                </a:rPr>
                <a:t>    Mein </a:t>
              </a:r>
              <a:r>
                <a:rPr lang="en-IN" sz="4800" b="1" i="1" u="sng" dirty="0">
                  <a:solidFill>
                    <a:schemeClr val="bg1"/>
                  </a:solidFill>
                </a:rPr>
                <a:t>Urban Gabru</a:t>
              </a:r>
            </a:p>
            <a:p>
              <a:pPr algn="ctr"/>
              <a:endParaRPr lang="en-IN" sz="4800" b="1" i="1" u="sng" dirty="0">
                <a:solidFill>
                  <a:schemeClr val="bg1"/>
                </a:solidFill>
              </a:endParaRPr>
            </a:p>
            <a:p>
              <a:pPr algn="ctr"/>
              <a:r>
                <a:rPr lang="en-IN" sz="4800" b="1" i="1" dirty="0">
                  <a:solidFill>
                    <a:schemeClr val="bg1"/>
                  </a:solidFill>
                </a:rPr>
                <a:t>Har  </a:t>
              </a:r>
              <a:r>
                <a:rPr lang="en-IN" sz="4800" b="1" i="1" dirty="0">
                  <a:solidFill>
                    <a:srgbClr val="FF0000"/>
                  </a:solidFill>
                </a:rPr>
                <a:t>Bill</a:t>
              </a:r>
              <a:r>
                <a:rPr lang="en-IN" sz="4800" b="1" i="1" dirty="0">
                  <a:solidFill>
                    <a:schemeClr val="bg1"/>
                  </a:solidFill>
                </a:rPr>
                <a:t>   Mein </a:t>
              </a:r>
              <a:r>
                <a:rPr lang="en-IN" sz="4800" b="1" i="1" u="sng" dirty="0">
                  <a:solidFill>
                    <a:schemeClr val="bg1"/>
                  </a:solidFill>
                </a:rPr>
                <a:t>Urban Gabru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9B66C3-7C5E-E13A-E9CF-6883EEB11D83}"/>
                </a:ext>
              </a:extLst>
            </p:cNvPr>
            <p:cNvSpPr txBox="1"/>
            <p:nvPr/>
          </p:nvSpPr>
          <p:spPr>
            <a:xfrm>
              <a:off x="1298544" y="1744421"/>
              <a:ext cx="886265" cy="2008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450" b="1" i="1" dirty="0">
                  <a:solidFill>
                    <a:schemeClr val="bg1"/>
                  </a:solidFill>
                </a:rPr>
                <a:t>“</a:t>
              </a:r>
              <a:endParaRPr lang="en-IN" sz="1350" b="1" i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0BAA68-1DDF-A8E5-49A0-A95B27C2548A}"/>
                </a:ext>
              </a:extLst>
            </p:cNvPr>
            <p:cNvSpPr txBox="1"/>
            <p:nvPr/>
          </p:nvSpPr>
          <p:spPr>
            <a:xfrm rot="10800000">
              <a:off x="9713037" y="3062276"/>
              <a:ext cx="886265" cy="2008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450" b="1" i="1" dirty="0">
                  <a:solidFill>
                    <a:schemeClr val="bg1"/>
                  </a:solidFill>
                </a:rPr>
                <a:t>“</a:t>
              </a:r>
              <a:endParaRPr lang="en-IN" sz="1350" b="1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86246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43">
            <a:extLst>
              <a:ext uri="{FF2B5EF4-FFF2-40B4-BE49-F238E27FC236}">
                <a16:creationId xmlns:a16="http://schemas.microsoft.com/office/drawing/2014/main" id="{11FF3C4C-1079-6B39-D46E-DEBF5DB9BF3D}"/>
              </a:ext>
            </a:extLst>
          </p:cNvPr>
          <p:cNvSpPr/>
          <p:nvPr/>
        </p:nvSpPr>
        <p:spPr>
          <a:xfrm rot="10800000" flipV="1">
            <a:off x="0" y="17768"/>
            <a:ext cx="11069784" cy="804144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1914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Calibri"/>
                <a:sym typeface="Calibri" pitchFamily="34" charset="0"/>
              </a:rPr>
              <a:t>Back To Basics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55BD1-9A37-0B6A-3442-DB7EE1F07976}"/>
              </a:ext>
            </a:extLst>
          </p:cNvPr>
          <p:cNvSpPr txBox="1"/>
          <p:nvPr/>
        </p:nvSpPr>
        <p:spPr>
          <a:xfrm>
            <a:off x="1806550" y="1101438"/>
            <a:ext cx="817684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500" b="1" dirty="0">
                <a:solidFill>
                  <a:srgbClr val="002060"/>
                </a:solidFill>
                <a:cs typeface="Calibri"/>
              </a:rPr>
              <a:t>SALES</a:t>
            </a:r>
          </a:p>
        </p:txBody>
      </p:sp>
      <p:sp>
        <p:nvSpPr>
          <p:cNvPr id="4" name="Right Arrow 7">
            <a:extLst>
              <a:ext uri="{FF2B5EF4-FFF2-40B4-BE49-F238E27FC236}">
                <a16:creationId xmlns:a16="http://schemas.microsoft.com/office/drawing/2014/main" id="{2DA0D6FA-395B-874C-A2C3-EBF8D9E6EBD6}"/>
              </a:ext>
            </a:extLst>
          </p:cNvPr>
          <p:cNvSpPr/>
          <p:nvPr/>
        </p:nvSpPr>
        <p:spPr>
          <a:xfrm>
            <a:off x="484909" y="5925880"/>
            <a:ext cx="10806545" cy="133388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487D6F-A071-579C-D92F-1599182A6E8C}"/>
              </a:ext>
            </a:extLst>
          </p:cNvPr>
          <p:cNvGrpSpPr/>
          <p:nvPr/>
        </p:nvGrpSpPr>
        <p:grpSpPr>
          <a:xfrm>
            <a:off x="5864885" y="1993479"/>
            <a:ext cx="3182926" cy="1734106"/>
            <a:chOff x="4576410" y="1442387"/>
            <a:chExt cx="3182926" cy="17341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E973BA-1F1F-CFE7-0B45-2EFB8A712A9D}"/>
                </a:ext>
              </a:extLst>
            </p:cNvPr>
            <p:cNvSpPr txBox="1"/>
            <p:nvPr/>
          </p:nvSpPr>
          <p:spPr>
            <a:xfrm>
              <a:off x="5464545" y="2099275"/>
              <a:ext cx="22947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cs typeface="Calibri"/>
                </a:rPr>
                <a:t>Value/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cs typeface="Calibri"/>
                </a:rPr>
                <a:t>Bill 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095F2DF-BC35-EDE8-4B72-8255394977C8}"/>
                </a:ext>
              </a:extLst>
            </p:cNvPr>
            <p:cNvCxnSpPr/>
            <p:nvPr/>
          </p:nvCxnSpPr>
          <p:spPr>
            <a:xfrm>
              <a:off x="4576410" y="1442387"/>
              <a:ext cx="1619878" cy="791361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B231A4E-A9A0-DDA3-EAB6-6E9EF8186656}"/>
              </a:ext>
            </a:extLst>
          </p:cNvPr>
          <p:cNvGrpSpPr/>
          <p:nvPr/>
        </p:nvGrpSpPr>
        <p:grpSpPr>
          <a:xfrm>
            <a:off x="2255688" y="1983416"/>
            <a:ext cx="3609532" cy="1772218"/>
            <a:chOff x="967213" y="1432324"/>
            <a:chExt cx="3609532" cy="177221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55C686-3EA4-6F5F-CC74-BB97690F4B5E}"/>
                </a:ext>
              </a:extLst>
            </p:cNvPr>
            <p:cNvSpPr txBox="1"/>
            <p:nvPr/>
          </p:nvSpPr>
          <p:spPr>
            <a:xfrm>
              <a:off x="967213" y="2127324"/>
              <a:ext cx="229454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cs typeface="Calibri"/>
                </a:rPr>
                <a:t>Number of Bills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1C7079B-D067-5606-A633-90C0AE61A6FB}"/>
                </a:ext>
              </a:extLst>
            </p:cNvPr>
            <p:cNvCxnSpPr/>
            <p:nvPr/>
          </p:nvCxnSpPr>
          <p:spPr>
            <a:xfrm flipH="1">
              <a:off x="3034994" y="1432324"/>
              <a:ext cx="1541751" cy="801424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A414C9-BAA5-D9BF-45D1-397D75AC0374}"/>
              </a:ext>
            </a:extLst>
          </p:cNvPr>
          <p:cNvGrpSpPr/>
          <p:nvPr/>
        </p:nvGrpSpPr>
        <p:grpSpPr>
          <a:xfrm>
            <a:off x="8007064" y="3790999"/>
            <a:ext cx="2417577" cy="1576144"/>
            <a:chOff x="6718589" y="3406167"/>
            <a:chExt cx="2417577" cy="15761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0A35E3-431E-04E5-BE66-5F099B908ACA}"/>
                </a:ext>
              </a:extLst>
            </p:cNvPr>
            <p:cNvSpPr txBox="1"/>
            <p:nvPr/>
          </p:nvSpPr>
          <p:spPr>
            <a:xfrm>
              <a:off x="7516540" y="4151314"/>
              <a:ext cx="16196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cs typeface="Calibri"/>
                </a:rPr>
                <a:t>Value/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cs typeface="Calibri"/>
                </a:rPr>
                <a:t>Line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8FDFEDC-E1BA-2B08-8D78-414B358B32E2}"/>
                </a:ext>
              </a:extLst>
            </p:cNvPr>
            <p:cNvCxnSpPr/>
            <p:nvPr/>
          </p:nvCxnSpPr>
          <p:spPr>
            <a:xfrm>
              <a:off x="6718589" y="3406167"/>
              <a:ext cx="1619878" cy="791361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C1419B-1D57-0D2C-7826-3C9432BCD8DB}"/>
              </a:ext>
            </a:extLst>
          </p:cNvPr>
          <p:cNvGrpSpPr/>
          <p:nvPr/>
        </p:nvGrpSpPr>
        <p:grpSpPr>
          <a:xfrm>
            <a:off x="5920857" y="3796465"/>
            <a:ext cx="2068539" cy="1546900"/>
            <a:chOff x="4650385" y="3396104"/>
            <a:chExt cx="2068539" cy="15469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225AEC-6E56-3528-AD3F-54408C06C2A9}"/>
                </a:ext>
              </a:extLst>
            </p:cNvPr>
            <p:cNvSpPr txBox="1"/>
            <p:nvPr/>
          </p:nvSpPr>
          <p:spPr>
            <a:xfrm>
              <a:off x="4650385" y="4112007"/>
              <a:ext cx="16196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cs typeface="Calibri"/>
                </a:rPr>
                <a:t>Number of Lines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7F05278-E149-DAF8-2DEA-CA43DC3669FE}"/>
                </a:ext>
              </a:extLst>
            </p:cNvPr>
            <p:cNvCxnSpPr/>
            <p:nvPr/>
          </p:nvCxnSpPr>
          <p:spPr>
            <a:xfrm flipH="1">
              <a:off x="5177173" y="3396104"/>
              <a:ext cx="1541751" cy="801424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E1AF4A3-99DA-D3B8-A95D-A22A42B2EF9C}"/>
              </a:ext>
            </a:extLst>
          </p:cNvPr>
          <p:cNvSpPr txBox="1"/>
          <p:nvPr/>
        </p:nvSpPr>
        <p:spPr>
          <a:xfrm>
            <a:off x="9047811" y="5727238"/>
            <a:ext cx="1431971" cy="461665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Calibri"/>
              </a:rPr>
              <a:t>Value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843B3F-FB4D-D568-2165-8AFC4E832BD2}"/>
              </a:ext>
            </a:extLst>
          </p:cNvPr>
          <p:cNvGrpSpPr/>
          <p:nvPr/>
        </p:nvGrpSpPr>
        <p:grpSpPr>
          <a:xfrm>
            <a:off x="3341140" y="3777937"/>
            <a:ext cx="2571836" cy="1640260"/>
            <a:chOff x="2059491" y="3449712"/>
            <a:chExt cx="2571836" cy="164026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144565-CCBF-1349-A61B-3FFFB6E14DB0}"/>
                </a:ext>
              </a:extLst>
            </p:cNvPr>
            <p:cNvSpPr txBox="1"/>
            <p:nvPr/>
          </p:nvSpPr>
          <p:spPr>
            <a:xfrm>
              <a:off x="2606982" y="4258975"/>
              <a:ext cx="20243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cs typeface="Calibri"/>
                </a:rPr>
                <a:t>Bills/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cs typeface="Calibri"/>
                </a:rPr>
                <a:t>Outlet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D16078F-D8D3-6341-EB81-D08B67FE9139}"/>
                </a:ext>
              </a:extLst>
            </p:cNvPr>
            <p:cNvCxnSpPr/>
            <p:nvPr/>
          </p:nvCxnSpPr>
          <p:spPr>
            <a:xfrm>
              <a:off x="2059491" y="3449712"/>
              <a:ext cx="1619878" cy="791361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BB36633-F21F-3A6E-3D68-68E709CB81EF}"/>
              </a:ext>
            </a:extLst>
          </p:cNvPr>
          <p:cNvGrpSpPr/>
          <p:nvPr/>
        </p:nvGrpSpPr>
        <p:grpSpPr>
          <a:xfrm>
            <a:off x="1034684" y="3767874"/>
            <a:ext cx="2306791" cy="1608380"/>
            <a:chOff x="-246965" y="3439649"/>
            <a:chExt cx="2306791" cy="160838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257CF8-1A33-D534-104A-DE9ECD9F9A77}"/>
                </a:ext>
              </a:extLst>
            </p:cNvPr>
            <p:cNvSpPr txBox="1"/>
            <p:nvPr/>
          </p:nvSpPr>
          <p:spPr>
            <a:xfrm>
              <a:off x="-246965" y="4217032"/>
              <a:ext cx="18726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cs typeface="Calibri"/>
                </a:rPr>
                <a:t>No of outlets Billed (ECO) 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57581FC-D7AE-9BD2-236C-F3010402F251}"/>
                </a:ext>
              </a:extLst>
            </p:cNvPr>
            <p:cNvCxnSpPr/>
            <p:nvPr/>
          </p:nvCxnSpPr>
          <p:spPr>
            <a:xfrm flipH="1">
              <a:off x="518075" y="3439649"/>
              <a:ext cx="1541751" cy="801424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D0D7165-D6FF-7E75-39BD-E405E05C43CA}"/>
              </a:ext>
            </a:extLst>
          </p:cNvPr>
          <p:cNvSpPr txBox="1"/>
          <p:nvPr/>
        </p:nvSpPr>
        <p:spPr>
          <a:xfrm>
            <a:off x="1322324" y="5753895"/>
            <a:ext cx="1431971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Calibri"/>
              </a:rPr>
              <a:t>ECO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ABC4C1-CAA7-9A31-8D10-52A26FC06AA4}"/>
              </a:ext>
            </a:extLst>
          </p:cNvPr>
          <p:cNvSpPr txBox="1"/>
          <p:nvPr/>
        </p:nvSpPr>
        <p:spPr>
          <a:xfrm>
            <a:off x="3969153" y="5761741"/>
            <a:ext cx="143197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Calibri"/>
              </a:rPr>
              <a:t>Bills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01246C-8AFA-F841-860E-CB9023663D73}"/>
              </a:ext>
            </a:extLst>
          </p:cNvPr>
          <p:cNvSpPr txBox="1"/>
          <p:nvPr/>
        </p:nvSpPr>
        <p:spPr>
          <a:xfrm>
            <a:off x="6400982" y="5760026"/>
            <a:ext cx="1431971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Calibri"/>
              </a:rPr>
              <a:t>Lines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41342" y="6499271"/>
            <a:ext cx="7236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Now onwards will track/report P3 value including GST ( Retailer bill value)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74501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7" grpId="0" animBg="1"/>
      <p:bldP spid="24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43">
            <a:extLst>
              <a:ext uri="{FF2B5EF4-FFF2-40B4-BE49-F238E27FC236}">
                <a16:creationId xmlns:a16="http://schemas.microsoft.com/office/drawing/2014/main" id="{CE592554-380E-3AE4-FC4D-3E6F5C0A988E}"/>
              </a:ext>
            </a:extLst>
          </p:cNvPr>
          <p:cNvSpPr/>
          <p:nvPr/>
        </p:nvSpPr>
        <p:spPr>
          <a:xfrm rot="10800000" flipV="1">
            <a:off x="0" y="0"/>
            <a:ext cx="11208774" cy="721017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3800" b="1" dirty="0">
                <a:solidFill>
                  <a:schemeClr val="bg1"/>
                </a:solidFill>
                <a:cs typeface="Arial" pitchFamily="34" charset="0"/>
              </a:rPr>
              <a:t>Organizational Structure</a:t>
            </a:r>
            <a:endParaRPr lang="ko-KR" altLang="en-US" sz="38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CA5444-1DFE-AD22-2679-9C2A335F2D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915457"/>
              </p:ext>
            </p:extLst>
          </p:nvPr>
        </p:nvGraphicFramePr>
        <p:xfrm>
          <a:off x="211015" y="718938"/>
          <a:ext cx="8106119" cy="5608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02CA5CE-D597-9A92-6803-7C55CCD01E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136156"/>
              </p:ext>
            </p:extLst>
          </p:nvPr>
        </p:nvGraphicFramePr>
        <p:xfrm>
          <a:off x="8083156" y="1109481"/>
          <a:ext cx="3788229" cy="4937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9656" y="6418328"/>
            <a:ext cx="7421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</a:t>
            </a:r>
            <a:r>
              <a:rPr lang="en-US" sz="2000" b="1" dirty="0"/>
              <a:t>Please share your required Manpower proposal along with biz plan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595544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90A9E0-2FA2-4141-9054-DF548B17FB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AE90A9E0-2FA2-4141-9054-DF548B17FB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69E928-C0DB-4B56-9C53-08F115D409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6069E928-C0DB-4B56-9C53-08F115D409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54EFFC-4DDD-4B8B-940B-45AA185C80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graphicEl>
                                              <a:dgm id="{0D54EFFC-4DDD-4B8B-940B-45AA185C80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F997F2-343F-4013-A9A0-8A06DC2008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4">
                                            <p:graphicEl>
                                              <a:dgm id="{76F997F2-343F-4013-A9A0-8A06DC2008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306CC9-D62E-4CB8-B91F-C550803F4C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4">
                                            <p:graphicEl>
                                              <a:dgm id="{DD306CC9-D62E-4CB8-B91F-C550803F4C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8FF144-30F0-443F-BD80-0C05C34261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4">
                                            <p:graphicEl>
                                              <a:dgm id="{118FF144-30F0-443F-BD80-0C05C34261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D5AD9C-3AF9-4F25-87E5-A6088B7199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4">
                                            <p:graphicEl>
                                              <a:dgm id="{61D5AD9C-3AF9-4F25-87E5-A6088B7199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7EA93C-25C4-467C-A790-6E24735D7A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4">
                                            <p:graphicEl>
                                              <a:dgm id="{427EA93C-25C4-467C-A790-6E24735D7A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8F97B7-BC99-4F04-BBC9-A27AD5BD3B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4">
                                            <p:graphicEl>
                                              <a:dgm id="{D58F97B7-BC99-4F04-BBC9-A27AD5BD3B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092C1C-60C0-4F7B-B7C3-01D53821F9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2000"/>
                                        <p:tgtEl>
                                          <p:spTgt spid="4">
                                            <p:graphicEl>
                                              <a:dgm id="{C5092C1C-60C0-4F7B-B7C3-01D53821F9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D5AE59-F989-46C1-99DC-908393A502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2000"/>
                                        <p:tgtEl>
                                          <p:spTgt spid="4">
                                            <p:graphicEl>
                                              <a:dgm id="{3DD5AE59-F989-46C1-99DC-908393A502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C1449F-492B-4D6D-9B49-5764412FB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4">
                                            <p:graphicEl>
                                              <a:dgm id="{E1C1449F-492B-4D6D-9B49-5764412FB4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4A029A-2B83-4A07-9509-465571A791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2000"/>
                                        <p:tgtEl>
                                          <p:spTgt spid="4">
                                            <p:graphicEl>
                                              <a:dgm id="{114A029A-2B83-4A07-9509-465571A791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B81080-B1A3-4DCA-B33C-E4417B35E0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2000"/>
                                        <p:tgtEl>
                                          <p:spTgt spid="4">
                                            <p:graphicEl>
                                              <a:dgm id="{33B81080-B1A3-4DCA-B33C-E4417B35E0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E7B94F-C02A-4810-AF55-61DDAE2CE4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2000"/>
                                        <p:tgtEl>
                                          <p:spTgt spid="4">
                                            <p:graphicEl>
                                              <a:dgm id="{E3E7B94F-C02A-4810-AF55-61DDAE2CE4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FCF246-9D50-417F-89C7-797B856639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2000"/>
                                        <p:tgtEl>
                                          <p:spTgt spid="4">
                                            <p:graphicEl>
                                              <a:dgm id="{02FCF246-9D50-417F-89C7-797B856639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C41FBA-6668-43E6-AD61-D3776A75CB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2000"/>
                                        <p:tgtEl>
                                          <p:spTgt spid="4">
                                            <p:graphicEl>
                                              <a:dgm id="{DDC41FBA-6668-43E6-AD61-D3776A75CB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B79468-BAF0-4A8C-8627-CA0E1978B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2000"/>
                                        <p:tgtEl>
                                          <p:spTgt spid="4">
                                            <p:graphicEl>
                                              <a:dgm id="{86B79468-BAF0-4A8C-8627-CA0E1978B9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1F0EB4-54C5-4AFE-B781-E6171B895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2000"/>
                                        <p:tgtEl>
                                          <p:spTgt spid="4">
                                            <p:graphicEl>
                                              <a:dgm id="{001F0EB4-54C5-4AFE-B781-E6171B8954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AD490D-E20E-4F26-BCB6-75C4FA8C27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2000"/>
                                        <p:tgtEl>
                                          <p:spTgt spid="4">
                                            <p:graphicEl>
                                              <a:dgm id="{F0AD490D-E20E-4F26-BCB6-75C4FA8C27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E77421-9CBF-40D0-B394-24D99D1DA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2000"/>
                                        <p:tgtEl>
                                          <p:spTgt spid="4">
                                            <p:graphicEl>
                                              <a:dgm id="{95E77421-9CBF-40D0-B394-24D99D1DA1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4BF1B8-437F-4275-8DC1-FE71294F37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2000"/>
                                        <p:tgtEl>
                                          <p:spTgt spid="4">
                                            <p:graphicEl>
                                              <a:dgm id="{5F4BF1B8-437F-4275-8DC1-FE71294F37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BD3876-4E36-4136-97A3-E5D900D7D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2000"/>
                                        <p:tgtEl>
                                          <p:spTgt spid="4">
                                            <p:graphicEl>
                                              <a:dgm id="{CCBD3876-4E36-4136-97A3-E5D900D7D2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15B046-2D25-43AB-9658-C99A7FE4BB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2000"/>
                                        <p:tgtEl>
                                          <p:spTgt spid="4">
                                            <p:graphicEl>
                                              <a:dgm id="{C015B046-2D25-43AB-9658-C99A7FE4BB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DA8C4FE-379D-4EF4-9B9E-8EEDE84933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2000"/>
                                        <p:tgtEl>
                                          <p:spTgt spid="4">
                                            <p:graphicEl>
                                              <a:dgm id="{4DA8C4FE-379D-4EF4-9B9E-8EEDE84933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49A614-3C09-4629-9253-E7C0E3F3CC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2000"/>
                                        <p:tgtEl>
                                          <p:spTgt spid="4">
                                            <p:graphicEl>
                                              <a:dgm id="{5349A614-3C09-4629-9253-E7C0E3F3CC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2D764-3EDC-4971-847B-5667FC2B0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2000"/>
                                        <p:tgtEl>
                                          <p:spTgt spid="4">
                                            <p:graphicEl>
                                              <a:dgm id="{9AC2D764-3EDC-4971-847B-5667FC2B0B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AC9513-FD19-4A02-9F50-999C4CCDD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2000"/>
                                        <p:tgtEl>
                                          <p:spTgt spid="4">
                                            <p:graphicEl>
                                              <a:dgm id="{11AC9513-FD19-4A02-9F50-999C4CCDD6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9A2C4A-F717-4AAA-969B-01E5B963FE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2000"/>
                                        <p:tgtEl>
                                          <p:spTgt spid="4">
                                            <p:graphicEl>
                                              <a:dgm id="{C69A2C4A-F717-4AAA-969B-01E5B963FE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CBAF69-5F0A-4F7F-B1EA-074193D136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2000"/>
                                        <p:tgtEl>
                                          <p:spTgt spid="4">
                                            <p:graphicEl>
                                              <a:dgm id="{DBCBAF69-5F0A-4F7F-B1EA-074193D136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F9B61C-7FC5-4C9E-B744-C3EE489192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2000"/>
                                        <p:tgtEl>
                                          <p:spTgt spid="4">
                                            <p:graphicEl>
                                              <a:dgm id="{47F9B61C-7FC5-4C9E-B744-C3EE489192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73DF02B-0DDF-4E96-875E-57B59BAA84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2000"/>
                                        <p:tgtEl>
                                          <p:spTgt spid="4">
                                            <p:graphicEl>
                                              <a:dgm id="{C73DF02B-0DDF-4E96-875E-57B59BAA84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7FBCF3-01A8-46B0-BC40-29D4836D72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2000"/>
                                        <p:tgtEl>
                                          <p:spTgt spid="4">
                                            <p:graphicEl>
                                              <a:dgm id="{007FBCF3-01A8-46B0-BC40-29D4836D72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3741D5-4476-4F30-AA7B-0BE2AB6426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2000"/>
                                        <p:tgtEl>
                                          <p:spTgt spid="5">
                                            <p:graphicEl>
                                              <a:dgm id="{673741D5-4476-4F30-AA7B-0BE2AB6426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B731D6-BC34-4B94-B263-BDA732FB0B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2000"/>
                                        <p:tgtEl>
                                          <p:spTgt spid="5">
                                            <p:graphicEl>
                                              <a:dgm id="{19B731D6-BC34-4B94-B263-BDA732FB0B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04EA5F-289A-4B71-8505-1BD8E9EB09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2000"/>
                                        <p:tgtEl>
                                          <p:spTgt spid="5">
                                            <p:graphicEl>
                                              <a:dgm id="{4004EA5F-289A-4B71-8505-1BD8E9EB09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6E4343-4A09-4CBE-9BD0-E4A1CC8086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2000"/>
                                        <p:tgtEl>
                                          <p:spTgt spid="5">
                                            <p:graphicEl>
                                              <a:dgm id="{FA6E4343-4A09-4CBE-9BD0-E4A1CC8086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5DBEC97-A1CC-4BAE-B658-F218682B2C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2000"/>
                                        <p:tgtEl>
                                          <p:spTgt spid="5">
                                            <p:graphicEl>
                                              <a:dgm id="{95DBEC97-A1CC-4BAE-B658-F218682B2C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40025C-53E4-4502-8D28-DC939063DD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2000"/>
                                        <p:tgtEl>
                                          <p:spTgt spid="5">
                                            <p:graphicEl>
                                              <a:dgm id="{2140025C-53E4-4502-8D28-DC939063DD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CD968D4-AB1C-4E66-9BA0-5D634EFEA3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2000"/>
                                        <p:tgtEl>
                                          <p:spTgt spid="5">
                                            <p:graphicEl>
                                              <a:dgm id="{8CD968D4-AB1C-4E66-9BA0-5D634EFEA3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22326C-91A1-48CC-9954-67D91BC299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2000"/>
                                        <p:tgtEl>
                                          <p:spTgt spid="5">
                                            <p:graphicEl>
                                              <a:dgm id="{9122326C-91A1-48CC-9954-67D91BC299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81226F2-92CD-41D9-AEED-EB8D1F794C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2000"/>
                                        <p:tgtEl>
                                          <p:spTgt spid="5">
                                            <p:graphicEl>
                                              <a:dgm id="{C81226F2-92CD-41D9-AEED-EB8D1F794C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E995E1-7F82-48BF-926C-B2C17B5FD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2000"/>
                                        <p:tgtEl>
                                          <p:spTgt spid="5">
                                            <p:graphicEl>
                                              <a:dgm id="{37E995E1-7F82-48BF-926C-B2C17B5FDB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13D9FC3-8E0F-444A-AB39-1F8A4F1021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2000"/>
                                        <p:tgtEl>
                                          <p:spTgt spid="5">
                                            <p:graphicEl>
                                              <a:dgm id="{D13D9FC3-8E0F-444A-AB39-1F8A4F1021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Graphic spid="5" grpId="0">
        <p:bldSub>
          <a:bldDgm bld="lvlOne"/>
        </p:bldSub>
      </p:bldGraphic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43">
            <a:extLst>
              <a:ext uri="{FF2B5EF4-FFF2-40B4-BE49-F238E27FC236}">
                <a16:creationId xmlns:a16="http://schemas.microsoft.com/office/drawing/2014/main" id="{CE592554-380E-3AE4-FC4D-3E6F5C0A988E}"/>
              </a:ext>
            </a:extLst>
          </p:cNvPr>
          <p:cNvSpPr/>
          <p:nvPr/>
        </p:nvSpPr>
        <p:spPr>
          <a:xfrm rot="10800000" flipV="1">
            <a:off x="0" y="2951018"/>
            <a:ext cx="12192000" cy="721017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3800" b="1" dirty="0">
                <a:solidFill>
                  <a:schemeClr val="bg1"/>
                </a:solidFill>
                <a:cs typeface="Arial" pitchFamily="34" charset="0"/>
              </a:rPr>
              <a:t>                                    August Category Plan </a:t>
            </a:r>
            <a:endParaRPr lang="ko-KR" altLang="en-US" sz="3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6263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43">
            <a:extLst>
              <a:ext uri="{FF2B5EF4-FFF2-40B4-BE49-F238E27FC236}">
                <a16:creationId xmlns:a16="http://schemas.microsoft.com/office/drawing/2014/main" id="{CE592554-380E-3AE4-FC4D-3E6F5C0A988E}"/>
              </a:ext>
            </a:extLst>
          </p:cNvPr>
          <p:cNvSpPr/>
          <p:nvPr/>
        </p:nvSpPr>
        <p:spPr>
          <a:xfrm rot="10800000" flipV="1">
            <a:off x="-1" y="0"/>
            <a:ext cx="11222182" cy="721017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3800" b="1" dirty="0">
                <a:solidFill>
                  <a:schemeClr val="bg1"/>
                </a:solidFill>
                <a:cs typeface="Arial" pitchFamily="34" charset="0"/>
              </a:rPr>
              <a:t>Scheme Settlement Process</a:t>
            </a:r>
            <a:endParaRPr lang="ko-KR" altLang="en-US" sz="38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25143177"/>
              </p:ext>
            </p:extLst>
          </p:nvPr>
        </p:nvGraphicFramePr>
        <p:xfrm>
          <a:off x="393896" y="692883"/>
          <a:ext cx="10410091" cy="278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4744" y="3502856"/>
            <a:ext cx="1490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For Example</a:t>
            </a:r>
            <a:endParaRPr lang="en-IN" b="1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5230" y="3173330"/>
            <a:ext cx="4488830" cy="11779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5230" y="4408194"/>
            <a:ext cx="4488830" cy="6561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65230" y="5135383"/>
            <a:ext cx="4510196" cy="10825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1" y="6500138"/>
            <a:ext cx="383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</a:t>
            </a:r>
            <a:r>
              <a:rPr lang="en-US" sz="1600" b="1" u="sng" dirty="0">
                <a:solidFill>
                  <a:srgbClr val="002060"/>
                </a:solidFill>
              </a:rPr>
              <a:t>No submission is required from FF OR DB</a:t>
            </a:r>
            <a:r>
              <a:rPr lang="en-US" sz="1600" u="sng" dirty="0">
                <a:solidFill>
                  <a:srgbClr val="002060"/>
                </a:solidFill>
              </a:rPr>
              <a:t> </a:t>
            </a:r>
            <a:endParaRPr lang="en-IN" sz="1600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698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B91A2E-FC49-4E39-B9A5-267BD1622C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dgm id="{A3B91A2E-FC49-4E39-B9A5-267BD1622C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4E4D9F-9D1D-4858-BA7F-E4720B294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034E4D9F-9D1D-4858-BA7F-E4720B2949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FA544F-272F-4CE5-918A-760AE06E0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graphicEl>
                                              <a:dgm id="{62FA544F-272F-4CE5-918A-760AE06E0F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6D708D-26C8-4F85-B785-8D9A39B852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2B6D708D-26C8-4F85-B785-8D9A39B852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6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43">
            <a:extLst>
              <a:ext uri="{FF2B5EF4-FFF2-40B4-BE49-F238E27FC236}">
                <a16:creationId xmlns:a16="http://schemas.microsoft.com/office/drawing/2014/main" id="{CE592554-380E-3AE4-FC4D-3E6F5C0A988E}"/>
              </a:ext>
            </a:extLst>
          </p:cNvPr>
          <p:cNvSpPr/>
          <p:nvPr/>
        </p:nvSpPr>
        <p:spPr>
          <a:xfrm rot="10800000" flipV="1">
            <a:off x="-1" y="0"/>
            <a:ext cx="11222182" cy="721017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3800" b="1" dirty="0">
                <a:solidFill>
                  <a:schemeClr val="bg1"/>
                </a:solidFill>
                <a:cs typeface="Arial" pitchFamily="34" charset="0"/>
              </a:rPr>
              <a:t>Wholesale – Gift Slabs Requirements</a:t>
            </a:r>
            <a:endParaRPr lang="ko-KR" altLang="en-US" sz="38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844129"/>
              </p:ext>
            </p:extLst>
          </p:nvPr>
        </p:nvGraphicFramePr>
        <p:xfrm>
          <a:off x="225084" y="791358"/>
          <a:ext cx="10058399" cy="59436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3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1943">
                <a:tc>
                  <a:txBody>
                    <a:bodyPr/>
                    <a:lstStyle/>
                    <a:p>
                      <a:r>
                        <a:rPr lang="en-US" sz="2400" dirty="0"/>
                        <a:t>Zone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ASM Tert.</a:t>
                      </a:r>
                      <a:endParaRPr lang="en-IN" sz="2400" dirty="0"/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ASM Name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Smart</a:t>
                      </a:r>
                      <a:r>
                        <a:rPr lang="en-US" sz="2400" baseline="0" dirty="0"/>
                        <a:t> Watch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American Tourister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788">
                <a:tc>
                  <a:txBody>
                    <a:bodyPr/>
                    <a:lstStyle/>
                    <a:p>
                      <a:r>
                        <a:rPr lang="en-US" sz="1800" dirty="0"/>
                        <a:t>North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Delhi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Saksham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788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Greater Punjab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Sunny Jindal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788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Haryana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Rajesh Mourya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788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Rajasthan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Vacant</a:t>
                      </a:r>
                      <a:endParaRPr lang="en-IN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788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West UP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Dinesh Sharma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788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East UP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Vacant</a:t>
                      </a:r>
                      <a:endParaRPr lang="en-IN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788">
                <a:tc>
                  <a:txBody>
                    <a:bodyPr/>
                    <a:lstStyle/>
                    <a:p>
                      <a:r>
                        <a:rPr lang="en-US" sz="1800" dirty="0"/>
                        <a:t>West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Mumbai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Sanjeev Jha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788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ROM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Shishir Pandey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788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Nagpur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Mushtaq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788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Gujrat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Vacant</a:t>
                      </a:r>
                      <a:endParaRPr lang="en-IN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788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Madhya Pradesh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Javed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788">
                <a:tc>
                  <a:txBody>
                    <a:bodyPr/>
                    <a:lstStyle/>
                    <a:p>
                      <a:r>
                        <a:rPr lang="en-US" sz="1800" dirty="0"/>
                        <a:t>South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Tamilnadu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Ramesh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2788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</a:t>
                      </a:r>
                      <a:r>
                        <a:rPr lang="en-US" sz="1800" baseline="0" dirty="0"/>
                        <a:t> &amp; Telangana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Madhusudan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2788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Karnataka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Vacant</a:t>
                      </a:r>
                      <a:endParaRPr lang="en-IN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729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43">
            <a:extLst>
              <a:ext uri="{FF2B5EF4-FFF2-40B4-BE49-F238E27FC236}">
                <a16:creationId xmlns:a16="http://schemas.microsoft.com/office/drawing/2014/main" id="{CE592554-380E-3AE4-FC4D-3E6F5C0A988E}"/>
              </a:ext>
            </a:extLst>
          </p:cNvPr>
          <p:cNvSpPr/>
          <p:nvPr/>
        </p:nvSpPr>
        <p:spPr>
          <a:xfrm rot="10800000" flipV="1">
            <a:off x="-1" y="0"/>
            <a:ext cx="11222182" cy="721017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3800" b="1" dirty="0">
                <a:solidFill>
                  <a:schemeClr val="bg1"/>
                </a:solidFill>
                <a:cs typeface="Arial" pitchFamily="34" charset="0"/>
              </a:rPr>
              <a:t>Value Delivery Plan – P3 &amp; P2 Plan</a:t>
            </a:r>
            <a:endParaRPr lang="ko-KR" altLang="en-US" sz="3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1254" y="6236078"/>
            <a:ext cx="10313098" cy="5202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*</a:t>
            </a:r>
            <a:r>
              <a:rPr lang="en-US" sz="1600" b="1" dirty="0">
                <a:solidFill>
                  <a:schemeClr val="tx1"/>
                </a:solidFill>
              </a:rPr>
              <a:t>Gift articles will be disbursed along with the month primary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736" y="749154"/>
            <a:ext cx="5866435" cy="25854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735" y="3334571"/>
            <a:ext cx="5866435" cy="15098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734" y="4844903"/>
            <a:ext cx="5866436" cy="129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29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058" y="3908171"/>
            <a:ext cx="7923627" cy="29498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807" y="554431"/>
            <a:ext cx="4521737" cy="30364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9912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85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C4C1989-05A9-B94D-F918-F7A9EEFEBE40}"/>
              </a:ext>
            </a:extLst>
          </p:cNvPr>
          <p:cNvGrpSpPr/>
          <p:nvPr/>
        </p:nvGrpSpPr>
        <p:grpSpPr>
          <a:xfrm>
            <a:off x="0" y="4894261"/>
            <a:ext cx="12192000" cy="2060808"/>
            <a:chOff x="0" y="4894261"/>
            <a:chExt cx="12192000" cy="20608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3E498A6-108F-4401-95C2-A71016E5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894261"/>
              <a:ext cx="1752652" cy="2060808"/>
            </a:xfrm>
            <a:prstGeom prst="rect">
              <a:avLst/>
            </a:prstGeom>
          </p:spPr>
        </p:pic>
        <p:pic>
          <p:nvPicPr>
            <p:cNvPr id="1028" name="Picture 4" descr="UrbanGabru De-tan face Pack 100gm - Urbangabru">
              <a:extLst>
                <a:ext uri="{FF2B5EF4-FFF2-40B4-BE49-F238E27FC236}">
                  <a16:creationId xmlns:a16="http://schemas.microsoft.com/office/drawing/2014/main" id="{0AD9CAF8-09F3-003B-C29B-C6F452029D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939" y="4916627"/>
              <a:ext cx="1628435" cy="1941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beard growth booster oil">
              <a:extLst>
                <a:ext uri="{FF2B5EF4-FFF2-40B4-BE49-F238E27FC236}">
                  <a16:creationId xmlns:a16="http://schemas.microsoft.com/office/drawing/2014/main" id="{50830D28-8727-4BAB-537E-69B74C1084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066" y="4905376"/>
              <a:ext cx="1497925" cy="1952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zero 2 infinity hair wax">
              <a:extLst>
                <a:ext uri="{FF2B5EF4-FFF2-40B4-BE49-F238E27FC236}">
                  <a16:creationId xmlns:a16="http://schemas.microsoft.com/office/drawing/2014/main" id="{581FA8E9-2AEF-0172-330D-F81225E4CC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7814" y="4899886"/>
              <a:ext cx="1497925" cy="1958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Urbangabru Acne Pimple Patch -  Urbangabru">
              <a:extLst>
                <a:ext uri="{FF2B5EF4-FFF2-40B4-BE49-F238E27FC236}">
                  <a16:creationId xmlns:a16="http://schemas.microsoft.com/office/drawing/2014/main" id="{02B73A69-810A-9869-6B00-9DF95F52CB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7447" y="4905376"/>
              <a:ext cx="1628434" cy="1952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Urbangabru Peel Off Mask - Urbangabru">
              <a:extLst>
                <a:ext uri="{FF2B5EF4-FFF2-40B4-BE49-F238E27FC236}">
                  <a16:creationId xmlns:a16="http://schemas.microsoft.com/office/drawing/2014/main" id="{CB348D55-45E6-663E-9EFB-39256227E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8584" y="4916627"/>
              <a:ext cx="1359230" cy="1941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Urbangabru Hair Spray - UrbanGabru">
              <a:extLst>
                <a:ext uri="{FF2B5EF4-FFF2-40B4-BE49-F238E27FC236}">
                  <a16:creationId xmlns:a16="http://schemas.microsoft.com/office/drawing/2014/main" id="{B3435E44-6EDC-F77F-A0DA-A0D920AC3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9193" y="4905376"/>
              <a:ext cx="1450873" cy="1952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UrbanGabru Hair Volumizing Powder wax 5gm - Urbangabru">
              <a:extLst>
                <a:ext uri="{FF2B5EF4-FFF2-40B4-BE49-F238E27FC236}">
                  <a16:creationId xmlns:a16="http://schemas.microsoft.com/office/drawing/2014/main" id="{61E00A09-FC42-B7F6-4806-3482E5CBFD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5880" y="4894261"/>
              <a:ext cx="1526120" cy="1963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Freeform: Shape 43">
            <a:extLst>
              <a:ext uri="{FF2B5EF4-FFF2-40B4-BE49-F238E27FC236}">
                <a16:creationId xmlns:a16="http://schemas.microsoft.com/office/drawing/2014/main" id="{CE592554-380E-3AE4-FC4D-3E6F5C0A988E}"/>
              </a:ext>
            </a:extLst>
          </p:cNvPr>
          <p:cNvSpPr/>
          <p:nvPr/>
        </p:nvSpPr>
        <p:spPr>
          <a:xfrm rot="10800000" flipV="1">
            <a:off x="-14916" y="2183784"/>
            <a:ext cx="12192000" cy="721017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800" b="1" dirty="0">
                <a:solidFill>
                  <a:schemeClr val="bg1"/>
                </a:solidFill>
                <a:cs typeface="Arial" pitchFamily="34" charset="0"/>
              </a:rPr>
              <a:t>Historical Performance</a:t>
            </a:r>
            <a:endParaRPr lang="ko-KR" altLang="en-US" sz="3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41465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43">
            <a:extLst>
              <a:ext uri="{FF2B5EF4-FFF2-40B4-BE49-F238E27FC236}">
                <a16:creationId xmlns:a16="http://schemas.microsoft.com/office/drawing/2014/main" id="{CE592554-380E-3AE4-FC4D-3E6F5C0A988E}"/>
              </a:ext>
            </a:extLst>
          </p:cNvPr>
          <p:cNvSpPr/>
          <p:nvPr/>
        </p:nvSpPr>
        <p:spPr>
          <a:xfrm rot="10800000" flipV="1">
            <a:off x="-1" y="0"/>
            <a:ext cx="11222182" cy="721017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3800" b="1" dirty="0">
                <a:solidFill>
                  <a:schemeClr val="bg1"/>
                </a:solidFill>
                <a:cs typeface="Arial" pitchFamily="34" charset="0"/>
              </a:rPr>
              <a:t>Overall </a:t>
            </a:r>
            <a:r>
              <a:rPr lang="en-US" altLang="ko-KR" sz="3800" b="1" dirty="0">
                <a:solidFill>
                  <a:srgbClr val="FFFF00"/>
                </a:solidFill>
                <a:cs typeface="Arial" pitchFamily="34" charset="0"/>
              </a:rPr>
              <a:t>P1</a:t>
            </a:r>
            <a:r>
              <a:rPr lang="en-US" altLang="ko-KR" sz="3800" b="1" dirty="0">
                <a:solidFill>
                  <a:schemeClr val="bg1"/>
                </a:solidFill>
                <a:cs typeface="Arial" pitchFamily="34" charset="0"/>
              </a:rPr>
              <a:t> Performance</a:t>
            </a:r>
            <a:endParaRPr lang="ko-KR" altLang="en-US" sz="3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" y="1272753"/>
            <a:ext cx="6135435" cy="36527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9524" y="721018"/>
            <a:ext cx="2036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</a:rPr>
              <a:t>P3M Progression </a:t>
            </a:r>
            <a:endParaRPr lang="en-IN" sz="2000" b="1" u="sng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88258" y="721018"/>
            <a:ext cx="232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</a:rPr>
              <a:t>P1 Billing Frequency</a:t>
            </a:r>
            <a:endParaRPr lang="en-IN" sz="2000" b="1" u="sng" dirty="0">
              <a:solidFill>
                <a:srgbClr val="00206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258" y="1300892"/>
            <a:ext cx="5780073" cy="36527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9524" y="5133376"/>
            <a:ext cx="9777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P3M Average is </a:t>
            </a:r>
            <a:r>
              <a:rPr lang="en-US" b="1" u="sng" dirty="0">
                <a:solidFill>
                  <a:srgbClr val="002060"/>
                </a:solidFill>
              </a:rPr>
              <a:t>90L.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>
                <a:solidFill>
                  <a:srgbClr val="002060"/>
                </a:solidFill>
              </a:rPr>
              <a:t>North</a:t>
            </a:r>
            <a:r>
              <a:rPr lang="en-US" dirty="0"/>
              <a:t> Is leading from the front &amp; setting encouraging examples for others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>
                <a:solidFill>
                  <a:srgbClr val="002060"/>
                </a:solidFill>
              </a:rPr>
              <a:t>West</a:t>
            </a:r>
            <a:r>
              <a:rPr lang="en-US" dirty="0"/>
              <a:t> is also gearing up – In June , all set to deliver 40L.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By </a:t>
            </a:r>
            <a:r>
              <a:rPr lang="en-US" b="1" u="sng" dirty="0">
                <a:solidFill>
                  <a:srgbClr val="002060"/>
                </a:solidFill>
              </a:rPr>
              <a:t>September</a:t>
            </a:r>
            <a:r>
              <a:rPr lang="en-US" dirty="0"/>
              <a:t> will start </a:t>
            </a:r>
            <a:r>
              <a:rPr lang="en-US" b="1" u="sng" dirty="0">
                <a:solidFill>
                  <a:srgbClr val="002060"/>
                </a:solidFill>
              </a:rPr>
              <a:t>South &amp; East</a:t>
            </a:r>
            <a:r>
              <a:rPr lang="en-US" dirty="0"/>
              <a:t> operations too.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Need to check the SS billing frequency &amp; clean the </a:t>
            </a:r>
            <a:r>
              <a:rPr lang="en-US" b="1" u="sng" dirty="0">
                <a:solidFill>
                  <a:srgbClr val="002060"/>
                </a:solidFill>
              </a:rPr>
              <a:t>Customer Master</a:t>
            </a:r>
          </a:p>
        </p:txBody>
      </p:sp>
    </p:spTree>
    <p:extLst>
      <p:ext uri="{BB962C8B-B14F-4D97-AF65-F5344CB8AC3E}">
        <p14:creationId xmlns:p14="http://schemas.microsoft.com/office/powerpoint/2010/main" val="3649538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43">
            <a:extLst>
              <a:ext uri="{FF2B5EF4-FFF2-40B4-BE49-F238E27FC236}">
                <a16:creationId xmlns:a16="http://schemas.microsoft.com/office/drawing/2014/main" id="{CE592554-380E-3AE4-FC4D-3E6F5C0A988E}"/>
              </a:ext>
            </a:extLst>
          </p:cNvPr>
          <p:cNvSpPr/>
          <p:nvPr/>
        </p:nvSpPr>
        <p:spPr>
          <a:xfrm rot="10800000" flipV="1">
            <a:off x="-1" y="0"/>
            <a:ext cx="11222182" cy="721017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3800" b="1" dirty="0">
                <a:solidFill>
                  <a:schemeClr val="bg1"/>
                </a:solidFill>
                <a:cs typeface="Arial" pitchFamily="34" charset="0"/>
              </a:rPr>
              <a:t>Category Performance</a:t>
            </a:r>
            <a:endParaRPr lang="ko-KR" altLang="en-US" sz="3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AutoShape 2" descr="data:image/png;base64,iVBORw0KGgoAAAANSUhEUgAAAvIAAALRCAYAAAA5o0fUAAAAAXNSR0IArs4c6QAAAARnQU1BAACxjwv8YQUAAAAJcEhZcwAAFiUAABYlAUlSJPAAAP+lSURBVHhe7P13sG1Jdt4Hrnvstc+b8r6qTbVHAw3TQDeaMG1gGmA3yAYJgCQYUlASKVISKYVGf8wfoqQxMREzoRlNKIJDSgoZauiNSA5EEoRroH13dXV5755/7/p77J3vt9Ze5+x73r2vPFBVL79z82bu9Jk7zZe51849tytYQUFBQUFBQUFBQcHbAjff9V7XG/6/oKCgoKCgoKCgoOBthULkCwoKCgoKCgoKCt6GKES+oKCgoKCgoKCg4G2IQuQLCgoKCgoKCgoK3oYoRL6goKCgoKCgoKDgbYhC5AsKCgoKCgoKCgrehihEvqCgoKCgoKCgoOBtiELkCwoKCgoKCgoKCt6GKES+oKCgoKCgoKCg4G2IQuQLCgoKCgoKCgoK3oYoRL6goKCgoKCgoKDgbYhC5AsKCgoKCgoKCgrehihEvqCgoKCgoKCgoOBtiELkCwoKCgoKCgoKCt6GmNsVKrNhnJubq66uvgbj8dh17FF5XVBQUFBQUFBQUPBOwCz/nUVy5PRXo9MTOzhy3c8biZvveq/re4h8HWmd+puVkYKCgoKCgoKCgoK3Eg6gxxMcxInrvBlwXTeDN4JPX5PI75cQdrn7nmZUs9l0u4KCgoKCgoKCgoLrAXBheHKj0XA1y5nfCLJ+LVxF5NEy4Xrio9HIBoOB7ezsuM41/iDx6FwXFBQUFBQUFBQUvFMAOb8Wut2u+2m1WtbpdFxh/sPChMiLiO+SkSTl7LBD5Lnu9Xq2tbXlBL7f709IfALzH2amCwoKCgoKCgoKCv6okfLv8OZ2u+3EHgWhxw6OXN8Yn71+vZgQ+eFwuFsXjyEh1Pb2tm1ubjqJ5zozPJspVEFBQUFBQUFBQcH1hOTHgI3thYUFV0nm67v6s3z59ZL6m+96j+tzyoDHnBGy6w6Bz514rtNtlsQXFBQUFBQUFBQUvNPwckQ73SHydTI/Pz/vO/RLS0t+nf6SN3ON+eXifzlMiLwi202yzsoBcZrLly+7TDwZqBN2zHmNX8Jk5gsKCgoKCgoKCgquB8B/4cIpns41Ojvx8OcjR444oa9z6ddL3utIIt8g8swIcvCrq6tO5rnOTKUCSfhB2hUUFBQUFBQUFBRcL0hSnhvayaXhxvDpjY0N59MgN77Tb+pvBJzIkwA6CQ6HQ79Ou/2AfaqCgoKCgoKCgoKC6wlJ5PcDbvDpFFFPu2uFefUgrjmbSOGTYB4xmYlB1NO8X+KFyBcUFBQUFBQUFBTsBbvyKHg12I9HvxFo1B8DZGJc17f9ud6PtL9ZmSooKCgoKCgoKCh4O2A/ngyPhlejcKtviqeI+hsBjykTI6E8ihK7JPkHoRD5goKCgoKCgoKCgr2AQ8Ol699guhanfq2YLAlIiASTnF+LyNdXFQUFBQUFBQUFBQXXE67Fg3FLDl0n8m8GnMhnZupkHkXC+2UU+1QFBQUFBQUFBQUFBVPAn+HUqDreaO7cyJ13EuSF1yTy2AHM+5H5goKCgoKCgoKCgusdB21u72f/hhP5JOyQ+G636+ZEZuCNTrSgoKCgoKCgoKDg7Yo6N57d9MaNjXE+BoW0S3JtUDe/PkT6b1RsBQUFBQUFBQUFBQV/aNgtRL6goKCgoKCgoKDg7YhC5AsKCgoKCgoKCgrehihEvqCgoKCgoKCgoOBtiELkCwoKCgoKCgoKCt6GKES+oKCgoKCgoKCg4G2IQuQLCgoKCgoKCgoK3oYoRL6goKCgoKCgoKDgbYhC5AsKCgoKCgoKCgrehihEvqCgoKCgoKCgoOBtiELkCwoKCgoKCgoKCt6GKES+oKCgoKCgoKCg4G2IQuQLCgoKCgoKCgoK3oYoRL6goKCgoKCgoKDgbYhC5AsKCgoKXiN2X4V6NZi7ttqtlF9fC+nnIPV68XrLWVBQUPD6UIh8QUFBQcFrQBLX8Yw6iNBebTcnMn61atT0A5Q1pTDPhq2rdK+FqykWAruKY1cxZY5fXuE3FeD/bLnDZS/2W0SgCgoKCl4fCpEvKCgoKPgjQp38vloF9rOvK7CfPQpU5rlXoByp11En5fuR80LYCwoK3jwUIl9QUFBQ8BqQBJZppK7SfhZpP3XfFUHenRvPqFGlhjWVdqj0k/az4VPVw1ytTGrOpOR3zvZTu+LvKHlFce1q6n512VPtLWcA/7OqoKCg4PWBEaegoKCgoOA1YD/iei0F6ub9yO3Lqf1EWV6HElnfz9rVNaEyuIhOs1KYscvyZRlBPbJXFHlBQUHBK0Ih8gUFBQUFrwEVaXXi+krIPEgdzLpfS80iyfB+fuvq2pi76teYKpXrapn7vWpvWrVr5+lJ1uuk/SBzQUFBwWtDIfIFBQUFBa8DSVyT0NbVLPCYCuwX5o9IsSCZKKbGVLjXSPpVahYqm8vU76cKCgoK3lgUIl9QUFBQ8BogYuo8NvVZJHFNEjur+M+pMc1XoPB3tZqS7deiplLvruaIE3NdT1XzN1GA/2NFhULuvjLvEf05CPtWWkFBQcGrAqNZQUFBQUHBa4CI6oG7z69EgdzZPkiB1BN1t32wX1KzahLeLwIera4z+sn1fqpG3k36RHY/SXzqqUBGGguJgoKCgteLQuQLCgoK3qbY5UXNGrietXszsbs7tjnno7s2Ho+khjJjRz6SyAYyb1Ml911OjslTYKaqofBNZie5G2m4ncluznX2w3eVXqs55/5wx6+Hq9zHo6Hr+M8wvo/u6Ube4nQbdNk3Qrmd4kONFWea9556EyfmjHcHchso8jgFx0/CURyhlATxysdeyCFFeJSjgoKCgteDQuQLCgoKrlNcTa73qpdDo9FwIt8QU26KUaMwpx36XDB912dVkFxItci6k16RZy0GhsO+9fs7io94Rd4VF8R/JHLOgoFwpDUYDGwkJcvY4ybPUhD3dqsVNFnXSk12yl+jKft2qGZLYep5CfiLrpVdLEZUlioPpLvL4qLKb7vdcvfRKPKUfmJRE3Z7IXe3wt80zYKCgoLXikLkCwoKCgr2xX7kvq4g1pDp4XCo67HbjUWqUWGOa8x1TMkzu91Dm2uIGEtpXWCtVkMEuWmdTssJfZL3TDPjgjM3FUez2XQVxHtv+pByXlwdj5TXoVIajK3fG0qNXJc325VbKMyKwzfrg3A3GywG5mw8VJxSilRXciAPUrtjXJvKiwi90hkOR6oP6oJytD2fBQUFBW8m5jTY+ah47tw56/V6PgAyKLLDEANtQUFBQcFbEU5Wa+N0NZy/YWN3xncQYqd8b5rT60ZlruelbmYHG2IO8Y4weJ/mPfTY9YeQh/tkYSDVEtF2S4FwmR4EvtFoeryVV3fLeNyPjMNdRIEiTCp27onL42OhEczeFxmK0s0sLJgjh1oAMF+2WlpIELUvZkKRz9ihr5cHlXkQ9hW9KSgoeKeAcaTVatkNN9wwGaPQ3wjcfNd7XC9EvqCgoOBtitlJoRrOX/HY/XL+Mr6DAMnO3XLF5nYRJAixm1zPdNJPlU8RZcAlefH8uOz4NB78oogn8qtQkHmR6FajbYP+wPo9du5FrIehQtSlIfuBzGPfJUelGzv0HocTaRBpZh5i8TBni4sL1um0bX6h42I0PClod5o2P9+1VkeLCIKpeMPhQPH3rSkrniTwAmy/33OCHyCdyHsg9Uy/oKDgnQjGkULkCwoKCgr2xeykUA3nf2hjN/NFpFWlJxLeFJvN3XiIM+4TMj8h6UFsc0c9RHCCXCOqM+gPnYCj+iLqOzs70iHrsXvvsvHDsa1d2bDedt+2trbcX/jteXj8bWxsOYHf2e65fU+EHz9O6KUak3oKPfI6VZD4paUFWzm0LFI/b8sri3b69Em7887b7fSNJ6273LGVI7gtKD3ledzXImDXGk3KMhRNTzn5VJleYva6oKDgnQTGkULkCwoKCgr2xeykUA3nf2hjN2TZZcGVLOQYYopIC9mAbLfbHZc5xx/usTNeydTL+/rqtsuqQ9S3tradkG9tbtv2NsR94HbMS5ubYQ8R55o42FUf7ED8xx4fi4RMR9MYOVFekLMfBXmXPxYC5I15jocBw97A8zyFCHxeuzZW+RouNjMa9f0aMn/q1Ak7cmLF3vX+u+2m207bPffeZTfddIMtLnUUbuhknt15dD/NZkLkQeokkKqgoOCdCMbiQuQLCgrewUhScy28knFoxk+dK+3B3vQmkhV7UFleFeWsZzwcnDcN2a7vm8QEB4ef4uAYrk3k63HPplNdi/juj/Rf06/yOieCPHSyDqmGdOeLnhDu7a0d29jYdDt2wyHj62sbtr6+7n6H/ZGtXdmy/s5AxD3IO+Gc6A8QgYndd8oUxYJic/IMBB3Rl6a1mvP+Equ7iW3jn/Qg6c1mW/HF7j5EHnuPsxKroTzNuZbaQJQx667SpMuPPIVsPPHjoIVA7rI3h9Y91LT5pZbddtutdv/732Pvfo+I/c2n7OTJY3boyJK12vInYg+Z57hKz5ifO5+JpNhRpfwaEK7SJwpEXqdh0r6goOCtCMbiQuQLCgreodCAtoeIXGO8qcjWLEKEo7qohQ9RDgVzMpZ0R//dC1dKu7rcS+axTIsadZedD8L86oRvrh066UjHjyv3x8uOfBUU8jcNB+aaEFGOTyTekMfO8Tb8hV/CYh/ENdzyRUp3r9JIme5IIutB15yqMqkL0ciKuE8IMZdpV/lzsRORXYqEmMz2doikIMoCEWaeiLnCbHNjRwR929bW1m1jfXNCxnd2RMhFoC9euOgkfmcbgj6VUwedVsfFYtjBb4qUUzbKRT6Zg5j8vAy6xo08U7IoR5D8Vmu+uo6deNLqK22uG4ozyXuUibhl77GInJOm6ifSiDoIVGbs/J5wXala24CQt7tm271NJ/qI36wcWrBTNxy3D3z4fvvAh95rp286arfedlr8vG+LIvzrm5esO99U4ppfG3EaTqe9oLyZ9Xu6l2pPcdpNxD8eD+SPNlKlr9zvqi/sivB79vyWYV9QUPBWBONyIfIFBQXvUEDOkoRcY6xxL/u5J/kNsrcHSfxdg0ZXmBAipS2tsWeBkL6kV4Qt//swKTt+pBmqKQ4Mk5JicJYp8gOJJE8QsSCteAHEQ5xVTPrhEHmohuIpqjzsHYendhBvJ74irR6vh/dcuJsTc5WPfIY9aQTphZRD4JscmdhHtjxkx1GxKz5yIr8uco5avbIW4i1b2677XKGiXZE9u/K8VAppJm6Pn53vIeest1WM2CknbRQEerK4UP55KRZF/nOBArkPuwiDW5SsCud+2S1v+ckxw2EsEIbKiy86yL/CYRf5Cb2qPr8/Xid5/xzhuKe6J5DbVfZxZCYiNyzMmi0WbUOZx3b42LIdO3HI7rj7ZvvI97/P7r73Vrvv3bdrhdK3dke+xj0/Acfl9FWG3XHkgycMlI2XZ9n55wz92MGPeolM4JdFDrnCvipUQUHBWw6M1YXIFxQUXAd4mbHmIK6SwfYQ8jRPHEP5ZWV2I0Rav0nYyl6XYaqupTNMpjeGxRgb58SFgzS7O0Opk8XY+cUHYymx4N3DV2NqhJcLJK3yD3Hei9iJRwdEH+kQXvYeoQh7lYccr3FPAouICuYULYGw93bYMe+5aMv66qb1tnu2sbHhKsh6yKdD1NlhR7nYjEgyBD12tqMMTFCZJ+D50M+vpSgTH1/CnvxAxBHFAcwxEHn8g4wj4USe6iEe/SO9qV9RWOWvpzzlTv/Id993baBFBfknn9Rd5o8FD6GznnCDyHtdclXdk3RHJ2xAegabgJ3+ngi8csXuOr9d1bvIvHEuvgg9ojW33nGj3XLbafvYD37Y3vWeO+32O2+2znxTboqwwUKPBV8+eeHITPK9a51OR4sUXpgl/3vr2NuuH/1ZLRQLCgrekqBfFyJfUFDwDgakpDLuh6uGoL2e2fFmnAoVhMwDubcaEavtxO+B78geMM4RjZhkxp8gSuIdV274cz/uGnpTecEu0p+zkcbVUTL1zKd/gYhzzINw+i60i8iI9CLa4lklDmKUqgi7E3SI+lB+RnNO1nM3PV4ajZ1zdqYxQ8TrYi+QeYj8gJdMt7hmFztOehkOg6yTJml12t1qUYAID/mL3fRQkPGB9KrkskuQd6oc0Zwg5LFLH+UMf9RNVX1uDhMX/KPc0rzKKntHHD3pC4rhWOWIcvdVHuyokyT21BPp12/59JSayGO1uqqVYWrei1okCRVwTgsxRF/GisyP4VTQhog9Gd+V29b2mnUXWtbpzonM32h33nWLffgj77f3vu/ddvd9t6v5aSHQph0p/jnacrUYqOp7TsrvvxT5jXrCL3klE/vkq6Cg4C0DxpNC5AsKCt6hCILi+oEI0hJI0jIlL0m0QehhjlENZGAspuEwx5UG1hznZJG+6/HsHQfTntCQNZFx31V3S/3DXWTQwzWcXHr4iuQ6GYZcCk7WcstZYZLEQ1CHTkhF6EToIdrbW5zUwqkvIQe+ubHlO+vDHch4z9bWN0TWeYl0y91dPEakfMAOvMy8eDrkpBiSqtJGJKXdnp8sGshnEPUg8YjAQOJn3bim/ChEPyge8HJOIHv9p0xjj4PJK+qAtPHbbHId8UR9EkahPP6pcnv5p04h55D0WHgg924uTuM78NXTh2meVZ8uhkIMkZfI/zRNz5OnEdhbBjB7XYMypKlSeap2xeUVQs+izdslLyBIcbuHWvBA1NvtObv9jlvt/R+83z74kffa/R++yw4fm7eFxZZaU0/pIxPvqxePEIl+LYeUx5o4kog+iwR/P+Kq/BYUFLyVwJhSiHxBQcE7FIwvUk7mK+wZchiaaizrqmsGSf5jFwEZzWJEQ0eGGvlwv6p0EGZROU/aibyspkm7pf5jE7aMi2EO+9gtRZiC4wtF2vAkBDEkvGxFkLlGBhoiX89bn11jkc9diGdFRF314sjFzc0df0GUU1e2ZEZO3UVe/KjGOAGGF0VNaUBgCetHMoroUu5IC6IZohrYkyeuUYASUQ6cvLyqB/KL/8xnlj8XGakD6mEw5EjGKWLOiMAen4zEB+FkMgMjxEXIW4uFDuaqbr0dEKsmu2p9Q1pZFuTJUSxM/MmC6mI0iJ3+OomnrIRrInvuBdH9Uvo8GUAcBUQZp4vAvQg7z0cU5QAoHXbjncizMEGMam4yd/o8CunmyYsqYqi6Qp6+O9+2pZUlO3XTEfv4H/uIve9Dd9t777/HDh3u2lxT9SkyTxao654WK7zjoNrzMnmqLBz97nnFuF1BQcFbE4wFhcgXFBS8YxE7jnXUiYnMMME94HpqV/Gy4DNujUWqgwDd4r9ImOLn657ue094kb4JsRRkjpEy3YEs5kQcRdSc5LriJJTdSkyFjxmJqIpzoW+KoLu8udTm5qZti6APeyKm272JLHrPj2KEqG+7GdIeL5MiKkLKkPA4L32sMbolIt5UJZA+43UQ3yTzLGQq0l2RwPqYTvkVi/KPGIeIb7MiiypWNS1UZY5waUf6mRb5mVh7feB3Gh6SC4nGDnEjzxdpUhiZsAeRrymB94iklCsn6uzC8/XWXPBA5EcD1a/qCHEar49KEZ77QJkiH8olCy/io8Hoz/NBYo7Ia6RZ14V0qttNwGIkRH1IFz+Zf+qG9L38zYZ/CXYw6PnCZzTmHP2BLR5qW+fw2D7ysffaj33iB+3+991jN9x0WER/zoajng3HQ4XlflPP3D/FT/Y9K6QnFZVVUFDwFgVjWyHyBQUF71hcRUP2Je4JzDPuSWSSdEMuNW4FcQ2SdXUiuIjIVSQe58lIV8WTRJ7oORoxxEpCPj13gIl7MIqvhLKTHi+S9mxjfcuPY8yddF7AZHedM9Uh8S7q4qS95yLy7Mxjlzv4pE0afMDIP6hEPpxzQg4jL55HnxCCDEMavdzk28sfKsdxVJDXqAyuOTJxtDuQXYiGRLxRpTnZTOKVCreIw/O5C1GWqvgwXiCt6OmPHfdWZTeWGfjOtQLhlnHn/VKQKj7S07WyBolHNGgiMsTTDCkIPC/s4odwgYiDeqA8WX5deVnqRF7/nWjvxbSs7hF43GlXBwlF/eOe9yjbCe2DF30HA47YFDkXee92217vOzvbNtdWG+ru2PLRjt162w320e//gH38Rz/qp9t05hs2GO+orhQvbVSRk2dEdzIryum+uSooKHjrgPGkEPmCgoI/MlTDw4F4uTEidiVjBxa/qYg3RBsqMQf9Iq7QUzEOBfEjH4iKxC5rjE9B/oK8YiYu4iXfeIdchXhJponuZA5nXQ8Vj5Nj2YOIK2TD2fF1ki6izSf+2RnnqEbEWq5cueIkfWOjJz+7Tsohm/5yqQg8u+qcnoLOUwfI+CgXASiZyWTLd9PJUxDPyGfkH2IY4ijkLZX+O4kmHMQ5yuEBEsRXlWcyjlfXCdxFCyt57IqJO6KeAHqKw+wPSDx5ZgEwDYPZ0yQFEWVS8ixIxz1JaSp/IVYFIagrZYf6cjKsuqXuWfhMnk7oHlAuG6tOdY/QI13aWyy4/N7LiqckVdYcnq2qKjBPd+Uxp8fwQDxu59ZVoD2Qg0h2eFB6HlUmEMqd9/jDU1yP54a229YCcLxt8wttO3nqiL3vA++yn/rMJ+3D3/cea3Y0F7d5YtJTQcbW0SKgP4jTeFp8hGtYZOQLCt7qYCwsRL6goOBtC4aX3NXN6ymp51rjjMhs+oF4J/HHb4h7BKGPcDEw4h83P+9cI1idREHAXInM8XGdXSfPGT5klyFTsWs65y9N5kkvSRg3K5n0K5evaFyEkCOzjuLjRnyxdEP+kEsnbQifR+n59/zAM5UnJ5aIw4jsOsF0b5FHyNzu7kBkDH9VHVEE/nmEXKADd5AWup8EM72U9/Q3hcdX6Wmuw638a6NXh02Qr/0Q6UGSs1wRxzQf6Kpf7q90Typs4j+Vg43uEXWEmaD54i1PMfhiKyfyUOfcG0h8iCwhCz/0sH7oT5VklFP1SL4yRW8XU0SZFYAwmKvAV9dfhHd7d3LPjj1lnBD08E+eAqEH0ab86Q+lTOFV5Lw33lEVhj0vxS4fWrD73n2H/fRnPmGf/GM/aJ1FkfWW2tloy9rdlvy0/KkEbYoz+hGvKigoeOuCcakQ+YKCgrctIFyQwSSEUxIEIPn8F7ET2YZYA8ad2KUNEZPcqU7C6ARc9kGWsIO0QzorERh2iiF5suMrn+iMZ0Oxbkj46pXLdu78eVtd3bCtTewGTswh6/7SKLvuG0HsPV8ilUH6K5LuOnmNtMkHaSKH7YSc/OiHPWQ0SDtEHQWlq8rCySPGy6Ihox5l1OUekA5KqNxiXJ7GS3yJcAscZN4DRR153d9PEO6DESQcZJ0EVFv+f5cd+SraILMg/KI0xekaDyn3TxgIPHLxo8k7A/6EQyTe3XhaMmShp5jk319iVSKhVCe69/6Tmfs+SVbwl109XaC0qrxlftKceUqQbiL9+UJsEnmk5yFkNa3LaVp+52ku6LL09zMau9bqdkJUiNWf2kSjNbL3feg++8zPfNI+9sPvsxtvOap87lhvsGmtdsv7BHUQ7X2ax4KCgrceGAsKkS8oKHjbggGMIYZxBT0JK9cxxkAGsavEGCBETn0Y8CpyJ+XkGKKkAKGC5Ocn9vlBAiHqa2sbdvnSFZdJv3zxsusXL14UcV8VMdxxoj7y89JN18iixweUADv4nN1N3iCOHrPS8hdZnbRyHQok0cWfgyKoHBQF1e3Me3h8IN8cv8ovnudII59QoMI+45/u+BJn2ld2incXsRbpGT7rF6BfNY77AofwuCt8VbcHIf2CPfFUoGgpKpOYiKu4vcom4zRo+kNXXvyLpuTJvXt+2I3naM1+n914zrzn+EzNTU7yqfMQUSIQC63JAkqJeDZqRH7vQoRESK0y+39+0hUwy1Bpjnq5EnvsvHBS1YogizmtK49d9tN7h4YiyE6vb+1u1wZOzBvWne/adm/NGu2h3XTbcfv0537MfvwnPmZ333eLWknPX4Kda875bjz3ti4aVFBQ8NYD/b4Q+YKCgj8y7Edk6ni5MSLEWILw5pgCYQk7ZMRjRzZ3vUkuCTPvIS4sLPluZWMuTlThiEV2zdk9h6Cvra6LoK/ZmTNn7dzZcyLwqy7DzsunkDz8IksMUScPonueduS74SSeFzZhVeSL/JI+JIuyc4QhpFABPE+uZE9ciAU12wqHNfmu1YWHqarOiXy1c0qcWJM+iuspycNeyqsn7KL+Q03vRaUrTr4sS2pJZCeqIuceP5E6Mr7atfPAvA5M0+FeRDwg45nqcT76XiIful9XJHOS2iSZ9CsLvqxa5SN2mse+gGIHnt34ifL7SbwolRuCrvZCXE3lkXtGvtihj6yQ2CTBgBzCJnS8xeIKp2n91ssf5un1tC4D7pJWU28z4KlBeuN+RDx4Z9GIGrIwEZpt2v5Iv54uBnboWMf+2E993D77Mz9u972HD0jxfYBta3fURv2pR0FBwVsZ9PVC5AsKCv7IUCc1++HlxghOcuFT8xBCxhYn00mYRc77OxpnRDohchB5RGpQEDxI3dkz50XY+Topp8Fsapw6bxcuXJwoF0kg3orAzUHKnTIFOfSXHaW7m8zhEgSVdNj9hda5W1UW4nOSJbsof9jj7qQ8y6wExsi4i6U5UcO+qi5IPdfENbGugrk/d1eaIqX8wt61SifDlV/HlGhixjqu0r3ut8onJtmlPcGzPOjYOxeeQaaDdi0iTw54mRUiH+XEPsNKr+Lxhwpu4F9lh18WT+RTOiSeRVeck88XaXf8aMneDifU8HSEhRhRRFuJyCDxEVeWl3udC0LyUM9/Ev/Ifdx3/Lo12anymzp+Qk0xKbpAuqyj3NckTBW7rjFFObFNd9lXizruO98Y8KcLVcScgsRDlnaHpy1D64837dSNR+wTn/qY/cIXPmP3vftWkfxtG45VP4Md71sFBQVvXTAGFCJfUFDwtgXjCGIASeQZblBDRFsGuzbfXrGhdOTRObJxfX3D1lY37NKlK7Z6ZcNeeumsra6u+64sBI9deNgTJBziR9xOiDVWuaw0e+4wISd7EOUgdvjh58NdDHl+VGLIqcfAGmd2w/fimnFwQr+qMBA3KFjEY9ZSPjws5Kyyi/hDBWnDnE5KT1Yexn/I9Mc4i10d+N1DRIX0E5rIM18PVcxV9gKRSfmZhsUcdU+8eMaPrvfIee/F1N+1Ud+RJ38oTwfmLd1TqtxnwT1DnIYFGS8Zc+JPiNIgWsPLrTzJiRdfvVxS7MizA8/5+exeO4jek4i0s61N6tTZeubFG4e8Q+RD5//V9TCJtEIVRxUlcMmuCtMiYhkOk0XMBNM8cd852tTrRreKNsT9GLE44r7QNudGNtzdthM3HLKf+PSP2Gc+92N293032cISH+PaJjaPq6Cg4K0J+nsh8gUFBS+DZAuvtr9mOPQM+3JxZJg66mFkTiLJT0SNMcVPGvETZiBtA7tyZdVWL2/YlYubIuybIuxn7MyZM07UXcSCj/34y40iLArX7c6LtHdd7AI59k6n67v9MXqRpv7SLAVF9gFURBsRG9y49mMXdeFmeC5f5txVOoSqxjvyG+7Ku/w2W1MZbK6TJEY6IdIR7rJye+KK+JI0JsaQb9l7GOoHBqf64jpRDckTHaR7huVSsesf8ibKTy2ZXNi4D8VRN4dyXwodZFERVH6wrnQhwsZioJ6XuhlM6wMyGmlzCZGn/MQ4CVO1DdIHvnsuog6RZzG3tbHtLx8jSsMCL0m8BycsdaUfH3xqtZmnQrQnFm5RN/glT/V8TQh1ROSKL/rC76flSb2OGbsaM8fE/UQPsapKuRfywr3VRXU9yUtVx/zn1JkOR0nuqn+MhpOnVxxPykJzMB7a/GLL1rcu2qHjXfv0Zz9un/nZT9o9IvO8FNtoKV7yFFFHpBOkZer7YU+AgoKCNxj090LkCwoKroHZSfrV9FkNKE12xwcyi/q6nLHIq8hTvNwZJDwQYhQeRknwURv8wqEIByGDgENsW82Ok3ZeVCT4+tqmv3x66aLUpct2/vwFu3D+kq3JfrDD8Y8QfURkoiwxJEX87Lg7F9I/0mJMCgXB1KBYvSwJyFfYhxlQBjZu62PZhFyLALELypdNQTUUTvyiY5dphqXIV9pxXVV/Etg9fr3OUuSkgoz1ay9TZZZD6JQ186J4D4Jy52XzuqlUxA3RJT9xakumN003/JC/ESelZCEE/KTCz6i6/5mf1BOkwb0DzBuE8zajgpF1PgI12QFXUPyzo47olJ8sJKc4LYiPPnHs55bmoaHIu0fhJJ525W0Dcus78dE2gVLzhZovCLz8YZ/1kebIk+zkj3qjeLHrzUIu87e3bFPU7KmWOqKaal7SQnVI+TzOME/rH6Q58yN3+iA6T5R4d0A6T4k2ttdsaaVj28NVWzrUtJ/46R+xT3/ux+39H77X5tp96w235LdhCwsLfs48/Zkz59GjmqKce8rhIF94qOeroKDgjQR9uxD5goKCA5ATc32Cps++0n4rEmNDa7QgECHiASGK00GIc853CBkLgpAmWYtjJf2kl10RqyYn03DU48BlmzfWtvylU/Qnn3xaRF7XIvEbG9u+o+570S5SEC+bsuvqRIsUqzEHHbIGkQc5+KV9+CN85LMKVvnBJPtK5zpU5ckRdZZ21TA4Qd1+GifXoQPsVFOuh5/KUw2z8c6iHqaeZiIJ637xwM08TOU2zSsq6ijqdW++8t662bey94mbeKWIk4ULuDoPxBFp4JRpw8D9+wDsVmP2NNxa7pRH935M3A2XfY+z++Nkmq0NvnjLLjsLSgLJn8KRRr53AJF3kCj5k9tsHjxdWaQKd9VPBIx8Kl+juelB9FeX79rg3vtNmICyV7oUv7BLs648Xez8UhpPLMJ1Ihqmsjf8WE71NS1cdgbbtrTctf5ow4ZzW3bL7SftYz/8IfuUCP39H75L5F4kf3tLi6GeE3ivb+WLpHLx7YsWEnRgoi70U//1/BQUFLwpoM8XIl9QUHAAcmqeTtEB+u0r6bu7NtREn2dRx1Cw63K7hOd6cl61E292WPVPxKTd7linvWCXLq3ZxvqWXbx4yXfaeTn1zEtnpc7Z6uU1azX5aI0onfgE5L3VaGt8QWY+ZIPZcc4d2/p4A4FlHEIMpxqi3B01JfLkMewSaQ4tSBzmLGMd9XAHIcLvTWOSH/HJaXp746rn+bUgw1FW4kpVB7QPzKZA2FD1JyrhaxIXZF5WJJPx1uMnfF5N9Mq9XqZ4irKXzMdTgpHS0KINsxN6Oepe4ReCSnuArG9t7tjm5rbLx/MEZ3uz52JVc3NaHEL2yb6Hg+jGvU/xKHbi8UDa+TQn8hZm2hXzGH6T2APPBf8Qq9JCFtKbbqkn6mWdRRXC9fAV/yMOmZVvyHmaQcSXKvy6WI6CYMMTLb+zqht25TvzCyLoO1ps72rR0ZfVjg13t+zkDYfth3/so/bZz/+4vev+u6zdmZO/bVtYbPsRlf1B3+bn532RTMzQds+vLzxQIfJUduQLCt5c0OcLkS8oKLgGcmKexSvpu3PWbMV51CNkGTTJtxCZiSneyZGLzTgJb4mEd8SbRL62enZFJH1jfdse+t6j9uILZ+3ZZ59zuXeIfqvV8WMlIexIbvgIwxdARRogl7nzGLuEIur6MdbUSSvXsfsf5aiGKb+eDktBIN00tazM0zrxMJNN3CS2iWm4gxBp7s0HwI48pxmke+qUoR4GzF7Pop4eOv5TJTxt/MhqtgQZFkzDRDxgb1xTu6tQxSMK7Pp+4MNM3FOCcy9Iu9nUtRrNmBNYPIt1Io9fPpQVYjM8pYHIb2/taP7pW3+H9yLURjiWVO2F+AmX5fVFnGIhPn/3oVpAxM5zll1uuuZeIzYT5fUVgftBd39zcheRl6v7eU2o2lWAtCudPMtEtMp12FWIpxJcT/25q/vVryLxXPFeCE9EtKSW1cBa82b94aaNdrft9M3H7BM/+UN+POX977/HOl2OA91SmQYu+sbaJkTP4umX3wwvLR2aJybS/J546gUFBW8CGGsKkS8oKHgZ0IW9G8/g5fovpKsjssTEztGPDDKjyS44hMPJ+FhEYNQwPp50/txle+rJ5+yJx5+W+aKtr0HCesYJMryEyk495MCP1NMfL6kGh4qFwVT+vulpWqMvpyCAOcglIYS0IdrD7nE1TE3GJL/23cW9mI5Z4RbliLixy3j24tr1NI3zalBH6Z56ppFpJ2bT5nrv05CIox5fPa66nyS0FHOawhSV1z2o20VcxMnNyevAJM+k77+pe90f8Pci8mnNhMgj4y2SLCLvacwQeZ7Q8LEndt4h8jzR2d7ell2cZASJjXan9Ku2AyDyxM8V8QWRlxnGOmkLUSZeguUFUmy9jO6OG/ck/MWJRaHcZqZsLwd8w8nrobw9JDmOJCuQd0h1mOM/bSe+o6CJOOwU1kvox+Hw0ivzcUv9qiXyrjLN9WN3frcvfj6wG28/bh//8R+wz/3Mp+zue2+y3mBVi/OxLS0v+ilQrfaC8kAaLWWFOFVeXnDOD5FlXgsKCt4UMGYVIl9QUPAKsIc1vEKw48lAA7EWfRDPGI95OZFd9baLxQyHu7a10bdzZy/b00++YI89+rQ999xLLsus4cmThCf5S4iVrDwEi69tMng5wW+03Dz5+BOEHoVYQ4MMTIk8YAwCkNUUjUjUxyQIGru/LwfC5M551lHGU4u6Zje1xIz9fm7Y1UV79vMzi1m3uX0WI2A2rtl0US5ionrEZ90/XsN/2CX2y5+LwNSugYfEr/7q8vF7w6U9/yvCLd3zFbI1sqMtVWRZ1xDXkIsfa67hzPhR7MhLISfPC9L+9Meqj3LJHIReiVRJ+1MIgfj8XY7YiPd0NJthcvNoPHAyz1dQ086fAHlGw5/bQ2oxTcpTJSRQlvr1VVB8+aJs1m2QdUpab5fhho5L/brRaCvRWJRlU8CXE2zZ82RiOByKnLeMtW9/2JNZ9dLWYmi0bdbu27FTy/7BqD/+xc/YiVOLNhxv2vxCRzp5Y5HFwir6ntcBJx0ZO/LRdgoKCt48MDYUIl9QUPAKQVe+BvHYA6cOUg2Rbgg4p4PEZ+Ih8SNOndkZ2LPPvGjPPP2CPfLwk/bSixdsa7MvdgdJ7zox7/V2rNNmx7DjJIY4UGQDMpbEK1KrSA67ydjrD5GBODkliHsOdDnYzY5B9WsnZxNiNovwl3FMifw0PPaIYMymkaiGRsf+frALVXevh5vF3njqxPLVgXiIifEaGpi7vVl3ZAF9v3KDyONUZTjgm7RAaUzsau5ThEcWZThxf8kHBBG/7Pi6iIv0iJT6FgEVgeelaD72xBOdMPedsEc8WhTOMQfFghJSG/FFPWOm3P6+hr80S/6qenSyrjbI7vVuyOjLk360MblVOuA/13ElMxG9ShBzxuc1wH2YRJPtLurJd9s9Q3FN32vM8UGnCDNxcbPqUf4RrelpMUzeIAOUgCSIdrCrOmtqwWJbduc9N9oX/8Tn7FM/8YO2cqTju/Kd+bbtaE4nfrUEj53bQBz85z5xjwoKCt480OcLkS8oKHiFSAaR+izq/RlzDCoQeUQkOK+9LYLOLvOZF8/ZU08+a9/51vfs0sU1u3JlXb7btjC/rPGh40QfEZyOf1IeYjVNE/JCvMgvszPvKWksmY4nkS67me1Oy4Yaa7gm3CSsFMjrRMYRftjJx3JveZ3Teap704VkRji/FDKOqV+Q6aHPus3CjwpUWnX3SGMaB5gNH9f423+cPShcHbgwXlN8J9CV30wfNSWS03gy7qy/IMG1cJVXfKXfg0C6vBCNNz/5SBGG3LrSVsb83YvwKRUn0bBA3NzgpJqBra1u+guvwwH+VI/y4wtA/CpbPOVRQ3G3eHE0yow4GG2OU1dI258kOSlVmSbfBlBic6LaqmP/uBILRif6kT9KGGWNcr9aRAj9z6p1C8oQOqBOpgg3yhiQPseOfPQRwrv4kJvR51z8iG8meP3ylEJ2ueC2Bs+0erZ0qO3nzN/7rlvsz/35L9mP/Oj3WXueF9m3rdWBrlPOyA/hM28giHyUpKCg4I0HY2Ih8gUFBa8QOSFPJ2b6Mf0ZwhU7pwwiIgEiCpiRgmCQGYgwcJRju7Vg33vwUfvNf/27trM1EIlfd+LeqGR5IfwhzqGfwoaIdwxMe8eLijJgHxYVpnnzWJSX10cj9gudKdZT3s+OsEFiZ8e6alg8EFP/6NOws/HMXoNp3NyPSP+VYDZPkxzI+iAiH4h6riPdIMCgHgaXJPPEmfEyN4DZ64hKdlWgKqiu44lJxCv/4tEuqrXZs42NLf96K0eTIlLj71QoPGSVGCDymL1cChttNtKExLNY8MWjE3niVzoi7i6uxT1FfMRJvAg94jNuJr9kFiUoo3xFlQSyTKkn6vUC6vUBMKfbBE7CQbrpSlr9HkQcPL3oyI17p/JW8YZYjQJ4fYbyesgTbTDzXoLKO9jdsWZbZecYzbm+/bBI/Od/8aftYz/8QWt1KfuOFCJGHlT1psWBiuwXxFh9GbigoODNAX29EPmCgoJXiJyQpxNz7GhjqkhBRQ6CJM1Zb2fL3dk4vXJ5wx749sP2zW981zbW+7a0eNhFaZoi8UlCUlQC2W4fH3y3NAarup55yKv98uauHu/U1xuHjHNWD8SwRxn25j9RDYsvizo52w+z8c6ifizmfmkmWd4PhMQdiscVaRFHKPdSw9XlQ7VafMwryHbqBJ1TvjKKLEPmZfY6IP9+KTdPnGUaO/LOGmXFSTW7mmOGvhufRJ4vuQ6HItkj7gXkHUIL46zaqMdHrJRNaYrwez6lgshH/dMmd0XaXYRGJB4zBN6JPbvxTu4jX+E/4PbCy90n6gXs9Tcl+IGpm5NxIdzDvKeteDDuXFv2sWDxMvs9nIYnPTc52ddiuqb7UwZeWm2wgNF83UCcZs5+9BMftV//t79kt95x3FrzA+sN16zRwi/HyY6t21k0HoCQpu4KkZNCQUHBmwD6cCHyBQUFrxA5IU8nZnq3EwOftCH1QRRkEwOMCBsiNV/+va/a177yLbt0ccNazUVrN5dsfXXLFhaWJn5Fo2SE+GhscAIkO16kQ6+QQ0b4D6ITVtM8JbAJf9PwrxbV8FVDPa7MdwyeV2NK5EH43S/OwP72ESbDvhxm/dXJ8H7xH5QXQEwQ31oRHBkEPURrAhkXeprJD3lI5W6VPYACx2Jwb5i4nubdiaWcUYTETb7cHzZsfNPOIO+QeI4uhdRvb+64G/5IB9l4b6tSEHqIe+REsZGc/JFP5qeIuyLyLjajMrhITZ3Ex8IzSbyXThFyBShLxD9FlhPUzSDLDryMVT0FpubpPUm7vamEu+yclGeZ1ZfUPzNH/PfoKzv1Vl3gp1KKhNNrut227fAxqE7L+sNtW1hu2s/8/CftV/7ML9rxG+d1a7as0R5aqz1nW9s9m+8u2fbOKER2xnGyUEFBwZsDxohC5AsKCl4hckJO3amA+nHs9sUJK0EaEGcYDIZ25dJle/C737OvfuWbNuibLS0c9t340bDh8vAaDnzgCdKiAaiBDrmCSBF7vKwXwwgDFOnG4LUXmae9qIafNxB7052N/up8zZKxKQ7KW90+ja9mrKz73S+Jl6uTDM//KdGdxdW2GW09/oxrQuIrBSa+qqcGpAUyTOxm40vXtQViZWBy8XjZOWcneFskEgKP2t7u+1dde9u8yBlx1ok88UB2PS9SrlVEHrvMr6dHTlxGXm1SxB0CT1v101kQHWHnWoHxTaRxLnuE9IUQ9hUmZa90gLl+PcXshDw1k/dA3b0Ccbm73CDvvjPPU680Z57whPibrvzJA/YhUx9mGbVwabWbNhiyIz9ni0vzLi/fXRzbv/vv/xn7qc/+kB07tWA7g1XrzDfkb+gv0G6p3uNoWC12IjMFBQVvAhgj3mwiP92uKSgoeMfBBwyRLE4AgZQj696Ya/uxf88/+5L9//75b9rXvvJdEY95m+8s2/bWQAR+0ZaXl0X0+xqAONNbA5G4Ax+Lajcb1tYFi32UjyBKAhLhR/0F33C19xrz1QoidS1F/l+dosxTBVEPss7gOVWK2hVhwGw8B9mB2WtwENlL+7rb1K6ycEoWKuym15DgeLeBcKH2s6uHCRVgQybUzK57pdIOzJbV3YmcP6VXh4f3YNO0Er67zE86L6v6wlFEky+3ckINhJ5jSSH3RI97ysNHfDHZZb4yr6gpwh8v1MbTIeJicckGlFxE4PkoEqJLrtRuuZ4jnT1p7cXsfd2vLdbtgLJwlUr4y6uzbjX3bJ++CImVSpTV3Si77o8vQhCBQY+nDJSPyBCNGvR63ifJ+fr6unXb875A+if/6J/b9777hI0GLRsP29bnABstGKhrP5e+Oue/oKDg7Y0YiQoKCt6RCALHZB3ECkJ/6dIVe/ihR+3Lv/cVO39u1Xpbch+3fUeel+HC39Af2bsYzdxYk79iYCd+ZsRwYswuve/UT0kyOsQj7fZXRHBtIpHkaX+F+7VVEJW96mr7g0E6ibp5L6l8ZagT0lRByqcke1ZN/e1jp3tbJ5l1cyiu40x2zKncbi5UcEf51VSQdiiu3a+USj4Ji3nPtcK6quwivWm6yqaTeL7aykef8guu7MZT9mkYqSrN/ZBlTgVE92WmPqKNQm65RbStJPBxLR2z8oXFpH721NVelfVYx6wfr4Oq7KH2ApvZBdBeRD9AR0VZauXEiyLRncZV/3niILOrECXiIH3KCSmfV38dq9/2+7zfsmKPP/a0/eN/+C/skYeesWZjybqdQ8qPiP8gFjuIIRUUFLz9sf+oWVBQ8DZHkAs+6sSuKApxmnPnzovEP2IPP/yIPfPMC7a9ObaV5RPyt6DJvmOLi8siBSORgR2XqZ2bG4oosAMo0sgTfacXKKcpbs/LdqhGEz9xzZcj4+SQinDsp0RNXje8mMrPAQpe6Nywug5ShBIpQq9IYepgPzuwn/0suZvFXmJ9tb98soHCb91cv66rdEMdRPYhz8Ph0M25G5+78xz1iDv2QZyjrVAs1GS3X7cHHnqV/eR6ml4o1arirKudnZ5/7GlrMz76BInHHjGveHFT5dDCYSpSM61TMFu2et2HW7QjvMfO+5TAy0f1wyTIMuttrhn3hYUKP9JH1c0omihkfdYPv3whdS+wU/ro+7pPy+dlVBlYkISKMgEvm7fT6qf+4h9zwk7m3KVnwc0RsP7xrfFAfXleZH7gi7zdccN+/8vfsH/6T/6lPf/sBXH+rtLoKIxCyn98TG1anwUFBW9PFBn5goJ3FHJiDiLhZ8SLU+/s9O3ihSv25BPP2uOPP2kXLlyy8aBhnSZy8A31fRF35GcEyNHCwoLbNZ0UVaTD3UQmJmRDhKIiUaDux9N3s2sVKo8JJ3OV2hd7Au8PCPoeEF9lFCK/1cUev3VP0/Ilsox1e6ymZU936uzq8Ans0y+YDY9ec77K7+z1HnA5Y5dhgnQHAa7bo4CTZhnxl6j7SQVdrN9X1PSauIOAUgdycp143V9VL5D59bVNW1/fsp3tgdoj9i25cmLOrrW0QmyKXBPGY6jqzPPui4NYdJAAbtzGyAuLsYECsFgUkdetgOQiF+9u8sgpS2LrRBoKj1KR1m6I0NfKmKiyMpkHUb4AkLfMGwr3vZjGc1XT3AcRHybIOPHz0adYZHj+yLv0ADXKC68Q8FhI4Js+SkTb21v+RdcUc9sZbFuzY3byhiP2K3/2T9qP/8QP2aFjWth3BnJb8ydunFPPMmWKaf734hUUpqCg4CrQl8vLrgUFBQdDhIwu7KRafReZ3E5Hs7f4DLLIbc3knA//3DMv2QPfecheeF79fGeo6VokagRR4FH7wMMy2HCdJMV3OEVeQH6qH0R6UhXRyOs6cqeXeKAfmK8eT3RNuH2IPOEoE2MRjIiwuQM9HIZIANek6/EqjsgD6USePepauqFXeYeEKl5krLFL9/TrUQme/xrpjXxFmmEfZHSSj0mYelxBRrHP8CiAnzQDzPhJ/+y4kk6WFWIabhGHj9NV2Drq8QOuU00RecSqbp/+8p7XwwWZzXse5Jo88LRnWjYP5HocK8lue0tmTq4Z+5dd5VV+qo8+VUQeZLmJJ+wUv+531ANlibzsyh/y4jwBMp4I+RpU4ditdnly+ZR3X2uonLQDLy+6HCC7xDUnD7heDdz3w7ROwJAFRuU3yj51T3Peg1m4re5juFOncboPZvohT9EiDnJNXXC/qH/anXTZ8N5K5L9KS5qXlXuka+pi6fC83fPu2+zXfv2L9v4P32nzK7oH4yvWmeeeMA6QNkHUzgjndVb1r7hRYVFLxxMSol4LCgoOAv27EPmCgoIDQeeF1DVaDd/ZhPR4H2bHU5M9J4S89MJZe/zRZ+xZkXk+ic/JF61G2ydvtiSHw/gEfIhtBJHnOskjkI3rALtUTrQru4SbYVFKaTqGhB7hUh9bWwNcmEOlf3QUxJX8gMwPCpA2eQ+/kA5sK7OnwWXkI8JIVQQkAJGfEpWMO8of4UnD86TyMCYm0cw0U4Qk80j49JPXdVUnqnKVTlxR3nr58Ice9yREbNBBpD1VdXCdfjO+ur805zX3O/KyF5mPjCPLAyZxSQ36AxHznu3s7PgLrOQbsR3MyMErBSeK47HqT+svPgjFLnAegxrEVb7IU21nONMY+iIz6oL64iZ7XqQjJ95oKtIk8oifuBy5/Cm4k0xvh8QrVRUBsRiHtwUWQujy6mmASDvCziAJrPxiimqZ+nN7qfr9PxByalJO6ZQ3FmdBpLkvcW+yXrhnFYlPs+JGPIb8ZxlC3Ef3rArT6XZtq7cuMt+2z33+U/bZn/9Re/f7b7HB7hUbjHrWbCGK4yE9PUJHP5KN5y3zj15XQmQ9DAUFBfuCflSIfEFBwT6oJtNGteutSbipyX3sBFCuIxGm/tgef+wpe+Kxp+35Z8/YzjZytCIIc21N2pxaEbvu9HWPqiKKOdBwPYKQ+HxepVelyzUK8pHYM144oZgOWqEgImEfSMK6l/RkPOjkgfJlPJHmlAi3KlnncPNQnjZm8oYsNP4jzDRchhlq4YMO8MN15In8QDyn7tij8IcddTceswiK61abdxFiYZMg/yh2nd2cstluryVVC+Itvc27DOzCTsNP/U3DzNrhP+sNpFvdHR2kXkfu7CfST9plWRPYpwLw2p3tbdva2vInO8hf5wk1vd7APzI26MeHoHo7IzfHrjyn1gRB97j4436pjXAZ9SyDt68qfTmwM89iFfNcU/e/A+uFvNMHdJ/9Q1ByU1PWf/1o00FqSQNVK43SI6pp+5uUiwiE6nJfhP+pX5BxpKKPzdY/9q6rbLr1nkv+Yx39KfId8Wbeaa9hF/buQ/eX/yDiTCKf4ZoiENu9TRH3Lbv3PbfYz/6iyPzPfcKOnuxab7Slepou9lhMESbyjilyNgVppBLIVhoKCgr2BX2rEPmCguse1cS5B9UUqomcLuy7wiJR7ZYIoUj66pU134l/6HuP2YvPn7Htjb51Oou+K6ourkm75aSBPk6f97iqQSYHGh8H9pDszEf4YQJPEhPXUwSBijhBOqNnGhknXpJ4hp+6e1wD/ACug+iNWMd4eLwEKQ13zJSLkOgQcnbv+ST/dIeXsEF6k0BjjwoiFXWQqk6OId6tNtfsCsdAjUhTiCdNyTT+0pzlA2GncEoWMlZ3z7wB4svruj1+UbnQQBHHQajHjarfc5Bxc11Pj3rO/Oc1aUb98+SHpyJDJ/EKLX8sLNipx071PoDEj2xrs+dqe3vgcvKbm1v+8uu2dAg9O/uI5xCHt6ldpSkdO79HUrTvke5hlpmXsa2hhZRUyMXzZVc1cN+ZVyaoE+UvilOVU+3CCavIflXK+C9PWe4E6VLGbOOV15o/1VXlnvUIMi7UhJjPunv1k5cqZ7vRDyNqbKIeOEWqfp3tMvLEcbCcLAVos0Buikutys2cL99daNtwd9vm2gP70EfvtV/84mfs45/8Pmt0dA9N9af6Ih9gutit0suieux5gS4lq0y1oKBgf/hYVYh8QcE7GdnHJjPmDPazn9oxn9ODIQYui6wJHNn4p5981h59+HG7cP6yra9uqqM3rdPmBVZ2kNkJ7lQkIwhaYjqRB9mcEvkkfq65H7ylHG9dJYJwEEBK1jWnCSDVlCHHmiAze+NCD+IYdphDibiNEK3BU4gmAI+rIp6MZZ64AHEOpyTO5ufl80EdJ+bV+fi4tVgQVYR96j/Kgxk33w0V0yHeDEeaQf7CDnMCN1TGgcodW9R+wD7jzPAJ3FJ2vK7S36zfBPaZL/IA0m/qmR7AT8abdR/htZCojpGc5i9EjSDbI5HIRqMtnR34ofVE7hHjGA13XfSmt9OPF2C3+FDUupTMssM9jsBkHkJIBDMNnZ36eLqCGFmrI6Ivgro7F2QUmfnxrswuCKaEvMyhsixY6UomKcrEr3Jzv26c3o+spyDOgal/zHLzqMI/11EP+Ik2GW7pjodpfuIdjcredSlPMsKEtcxa2KATlxNslOqkxdusTtxjgeKp6Do/LkV9dbpt64+2bDy3YytH2vaJT/2g/elf+6LdetcpRav600KILPKCMP0RTMuLQxWv/498pu5JFxQUHAj6bCHyBQXvaGQfywmyjr2T5n6g+9JnO5154/jI1dUNe+ap5+zRR56wF557SaTIXMSmJTc/glKkKib6OePLri0RevIQw0AQsWpIcECJMn2GgxyIQkF0pn4B7nWVfj0NSE219RfuIbpCmpQBM2pKnkLsh2sICWaQxJJ8cfSek2IRF/R2p+07402Rcq673a7rkHWIOuIvfAwniTcknB31uJ4S7FSZlyjDbFnDT5ijrFkGQJwsBIgDt3q5Qon4Vy8aptss8kXkrIesz1BcT+OedQd1PVX6TaR9ou63bg+yXuLJg8iiFojslsf9oBwhKpV5oY0RBXLxIUqjclcEk7Y4GsiPSD7ny29ubDmZ39zccXIP+Seb4pe+M004z7fi4N2Kdqdp/fGWLrWYaahcfooNda/0kX1XlvZk30kzk2jofpyjjFMvcV/q2EPEK48Zp9vyr7LwuOTfdbeLexuYmlU9E9Rftg4/Ec7NFFWXES6IPKAmgsxT99F/6VbkE3ofv9iRR4RuqEFgOO5bd7FhW70rdtvtN9if+tVfsp/+7I9Ze1kkvtWXP5WVRZDq0Dm86jjSCxW7/CgwzbNbFxQUHAj6ZSHyBQXXLWKynOpXI4i0pm0R9S2RH9+Jf+RJO/PSBZGhvvGiITuaiNsgTkN3R7msschUu81n2omCeFIFIXPSNCHeMSDlQBREzV0m9ulvFowlqJChnhJSsLOzrf+Rp1TExRiEclKuBQgDITrEmKMxw15EXcQ9/TrBlHuIuDSdkBBuUi7y5uWMsmAHqZ+Wp9JZvsiMO/7CbbrLnmUNL/GuAeUiTJY1y4F5KGLPR3rQUenHNz/H8dVT6qbuVvdL+qkyj2nm67tpV9dRgDjyOsPV/VCe9JvlSmBP+uk3yz+tby1UWvOqY+o8FAunTrfjZuqea39qo6YEqaestFn00UBxs5BRPWAXu/Vjl6/f2hCZl762hoy96q+ntsNLshBlKYhssyViz/cKqm8cQNAnH0rSPSS/nvdJ25a9m8Odtu39pyr39L5SP250fVovlTvBaffePrCI+pmGwSCHXdKPOKbuVVxy0z9lAUt3ECo3Yq78Ik6UcYR7rb9xcs1cWzboFAd7LbT4VU80CDfUPZSVdeebtrm9avMLTfvgh++3X/v1X7L3fvhWa3b76jdErXuzG4si4GlWTwI8As8zULmrPE+sCgoK9gV9tRD5goLrGjFhHgz24Jrqu0N7/tkXXSb++efOWH9H/df40iMTvCZ0EYLcXQxSaiKx8XEYJxxOfOTXiXtF9BWYl10JU1cMGUEGIwcx0SuU4o0FQhBR/AQRnZJRUI9rYREiGIQdRZ4gf6iWCGDYtd0eos7YFKSeHUfTAiVIDPA0GCThHE7GgrB6HcoOf65SJl2/JOGpMp++u6uwEGzIchDxWIiggniPbFuLJ8SVGDspc7rXy485iTpxTtyVtpNX350Ot6xfrtMuFcAdRD5HXne5S+5lqtwzTCxk4rquJ9I/yPD1OMCkTqQA9nGNiMxQ7QtSHfel0457F6JKbVtaWg61uOL3kCdA2EM+Kb8amIvZQNq5dvKpOuEpEnFvsTu/zW79tvV2VMeyo75In3yORYQ5sUlZV5tQ3kXqkZePXfcKMtO+VfO6kHtF9FUSNX3aftQDxc42k0ouUgnM1fWue5ZB8SgM9uk/4qIuG74wwRoV9TeNI9OLHASoF/5H+hHOFclMvE3TYCEZaRGfag8Cr2sXR5IZMSXi4kkYdQBhb7bnRO579su/8gv2p379Z6y9MNDiSxE0eL9Abc7rh3tMPfLUhTxFvjKrqnnXqYaCgoKDQb8sRL6g4B2OmLSjc+/f50RWxFQgPC4eokFha2vb5ucXXDSBFwpffPGMfe/BR+2F5886ied8aMRqgnAoXhmn8dPlM714WTHlx/v9nrux251Evk4QGR8YG3wHVWbILOGT6BI2SSWK/Hbnu7a4uKj8zk8Ie7fDzi276XFiCyrCBDFNZLppl3UVhF6sRGXDjDfP2xgCnYRcxE0kbuAvSA6cnFMm8stYh+hGX4SRc/W3t/ny6LaXgzroD3pOvvGXikUKxIu4g5iLgPJEAaKoPEW9BBEkT+Q57yvmyHMsQvI+QK9wwz7rIf1gDylOd/S4Z6molyh/1l/EG/VW918HeUodPwB91j/uKMpVV9QRx01SB2tra15vGxubslOd9fHDQkThpObnl1TGlu73ogj9IVuWWlhYcjXPgq0N2WXRonolnMIPOJNeYTk+FZl5FqEQYl6Ipd1vrG/q3jFXqQ2KtFIaisGufAMSLzPtinoJqBwip+w0IzrCznN8MAo7ha/uH/c2kVU2rTt0JuGsF79SHtR3woMQk3T6dSLPYkVtNMJNw4Y/2gbh6oiwichSPDnwIHugezzHVrrumxzj3uk+SrEggMzjxgJqW/cLLC7Nq063FNfYbrrtqP27/+Gfth/4kffbyqGu2vyGIWk3GG7bUOXqdudF+ElUJdwlLsXvedA/N1yVoYKCghnQLxm/C5EvKHiHAvJUdcF9kf0QgkvfzD4JGW02RN6sbc88/bw9/NAjvhO/udHTdBv2iNX4JM/E7kmIDBhEsyK52Mie6yBy8fIkhBd30mCHG/Lr54VX4iGEScINKc8ddYj6wsK8LS0v2eLCohN1rvGXpCoGsRB5wW44HriOH8pHeYOgBKlMeJg2u4+QmmoxIZLhIhciS3yF1gm4FF+4XN9Ys83NDSeb/YGIZ2/btmSPGySUsQ6yKSevJ8pFnB4vZLzascUvojwo8ky9kAfKOj+vMi+IRHeCSGc58JeLFnT844Z9KvxRJqoFPesIPdyi7Gmu29Xbi6ppEgbglu74pywg7ephAeHq/hP1eIjD66Syo46o11zYUEecQrO5CcneErnftNUrG7a1iWjMphaayMgrLZHOZpMnLCLwnXmpjtpJV+Rei7zuotLXAkekl28gQOZ729wc0pdCnl73eaD77WfWc/90/7e2eHKku7Ubi9GmyDrvPFCUSZ3xp+pxkRF2m+tEXvU/hi1XZF4l97CB+oSLHoQcuF/CKYMT7wJWEU+Qaha63v8gwx6edNJPFVmFdEsz/ulnGSdWoWc40lABVGcpVqP/rlOHuPs7MHInSN7rXHwuLDfsR378/fbn/8Iv2y23nbJGS/3dtq3ZVr8Y9VUvhGkpl6She6MfWZ7zHXtUQUHBy4ExhDG/EPmCgncoppPyXjAZhx4Tsx+bx6Qu/yjkjhE9WLu8ad/8xrftoe89YttbfU21kKWuJvKOCCoTcfXlUZEgSBfRstsepHFORGjT+zxEuNffEfGInebYXecxfBBPdudQC/MLE3GJEKEQie92nOhCZhkyIo9M9LEzjV0OYGEfEL/wvEQZp+7kB6KI4nxyiNv2zpYvJBijNjc3bWNjw0894QVJZKjZFYagDEchCoPZyf2QF/kUv1Sc4R6EhjKxEFpcPKwFQnfypIAydFWe+fkQD8GOcvJEwcV9CFeJ5ugWWHcekj49JpK8A64JzwIhQZgkl65UP/0BO6XTgT31RMZXR6aTesaZbiiAXV7XVbrVdexn08aOeSDNGZY0Y8HDHBH2tDHF5rvwiHlx1CS76WurIvWrG3560uXLa25PkRD3ajVZcDZd7GZxcUn1pXvQ6tp8Z8EXcrwgi1w8CzYUJJ9+wJMp2gJpbW3zhECLTk4vUj36vZ4UI8qESvEbzp4P0RrlnxdidT2VoU+3vAapE2kq2VJflT8lObFzVdUF/Zb3AuiD9FfIPHWX9y7D4Le6nNgHKiLvcUa9u7lSAd171UuUk3agfi3FdwtIj6dW5KHTUXsWqaefcO/ol4PRhq0cb9iv/rlfss//8c/a/BL9vW+D8bZ1Ftq+OGPRteu78YpbvwCLl6yntCsoKNgP9E3mg0LkCwrewYCI0Q1zomby9kmZ6VJ2XDMZ0y/jEXtMoOfOXrBnn37RHnrwEbtw7oIm6wXNrfjRFD7X1uQfMuCeRjWAsIvKrjUk2cVNRMbYOY8d+l3fQYfEQmCRXz9y9GgQLIgAcuqQBJESCILv4I8HrudYQRq+YNA1Vk7cJ7udPGFAXlxkAaJe7YLviJRBztktjx31bbty5Yqtr6/LfsOJPMScMNRHkEjFqygRj+m47HUQbJ4OLCyKDKocvMi6cmjZ2pTFy8ViZEraCdMQmaQssaMecVDPXBMX5cj7gj3hsIvFxYYWAewAx8CMP4h73LMg7VEfcW8zHhD28udE6OCBPcMn0l89PuzSPv3X40s7VGK/MGDWnrpO5HUqDyPiSz5ShEQWsucJh8i1SDg7ur2dgRZeW7qfmyL2GyL2a1KrvmNv43hyRBtfFJPsqg27nH1b90tmP0cdooqcthQkmbPloy3oPmyPtRhS+lVbhpOje9ZUjsij4meXXnyUhSxy9CjdFZtrUe7oI/GSJ2bChB71goqyueLSgT/VtfRMK/zjRD0GcadsKJBt1/0qZMrQR9z6X6t/X8BndDJMwlWKrLrPqt6dxPtL7ZB5WhZtmZOq1MfVbmPxr/4qN9pmb7BpjU7fbr/7tP0Hf/XfsQ9937t1vWNbvVXrLnZ8fFAFKW7qnvyTDrmGyMd4EXaR34KCgqtBfy5EvqDgHY0kARCQmNR94tdkTNeEwEOgIfAMBvBiCPDqlVV74vEn7aXnz9vZl+i7ffnr+suX7FDO8dKg4kIUIeXYITgQVQjt4qIIU7djKyvsri86aYWQu0iIiL3Ltov0ktaUiGgK1/wdIwbEQXmVtcsdC+Qfok5akHXk1SHn7Iyzs76xATHfdHKO3vOdc5F05d2vNf7kjn0Q/oFIOGIoyNHHCSgp5rK0tORPBxDJWFpYsqXlRZEVyHgcQTm/wO56S+QNkhiiLagc06KuRbJaScDCLlXYjb3Op/694A7GR8oobiREnutIvzlwz4YHXLqVE7FAfczFPBsOAgbSvu6f6/SbureZWviDkGEzvgzD+wW602ql4Z4kPtrT2NtL3O88kUh+1N7SX+wSRznwQzulLUDkN9Z3bPWSFm5bLC6H1mpoQdVksdi2TgsivyhCv6Aya4EFoRRxp/35S8JKhwXAYFDZUR+yh3yyqMgPNY1Vt5TEiwVRr064CVn6uHYyDsH3oiuyCYmnXdfrDg/T+sb/rtp4HqlaByQ6/U7rNPJJ3v1a7nkcbB34j/tMvVV+q/uDynvvIPvo1QupnEw1IfT6EVe2AcJB5gFPsThusrvUtMF4wz77c5+yv/iX/7wtH1F9NbRIFcnn3RYF8XivJvL5pAm7vfkvKCiYIvtgIfIFBe9IBDFi0qavMWlDmDkqkskRQsLEix1mdiJ52e/ixYv29NPP2BOPPWmXLqza9uaOh4W48LIh/jlXHoKArHqKhvDxI0h7iojQvWP3Pb4OmeQbAovy/u9ELBQTOqSJhQH5YWGwsbmqcIhRIPKyYWtrq7a6xm76mpN0yDu77L6jPoyjEonXhxb9Y5HS5sXXToi1sHO+srJiyytLymfHjh07qryyqAgRF8Ym6guSzk48C5aQDxanqWT7nXQiOqEycO3ERz8HmvwG6YwTOlxeunKOMS8GW1TeG8yEAbkgCEIVaWIG6ReFXZIoVLonsIJ0VU4TP7PYzz7jRGWce+OOMJDsV4NcKCSyzJkWZcKurmbzgR9vSzX3eEF229sO3oL8j21jbWi9nbGtr9J2Nvzl7XZzXne1I5LcsMX5ZWu3OMGoq8lK94JdeYiv1K7MvNQNwScNhLpZLLD49SMqWcxCQsmTtwC16epUG56ieFF9dx4z5Fl1CLn3hRkhpkTe43fQ1ignivqAyLvDnvoPIh/IsJMoPCyhIfLkK9uMWztYPBFfncinnspzIXc1c11zhThNReSl6LMsaFi0571gEUzf3drc9qcUDZ5ItIZ28oYl+/f+8p+zT/7ER63Z1QJ8sOEnEZFsyMir7j1F0k0iT54o57TcBQUFe0E/LkS+oOAdi+jQSZ5i0lZH18QMGWH3stlsO0nmgzlra+t25cqqvfjii/bMM886+VnoLvlOZoiHcBoMu+2cCsIue9uWpBN/EmBUEoEg7JAapw1O4iEm7GqTL0jXDi+Q9oYi6ZVohMjW6pU1N7sM+gBxmNhxZ/cdsu5Tv9IjHhYJkKTufMcXEYcPH5Y65DvqEHhO3kGHqDPYxe57258KED5k9VVPkCwNR4xPkEC3V96R+4WsYMcuPn7ZZcc/RJ4yEgayDWJBQlBoHYRtWg/pFoOtGytzHAfJmMgiiXwCSCN5moYP8oWqAzdUIq/r9nV3UI8jzbNhQOQh0uTezvplgVQPh0rgd/Y69bpfyj3dcc+6jl35LDte0X3BKXuIO2Fog7kL7HLt1byC2842T2Bi8emiN6ubLm4z4taO1E6l5jvL1mmpjYjIs1OPXL3vzjuh58Qb5XVU5ZV8ePqI2mBHeeRP/z2PiHjNKX3fjVc5IfVqA7FDz8vU9A/KrxDVAk8h9cNfxMECYtKGcPFz16d1V8ekHtWvc6Gd9wh7f1rAYkS6L0CJvhoDMnzWVx0ep5Tbqrxkj3hY+EC6WcCQFop4F+bn5R4Lcz/pSnHykjjvjPCxqEZ7JPLes+/7wffYv/OXfsXuuPsG223qHnv5lcc9RB4SX4h8QcErBf2uEPmCgmvioDbqzfothJl8Vtmj97GjDGlGfhWCg84Rexzpt7G5LdK84XbscPNIPE4I2bJjR47Z0uKyLS7w4mmcDuNEp9rFJ176MZj0ZSc3AQjK5ua60ux7v2fHlN10CDkvkyKnvqF0trfZWRfJ2kJOnd1OQkMUID/mJBxivsxpNUuIvSz6zjok8tAhzg9vOZHHLgk7qVN2eAtpQ8JzzPHBTnnjmoUAO/oQd+wpo+fcybnIllSQo4gHN41qxO7kJUF8YSBuSBTu3ASU/lfX1XAoRD2RB8ZDwL3BmWvP40z4up7liDxN7QFmz7t08p3IMHUVfqbmabiwgxwnuAa4k2906iavMyzI8OkPhTsKu/SPyFPspsdJP9TBUEQ99HjpNMMS9YTkVnbxdCiO0OSFVfR8z4B4kNf2J1GVOAgvw165tOYfM+PFbRvzhKrru/QtKURu+AgV9xESjz3rt7H+qUSy15+avB9nqXiRsffy4Va1C7in15WTdRauor5a/PHkBzPEPs5Sl7vvyuMv2lYSYgX2+HyxKD3s5INKEPIakA/EgbxPeluNPHFMJ2UOIp/tOcJk+HiCEeZ6nITnalfuNG0FdSI/hnBXu/EqCT48TV5+zcV8hCc+2oZpsb5hre7ADh1r2a/9+S/YL/3yz9rOYN06883oJ55SKOWc0NKjPsK+oKDgINBvC5EvKDgQap+auPZOJjHRhFV0mGji3swdU7uYZKeTW/hPd/pCXqN8oq38TMDMW0Wd/qor/x+TJx9som9xrraIh/oW5BxSTv4h7exonz17zgk7aVy5vOoEaEskOnY1Ix521BCTgawTjx9B6enGbl+SePKKrDLFhHSRPjv86CwCOP8bEr+2cdk2tzaqF0wvuygMBI08IMpCMVyMReSLvPNoHhGdQ4c4D3zBZewRz8lTXUJEQQNXO3bkUewKOjEUw6J6IENplx+cCrtQAALjRE9lyvuQO+GEw404+FQ/eeUm1Oufc7AJR5i08/TIRxVf2pM2cYTiOsz4y7aR/lFTv9WNF9Kt3pZQXJMmSDfuB3b4577ij7T2U7hleVNhD3Cj3WT4LB8qw04V17T3aVgQi5Mw44ZKsk48tBN07DLfGYdiqfRE1Ocsqugn9cM9odx8vKjVYGHHUxtIJXmM/sT9Z6e+31Pd7cp/YyF259tq+w0tWuc48aZrTVsQcY+FsBqYLwwgsBDnoRadXFep00Kks2uNH3auVS9jLYRE2jlPni/F0m7ZmUf8Jo6npO60eDXqiV3oIPaeSZUnaqJqF9iqsP5RMl27i3RM1AGny+AXxD2JdxiUbdVp3MO4F9OwlIu6AtwT3CkT3sa6F3wZ1sXcKL4yo1IonK9E5If6jnEjiDxjQ9YHqVBPxKW22OxpKNqye95zs/3H/4e/aO//0L3WG65HuVVK5UzjAB+QiycevJDsfdbrhDwXFBTsB/pxIfIFBQdC7XNfIi9ogsOcHac+2Uzt/GoyuSVJwZ0+gI4bEygTbdrlhAuBbsku3IP0oWJSJv5IB1LBbjYiMvSxS5cu+243R+utr3F84kCTJDvPoXO0IxPmonSHJm4GAt/J1ORLPokX8u5EQGlleSBbiODwMiHkPD/YwwkwQd5jt92Pb+xta4IeOnGBnOfOOrvo+VLp8ePHXMwFOVt/EbYTL8KSLmVlRzbrhTywu89RgFH3kAvIIfUqpjG5J55VYZpv/FEuQLyxWxhu1C/1EWWOwHmPctFRB26pMk781FWCdBP1cCiQ4euIMlVtwO93XKPwH/kNQl0nwAAzbQCd8NybDJd6mlFJ1Ov29TIQV15nmFTYUUfpN/2leT9gT9hMi/LVwyWyfl4p9kuPttzkmwcimREdhJo8R38kyKAPsddizDpatC2KQC77znyrJTW3YO25RcUSJzTxESnk5aGzcVSlwno/BGGPCIrLkjvZlXGcolu65yxCWyiFhzs3NBe2FY/IrFph6BBXxHOqXXiSpH9mfajWJ2XNdsTaJFz1X/nil3XK/YmnQwpb3bMIHyEwcg8A9wQ36svFdXTtKSqcF1WX+J++R8B4xKKpUhWpn0Luux3Vcd868+oru5vWXRrbF/7EZ+0XvvhpO3nDiqpzR3WhxR3vtyhEuzOv9BiDCE+90X9QBQUF+4ExoBD5goIDERNjTnpMLA6/xBwdpmriE9TtIJhc+6No6fVJE0IW1zEhpx/C+qSrydRTlz19BsWu9/oaO9w78meus7t+4cJFdyM+xFPYaWs323b48BHjy5YQaeIlzpYIO+50/qEILDppsMMIiIO8ETcEHdLOwgAxCF4yvbKKeMy2x7cqc5DJSBuxl6NHj9qRI0dcDIYjJhF7YYedHXXEX8gLfiFUKq6XOevWv46qukmiF25y9TrBDrIR9uzMe5k00WOP+Ez4mRKWKFv4yzirG+h2lDPiijpOf6gMn34zfOYrFW4g40AH2OOe8ZFWxlGPK91YtKAYJ9Gxh2jX/aCo74wLkRTM+CG9jAc900c/SJHXWbs6CA8OcgfpJ1H3U3fDPJuf/ZBh0CnXtZB1nWEyzogfKilS7fdb9SOl1Gv3iB1p2e7io9qBn+NF7RCvgdi356RD7BtdLYx1L6UQxyFelJP5qhikF/lQ3OpPgJdFw6D88IOgJ6EX52111AcaYq1z9L0g8ezKsxNONBo9PPosn1qM6wlfkMoqXIHKovJk1RIOI/WRbQS3qKcI5cRd17Sn+vWuruMJRoRBVEfdy80saGKxQpuP42J9R97LHfdZJdS6JJ7ecYyqWqvtDK7Yfe+5zf7cv/Ul+9RP/rCfaNPqqN2OtPhU/51fWFIcLdvc6ilOFkTk6dptoKDgegZ9rRD5goJr4qA26s160nHqmNoFEQxyyUQaHQwSkW2fneA2guBKh/7BNTvj7Jzjg2Pztia73Jv+Murly1dsZ7uvOCBh7Jr2NcHu+kuohw4d9kfU2LsMO4RvOPCTWsgLJBBuwddI+WIlaWGHKM7lS4jBcHzjpp9cg4LA81En7PBHttlZzxNqTt9wyvUjRw5JHXYzxzNGHYw1MS94fydtCCZkimviijGAOpgS3KxX6g81JR+omNDhCpB40mBBkeI2UacRPuEiEarJjGuaToC8zKYDiAuFPXqSP/R0Q0GYKQv3DnOmgR3X1Bs67ikHjsryc18zDCrjQ+cazOYPc16TH8yA/ADCZTlSryP97ef2epDxglcadxJxsF+e63Huh/SLv6vT17U0bN2pemIDMgn/HsIu/thJZtEG8RcxbXZDXl4EvttecrU7att40JKuxeFYpLU6MtGjdVTxKzr6GIQasg8g737KkZNSLaBE5AnYhsg3dR9bEHzaGosN+XECq3tN1lRFlI0y+Qu1nnnGkuj/XGcesEsij/Jw+NZFqmg7VTj8e9zKc9Wm8p6wSPF3RCbuIuMsfKTzhMKPsEUX8Z8SefpHxEnpR/1d63a6ttPXwn9O40djYPPLc/YTn/64/fq/9ct25MS8NdpDLWpG1h/2pGvsaLTURzgWF7E23k2Y9teCgoK9oK8VIl9QcE14890H0Xaz49QxtePjMpysEUSWMBzxSNtn8osJMD6oEnaxmwX5O3/+vF26eFkkuleJzez4xEgY/HDaDC+eLi+v6JqJM3bmmGTx48QTErArUtnfcTEW0iLuK6taDPiLppveLz2tS5cmJBNySX7YQUdGnZdM2WFHJObosSN+ZCMnw3S7bT+Jhmy7Utbo0kGsQwxobX3T80Z+iJt6YZESRBbSigwx4TJM1CvjBIp87AVkJAgHIF6AXezKB4kN9yAZGJOkoKZpxZOHOupumHFHkff6jrm/GKwy8LSCaxYU6Nih8IdOeuQp40FxneUDkde9yLzW3chPqsRs/eBWD0M5ZuMAaVePK1H3/3LI8PV4Mjx6Pb36deLVpPV6QdIoksxkPT9iyr67zA77ruqPBinVMs6dF5HvLNl8e0WkflkEfkGqa7tDLQBGaieE5eeRBwmPtsi9VVvaZVEbbUkuTub1X9dyRsynTV/mpW7pGiJCpCbiUev3tYW/GOsByDdm1aVfRX/3epUF6QDyw5PELKOM7odA+J/2BcIQb8SdeZ7cI+IlPx6PcqSweWIPZq83xqS5EK3xMU31iE4c7M5zApB8xPilco52B36KzS23H7df+bNfsJ/63I9qsbKl8qvvym2g9gyR50NRlLXJCUCqiYKCgv1BXytEvqDgQNB0U9Xbappj0qua+AR1uy4vcFXkDfsk4uyg44Ud+JAvDxnzM2fOel8h/KGVIzaUPz/2UaSal1M13Xt4yDAfaPJj3hQnO2LYE18+4h6N+iLo5+3CecUpss4O+7lzZ+38hfOxw658oUP2kF0/fvy4SPoxVydPn3L59W4nToZhp53uClmmPvjiKue7tzvkB2IgsjoKco7CD8Sir4UL5ayTZvo/4j/hDwQZIf/ojBFJeP3JhNLNsSJJfJIR4vJrpR9EJOD+xWB4ooEZf8Q1Jf4x2KGTDsSb03RYNFEn8cVX3jeIBQ5EBD/4JW9J2DOf6PX0ibeeBgpw7XkT0m5WfzWoxzUbd9rlNZi9frORC4nZ9FOnzmbt6qjX6X7YL8wUWa/6J294RcGFAWGdkMqRtuo7zGozyJQHZC8S2m4sWLe1IqXFa/OIE/rYnRdxHkNTCUs+VN9OOikv7VPhd2HirHKrtj1JnDRUdjXHONGGNjol8yFaI9VS/4HIEz77idwUk0czebeDKJUPXzTgoLTx6mG4xkoWJJ/k38PJfyDyh14H+cg6IxxfioXIky63hvEIss5CyIm8k3nVh/Sm7n3XPyK3LbPGK41fly5ftPnFli0eatgP/PD77S/9B79uh493rD2v/mtaAGtMmFPYdmfBeupzLb5qPClBQUHBLBjHCpEvKDgQarpMoj6RMJthR5vNdhsEoGriE2RnYjIdi8gCCA1kGwKLeMyF8xedwCPScvHiJSeQiMasLHOcYsf9Q8j58BITICQ0CGfIPtOH2JFnwoRw4gbZPH/+gp8D//zzL9jZMy+KnJLGFd+BJxwvlSIWc+qG03bixAnv/BB25Nr5EmueHoPfXp/+Gl9rpfC8+Okvf2rK5Tx43IZaLMQuIuXGF8QiFPXD5/NjcRGEm7pBIQ7ENQsU9Kny6nIzmJL9sIuFwnTXPYl51Fc84chxhSh8MVEdrcn4g8w5u+j5Qakk6hB33CDkGTfpxC5k7KRjl/lPP5lWAjsw6++VgnKADHtQHHk9m349XVAPm2515H05CAcR6dn0D4pj1n02D9in2g+z+Z3FfuGmYcLN/+8fvfefjCPqPus7FhgUXz1XasE6zRVbaB+z+fZh0dcFVQ5iNiLOIur8SNVj8PQpZ1MLduKblhN74IQesg4hVyA/lpIdehH6dou2rBhbCtNU+/ePSkWYEK0JnWRolyBSTCKvK08TjV+kDyIv1bX+ciEDktRXXh307Vj5RDnYgEANBzwt48kB/Y/Sh0hNknk/xYYxT+Ua9kfS51W2ro93PIVodYd26qYV+9N/5vP28R//Pjt8rGPjuR4PRVxWvju/ZH2Na76Q8BIUFBTsB8abQuQLCg6Emm4lq8pEBjF3vaaYPOsTH5h0Jndt2vZmfC0Vcv3cc8/77juknq+iHjt23I989N32ahJGd9Iu0t8WsZaFx4k9EyRuq2urduXyFXvppZecuJ85e8ZFZM6ePetiHr773JizI0eWXX79tIj7XXffbbfeeosTdRRy804ENFkiM8+OM/nO/sn56hyZNyXPQdAh8Mz50X2Z5IOkTL58WvmjflDsXBMnZWCSp4yQa67RQdYZdUlajBMxVkBOYkcdHUC4krhjh3/SoNyIBSHXHy/n8pEpCHrssjP+xE46L4MOJmMRdYAdaZMEolDkBTECBsjIV9zkaT6ndiAJeJ34Ylf3U0faZ7jZ+K6FrAeQ5nrYeh4pH5iNO90PQj2NWdTDHVTGevh6WrPxZvi6H4C/LMe1sF+8e8LUkstjVIO8ZhrR1xTKVcSjvLh7WO/u0mZ5GXbB5ptHbLF7xDqtJeNEFl58nUNWfkxPx5/IK0e2NuIFcnUHxR9tGRUiPJECfWREX1I6vgsvJwh9u83Z+IqjLfuWFpC8CEte5Cfk7GOXnnCR98qZ8ih9rvhRD/l0IesELasHO3bYq9AeHh17/HBZ78uUB/l735mviLw3dxYyDAiI2khnA8K/N6HxZ6yFPuMcX9fd3W2rXAu2tbOpMmzb/PKuff8Pvcf+wl/8NbvlzuN+gg1l3u7tiMhroUQ+qR9pBQUF+4N+W4h8wXWNbPiJ7AQQDJqn6JyTPp/YfJKMXScmZCZBzADiDCFMUslO79bGtj32yJP2/LMvuNvNN9/sxB3SDpGPR/lBYJgcSYP4Ji+7ygy5Xlvni6tXfDHw3HPP2RNPPm4vvPC8k9OtrZBnh3weOrxip06dsttuu9Xuuusuu/HGG+z0qRNOClqKD/IAYaUf5k43u9KaYpV+knDMSTyCZMhmkk+u0g8TPPr0RVPqL+y9HlRv8cJahCE4J+P4Tp7XcY4DQdZB6tQ2Zs6QJx9Rr0PPLyJIeYpOjiu8CMwTDnbVqf/IH/nNfGX+/apS0/RCm/oJe9qGX07sp3FcGxnvrP9p+a7GfnHX/b/StGcxm+a18jAL6rGODPtycdTra9bvqy1HPc16vHXU09jjVk/arYPoTuDhcJBi97lqFwm1THlBPEbtGNJuXes0Fm2hs2LznSXrthYVjB37jsvDu0y8SH+8PBvjCG03FotD382OxWyA5LMvsRsPkacvs4BGVNxE5NmZp49B4D2PUnxBloVzPb+TOhDZpgqoh3pdpJH+luD9HHh6+I84wlyFbURfh8AnSVdGPFySeV545RcvuqIafmKWiwo1I+x4xEv/XiDlWHHOaQza3bAbblmxL/7yz9gXvvRZlW7LWvMNG/hTvhgLVchJXRUUFFwN+mwh8gXXNWbbYNVcK50JVJomzqZmVWRemYyZ3pH5lINPNvkhJIg2u+KXL192Is9Ed/TQCTt8mJdDD6vt77q8aIjONJ2I0hfohAsL8cEjxGTYZYewJ3FHvh27tbVVkvQjHA+LtPMi6ukbTtrtt99md999l504cdwWFlkk8AItJ6mEOAkkgv7mE7J3dE3A47BrTHZsg5Q7EWeiZYKGOojwu11VLwAjflEsOtAhzyw6MFMmFFXriwPFA6GhDtGph0iLHWMm+CD+qbNLT1wonjAgBkN9oiDrkHnc8Es65CfyN72XeV/zPtbzD/K2Yx9+w33G2ySeg3BQ+0nMXs9iNvzsNXWSuFZeDnKrhwcvl99Z0JYyDHqqxGx8s5jW7xTYZbr1/KV9XV0LGe9B/nBXLNWVoP57FZF34Ef5cCK/F+FTfUTEXKOBrtl371i3vWDtxrwtLx621hzHUy6I83b9RVgbJ5lXmxc5J3+0VT6ghnw52SUpys44kAtoigN35SlUiNbouiMlIg+xJ48QeMg1GwyTD6CR9wqTOpGVp1MVNeqIi7AIf7zMTdqK2d/ZibwBdPq92Lnb+/rBF9wNj5sz5jmOcjSg3+IebtQxTyNaKJ4udCIdiPwuRJ53BpT22CDy27Z4aM4+8ce+337+Cz9p97z7NmvPqzQNxPYqEUIWBlWeCwoKrgZ9uRD5gusaVfP0tlhvj1P7kEPlkknXd580ucA/eNGUjy9xhju7xLRvyDgvhjpBb4qwa9LvbU9FVmj/sfsestdJVl948XlfBFw4f0F95bzLcSPuwhchOTUGefZTp07a6dOnfKf9hhtPOZnnKEhePB0OQ1ykP4DkTnfc/RPtSpP+Vt+p9l10TbTkOZGE3SfwGsJuWk+AyyhDnLaDPddZtjCPbH6+4/nBXwI/ubig/ljQsMNOHcYxmxsuEgNhD5GXiI806mmhiCMwvX/Ycy1TTU2R/jKevAYZb93u1SLSf3Wo56mu1+PaL08spK4F2lxiv/B19/2Q9VvPVz2e2bLOpsEEM4sMg06bTHCNyjZaN9ftXgkyH1P/XNdVHfipqbrzHvIfSq1QP3bhW3Z4+Zh1WlqEt1ZE6BdF5OdVaR1NfPPKg9pqI55YEW48VN+H/KJXL4zmwpY+F3mm7em+sCPPjrZub7MNqafty5kz5ysiP9rlxKjIs2pIeoB4sgsTPyzc68HLgsJPlCnEY6o8VXWM/USfLG4od/xw8oW+/OvPdlkESGU9UT8tLdBZjLTUvIL8M3ayGx879hwrCZkfz23b3ffdZH/sMz9iv/DFz9jCitxblK2viFUnLq4UeS4oKLga9PdC5Auua9AeQbbFepuMDsGjcU241SNjXjbd3NgW8US8Q2S7P/BJMAkLEzDtG4LOZOovwykcEyrklR1liDty7bGDf6764NJlJ+ILiwv+4unJkyft8KHDdtNNNzmJP3nqxJ6TY2Knm93rHT9tBTLPI3nmbeJB9ha5VZ4gxMQZpJc8UGZIvE/yFXDHPnbgY/KmLrBLlXYAL9jljro/alf8EJUE5IL88WSAj0shw0752Vmn7BD2+BptPNGop5vmOrBPt1xs1MswxTR8+JvGW9cB/urXoG6X5U7s5xdgn26zOjjInO3moLB1v4n97GZxrfB1zJZvFvvVbz3OWaIPXi7NrDOwXz5xT0X+Uictb2Myv1y+rwbxZxqz+cv8oE/zBug77KwrN3G9J46GzTuJX7KFzmE/1aZpyM4vWHNORF5XyLJD5EOGXGHG7E5rAdMb2qAfYmX1+iB9riHxDd+Vl84LsB31bdZcTZVbZB4iT//HjhOjvJ1XpNvrUmllPMQZCPvIO4qwtAHF5sfi1us1/OB9cm90gYl4UXFeve4NTxlYjCgo8RGOnXTaNvmjHpRxuWss1OInyqy0djmlZtMOH5u3j3zsvfZrv/4n7Pa7T1urq/I0ej6W7Y4iHwUFBfuD/lmIfMF1jWz4VTN1TO1EtJrsKLNzPrCN9S27fHnVeImSSZiXIRcXIdcNSxl5n6BEoiHn7Chvbe24+cyZM/bSSy96P2DnGbJN5+MUGT6kBFGHvJ88ecKJO19C7fgLq5oAFSefMCe+IDKkjfiJyK/IMnLomo7lvi33+JAKJADC4LttFQECuQPLyRDkl3xn+ZMg+bX8UA/xmfYApM5ldas4CY9iscDOKoQcsk75KDM77evrqa+7G/4BcZOX2KmPcSDir+/uB6nAXNfl7H5kM/GzF0GqPf+qqzoi3BTTOPfaT8PnTunULlXapT6rZrGf20HmxKxd5jdRL/9+4Wf9zyLbw0HIdpM4KL6DylH3f62wqPqiAb8o7NJMWbMtY8YOc7q/PK6un724Oo5In/zE9aRoIvcAksrxlAudQ36azXyb4ymXrDW3IL/OYqUjVtaMYxqd0Jo/peOjboi5Z96pg135zzbnfQEyLzLeaiuONqReZZ3T3AmZn+NDSpS9IvLkX2Te65+IiJPd+z11k27UedYt91mL8UpMJvyHn7Hi8rx4nJFXFK7KWdwL7oHKQVjfqZe/OLVG41D1oSjFENlT+UmXPCAa1BtsW2dhzm65/YT94p/4rH3qJ3/Ij6PkbHkWK7EIILWCgoL9QP8sRL7gukYSBZDtkWvaKRPT1mbfNja2nMRDyiH0kPsFPiWuyWpnm48B7TjJ3thYt80tTk25bM8887TvOqPYMWdXujvf9Y8p8XEl5NlRN9xw2s9pX1xaIGWlGZMy/QNyHDtdEBaR5om4TBBMyDx+yTfhgtwEsYv8x4455ckypj6Svyxn2iW4ijAxhZIXCDjp0Yd5oTR203cmJJ2vzaLjRlnxT9xJzshjksbMW5gj7Xrd74er3UMnzrSj7AcEn4SfBfZ1lcjrev6dWNV0UM9v2oE0ZzkBdmmfOnX7SrFf3dTTrGM2nYNQz98rwWwe6vHvl1bW3355B1l+wtbDp/8Mn8C+rgif7bNelxnfqy3ftVGvU6mKECM+B5mfbx+yxc4R1zvtJRHZOL2GcQLFaTaQeY6k7O9oIb4zdPE8nuhRFr7+SqmzbBBeXninDhSNxVdgVR6R+LmWlMyI1vjuvPf7vRM4Ln58JCbFl/lHd2Lt10z80Q9RKWLj9rh7/Uc4oop43EUxxIlRLmLj4SIONhBIgY/WzTW7Pgb5iUEeB/1HheEph+JiTJtrjmxhpWWcK/+lX/15e9f9t2rRojG1vymCEu8iFRQU7A/6fCHyBQVCtkXaJ2IxkFR24i9fWhdZR7YcMQhOmkGUxJzYc4wkZ8BD1hEXoY1fuHDeCT0fR2K3/fDhZbv7njt9tx3RF76I6h9ammcnnLR66g8N351CDAVCkpOyT3T9vTLoSVwwo7Bnp5t8I59PhybOeCk3Jl7sss+xEBmK9BNnnVjjhj6UzgIiyj+wQVUXIbceMuwQdsykG/L48Vh+FpxawQtxiaxj8pSo5yHt8efkRSrtcEcl4oVARJjy+MpUIgwV96MaiUO2YV+pQNQncYT9XsKYfkO+Oa5Tr5spex31soHZ6wybiPwFZv2C9L+fGzjIPvFy7vX098PLhb8WyDvhM4794joo/Vm/9TqvA3/cgyTyqHpYSObrwdU5Jv1QQYahsyLbIvO89DrfWrGFrgh9l+9BzKt9odrWafGCu/ohJ+CM1d/5Oqq66ObGtvobfS5E2vbWmVKY47QppaJuomh8Rx4S32yJxGNuytWPyM1yZo4VjzHHch1xhQLSq0VIVNXUXJeV5+XeXfUL1tqTkB5ALsonKbDJ4Lvw1U484wBx4MrXWW1O5VbGefGV2iIextA41SfEFjknf7fRtxtvPWxf+NJn7FM/9TE7cryjtHsKcO32WVBwvYMxoxD5grc49msj3qTeIFTxa2JjUkE8hBctEQ1hB57Ps/d77EbHZIs9H1166UXObb8w2XWnmbOzfvzEcReVOXr0iDrWKRH2lp/jzkkz7Lixc761tSlyzGfJY7fNd9uHvNTJZKiJ0D+2FBOz6KqnC1GhvyTx5RpFvunEAAKe/QpFHLNEaaR8JuHBHWJOPPRNJ+ybm15GTt5BhGhHZB17SHu+eBpxBtmIPOfAwY6cNBm5bCmvcvJ6zXD4i3BxD1PPPIMsewL7LMfU/zRMhqs0n/vdTnUT4cJPph9IvfJb+SH+9BPXkZd6ftMMMl8HYZreNI469rOrh8m6qNslIn/T8Pv5eb04KP4075f/PajlcdYvceyX44PiTHvCxZdUw4w956VTV7Rl2jY616+3RkixSsoRWcAiVIh+BJlXT9RPZL6zYsuLKzYvMt+Y61qnvSg75ObjNJt4URb/DdtY5/sGLJaZGxW52iy/SIcXYatyNrTobCsVjqJsag4VqedEGHbl/SQbiDwfr/NsRX3QdrXedUTdZb71n06itLyOZEbhxYm86g//TuSl4NpZ96xrqY+ISX6U53jpVe7y50Se/q5rju0cs8DRIsZfelUcvCuQdaWliX9YikXKcHfH2vND+9RPf8y++KXP2p33nLTuQsM0yskfaUf6gWk5AumefnDLflkPV1DwzgNjYCHyBW9hqH24LGq2k2qwnuwyHYyceGhjtDd22SFdTG60wW533ief4GkNW1vbtLXVDZHVsW1txm404jPsiENiz549Y0888bg9/vhjvuuODDrknBdQeTn1xhtP2+nTISbDSSLeoUwTIvKsyj7pQ+BJG7l0Jt0g3kHQKY+/pKp+4e66ZoKn7IRBUaYwh841ZcuygjRjT+fmmvwTL+lB3LmGnLOzjjw74jEpKoNbfuGUtNGn/RRyMK3Xq3H1PQmCMA13LWSc9biTfB+kcmEDdHkV8KP/NfO0jgreOMzWKXWNjbjiNfEyznHPFBH+SMN1SKK7Tu+pDO4JAutEXsr7SupVf9kPnsSME/GiCHctIDITYxTEGOLL8ZRtWxKR52hKXoCd72ohL3Lfbi4oi12p2JlHjtxfBt+OJ17bWzsudtNscOpNSwRamSJaDVLkscVTKBF6SH27reVAR9e5K99UOUV6xxpveMFWdFp5HykdSLPi8NxiirKlTrm9XryYKnNF7qlDij6mbMj6u2vA8xMR+oKK8Cgn8VoIMGb42Kq4GnMd9VEtcMTkW4gJ+QKC9wTo18jOt/zpZast/40dO3Xjkv3iF3/afu4XftK6y3M2avRVJsbFgT9x5LhL3j2I8CwKyIgyykezvBDkkjRYKMiVxU1V+oKCdyLox4XIF7yFofZRfVglkIM2egzO2XDrqF8jGoEfSDEEmQYfk7pp4uzJrWmXLl0ReUccRQRgwM5xy3o7fd9xf/Lxp+z555+zF196wSfdpaUFO37imBN3XkzlOEjm8kiHHanpbjcT3naPnXdNLEJMcEzK7P7H0ZOZ/8xnhkVBvPnqK3a5245f/NGHILkZB+bsV5BxVBL3JO95zGMS+ZBn73kc5A1kftKcqJsTdb+zOMg+kfHljnZeo6cClKl+DerXdfs60r6ej/3sCl4f6nWZ5kk9848t3Gvg2q5TJHFEr4chzXp64o5up94XenWaEu0bfRYv3yYytf3dIzyJ0o5DITrCR9+67UVb6h63xfkjtiTV7RwSmV0UuWahL7++kcDTMPVF9U2eAA4H7NO3bXdEX9ZYJ9IOLSeVptJih50qbbVE5Nmhr16ARdxmLDI75iXYJiFirGkqX+otk9xneQFmyu11SApwXtdzMUQojoyMPprYs5CqdK9rpUeec5zTOkLujLlta3Oilsba3JEPos2OfIx9o3FP5RjY4sqcffJTPyAy/1m77e7T1l6R1+ZA/noav1s26A9ioaN8KYmqeWnsEtmfEnni51hWyk0mDrq3BQVvf9CPC5EveAtD7WNC5GlGlXrFRJ4Jaeg7OYjGMPATF1Ml5s0NvhLKV1PX3De79Dzqfv75F+zRRx+xxx573AY9vpractn2m2660W686bSLyiwuzlun2xY53lBcxB2KtFORz74mIN+E0nVOcHv8CBBp4BMaj6VlnzvRhEFPleF8opTCnX4FKYecQ9YRjQnRoOlLqaQBscdvPY7paTvTNLEHaUafReYn/YL0V/efRD2R4dJPncjX7evuaSaPqc/aJdJ+FrP2s+EKXhvq9ZjmPXV9wP1IXMuV2NRS3ewEXnElJ0vRmkyzsp4+AagWEMhuM9fQ9mnn+5H5ayMjzBT2A35ox0FSnbCy+ywSu7xwwha7h21l+bgtLRx1sZt2c15kWH1HeWGXnSdxvvje3LHejvq0OOl4iEiLSj8XGwKTFGSg6BD6prhwu6t0ELdpqR9KQeJ3GxobROoZ++pEfrYP5LXXof7Yjacs1Bn9mnXErsbf8aRSa8A/msKmK2HYic96hsjbbpxaE08TOMkGkk2fVuYV96A/tvmFeY1V6yqLyr67Ye9+7+32Mz//k/apn/4RWzzasrk2YoQ7Gqua1u/1FVdH8XR1TzlHX6nz1NMKkS+4PkE/LkS+4C0MtQ/f6aKdVIPxhMS/ksEZPyknHpNHb2dg6+tbtnplXSR3y+XfOeoRsvvU00/agw9+1x555GHfJTt+/LjdfuuddvPNt0jd5KI0TKrDEeees+u9pQ7ERAdZyJdUlaqafIi/jGzo8u5B8Gn76CjyRD+AYKCqbjLpF3RMUA/DBAkhT1EYJn8IO+YUkaEcSdyJK1UdxJ8dPtNNpP3LIeNItZ8dqk7UU6+bSat+PavP5mW/PF8Ls3EmXk0cBQfj5epxtt5fLRCVye4fL1iGebaNeD5kRW5QmHFjuKAPJblMhd3LgzQinVrM+yD9xVjlH4ITYZ0bt/woygUn8sdsZem41DGXmRfT9pNe/OhY5Z0xgCeEWxs96SKu4qUUSdSYBPwielKQ+YYKxousrY6WDv7RKKXcVgAReROxV4l93EGyxMVfqrCz9yPrL4pH/epaYVhksJAY82IuzvipMKl7+cc+Y8RMvbqIDXWsYYePQPHUs+XjHWQ+FjtJ5Hc1vjPW8bSz2RrZ5s4lO33jEfuBH/qg/ak/8wW78Y6j1pofW3+w5R+XG6qeCJ9Enhfqg8jXRWsKkS+4fkB/LES+4C0MtQ9NFhO40WccDI6qeTmiPdXbFG5BhJlMeju8rLopEr/hZk6T4CUzZN6/8Y2v2YPfe0ATfs9Onjpud999p91111127MhJ63ZE4BUPp9FA8JlA/Qxkmf1xryaXOL0ldrbJA7obNfuGOfJJ+8c/enY6OiE741wnwcAPO+roKRKTpB2V57KjIv2+h810EsSZ/Qy3TDP90RczzfRbjyPzWVcgd8pDnj9Qd089cZB9pjVrX0e6pd9XEiaB34P81ctZ8Poxe5+A27zGaqbre9C8fbqYvZP1e0u66T/zAG0E7iZFe6a/JLEnfD2/YFoOv6oUF6n2wsVk5Cf9c346T/fYeR/smHWaIvPzh3xX/vDyCVtaPOJjD19D5YVwX+yqC7LJsLG2bRvrLMRZ/Iuesi0OiBxGrfQh5k7qRWARrUky31BXbDiZV1mRlWfso4x4VRgvK+GAxjDKTUxefo8aPwxYSsp35dlYYKyLcSDrKcpLFFV/r+xB1jH1i7z/eCQiL7JOEdk9p7wQ8QaZlT31wP2InfWhbfVWbeVQ12648Zj96T/7BfvBT37QDh3r2E5vwxYWROT9PaKx4ol3nPxWFSJfcB2DPliIfMFbHLNtZO+gnJMLyAnGw2DtkxUTookMb9vZMxdsNJyz+fklu3xp1c6ePefiM9/97gN2+coFu/nmG+09771XBP4OO3xk2YY8up1r+VnxO7044pGI2Xnn5SuuIfN8RTVJPJNyvABH+nPW1ySF/3rnIj+Z79TpD5BySDv9BLLOyTEozBB53Oo77SCJeMaf8YG8Jk+R96kdqIfdD/hlgEjSnnrdTBwg45jVE/idBX72s59F3U/G+0rCgWulMZvHglePl70P1PFrrGbxxAhaSyI5Wf3eZR7QPUzl5vdeRuxT0d4hmZBH+hB+ZvtAxhdWOaYALFLtBX0e/yhEaxYWFmxp4ZANerIYc2xt14+lPCQif/TwSR+DOFeetPyFVI1do8HYtjd7tra6Zdtb9HNE8yKPfjpMRerJETmEpPoLr+LEfqKN78prfpVZUbo7MviYsvyRc/2v6km2UU5XxIqN7JSUi8k4oVdMVV25u9dP1FEslDwyvwb4YzxkrB0PyQg55smo8qhxIz4QxRPHhr9LwPjKAQHDUc/6w21rsyhpju0nP/uj9ku/8jm761032WDIu0bEHe87NHnqobGZpw48dnDRGm62l4E05Vm2hcgXvNNBfyxEvuBtihycsw1NdSa9vGbCRg6eoxQRpWHw56Wyr3/9m/adb3/HVlfX7NDhZfvgB99vH/jA/Ta/0BGh3tTEEeejs2PFi7J+9KImI+wg7+wMAXak66IzoZjIwi879ulW72A+SWpCijPZ44NKnEWfL6Om+Eye0054QPgk0WlXd8v400xYOnnGgV3VJT3v2GNHnHVFH8U+w6ASeV23yzjRU4H0U/cLZt1fDukvw4H90p/Fy8V/ULiCV46D6viNqFuPoRZ9nZMR/2zazuPqUD/DTypAm8/+QB/M60T6i+zXiTzAMlX4zXxAxunXZHi+u2DLy4dE5ldssLPrsu9z1rHlxaN27OhpO7x8zJ/0tVtdj4pdahTHMfo3KlYRk2Pc0bgxVj9mh3sYYwjkGYrKuNNsq7+KE/tLr22OqETcBjuVgV15EV9ItOdPRFo9U9f8r/JPTDJmvhUy7DSkkBbH1XICEKfF4M/DqJxxb2PcYCPc68Ddoj4g8uMRixP59SM0yQMEHTIf4jaoTntefiN/lGe8y9MSvlg9tDvuvdH+5K9+zj710z9s3XkiHzjB9zHJd/SzPMqAn1qjPNAAfOFQiHzB9QH6TiHyBW9TxOAcu/C0IyafJJA0Zne1Z595XgT5si0tLfnuz+OPP26//du/Y0899ZR/YfX973+f3XPP3X72e6/Prjs7Prx8tiUyj7gKEcXElOIr7CzlZAURwIw/dNo0ymVk3cwkyYeYOH4yXj5l8cCHpBCVQbYd8s5igyMv68SZcNNyxqSJHulNFwbodT/plkg7UBeFmZ9H5n+a57oZBepm3FOBulsi3UDGB2b9pr8sbx3Xuq6nfS3U83EtvFJ/BdfG7P3Iep2t3Wvftavh4TOQLmbDz7aNun+1uKv8J7KP5BOu7MeAOMNM6GsT+Xrfiidc9A+OimyLyK/YrTffZpsbPVtf0+K/rz7XPWTHj5y2o4dP2ML8si0t8uRPY4pILbL1yI1vbW7b5UtXNFZsu6w8w8CI71j0RVYVd1DtGFfm+NASRF6KM+URs4ldeuVbRN4JrogsZfJyOamlnsgzZtk5EZdRZog8Os6UCw7uix0OCxgRT9ZH1BG769hHBNP+7sd+juZUZuLHL+SbOoqNAv8olOJAtIa6Qt7dwyp/m5vrGqdE8hd27dM//6P2K3/2j9vJ0yuKvecLFXbgWc6wAPCnn7NE3nfkI/5C5Ave6aDfFCJf8JZGEr3ZtlI1Kx/IYw6JE14g69idO3feLl28YqMBE+uciPMF++53v2PfeeDbItQb9p73vMu+76MfcQJPe+QFUXbCSYcTbjDHi63DitBPd/BSVIZdeuw4IjLcRv6ImPwQnt10zo5fXb3iH42CsKPYfd/Y2PS4UAHKN1tOL1iYqvK+HLKuMh46OEi7XAyknv4KCt5oVN1yD2Zb237tb/ac+Gz7qbsderWgVit2//RBQNsGr7TPQOZR2RenaRJrEleQ8aFfK27CkaeG3XjDjXbH7Xfblcsb9twzL1mnvexnyh9aOWZ33XmfxUei2I0X+Ra5ZZeaL0qvXVnzXflebyQSzVMEkeqhaOkAggzzjj6cRJWz5Tm9Jom8H3nbENFtMs/KnZdC5RsK7Lv02GUlk1/FR5GRZ0fPqkNskHplgeJ5qBYqvpjwnXl8EZ7//k925E/W/gVbKRH6+Mid0hUYb9lQgMBT3ogt4vJxVuHR+bLrXe8+bX/hL/6afeSj77H5RZH3XY3LKvNQeeJYy7hPpBtEPjKg+ixEvuA6AeNVIfIFb2n4ZKUmVDUjR5qZSFBMCLQrdrQh7ex4nz1zzs2d1qI9/NAj9vVvfNWef/4ZO3b8sH3kIx+0u+6+Xe1wzsk42NribPX4ANNQk2V8jEmTvD/mHXk+mFyyDdN00ZGFhQT4V1B34uuopI+YDCT+3LmzIu0hPhNhp+Wg/WcfqBVvD3Culx3USXjkJcyodENPv4m6v1SELyh4M0CrVRcMMl814WjtUz3hbTybea29035n2z9wG0Xi7dh/r43I44dww2pRzbw07RPEmmqSuRn9IES4I4cO2x133OVfiD575qJtrPas1ViwI4dP2KmTN9lhEfqGyLxovPLd0pjUcsLuL7QjXrM99CMa+cYFMvRO5v3rq9PJGhLPefN8GAo5ckh8q6P4muyCs2svN6pE3hVSZQ5yPyW4cpCR8ZIfPBw7rxs2LfRzUUGli46bi+Ao0hjPIh9RJ1WcCsuiYDzADwsRiPz0/kA8IOK+iPFxnI88ESzSQt+d69uhY237xV/6tH32Z3/cbrntuO0M1nyxMlB8sRsPlCZPH9iZJy9Kd67IyBdcJ2AcKES+4C0N2ghtBTABZENlkGYg58NNgMfY6+ub9txzz1u/h/w6hHzXfvvf/J49/PAj1h9s2/ve9267/33vcjK/uzuwnd6Wwqz5ZORy8H3SaXg4XjRDhIZJcHuH02P6MblotkmigPw9hJ22feHCRd+FX19HdGbVNjdCNIcJE6JfdQNv+5QBRTzEEfHunWzSz5RUBDJcxoMOsm7SHR3U4007MJteQcEbDVoYohkQeW95VZPLVogOcczrxB6/9Tbrv72gHacf+gom/3qosJ//WWR4dIh87sxH/yC2afqTTL1srIk41emWm2+122670/o7I3v6yRdtZ2tox46c8tNrbr7hNuu0FzQRd534QuQ5a31nm29CbPspNj2Fi/EJIq9yVmQ+RQkpLkMSm9tB5jWxt5suNz/XHMqdnXmVsfrKaZJbwvnuOWVUkbzI1c54cl/uHWkwBiMCFCRb7pBv/B5A5KlTxFzGGp7xkwskvDNuM25FWXkKgbhN7Mxzkk/u/Gv5ogGzZx/48H32q3/uj9vHfvgDNhyvW3ueHX5fkuhH2mxmMHZH2kHkqx35qswFBe9U0NcKkS94S4Pmkw2TdoM5yK2mEeRKW3yUCaI9svPnLhgvtHL02zPPPGu/97u/r4nzWbvlllvsvfe/y+655w5bXpm3za01W1u77C+0sstOW0RGc6QJkqgh8uik19MCIAg56fMl1Z4Tddoz4jLnz5+3M2fOuIw7+YIIkLdQNP1UTGBBsHNhchDwk35TNAZwnW51sg7qZpDXVffbg7RDJ56CgjcDtLIJkddFvYVixi7Jd53Q1/3VWy9mqFvdrt5+PVwtHfdfj2wfZB+gv8Q4EEe5Yo5+MhtBPfWXB/EeO3bc7rv3PbayfMSeffpFO/vSJeu0lmxZRP62W++2laXDNt9d8szya6vPkz5PCK9c3PATbLa3ez4u7SKmIn3IrryPV5BYpVOReRenabGAaPrHouZaIvLNIPJUuJN4dq7Zwdc1x+gG5K70Y2hQLtwsPwpHGr4jLwWZTz9euWl2cJEkAin2ho04RlPkHGLuBF1eIO6QeMi778rLP4Te41GDmRB5Vi3Nka0c6dgX/uSn7fN//CftyImukh1IqSyZPOXxk2viCodC5AuuF9B/CpEveEsj20g2UNpPTF6afJkqNAFcuoQM+iUn4jwefuCB79rv/u7v2brI9Yc/9CH70Ic+aCdOHLW19SuaHLdsNEYmdofW6cScl1uRb2eXC0Ifj4uDICAjOnD3oYvIvPjiC/b888+LvL/khJ5JP8VwErHjFJMx2Xd5z+gGDsqCgkDU7QF2qfCTRD7DpHkW9Xj2S6uOdEffL66CgjcCtLIkW7Qyb2m6yBYHkU/7NEcg/lVh1T7RE+6CvV9N4XH4j+BT10z/5UA/IBxjC2QeRZ9/vaB7sbFw26132h133G397bE9/tgztr66Y8tLR+2m07fZ8WOn7MjhY6oDXuCMr73yNBDSvHp501+WZXc+duRFrJWtfm9UEXnGvCDzTtbZnW4iXiMiP4+Ijfp4i6eIqhuRfIWQUgSI4/DSqO/IU0OEpbKoB5my0jUMUi9J5Blj0Rln8Rs1Xvn1eBhT4orz7oc8MZW1hkDP61hlxP+cxsjcmWesi/PlSUzlq4i/j8OyGtuOffRj77Jf/XO/aB/+gXfbEDl5CLpHRWJkOMpBO/L4d9nhp+0UIl/wzgZjVyHyBW951CdZEI9h55x4nzt3QW2J4936ItfnROIftG9989u2uLhkn/jEj9ktt9wgc3fy0ikTV3/QM06l4WhI7EO8JeLOTkCrpb0O1E7ZcYe8v/jii0rvbCWOky+BeTAHzZlw0a4jz4HpRIKbT1zqePmEIe1T1Yl8lhlzgjAZDn8FBW9F0EKTD7omi+gZUhMzP7Xj6tq3bCs4VxSpza+7TlzoJ7zoKqPPI9jpAuLowD9/hKmHOwCzfZA4WaAzLmT/A9P+/OoAiT569IS9+13326kTN9kzT71oT0s15+bt6JGTduPpW2R/g7VbHZHYEBFpOSlv2PbGIE69WUdefmCjgdmwvysiP5aO3xwjQhQwCS2n1viLr/NmzZauW9QZ3jVuicjzwajwOy0fcblSpcVdIaYYayg64ywkPnblVf8KGv7CL75TcSuwHakeXcRGfp3Mi8j7IgBxmuoEG0SJ4sNYGtflj1NuYoHCGIo8/LaduKFjX/jSp+3zX/wpW1xpqWrkEZJP3khTZaFFFCJfcL2BMevNJvKFZRS8LjCp0jCDNMdOPAM+cvCc/sJuOC+YvvTSGT9W8mtf/brdcced9tnPfs7uvvsukeVdW1u/ZKtrl2xzK76Iiiz87rhh62vbmlx4GYtGD3GWUovl8TP+n3n2SfvqV//AvvKVP7BvfOPr9sQTj9ulSxdjgtcsBudoak5BJpU5iMnOJzBXHM0WsuztdsdPtllYWHSdk3WwB8jQhuLlLx41s0sVO3LEg78k/Sif+CozKibZUPuh7j6rCgreTNCrUjnXyus0Sx+q/7rqQ1JFMIdieyKLc+pcKLcf8sJn7JLnTjkfaxvLL3GEnLbiU4fxCYxLtW9P92UwCVMz08foc3FUq0fmqvI2Ay/JNRRZ4eXVdR87WIDccONpEfsj/iSQ8Si+FxFP9YLcKpz+WKMvLs3bwmJX40bHut2OjxMxrkQeGbPwHN050iQ9zpyPp4zxEi+73Af3+bSfljV/mCl31ksqrzP9ZYhZxHjNIQGEoyyMkTGmZT3mOIR4T2yMxCLGSXmVZrwM27QrV9bs2996wJ595jn5Ic5qB59MuCooKHizQE8rKHjNmJLWkKlELp5JCZl0duCRseRUmt/4jf/dnnnmGXvv/e+2T/74j9mtt93sMvC9/pYm0POazPq2tLTgx6CtrYdIDBMckxWTDpMeO/BMrC+99JJ973sP2u/93u/Z17/+dXvsscf8C6uQiJjsNd2w0SP4TpOIBDqAiOdE1+kkSW/7pJuKa46p7HY5KrM2MQo+sSkyFjCoNDt5kUr7nATrSLu6yrgzfpDXdbuCgv0wS9RoMU7EU4X1BOkfBfCTu+3uF7NUS5ytO5yzlVHTjgxadnzQtlP9rt04WrKbxstSK3bT7iE73VuykzuLdqK/YMf68/LftcXdts23OtaBaHsm2I2NHdlIy01q/5p+dl9ZG5/tH/Qbxp03op8Ql5P2jVUfj1YOL9nRY4eUEHLwW8YH6Hr9Hd89brQ0HkgxcyKf7iIy3aZ1uho3/FhJUdu28tbCjbGDFFToCpSd/+r6hvi7n0OPOE61Mc2YEIYUqwFZvgg7uQRujvoIUh7jFXF4tVD/nj4qEGlEHtxvFWbOldyre0b6oWKsIroIK2fugSwa+NX4OuiN7aknX7Dnnjknc6PagMFvxBUgBvKG8owXFBS8ASiiNQXXBG2ANkEzyYkzroPEMwE6ga92YHq9gcvD84IrhP7ZZ5+1v//3/4GT449+9KN255132NLyotw3FRdnve+4bLyTdsXJ7j0fN0kzExGTDG2THTNk4FkQvPDCC75Thsx8HTnRJCDuiVhwxKID4BfiXlDwdgQtPXkwfMrpkXRXMuOunhp+nKSp76rN03/px2312ZHLSMuP3JrsION1OLZ5EbGVccsWRNBu7B61Ww+fspMrx2yhs6B01O8JM55zAjcYj2y1t2EPnXvCNhtDu9LYsUtzm9Y83LWBfuzkzg1G1uFc8t2Wsak/1+7Ex4w4NmWP+MirA/MU4wSLeEC5cgyomw8C5BfC2e2yoO/Yvfe+y+67973W2xrb17/2gF2+uGlHVfY77rjHThw/ZUtLyxo/IP59a2kc4Wz5QW9kWxvbtrG+bdubfettD/1Yyv7OUG4s7qlziLBGSIUFylooDU+I2HS6LABYKCBWM7BdjqbUjcyaYeEDJrLxfndBXvtt9HQQafSXbUlTiSBuQ0SYwx/EPGJuql1AxLHzsDwZcL8i9/40gRTC3Gy0Y+x08RtpakeIGPEl7bHyunx43j7+yR+wP/krP2/3vPcm2xlctmZn7O8x0Qh9976Swfd4pfF0lf8FBe9U0O/gGUVGvuCPDDQPiHTuMtM2GIjT3nd0dI0MPI9YEaeByCNP+r3vPWT/8B/+Qzt27Jh95CMf1iR5jyastvHBJ+Th2eXySV7NjK+q0v4yLdohZ8Bjzy48xP2JJ57whQFfW4X4Z55mQR4zb/EBqPBDe8Yt2/V+YQsK3i6g9Sav851uqcnuunTcIMvqJXKQoWr3SeRZes+pD7V8IU6/E/nTQnx+3LAjNm8nbMHuXjpp7zp6i7375O12auGYdeY6Iq9tdTIROvX3ptRLF85ZX8Tzpe2L9uD5J+0bZx62l2zVNtoi8QtzNpwbWVv9zo8uHCrNpvpkq2193wSAUAapfC2gD0Pi955kE6CMr7SPqwqoDbv99jvsffd/0FaWjtrDDz1pTz3xoo1HLTt54ka7++77NBnfWG06aJ6E3IrIIyazvdUTmd9xIs8pNpB5iDwvvXK+PATZU6juAXqY4yNR7Y70roh8mxddUVqC6SbG/VU5IPK6wBRIHQ8RJ2WluPHSK2lSr/FOQRJ5CHr4i/BuR1iReP/aq5N6LAhJ/aHrPnOGvp+jz9nyQeSd8e/GkaBamYm0N+2++++0L/3q5+3jn/qAjRvraic9uUHWWwqlNjPO944gM0Qe5oKCdyroY282kW/+HwUM7JDmQMig/kYmVvD2Bo2Q9oDK48hk9AG9r0kUcRp25FkMYs8xk2fPnrO/+3f/nt188832oz/6cbvnnnsIYBsbHC0JER/4Tg16isTQ/iDutD928GmTEPiHH37YHnzwQWMnni+vxkQa+cEvYVGQ9BSNqYvLpJ+634KCdwSqpoyWe51uVdmz066eMqHK3v4xsFsr+2Y7nkiN1Qeb/ZGtNLp2swj7ncun7M6Fk3b/4dvtfcfutHcv3WrH+4u2sN60xa22LW53rLNtBu883J63Iy0R/6VDdvPxk3ZsYcUWml0b99mZ7vnufWdh0frS+yJ/DS3mh8hdS9EVq6y+JuTCHBVPCl89KYxdedUVY5oyc/jIETt9+gYnrpy4xZG5uC8vH7KjR4+6P3/SJ50XQeMlXtUmcUh5XFJBeOXmbLwqZWXOH/eGiPzLr/5hqFByqtzq/hO44wbC3U1VPlzhRdeT+pAe9RSXIPxHiKl/9+ppe9DqGl/8fAxVfcUv2hCmZqtjQ43nW9ubdvT4Ibvr7pttfrGlMZ7FmnyonjyE2l2AcoZeUPBOBv2KfrO8vDztc/WO+Drwf/u//z9d965UUHAQciKg4YUcfOzG5K5eq9kRAd+18+cvGF9MPXfuvJP4//F//J/sxhtvdBJ/66232nDEy68XfTd+OOq7fDwkHvBoPF8mI04UhP3b3/62y8B/7Wtfs6eeesp37CHmTN5J1FOWfXFx0RW7+FznrjyLA/KaivK81gm/oOCtiPqUUDfHO+IiT9In/Rglo3NFkaq2+tpur2/t7aGdaMzbuw6ftveduNXuPXTabu4esWPNRTvSWLQlm7fFUddWdhfsaGPFDpn62qBtyyOR+v6crfQadnLQtVsGS/ZjN73PPn//j9n3H7vPbmuesKVe25oD9Ud2ZNn6bs65SE2DTLwMkSPf11KgvmBPvJqJMkXtCMJGwvnzZ13kjw/THTm6oriJa2xXVi/5k0QnppXYCSBdxiPGnXzhNV6MDz3Homme/C6EUQiRFnbRKRP2xJ1q6i9Qq7NZJyHGT/IEeQjzFNO6znEWYAs5x7PLybu18qIyRz3Hi7Ej19Mu4mIDp9liLA6xGz6499D3HrbHH3vKT/BpzFG3KkeGUeNjJ55msDdvBQUFrxXT0aigYF9o0h3GI1cQkw6PSmMQx/3551/wl1sZzB979HH723/7b/tHnjhekh2sjc11J/B8QISXWUca4bnmJTLk3JkcmEAh9EyIZ8+etS9/+ctO4hGnYQcfMPEMK5EaJkdIfKok9vUdujrqdmme9VNQ8HYCrddbMPwIvQYn75Wuhu5mkCS+KdVm13i7b4fGTbtj/oh94MhN9r7l03abSPrK9tgaGz3rNFo2Fsnb3h3a+m7fNqxvW3ND6zVFPBXJpQvn7ej8soh9x1Z2mv4S7JGLZjeude3z7/2kfeK2j9idnRustaFxY2uotMmYEtYY0GT3eZKz14YpoZy+/PrqEDLyANn3/qBvFy9esCtXLtnCQsduuOGEtTtzGrd6srvomxEgxqCW7yqTJGlD4FMFkZ+SefI3S+Z9MeA3KMfVUL4CcyUHsuZlTPVygCgrbkWdRN6VmyOteh25XyliDj+V/4kfuciYL77WN0TIlnPzuaYvQlRCta+GPfv0c/bd7zxkm+s71mp0pdru5ved/PkCjjhiHikoKHh9KES+4JpgImIkZ9JBjUecPsFOvCZ4DejIw184f9EOHzpi333gQft7f+/v2V133e0knh35dqcl8s2Zzz0/Hx4Cv7OzrQmLDztxHnTPJ0WIOPE9+eSTfhrNt771LSf0EH0mFfIBiQfz8/NO3kFOjkwsxIPKiSbdZyfRmISmu0oFBe8U0KKDJkmHgFU6JA0RkCTxLXnojhvW2dm1G9uH7F1HbrS7F0/YyWHbFjYH1hmO/TSWi/01Uy+0K4fH1r9l0cZ3LtvOzW3bPGnWO9Gw7k2H7UJv1S5tabGtdIgT0ZxbG8fs2HrLPnnX99n333S/nZoT1e8hiqM8KO6G+igqeuTBoM9eS2U/xgyZZpygr78ykPo0B8QB+HbFZZF2TqC5+ZbTtrTctZ2exq3epm9KMG6RBmOQh/G8xFgZmwpXE/o4snY6DkVaU50Xh53Ia4hDcc2NSwmaPWMVQfzOXo2Iu9Ih8zNHSgb2D4utk/la/UX+wn+SedQkYyLxLMdkq8XOrsrcsbXVTXvkocftxRfO23jYUFkQq8lFFvcr4qAeD8pLQUHBK0eRkb/ukQPp/veaXSd2i5gk8cojYCYs2gcvtiJDurJyyB5++BH7H/6H/8FuvfU2+9SnftzuvvtuPxeeHaxeb7s6UnLHB3DI+3h36F9k9cWB4qf9sfuOGA3HSfqJNRVyYkaHxCNCk23U8yVgRoF6u51tw+knUdp4wdsaVfNFc6V/TuClcmOXFk8753XDpjgYR0u25bCw27DTnUN2x/JJu6171A4Pm9bticAr8G6nYTtds2d2Ltojay/aHzz3oP3mY1+zf/PoV+zLT3/Tvnn2IXvkwlM24uukK4vWWp7302v62z3b5eXO7YEdXlyxhe6idecXbHvQt/XtDRuq39P3zcmw0lG+IIKvFfU+j+I6d41fHqQbmwRBzskL897Y5rtdu+HGG+zIkaMawy7b2TPn5VNEXMT12LETLi/PSS7EQBZyowMzp3XxsikVj0y421U6N8Z1hZzkGY/V9rsunYCHChLuiVTAHn8RBqcZDzWQjtcPXlOvjIC0ZxFOVV7DGJosPL8adznpJvLOUxDVnfzwBW/EJ8nfoBKdPH78qN1+x62+mGhxbKeSi7c1iBQV5T8o/wUF7wTQxuErRUa+4E1Cjtagbk6EKIsP4vqhs9ijEfb7A5eHX1xYtBdeeNH+7t/9u3by5En7zGc+bffee6+tb6z5zhZHk7EjlbvwTJY7Iva5I0+cNHJeaP2X//Jf+o58TsL1HTbMEHjkUJGVR2HOCSb9pv/ZjlLvQKnwV1DwTsJsL44va9KT9ZOBnXhEauYh8sOG3X7ktN24eMyWG12b8y+Cyn+3aWtzfXt667w9svmiffXSo/Y7579rX1572L6284R9efMh+82L37DfOPsV+5vf/Af2N3/3H9gfyM/qMY0Lxzq2cOqwLamv7m70rXFh2961fJN9+PQ9dtfiaTs87lp7oDzA+GCA+w07rwL0Y/IMcpyo9/WXh/yw6pHup/aobhAlZEce8Rrk+E+dOu5nxI/Gfbt0+YKfN88OO2OQEpmQa5Jr+tnynCcfqikCi9/YkQ+/s/ni3iAbT9psUrMjPx5lvhTAdRDlrFfZ1IzpahVpVeYqn6H2B/6nCp+QemVMjSfqWbrscYtbyMJpV2Vte/0NBiMXszl/9pJ977uP2saqxuotzSFqb9NxmbxwjbmgoOD1wrt2wfWNHLh9Eq8mRdm62Xea9IO448Sj4+3tHZH35+3QoUMuWoM4DfjiF7/g58SfPXfGSTxqe3tLk+Jln8gg6PHkZ+iTIAM7L7lC4H/7t397Ii+PQtSG9CHr7MInaR9qYZETdp4djX2GQ2UZYtIIpF0d+9kVFLwTQNvO9o1IzZzMLlKDDDZy8c2u3X/b3XZ66agtyjwQCdtd7JodP2TnGn174PLz9u1Lz9rjO+ftpbkNW10e2erK0C4t9+3c/Jad6WzYpUNDe8wu2pcHj9n/8sD/bv/Nv/5f7dHReVtdGtvq7o76bde6/V1bWBvauw/dZB88dZd1RfLmxy3rtLp+mo0o4uvqh4St93MW8oxR6LNuOc4lciHPk8E0J3gv58KF87bT27Jbbr3JbrjxpMaeni0sdP1bFjwxJExubEB2IaZ8LAqC227zNieEVSWUgtTzAbok85R4qLCA8KL5YsWKR4rjPTmznfPaqSByHOe4s6vNggCF3H28oxSxAfRQFDMXD6027w5F+ertAp3xEmT5s848n9LJK7vwuHONfz9xjPKyaFK8xJabNK1m2xa6SzYczNnjjzxjjzz0hM13lv2sffLL+M1Xt/GbaRcUFLw+RO8tuM6RE8EsmFhi4Ech/wihR3aduYDjJv/Wf/c3fYf9F37x83bTzTfahYvn5Tb2jze5CM2YIyU3nXRD3iHynQ7kfEET5UX7Z//sn9l3vvMdW11ddT85yTAZ8ygKwo6KyWs6ocRkU5pvQcF+oBehnMRL54QaPsrUFJE+3Jq3U4uH/MjIFWtbR+RRLNH68y17trdqD62dsye3LtvZ8Y6d62kxrhXA1tzINk0L8K7iOyKidmjenutfsUsLQ7s4P7IHxs/ZA9vP2b96+uv20PrzNj6qsaIxssV215ZGTTvUa9pdh26w2+ZP2Vhkrq+8zGmxro7sffm1IsPmuAFmx4mDEKTVTXvCwy8ZizY3N5y0IhaysrLkZJz3fSCtbFDUwzhE3CGovgtf7cjzjlC707RWJ+xw891oZNc1fEFq40hGZcSJuwgu/F46L44iW84WeIqkk2aqvUS4nhfMoSgfKupD5oqgJ6bxEVeE4Rey8pXfTBwX8lspjg91Aq+y+JJMfvHP04U5LdZ2tob27W88aOfOXFRQZOVVGvKhH0898rSggoKC14fChK5zMIhXpkrV4JcMzPGCKSfLXLyIzHvfj5r8F//iX/ju1E/+5B+z++67dzLxra+vTsy5ax47ObGbjgzpc88+b7/z27/rx0qyE489aeTpMzkR1/U0pyooKLgaVbcNBUQUmyJXyMd3pB9bWLbTS4ft8FzbRlfWrcVuvIjmucGmfffSC07kz4x71u927Ojx0zbfWrLFxrK1x13rb+7axvrAtnlxdeWwDVc6dqXTs8Hhrj1nV+xfP/8N+1ePf82eH12xy+MtUf+hi/MsDObs1uUTdtuxG11WHxHysZ9B+Mb06RzHiCPHClTa7QfCZLqTcVAanHbQN38HaH19TfHM2cmTx21xcd7lwHnXZ21t1TcpEhkev7zkypdiO92mi+S4iI3Ibv2ceIhvkmGu8oZNRWyUr11eElU5YPw1kNZE5t5JdqTt4DrvfbWwQGW9UBWhws5FY5yYB0knLuwJD5HHs197LmskXmVH8VSBr9VSjngCwIe/IBZt29zo2/e++5i98NxZBVcZqqz601S+3j3JaEFBwetBIfIF1SCek0FtUhAYxPOF10uXLvlOCo+Tv/Wtb9v3vvc9+9znPmsf/OD7/aVWzliGxDPJHTly2B9PM0lA4re3txUXj5e79vTTz9hv/dbv2AMPfFeLg213B+SByYbdeAb7er7SnIow6VZQULAP1D3oI3C7Fn1Pw/3iXMuOzi/Z0faCtQdjW2l1rCPiudbfskfOPmsv9NdtrStydXjZ5rSw3tzase2NHYVvW7e5KL9L1p1fUb9uWX+4a1vDvvXE1LfbI+vccNguW8++/Ny37cn1M2ZHurY16omUDm3Rmray27ablo/Z6fZx67a6TuSSUCbq5lcC/Oc44GXVNWMI4wcbAmm/P7BPBcgLcRLGfLOCMQ/ieurUSTt0aEXjn8pbEXmI7SxJ5jp24pV+myMpOWdd7sqK78K7NIzyWR3BmOl73vUjXYgwa4T8mJTz63TzslBHqFnglnoo1gCZL/JZr1+PS3mJX4zB4R7xZLkIiw/sZ8n8ronItxCvQdRG6ShM7Lx3bWdzaBfOX7GnnnjO1lc3baz2wqlnLh6U58sXFBS8DkRfLT2p4GXBpHjp0mUn8wz+EPAHHnjAPvShD4vEf8BFZ9iBRw000TGBra5d8cE95OHjg0+I1jz33PP2la981R599DFNECEzCZg0iJu02JVHr086+yEmtYKC6xNBrQR1k3pP8F4jC3RIvDqKNdR3W7JZanZctGZJV+3h2BbnO7axvW4vXrlgz69etM2WFuwi9Vfo0zs7trS4bN22CP2GFtwilQOF2dkZ2t133ms//LEfsT/xhV+yn/vZn7POwoIvBvrzc3bGVu07Lz5mZwarNlps2mB3YF2Rt/nRrp1aPGw3Hz5h3V31c00/1+7hrw2MG0nk62PI7HiBW31XPU+eCdlz83eBIPOMUYePHPLNCfwjVsMLr4xtxJFkl6RQmNmBh8BD6hHN8SMoucbcxl3jqq8zMk+hI07DvgbiNpx842MuSgRYNwAfrsinm/cWaR+wuJHPitCHirE23IgvaLrYNf9rblEW/BDeU6/CUg98mZuQKr4cYvc/wqmMjbaI+5ytX9m2hx581M68yFe/cY9TyvjmSNyOSLOgoOC1oxD5gqvgA7cP8AHk2lFMjsiz/8Ef/IGdOHHSPv7xj8uuYds7m37cWK8fp9EgUnOlesEVkk84dtmfffZZ+63f+i177LHHfRBH4ba0tGQrKyuu81Iraed58JmP/fQ0FxRcz3A+NIPsGS4jDxEcjvxYyZXugh3qzNu8CCNEer23ZS+tX7KLA/Xx5shWRzu2O9+y937gffb5X/y8feGLX7DP/8Ln7fZ77rSBDW3U2LX73/9e+9O//CX75V/6JfuJT3zKfu6zP2v/2X/6n1l3ccFGIqmd+WV77Nyzdnb7itlCy/rjodIfWnc8ZyfktsySYrvv8vqet2B0jlmy/XLAf30cyPDYMbYEyX65aS7DxPGRWXu8D8S4x4utjEtHjh72MY2NiXyRP9NPMRSCorH7jl8n9C5WAymeKhexqfztvYO6FmfnTHkIb26eZLlcr/IYZH4W9bimII9ZF55fqch75aGGaXrhnn5iMVCVVUCcBjuOEw03t67SaSuHLdXV0J584hl75unnbCBzs9FS2XiSEU95CwoKXj/2GwkKChwM2si4X7lyxXfUORrym9/8ph8D+UM/9EMi38s+ESFHyout7DrxVcSNjXV/DO079ArPjtZLL51R2G/5TvxgMHQRGwZ05oucZOpgIpm1w99+ekFBwdXI3hGn1pjNtzt2ZGnFX0BFbp3+1es27EprZJesZ1vtXRu0zH7kkx+3P/nLIuk/9Sn78A982D79+c/Yr/zbv2a3vOt2u/Pdd9gvfvFnbXG+Yb/xT/+x/bf/j/+X/bO//7/Z5z/38/bxH/5Ru7K+bhuDHTszvmzPXzlnO6L/cyL3yIp0WUiI4HV2hlpI7FqrLyJYI6pBHl8bcixIkTuuc1e+Po7sl0bsJAdwRjSEHzvi6+sbUuuyH9uxY8eqs6Ah+T0XJWRs8yix9Gi4iN3pIPIitRB5ZQG7MIfCf+qRL48gdDbgNT5ik1me5p0A0vwywwgTYzqmfzkpf0Gw95L5xH71UndP/2Gle8XPw6jNaIzHPr3HEw3K3lGWWnb27Hl7+OFH7YwfkqAwvjPPvbo6zYKCglePQuSve+RgGoPyXszZ9jZntg9EzrfsG9/4liaukX30o99nt99+q+9McURbknUmvJwo0sxO1oULF+yrX/2qPfTQQx4rojP4Z0HAxMhLrkwSOQnnpIJdXs+qgoKCKbz3TnnXBPQVSDzy8cutrsvHLzbbsCgbymFLjHFd6nJ/x4YilYeOHLYf/NjHrKW+99//rb9l//V/81/b3/+n/8BuvP0mu/+D77V3vedeu/W2m+zLv//b9pv/5l/Z17/2NfvH/+Af2hOPPm6f+fSnjaMKW+rzK50jdlb9frvf1xgwb805kWqpjkheQxldmOsqD6+/P+8XNu0YP+rEdRZ1f7qqFP+ly4oXQTc2eBqpWlJe2ZxY5vSaVtNfemXDIp8cejk8dBWfp41oDYuJEK0JM9+6QHRQupTnrQrnyVb59PhE5uOmopiqKzNu8osK3wchXKf1EHqcRuNOahv1GDBPlVqO/CH/rmvpWa7MIxne3eWdqb58cAwnNTDSwjHsPT1r2vrqlj3+6LP2/DPnbDggHl531kLH2QdhZlUi81Ir+wSzfgsKrlfseg8puI7BoIwsOztFPO4djQfVTlLLtrZ27Py5SzYeNew7337Qzrx0zu6440675Zab/eMom1urGrDjbHheZgXsgjG5IQ/PZHT+/Hn78pe/bI8++ohPZswByFcuLi5oghe90GAPqc/zmBOeL4VHn7XP65yICwquV9ADxvQpjeTo2SMgYNAo7yIihJ3RnC3ttmxRHtu8TCnrkfrjxmBom1LW7Mhvw246foO969a77MWnnrNHHnzIvvfw92yrt22rVy7b+TNnbF79e4FvSfTVv9sNO3L8iJ268bTddsdtGhdusQW+4rq17U/wOopzsDNQQg2b7ywqT00bjHats7Rom7sD60P8Zvr3q8Vs2Pr4AMGun4B1ENicwHk8RuYdUj5UPTL2IFa4YRyNy3jGV14PHz7koiScKT8Ugc3vYcQuNGNoU9w7xq5mu+WkuckLryh25+U3SHxHRLbtixpf5Chcq3Inr5BnNqyVNeWLU2H4IBUnfpFj+ZOfKBH/q7LtIf1BfjkhjDbAogQZ+Dkf5+UinaMwgZZWnocg9ZB91ZkWe3OIwfgtqsrnpF6zRTXu7qp+x1rQGPWlecOMozqZSzidbGAqvqfdbi7Z00+ct29+7TG7crFnc+O29Xa25DhQ+ce65smDPMbKxetuOMSOAw/4HoDSdhVlwk+04PBfUHC9I3pywXULCDSEOh6P8jJWvIDKUZO87EUTeeyxJ+ypp57RRHbM7rzzTt9F56uH7EhB4Jl88E8cTGzoCwsLLpLzta99zWXjkTMlLfzyYRSOaCuDcEHB60NSN0BvSrNvjlau/Jwwive0xPY5MAXOBifkQ1Bb6uccKTsUob984ZKde+msvf/+99nnPvNZ+9KXvmSf+tSn7NyZc3bh7Dl75vEn7cKZ8/azP/tz9n0f/X776A/8gP1Hf+2v2oYW85fV31nIg26jY6MB/V0LexG0nUHfBiJoI40xO0oHkhYy3pnjNw91cv9qQBWyIGFsY0ykbHwEj/GLDQz/WrXIPwsG91+JinhaVZpB8iHn7lC7DuU//HpIxaF442upHBQQCjLMIijrC6KbmxxXgRtbV/vVr1spXv087T33YRo/TyE8n07iqzpM3WuH5UaoybUaHjvyfBGXTRoWB3O7bVtf7dsTj71gzz9z3vo7WuRwClKb96GyLqgbtQrVMXMDihwGIpVpHgVfBKZ7QcH1jULkC3zXhoGUwbuhCQP9yuVVEfXYjfrudx9wgn7vvffayZMnnajzyJlJhkkOgg5SxAZwbBvy9BxRefnyZbdjdwyxmjxeMifAgoKCVw+nNuIyEPNUSXecwyUqAsZOcezay6yuh/95EaZBf8u6zTk7tLxo5y+cta98/at24vRJ+7U//2ftC7/0S3bnHXfZ4vyiDbb69p2vf9v+5b/43224M7J/7y/8Rfu1X/2zfgrV01qss6gf81KtxpAr48u2cnjZWt2WDZUQO/CDltJ3sZSxLbTmrePn6Lz5YGwL8nkt4J5qCnaGERNEJh6SzY48Gx+81A+RH2iBUj/5hrETBDEN0o6ayMuLrNbt60gCzXjKOMp4ispxMsdorjOdDJPXrwReH5BsL67+uSHjIm5OywmVzvU8V94dkH2yxxQw4nhJmTMvpMOH/xRa5RjZk088a9/65nft8sVN1fK86pQ8tKI9KoiahS+cKLty4nVsc7J0JZs6caeB72nkBQXXLwqRv67Bx0s6LgPa7SzUBuI5EfRtf9HrmWee9i+43nrrrXbbbbf6IJvEnIGea3bbIelMOgD9u9/9rp9wkzv2yMEjL4+/nJBezeRTUFBwNRjA60Re/GcCiA99Lczqr8591PfU7/0nvz313cVO19oi2GtrV+z0DaftvR94rz3w8IP2n/+X/4X9R3/tr9n/+nf+jh09esw+/ZnP2akbbrTf+Jf/2v76f/V/sr/2n/yn9pf/yn9g/+pf/6Y/qfvudx+0te11xWx2fO6wszt2VkeNsQ2kRh0ROmVyW+S32eTMHMQl3nwyNiWgrzStqT+CcDoNYxyncS0tLfpTS3biIfG8JwTxzvHMFeGcKEs5gY+vUyeZn6p4erEnbKWIMzdGUHXyDjBjN8UrH1MpE2pKygkTam8aQepl62XJOgwVfsgC6xgU80YExxE/lJHxvqGF4LII/Jr97m99xb76B9+2C+c2tZjsqmyIf6F4fyDeHeDbI4j9NLTwUyknKvIIIv5QBQUFhchf52DwjNMDGKiRbx/b+hpfWm3axQuX/JSZw4cP2z333O0DOZNLTGpDl40H2LFjn7vsTz/9tD388MPVaQ8xCaQiDoC/nMgKCgpePZzKqOtC4NH3UpskPaHDlzFB4vHlIg/6tTpN2+yLqPZ3bGFpwd77wfvtpttvsd/5ypftn/+r37DHnnrCfvO3f8tPo1k+csTay0t27OabrHVoxc5cuWSHZPdX/v2/bNsaE/6Xv/23baWzbEvdRZGxod12481QdU+VYyv7IvOrO1u2KQLMF0HzSd6bDcYcxhrGn8TUHPVxtQqwg87YFoR9YHyxlbPh+TCUH7krN8qR49sEmCtREV4Abor8u6oReRc9qcLkOElekzCnPYo06sQ9ds1zARH+Mt9h3h+Zz0gDi2gVQdqrFuIO6DFOexoVkc7wAfSmbKlb7rTGdpFyxKYg5JSduaGlRVu71bWd7aF978En7B/9g9+w3/rXX7UdTR+jYcjBD4fkQXG7GA9xKz2+jJU78jNEXiXw/5XngoLrGoXIX+dgkObxJyfTsEvW7w/tggg8R0Q+//zzdvnyJXvXu+6zmzV5M5kxeTC4s4ufu0YM7JB7xGaQi//GN75hZ8+enUxI6ImcBOqTUkFBwWuD9ybxm4qPOdVJujNrqovWIDNPmJH6f3dhUSSz5QtzFuhHjx2zkzecsptvu8VuuOG0ff9HP2onjh+zJ5543Bry98u/8qftr/6n/4n9hb/479mv/dqv2vd95MP2X/31/8Iunj1vJw8fF1m/aPedvNNOLYr4j0VamWZEYnsi92dWL9rGaMe2dwc2FmdjgfFmI8eg+ji0F2SirqZgfOz1ez6+sVM8v9C1hYV5jV9DF7fJHXmv4VpQ0kTWnZ35OEigIvCqBz+CslIergJhIL9xsk0oriPviqMaOxNOsKUCsSM/i9kwADvU1fVRJ/ERLuJMBfamgTMqRGxC1fNFGjyNZV5pzHVE6JfsO996xP6xyPzv/Juv2e64rfo85F+CHfR5whtiRSz0qOMg8JB54qvSdqPy5y+/FhQUlJ5wnYMdeAg8E8FwMLa11Q1/yfWpp55yIn/jjTfa7bff5pMQj5bX1tZ8F2rQH2iQ1uQsMwMvAzfHTD744IP2zDPPOMGHrEPuGciRi0/kJFHIfEHB60NymuSgzm8qVQfkPc4GCY9NMfqmPDW7XT9Fpi19IOL0yMOPSD1sn/jEJ+yv/OW/bH/lL/0l+8Wf+Rl74OvfsK///u/b8888Zf/in/9v6uNP2aFDy7a02LX/y3/1X9o/+8f/xA7PL9torWe32g1219Fb7GT7iHX6DWtz4oj6/MZwx5679JKt7W7bxpzGDU7BdIL25oLxJsecA3FVpYU55bb5ABQy24gKLS8vOQmHaKaMfKRRRSHS7dFxdyDgkHkpokwzftEZNye73lLEUyfzjJuIJMZ7RZquVV/snoMk4kmaXxm8xVT5vQaZVzpZpghTQ+2ekXcWMqih5gH/IKDqhbrZtVEsXJQGBL3d7NqSSPt42LTHH37O/t7/95/aV37/W3bl8qYI/oLIPKeYsXhBNazV4UAEyopSmpN0yVRdFRRc3yhE/joHOyiDviaoVsd35VdX1zV4a6B9/AmXhX/Pe94tIt71nXmI/MWLF52kM9iya0/4PHryscce8xdccc8XWhnEIfOYc9ICPlkUFBS8ZkBr2GF3hRm7yowbKrmPE0sRx7H6HbwvTrFp2KHuio23RtYdtey2IzfamSeft7/1//4b9tXf+wN79qmn7clHH7X/7m/8Dfs7//P/ZOdffMG66s8PfOMb9n/963/d/s9//T+3//iv/of2z//ZP7Ubj56w3dVta/X69r6Td9m7jt5mi72mNfvKz8isNze2y4Mte2Hjgq2aiPzuloj8SPmqMvgmIknrKxtz8FNXHAE58l15xj+iQLwG/jsnBXGFWM9GPSXm8sc/918RY7eLO8R4GDvZKdoSEREmx85QEPsQD0riXifhaZfh98eUwIM05/UUEZdy5WlM/USeA2mOMk6uvVxqgQ2WMWPVXd/fJ+ioDMjKr69tWbuxYN32sj34HbWtv/k/2ze/9oBtbvTkrnqVYqedE4B4cZqoQyleop4gXQoKCgqRv07BwMyOOrsokGw+R3727Dnb2enZc88+b089+bTddtttdtddd/mAvLG5Zv1Bz09sgKhD3hlsmUAI/9JLL/kHn7CP+Po+AbGbFJNVyMQzMeSkc/UEUlBQ8ErhlEldaK9Sn3QVfprqb0P115H6X5+TVtg1JdxQoXu71t4yu6V7wpbWzZY35+xkY9nOP/G8/ff/7f/H/tZ/+zdE4v+mffm3f8fWLl6yOcWzu7NjC0p5WSSqr4X+khb5x5YP2fjKlh2ypt1lJ+yHbr7f7pw/aUv9lnXmOsZhk8P5tj3w/BP27OZZ63VE0JabNm5C5GNh/2YhSSjjDuNPfczZd/zZQxb5LkaMV3G8bl/xzNmhwyvGEZSMcYx3jKEZF35ROa5i3xIJR2c87LiMfYyDceoN57CTF9LRfRmxKJjmFX1lZcWP/GVzJNPBnjRClMWthHAj/NVIT6ETDd4oDy+WulJZk7jjj3KwUGHsdn13+lIvfgiLSDsy7HwAypXmCr5HomjkRlojlRGSTpQUUPXR6Mq6ZQudQ07m/87f/kf27W9+z7bW+2qXc9ZpLUgnj2z+KFyS9rjwPGIaqPwFBQWFyF+3YDBmgO60uxqkOUZy20Vq2J1/6KGHbWFh0T7wgQ/Y9g5nKCMmM7Reb9tVPtrta2JbWlrynXuOmTxz5oxPbkwweUJNQUHBmwRxmyTwEPck8K4qwkYfh/jwGc1t9ePLmxu2LfLYFKlcFmG6pXvcPnTibnv/4dvt5GDeVvpzdkP7sB3rrFhvQ6S9u6ixYEkEdN7JI+eOI5LTkeLDUvPWsub2yJYHc3Zf+wb7/hP32j0i8Ss9EdGdsZ8dv93etWc2L9oTa2dt1frW78ie36hf5fLNQ514pkr7q4FbVYE1sGGBKCHiIwRnZxwFkR2NQ6SEes44/T9pyR05+Uwpx033oXvlqXme6rve03xS35B3RBP5CjaKayeyVVzpN8K6jecj1V5Mr9O/k3Epv5Qi3swxduEvrjO+CIoZxcJDer6UKsW7BLzsjMgRLwbHl23j67btFrvuqjvajRZ5R1dO2u//7tft7/6v/8ieeuI5VUtbC08tICDyuyws4tQbksgyZV3HOwYFBQWFyF/nYHJiUORc+N5O35555ll78cWX7N3vfrfdfPPNIuY7IvibfkIDX3P1rxr6BBwTCTtVfPDp8ccf990pJhkURH46uRQUFLzRSCrlxB2m40hbILIDMWw0baw+yWkxl9WXt3dFsEQOV7pLdvfCKfvhk++yn3/Pj9hn7/qY3WunrN3rW3Nr18Vudna0gB+JyKovD5scJSli1eqIlHWsKyI2tzGylVHb7mqftB+66T32o7feb7e3j1i3LyKmML3unF1s9e27l561R9detNVGz/pNdm2VPYjxJK9vPsiPL2oqJDG9FnIEY4MiXmq1StQFURFO7Oq7Srf86ilpYYLMT+9JKFzm3B8qwNPR3El3kqp8ppw8RJ4deXbmMZNu5H0aPpLN3Abq4y/mukq7HK/jCQAxQpSjLOEWfvOEHHzgL7IqM0cmJZmXHrvyvKgaL6s2Idv+1IUFpdKLRPxjYey6j7Rw7DSX7Ntff9D+/t/5J/a9Bx61dgNZ+hX5kUdfqZIWeY2nFLHQiDryyAoKrnNMR7WCdyRy0GYQrk9cOaAjvwgB56hIJiN24/l64fve9z4XpeGR6ubWuib0LYWKATs/joLc5lNPPWlPPvmkh2fSgcDHJBc7QwUFBW8ionv7jqVTR9fDjB5kR4RJHnZEsjaGfduSbt2OHV45YrcfvtFumjts93ZP24/d/kH71N0fsftbt9nx4bwtbDdteSjCjojMsG3dUcf1xrZZc2PX3Y8PFu39h+6yj9/2QfuBm95tdy+fln+NNSJyo/k5W5sf2GNbL9kDF560l8ZXbKc5soHGkTZHEjY0Tngu3zzkuMd4lKQ1x8SrwXhFBaIHcgzLXXcQBDve+WF8HPgTSwhswPVMQzon1mS6WEc+YvyN+GVZBa7nl3Qw4z935dmRB0m2QcSxFweXMbKWeUHfWy/EFWR9rx3pRPkjLOVyW1lgn34i/07kK/8eToo1AUR+dzR2EaJhb2zz7SU7fuS07WwM7Ztf/Y59+bf/wJ5+4nn5aVqrqUXLrupZZN6PplSCkzzpHnnWCgoKCpF/pyMG4r1IOx8P9e/ixQs+Ub344ov+Rdb77rvPRWY4cg2Sjywn5yZD4EPMht2WsX/5ldNtXnjhBV8EYEc87O5gRi8oKHhzQC92Ai/FxmiqtPNeDrGSYSQWNWw2bGN3aJe0KN8W+Vo5dtyaYy2+ey2b3zA72Z+3j5y4x37inu+3Hzz9HruzccxuHCzZsa22rWw07fBmx47sLNjx3pLdMnfc3tW9xX709AftJ277qH38pvfb7Z0TtjBsaCwYWL87ssudLXts+wX76ksP2mNrz9pOW2NER+5jnhS0lNeW8hdj0R8GpsS0DlWUk9GaqiGItOpO41qS1CS+OQ6mW+5eA9Lx4yelNxDDQbHrrXDIortMuvsPMk88GX8qwqKD3JlPOfm03y9c4uqygnSf6njD76x/v5xY7Q039cv13vRRusWu44/3NCZiWdJbmPVDZInd9+GOCH1rUWR+YF/+3a/a7/3OH9il86suL8+xlNMXYKX52iDiRS8oKChE/h0PBtODwCTAsWqQdcycOMNuPEQ+z5TGnR0VJqntnU1/jMxgzKNmjpmE/LMbz8CaE1zuGl0r7YKCgtcP6MweEo9dTacPw8h2RRwHWldvjgd2dv2KXdxct5EI5dZgKJLYtYXdjp8yc3PzsH3g8G0i5u+1z97zA/Yjx++zHzx0t310/nb7vsU77IcO32ufPPU++/St328/e/cP20/e9v32A0ffbbfsHrH5TZHZkRIVWd9eHNvTvbP2tRcftO+cfcQujK7YqCuC5zMOL+BK4yD5KVN8U1Anp5jr11MozxMFpmaGMMJQj75ZobGQ8Q/l45sUu8uMkRF3RaZllInAMS5CXiHwVVjs8I/ffGE1x0v0VAB/SeQ5QYzwYOo/1TTcfmqKqXlaH0GOU3GdYab2fjlB3W6X8sp/nMCDWbcXpYsM70R+DpGh6ontyGxrY8dWFg7b8aOnXJTm6ceftS//zlfsG1/7tu1sDdSGWQAgJx8fKxyOYtFEunvLVFBw/aIQ+Xc4GOxmB2SumZg4MYEXVbnma6x8xOk973lPtRu/7SR+OOIlL84EHrt/dHaiCMfXWzk7nsGayWVhYcEViB2reLRaUFDwJkDdGrJeJ/J1Mu9e1LfnRCCHsuir7/bFAS/3N+3Z82ftqXNnbKvVtB4nsNBVe7t2dDxvtzcO2/s6p+zjh++2X7zzY/alez9uf+qeH7VfuvVj9sdv+qiUSPzxD9iPL95n75+70W7YXrLljaZ1++rziubyaNOe3DxjX33hQfv2mYft3PCSjUXie+MQyWs2eKFRHtlp/UOeghj/EnWzV+YePZBe/v/s/WeQZcl134uu403Z9n66p6fH9zgAAzvwIGEIgBC9ESnKUArpSbpPX/RV77sUL+IpqJAUUtx4elf3ihQpSroiCdCBAOGB8X56fPvu6vJ1vHv/38qddXbVVM8MMDPAVM9ep1Zl7vSZO3Otf+bOndu/nSH5h0wDVEcwDYgfCuB7O8fAiZGWu2GRAzNwCDqOQ7oxfCSuozvx2bYImGdLY4zn++pT9zrN6TQ3+20m0iNJ8oEIE56yhi08wT/kGeNzGeNBYRU+p/Yg78CkQXjCEY2gxXyYyFA+Tk8KL74WrV6dtHptyp5+8pT9yR99xV568bQ1Gi0H8OyPh73Pk5Z+cetORhm90ykD8tc4RWGO8EN4hheq+JgJYF6KvdOXObBHHnnEpqYnBeRvFoBf8xdaw754KWD/RHnXBTGPOLHPzy/Y2bPnFLblig3CJB9W64PiyrpXRhm9VQQocuDOuHQC4OAq08GO7ALxQkkaz+xN75tV8tbKD+zF5iV7+MJz9sLqBVsryacu91HXeu2OldoC9L2yHRpO2qH+pN1Y3GMnJw7byfoh59urB+3YaIftaJSs3hCQa7Lqn7fRZNmWqn17tnPZHlp8wb5z7nE73Zmzbn1khamStftt6w16LieQP3yL4sdJyKZXp/WGXCdkGPITEM/iB9tBAPFR1uEXZGwIH82t8sKNuxLyEYhlSVomL4hi4h7uHukEwA0Q5mQcfFjV5/0j8h+nLx/fohMyjvFoX8zotjURl3IFe5pCGioTS+0iz88Dh5AAaSIGnRLCBHAd8g2sOlIvdVAPgjqgO/pRl6EOnJS2urrmp9SUS3WbqM0K3Jfs2afP2Nf+8ru2ukSfpAuHF3+JG7Kj7TF/FAo1yCija4UYWhlta0KqpXkjoSzDo8y8lJEUguuLvIRmzVZXGgLdfbt48bKdOXPG7rzzpO3aPSNh3JF707q9lszwCXK++jrg7Gkr2Npay5568hnFX3MFhzBnO02cNMTVqrGyySijjN5sYnTxYSeYdc2BxvhQjOksgDfQGOwJCHK6SKlUMMEia9UGdqnSsW9efsy++/L99siFx2xlUpPvg5PWLo8EuLv+IadqN+9c7sgcFG2qOGG1QdlGLYG0Ts6KhbLlikqzbLZU69uFetfub5+1r5x/xP7khR/Yy7lla0yMrFXsW2PQtkq9YqVKyRcJypWi5IkyeQ1AtQ4SJVd8BTeRMdDrkS+EgYmHmZZNMR0oAM9XliXmEVbjRy5LwwQkxI9xkIH4Q8B1QD9xw6p22JoIsKW+AHfeNSqVC5bnNQFO2mdGhr8Ypby+yp8vWF/pDmQnNnK2Wq1RYN+qQvE4gCCYsbyhzBQttle63SDKEL6+Kvec2kaTvTwgmXIqvj9p6HN+PPGIkdSX2qmA4Pu++hXvO7AK7yFkeLqcWqN+NsoJnWvSOJQ5zKuOBcVW8yuW51euVDydliaPExNTVilPWLedt3p5j3XWqvaDb52yb/7Vw9ZY0SS0o1hqM9aGOEGNr5GPpMdiXV8/jdtgoz2jjLYvZUD+mqCrCzMUCf6c3Yue8MeTum40mtZstnVdtIcffsS309xxx0m5h9X4TpcPOwkMsCKUMMKTD0adO3vBt9RgR4FtWJVB2Kc4o4wyeotIw2t9C42G3/qZ8sHJTT9bPtj0E6gSsOoWBtYo922p0rNHV1+2r5192P78pQfs0bUztjihsb6jYsNawXoCePly0XIlATuJja4AZyc/tH5J4Ks0tOViz5YF4Nt7inamuGpffvZ79gcPf9XuX3jeLpfbtlodWFvhuooDtIsfqwpbIkKZ3u4EAIaifIsm5LL1avIuqV4IDfwNYBs7C+jYfYuNALwz17gTibQcIHtklYE2Iwwr2cV1mUtaTA5eS85G/3E48iTv8eTC3SiDZD7liivmkSkZ+QcrpRznOQ7Dhdw5xSYxfaIgdntynSTnEwLitTsd53K5arXKhCaINdW/bHOXVu2v/+r79vypM9Zp9m2iNmmddtvPoufYY7YZBQrlzyijdyplQP6aoCjEXinMXHjrDyGMQogmJ86wZYaPOLE/nr3xe/bs8b3vMZ7viZeJMgv7FHO2vLzsR05yug1CmUe9PPIMimVMxBsrjowyyuhNJ4Gh8BGowAx0B4ywxl5+07ULgoQJz4eanssv21+tPGd/+OL37H+99AP7xpVn7MnuRbtYaVpnZ8HmbNmWCk1bKbVsrda11g6zxp68Le8a2oWplt3fecn+6PT37Xcf/Qv7ysvfs6e65+xKvmmNQs+ao54mAw7jQimUtbMDQU0OIvh7nbQBMP6YKC3H/F0hAV+KEL6CWjC+mIt8DIA/hIvlXF8xT9ocDttgQpgIyOF03UKefnuDXWlzZCMS1j+qVELeui/BndLlHLuP/SONw4QyRIrl8RN1APGUSfZxEOJtTBe/UHa/3JK8XLEHKFwA72ES43HFtGGz1fS6latlzx+90mw07aknnrZvfeO7dmVu2bp8ibhYVbyiP5ngfozLBKXtV6N0YV+l4BlltI0oA/LXDG0txBCKUcgHDo+JAfFcP/nkE34Swt133+UgnVNp8OPR8Pq+UIVj9YnTbS5dumjnzp/1l2HLJT4ME178SiuhjDLK6K0nRlpciXd74shIdMbujoFwcxlAeHGvMLTWVN7m6z17fjBv37zwpP33J75uv/fQX9j/evpb9tXTD9qLtmCn84v2cm7BTvUu2CMrL9i3Lz1uX3n+u/bfn/wr+8Nnvmb//dTX7VtLT9g5W7W1ytCWCx1r5HtWmqgau7sdxrlcWJ9WBHfKQsHexhTlGkAduch+dQigCaCmBrwQGla2Ce+GE3G9vVMy0VfQZfqKuPz9CamvdAe4D3n4pL1wDAspfFU2nF4D4I1pjwl7ZCjtp6tN5SA+nLbDPrFgm40D9ODvZV6PG9KJ13FVPTAOHsJ/3N/QNjF8APOkH55EhHyKgHaOOVb7BoCf8xd767UJxc/Zww89bo8/dsqWl5pKouRbPAHynU7b03wlvxYlBc0oo2uEMiC/7enVhReCEuWDMkAJIFBRSIB0wDhHSB44sN/27dvrp9QQfmVlxcMgnHs9Vj3CXs+lpSW7cOGCmwhqF/opgQ9FexTuGWWU0VtHcR04LQEigIc1OoNd7oSJIB7w7x+JGrRsVNVEfTpvi5W2nRpesu91nrM/vfyQ/cGz37T//YE/tv/04Jft/3rkz+z3H/9L+29PftX+72e+YV956Xv2F3MP2gPNF+yl8qItTPZtaapnyyWB+ELXuvm+9RyuJ2XxcgR54NtrBORgL9ir0Dpg3ELGRL8fF/k++UEA7OPFC9VDvA5UAbYJuIVwd5b8lSW4easE2VxInmYCeqGw31ycgHto0B/6nnkoAPnxi7aBxmaYUMTrH45IE6Y8pEH2lDXUATAfAD26JJ034eB4Lz28t4omIK57AoewgSNgZyJTLld8kajRXPMJUrkcXuit1er+UaiF+VX7xl9/z86duWKt5sAKOYH4dtvKmki9kijXq9U/FjRV4Iwy2uaUAflrnOJqDsKVVY5+vy8A37Zut2fnzp13MH/8+PEktLkf4RHmnD4TiXTm5+dtbm4u+EvRIKijsklTVAhb+WWUUUZvImmIRewHxxGHYE8zFABWgDnAPeEoy0se5AWyBoLd3fLQepMla06U7GK5a6dswU7lFuzJwSV7rHXWHl07bY+Jn26fs5dt0S7nBb6mh7ZaE4DHnu/YsGpWqpf9xUlfDCDj9UKGvJ1VKJxeDXJtprdeprwy7QhYyRcZmCbk4PqqMzVJR4/x3Dqupd+D6FcIq9FsL/EmknuoY7xj5BmOCu72wpdlHfwL5AKCQ1oRVI/z2Io2tt34SQF5hfiBQjj1C1bNZcIRxEMxXpp8W1eStN9TcdxyxPaXuCUpnM5DXPSG8k6qSRlYMGo121439FQoK08gKtaTGnr80VP2nW89YN0Wx5dWbNALC1NbE3lsLGOgkOZ6IWOhM8pom1OUGBldwxQFOGb4WmvbleypU6dsZmbWbrjhhgTcd6UwwtGRECtQEIqE8IB4wDzplMrjlaGYfkYZZfTjowBX4v8IXgSQYEBamhP3uJ8ezst9V6FiUxrmhbbAYrdjDevaSrFn85WeXa527HK9axfKTbtQXLNLxYZdKTZtvti2laqAf31kLetYb9QVKON9GT7eIxAnuZETZquXKpok5PxUHX6UQIUJ+euHPZT57UBRhm2UZcLRAqCyUK9kQQR5F8B0AMFwensNEdwer1NEXK+xTOKXygLyAvRpcBzkqVhOPAFA/sKEiUA+yF1CEy+U4fXQuqzWPUkXL5Q9pEUeccXc3ZLiYF+PL/K6eF2TMAqPdwDtoU3SK/Is/PDCNS+9+guxAHrFiQtH1JGXWKHw5KFklTIvvhZtbaVn3/rG/fb0k89bu9n3vfKcqnN1CnUZU1IJ1Xtsj+4ZZbS9KQPy1zgFoRwUBQKTR5gAdlZAOAeeLTW7d+/yL7niVymHVXuAO8KUeIB8Xo4FxLPtBgnIS1HsEY3CMi3gI7mAzyijjN5aWgfECWDXuAuwOcU+FgP7z+Nokt7p+ddYGet+HKDAeKegMV8aWb9etE7ZrF0cWrcswFXTxH2y7CfacORkT8O/oAl9rVK1clEOSmfESmlOIFeAqd8dKG+pmHXwFGkozCfAmJTh7UNbgzpKiez0rTUJ4AWAsw0E0BpAfAC0DmKHYQWbawfcSTWjjHQ3GFBeTFbX5R6310CE5JIVeV/5h5lViKJMDyWDMLfiQOl8I43LOw5HHILAnkdqVd7TS/pZTGdjzI1EuvFpBSvz/NKTBT/BRulxLjz+gHbqx1fCaWe21/BxQVbri/myFXIVm7u0ZF/76rdtaXFNRSkoPOWgHTDTnKZUyTYX8hVhM8poe1IG5K85CoIykj+OlTBEMCMgAeis6HBSDUKW02oA8cTpdNvijscD1LswRgiL2Rt/7tw5DweAJ24Q8lJCSTgoCnmuNyqJjDLK6MdJ4K4IIrcai6yRDjgHXpPyrsYtI7+ncMLjiicIriFdEFgqyJ4TyBr1BWa7fd82EddXOSqcz8LmZRZHRRO8tdwA8A5AFdCVihmxfYMMXTS4i9IbBg4+bxlR77SMwh6vXw8l4szBNHKTwwCQf+HUmuCJH3XD3/OQW1F2CDuyN8pFzLDaPD5Gku01fOwJe3yfiSMWVUgryI0mYvWZCQLAliMoMQG+JOsvzlKWxO6ZOoc6xrpiRjvlGK/sh6cDoZweUvacT1SoK27r8VQcrmM8JjZK1e0hfnCHPD9MlQO7h5Q9ThBUK3x1HRJlcYmPDerCy8aCE1+BrfhEsWqrSy178onn7MH7H7PmWsdKhYp/KIoPG9IWcaJD2wQzlCOjjK51Cj0+o21OLi5TDAUT4YpQjCtKrK6z6gEwn56etr1790gQyr3T8vCsxiN0UTSERxjyuJMTbeL+edxIkzBXo7RAzyijjN5CAmjzW1/53poFtzZcc/xjT4ANII/JB6TCkZAhvfixqfT2GFTGGJwDMgXeBNoB7kGdBMaPtAJ7EV0ixclFQTKGrT0J1vyxUJRJr5RLW12P3Rwbi9OLE54GANXXmgOYDTWMrP+E1Z+nFJzW83fgzGRAEylW5X1lXtfRnzj85/sfxUL4CFVY0Eb2asIkkD2WvzFPAPN41ds51cAOrFMc67OZvWoJB4BPmZJERAqlcCFuLG+k9fKn3AnHBCWWjR9epFsoaTKhLuMTExWVDxQC6InJJMKf+ip+qcixlGVbuLJiX/vqt2xlqW3tVt+UrNJBF8X2iHmHlf4NlKpDRhldS5QB+W1PY0G90R6oL2AOuTAVCOc8+KWlZXv5pdO2f/8BB/OAeEA6hMmqPcSKCHE4M55tNfghJAHx6dWcNGeUUUY/HmK0adT5z5Fy4hIZ4L7OPjZTrPC49wTUugJUfTFfgXVURQj5+08ihSd6ITwAnrQSMG8FgXQY0B7Yvy4rYDUSKB0q7YGSBMj7LoiEOKymkHDK+S2nreVUtCemt+OY0lfxpU0IgIu05dpf6ARR0qIb0sY/gONI62UAtKvNlcw6x6h8DIqcidbv8xXYgWQxizAdZ67TK9CvRl5eJhxJOV6LIwGyHWgz2VDhQtk2hoHC6jdlDe5cA6zT7RDTHk+EaCflobmf1EiSD08kiqrnwFflCausNcEJbcTEpSD/ZqNjjz78lD31xHM27IXtNQqhNGlX3ZP1clCmTZMa2Cc2cEYZXTvECMho21IUSK8unKJwY2UdYH5l7orbOa0GJdQX2I+rF3HlPl4D6vmKK2AeN1Y9YIQ7YTdTVFQZZZTRj4E0tMEmjLg46qI0AJNuwqXrFMLrfyoMBgpBsM2vIdIJQDxZWde4DxtiALJxxT34ITE8TGL3LRUeN6SDXX9hcqCLeBzlj4OiXAqgdLOMivbETJUrEZ1OabnoQF6ebDPqSw7yVJPrmG4ErIHTNE6bsBFoE4095cQbM/nwRW4+zsfpLwBhRaTtNIlyvyRsmra6jhOQq1EMkwa/lAmcHkF9mtLtF+JiJg5OYSISJxy024Y8kjpznnwA6nyTpKxwOWu1ur6IxPZNNoBVKugc1VeFYTvNaFiwr/7FN/1YSn8iJPduh6NBN5Zj4z3GMXKktD2jjLYvZUD+GidAN0K0L7DO9hj2vl+8eMmmpqbsyJEjvvqBUoLiVpqopDAJz9deedkViiAeGRkEbUYZZfSTIkYucGUDZNHFKzjxg3QZTMa4uMgEXeAKsyDQ5WkSR5Z+QXIBs4g9Z325A8ydBKCwx1X38AJtYEF7oJyn43jK/wUfL7WfPwkH97eakGcQ8m0jwIv02uWITyih+ESSdHGDYx5QmOoAuDdSCBPieVyOZPSZDWUblzOa7JEHpPKVU1+N7/Zs0A9PVpMgIiyRN1JMZyva0A4qwyt+6hMEAcSHsCGP2Iax/mQRTGL5XY8h3Q/9A5iPZQlh44RBpted1mJiwl55nkCwVx7AP7BypeCr8+idSrlqxXzVHnrwCXv4oSeVLu8cMAEgXcoY6kSeG+qXJndW3tHMKKNtThoeGV3LhILpJ6vuPJIFmLNN5sCBAw7KWUkCkLPyHl9wRQCiKIjLfnomAPhHwB9edN1aSEaBnlFGGf0YCDzCcEs4jryU0wa36EAcRjCAm6MAcwJWeVjXbgLiFHCk66H8A1APHClYQ4Kkw6QALsS01hl/hXeZEYEeK/rIk1SCPyaiHFvLr1C+qxELHRHI+wqx5CGyLgL5uFof5Z+3X6w77PmOVe46mJUTW1hymig5aPYVcICtZO2A1fiera01fEvk8vKKNZstl+X4heJGYBzs/l/5juVwDBcoum/wXzfTnIB4lY/mim0WzY154BaAe3AKbQxzHVfkYzt5PCYP6lvkEfyIXFDdhmFRiabSRGc47PvKfa1atXwubK/pC+d/77sP2uVLHIfMCWrsoS/6OwXkHe9FIC9Qisg7MTPK6BqgsVTJ6JokF5qSaazmQABzjpA8fPiwg3tOYQDAYyJMI+BH4PI4ly01hOca4I8MJxyKIwrkNGeUUUY/HgrQKf4PZuQAljdy9Is/RmsA6QMb5VkZ1gRdwKmwgQW00qkoEkqjoKsI1AkXV/VLmuSXJAfKCouJW3yxlVmApyLgxX76sN9eib3F9EZlVIJbXTYSH5Adn0xyzcKG759nUpSiCHihCGojj4n0AoB30CyvDd4ittD4u02Ly7a4uOT75UmDpwIbKdZtXMdxXqq7yhfbANm9DqivQvgRn3r6xMLLNi5cSAtbMvFI+UExLkReccITwTxEGkxiSAP21XV1RXRS2K7EhCWszlcqZW8LwD5ffD319HP26KOPC9i3HMRDpBfuC/mn4Q0FjQxFM6OMtj9lQH5bUxScQQi+knL++WuUDh+BQgGgCHi5de/evS5AexKWnU54iRVBCUBHgEahDIiPH+nghaMomBGUCOSrURDymbDMKKMfB73ekbZZShAPMB3j88VNrlyiyBrNEJBr/dO4Xt86k4SFwvn1Mcw4bnALDMlpnX+c9OryKFWqVIURgxEQxvhcxuMnY13dAJsOaQP91Khhu0jw4x9XAawTAuAbJgJQkLdqVRlKwo8AxWTrIyAeE9k9P79gjTXedWJvfjjIYCOF9CJFOR6JSUcE8WMw7YYolCGyl1NldJCelDsQk4KxfA/h4OAHY4/uXBDeJzxqpCHgPDnAFLcwCQgTmmKRNqG+Ha9zeHE2tFNI36xeq1ur0bH5uWV78vFTtrLc8n3zwwEr8cpff+OyYsLcw+gWyhg4o4y2P2VAfttTFFCRN9LAz9jlsbAEZq5oL774os3MzNjEZM1X4RGkCEmEJ192xESgoqgWFub9a66cMw+I53EneQTByuPlUshkC1oX4hlllNFbQg5FBIDSHAHKGGRv5Ogfwmic8rKgQBDmeiiN2/ACK24F5w1ASPkAxGAoxuHUG5jDAyPzSSiwleMryZaQgwQSn37NASQpy1tHEWyGp4nKXddhxVbl0PWYCEe5KNO4XJS7L9CcE6DkqEhebOXsdHZwjFS7AEIl63j5NGF/iTdJSr7ikZUKBSuXiqEVlSYvbhKuWChagcS4Zt+9ZGpP/l3lSfsrAwezw/5I4LVtiwtLtrTEYoxAbrIKHSnWNVKsb5q8rCmOYF43MFRZ7KfmeDTundpJZeCs+wJHQapIfta92sArIyKNeKIPH/kqFtQa0iH68/xh0ukD5IcKl5dbXvVT+5XLZeXHGf1mpTLZdsU83chbs9mzTle2QsXbgIUj2pD2q1cnrdse2WMPP29PPvai2roid/xUZoVjkZ90qYMXNDkiNfRVxor0Hn0wVDSjjLY1JUMxo+1NaYWUtiO4876y0Wl3fWWdF6cA8jyWRfjyUlG/z4kInLwQTAQz7rzgypGTURlEpRVps5LIKKPNFAHD1Sgq+qtxjLvZHXq1dN8pREu8kVEIBOUX5EaA2Zs5+gWGYq7jnP1K9yOeYuPbZpL4IY1I6bjj+G81xT6TprFbujwbw8X+S1hfxR4xAQmrxzDhvXYeLWlNgUl+nr6YDzlhxrTH+SqMeyX9Wi7OStBZ/gB8Vt+Rx8jvxloj2SMftvmQ1Di9jXQ1980U86c8XgfVdzPFdnD2egdan8gkcdLmZjdyGOo/L/gC4/mRL97smMkXaFeAe3ja25bO6vcUyucatHfICxNgX8iX7PLFBXvy8eftytySL1SxuIQ/7cN7DIFC/pEox7i1M8po+1MG5N8B5ABeisC3ybSavq2GFaoI4qMgX1+dEcXw8bSasQANq1lQNDPK6LUoKvPNhPurcexj2CNFe9b/fvLEPXg1/klTut9Am68DmLt6OdN9DXAJQw4qkYXyDsdGJvvPCSvGLU2b24RV7/S1Y/Z1Hvd78vEJhDPvLfU2yO3NtJXbq9ErwrPcTZUpxyZ0QLle2X6BSGdczsC4xfCxTtEvLBgFJsj6li6fIIWMqStbbKgrhLtvaWLFXyY6bG2taadOPWcXL15WWpTDg6bKiU4Te73SdcV/67pklNF2owzIX7MUBBVCM66qA8y7na7t3r3bhScCEoGKXxSymBDKghdjeekIQohGjmEyyui1KPatrfrM1UBBmtJ9MvY/CDf8Msro9dJWffC1iDibQSjX9MP4silunCfvW4fo00m3Xs9vq27+CjfCxvIFM04OuOb9pcnJSavWKg5iY5nGYeMYG08CXkly93zH8aBx+LEZhyZlgNJjNdq3yieWIzKUDg/HdnTdE0E2NoF68qNdYcKmJy1xy2dg7KzKl+3K5QU7/dJZa661fAsSk6RyqZxMukLaAdBHO0SZxnXKKKPtTBmQv5ZJMotVDRjFw95KzOnpKReMbK2JQjVyFLSshDjwlyCFEJppgYw9Ldwzymgroq/AaUr3neh/Nb5aP7uae0YZbabYlyL9qP0mykjiR3kY08Y9Ujr9jT0/IfdWvLj6LYpx+B8Wj9X3FSauWE9M1G3nrh02MzMtMF91MOtpbKhbBPHjcr2SkjxjRj8EUcYNdVP6tEOcYG/F6fAQ7RRW48PEh1NpANnhdYAA1MOWpZB+BPJxDz7JebhiSL+YL9n8lWV74vFnbHFhRW5F347Duwfj+mNGhrzyKc4oo+1NGZC/ZikIKY6SjCsaHCVZn6hZvV53BRGE6VjgR0GNoGUVn5dcibtZIKfDZ5TRG6G00t+K0xNI+mVYZQt9D7+MMno1eqMyagwGQ/+LQD72TSiC03RYwvB+EgQk34wXY0hAKWl5mhvKGkIEIJ9zmb1z5w6bnp721fkA5CMB3BOr28fl2Jrwj2HCZNnJjeAe00jL+jRfLVyaNrtxvZk5I54Xn1lhL1eKVuKFYLVH8AsfMuRQBkyuyTe0GR/LKlipWLXmWteef/Ylm7u0IGDPyWt8VCrZeuSzoo2r8WGipDrAGWV0DVAG5K9xQsEA5lnZAMgHRVAJQk4UwTwUFQpCEyDP3nrsuEOEC0JcglBmjJdRRlejseIfE/0mcvS/GkPRTj+MfTT6ZZTRW0npfhaBPBT7IqvEcUtIuj+7ZPS4SXzssEAofjFc7M/6H3GmSJYkeNhqkrfJqQkB+Z1+UEGtWrMikwjkr4PRwFz+sETewULkjQlsHp/j8afgvmo+fqqbHtNwWq+s5yFKhyFPhUxOwOEl17BthuDkwx549A/MU+Vwrvx4iw0vs5aLFcsPC3bl0qKD+dWVltqmonIl25y8TuQVwDytj6tq5L+MMroWKAPy1zzl/AjKuOe9XptwAYmQQyhGQRkVFCZCk73x8fx4yAXvJtrKLaOM0hSBSlqZQ/QdmP72Wkw44rMCGlfoY9yMMvphaXNffDVK9910fwygNvTDCOLTFFfjQ3zsAT5Gt0iAyY0r8ZECAAV4AloB71NTUzY5OWGVKscxahKRvDC7FV3NfSMpjBeL8RVcoFCnJH/VMbZBqHMcz5vqkYTZzK9JDubDS69uT9JlnHM0JefCA8qZRIWnHqntNd4GZoVcydrNrr3w/Gmbu7wocF9VtYpKIx7PGeoSOCEygjPK6BqgDMhvc0KojYVbvJ0Sorq1QQiGR7OLi4sOzHk8y5nwEaSP44QXXBHg+LOfHkBP3Ci8IUA/QhaF9roE9TucokKlrSKnaawYx+5RkW7Fb0eiP1CPuGIZwTb9J4IfOFKsL/6E5QkRL/LxtAiwUqvVvA/ilz61gjToo+QDYZIvE9OYfywLaeOeUUZpSo+zrSg9xghLn4txsNOv6GeRFUO/8BG9COhJgn4YkwrxA+inb0KkxXUsTYgXADX7v8PWGSarAysVCzY5UbeJes33ytdqVfdz4Ks4pJXmmFbaL+22kbjemEYME0zFSV4UpWysgsftL+l2gbne7B7tm91Jm2vSjifWsLpPkJIAPCCeCRDHTLZb7bEcQNcpLGZZMoI98rzwasO8v/B64dwlhed7J9J/fntCnk6ej1u83YNPyj+jjLYpZUD+mqAooCKNxRTCD/DDMZKAo5qUAW4ooV4/vkgUlBICNoZHcGJCUQBHM6PXT7RZut2iMo3KMg0MohtKDwYMRI5uMT2Y6580Ue7wOfW+VatV72Nsy8IdcA6Yxh7dAOkcf3rzzTfbBz/4QXvf+95nH/3oR+2nf/qn7dOf/rQzdtzwe+9732tHjhzxdGmfdBtgx41+S9owdvKkzcgzo4zeKNHXoNjXIPpXmEA6rHRAmhK7ihOB63jsY0+GeIrkL7eNeYQVaoAt6QOc2RdfLpecI8gnbJpj/LQ9Utq+mV7LL/AYzMext5nGYQPHOkFcR3M8XnkSnGxL8slCmgDbIQ+isijFh56IGyZMTB503Ve8UU76qmfLy6t28fxlazQ6cuNlV+LD6Xsg8qLgtsk9o4y2KeU0sLxbX7582cEbAwUhxUBLD8SM3p7EPUKgRYATFI2El4TYYDDSfb1iZ06ftYcffsSefPIJ+/wXPmf79u21xcV5azTXdM9bDsToBqzSE5/V+G9/+9v26KOPujurIwCptPAmL/yyPvLaFNuI9kqGmxPujLVI0T8dLh03muk2/0m3P/0CAsjD1Ac3Jij0K4A7x53u27fPDhw4YMeOHbODBw/anj17fM/vjh07bGJiYv29jVhPZBH98cKFC3bp0iU7f/68nT171p5//nk7ffq0v4hNX6VPkg9mun+SDv0WOZbRO5sYI/QVTPoIfYs+E2TlKymMqWTFWN2RPk3fpo++733vt7vvvsc/sPedb99vzz171mrlabvxxK12k3iiOiWlqkl4vujA00ZBNtMfOU2l29XEt6mx0exootmzXqfvK8itVkdpsg88PEUFqObyQ42lvO3dt9NuO3mT7d47a4vL8/bS6Rfs9BmNAclvVu/HK81jeRDN9JiI9Rrb3ZaYG/2jeyi7LOK4RYitLnxksKe6+HGPAtLEjWnSrlFOwVxHt9jmTIL4Smulgin9UqwrZckSAXC+wDpQur1uT3VcJUX55/xr5PV6xSc2AcjnrdsWd7vWaC/Z1GzJPvbJ99vP/fLP2NHj+2yYa0sNshil+0AbUc5ENwaAjxPliXXOKKM3nxgD9Pf9+/e7PY6NN4MOHb/FzcL/S4QFxRgESFj1ejMzy+ito3HHCNfBPha4y0srurctB0DtdstOnrxd9zfnwq/dbvo9R0lB8f6zev/SSy/Z3Nycpx9XOGN/SPeLrI+8OtGecKTNbUjbpxVdOiwU2z0dD2aMRrefJNFn6EuUBeAMcc0pGwD2e++91z772c/a5z//efvEJz5hH/vYx+z973+/3X777XbDDTc4uGeFfnZ2dn17za5du9wN8H/TTTc533XXXXbPPffYrbfe6umSH0A/Tj55GoAb7RknntjfDm2U0U+W6AOMq9gX6C/0jc1jLVIMhxnthEUO0l9hZOyFC5dsYZ4jD0u2c3aX7d61V6C0AjqU9FU8xjPpeAqMFVaieS+J/JG7Gve6xp1rTL4C62AXIC/wWSoVbHpm0vbs22X1iaq1Oy1bXFqQXF+yPltRJMsVUKmHXNJlT1O4jm1AqaJ9c7jE4hQuvJm8qUJ70BaMe8quYsotgOLoF9s1TiLidfTz+gUXybcoz4qWzyHrAPKKN2QCENomZK6wSq+o9kB/cU2ynFKTl4zsdVsK27VKvSx5cYPtO7BHBQjxwkQn1NXvS2JLLBll9JZS6N95129hzAW3N4P+3/+f33EzjLSMti2xMrGZYidBaCLsUUCAKwAOjCCNK8EukKPyEBEngPy2u71ZHe6dTLRh5HgdlRoDHOZ+RDscw8d7A8c4cHT7SRNljRO92JcA2p/5zGfsn/7Tf2r/5J/8E/vN3/xNv37Xu95l1113nZ+8EVfyiU+8CLq5Jg3cYv0RgKxmsB3nU5/6lP2dv/N3PO1/8A/+gX3oQx/ylX36LOVgdZ94PBHIKKNI9AnGTbTDr4fieItEf+Sa/k5/IxlfHfbz0MeThXQ8/qfTgDZeBeKlVy+b7J6O4rA/HvAaLkP6gcN+dYVMMiAFYiZxE3O9DImeSOuLzWWCglt0j3E3tgGUziNSDLdVWDgt1whDW/aTbURwCEuYAEvYH88Lq3nAvaAKMoJxTTzAOXje99UnYZkYzV26YhfOX/anHDmjfUgLjuVUGyYN5i6byppRRtuRMiC/rSkKoWCmBWgUlL1uWHlCAKJ4IoCCokCNHImwWwEhwmf0w1FUXJGh2NbpNt+K8OceRvCwFf+kCUBD+QDSAHRW3f/xP/7H9o/+0T+yL33pS77HnZX1CPZpg9i/0u2BnTABHI0BCNsgIEAAcVDmrNazsv+3//bftn/2z/6Zfe5zn/PJA3EITzjspJVRRrGfpQm3rdw3E/0o9kUoTlbpj+xVx8R/fYwqjHPKHmic17pbUoaNZQGg6lq2tFuY7IYXarkm/bG/h04Sjm5jiuUfg/lxqbyc69cxHObYPs4n+oWyUfcIztO01fXVwlKmgVgt6DniHzgA+mKRdwLCOA5PLsLHoVhkJ9xQ9pEmARzHqRxsbbVp589dsNXlNbVEsro/Is+N+YbqJWA+o4y2OWVA/polwFDY5gC4YYUdIMWKvAtAKZ6x0NzI+MUV0jRFIY4ZOaNXp9iGtBXtCuGGUgNoRlAbFFTY2pRu17jyxwQMjttG4LcDUGUbFuVlywvA+p//839uv/Irv+JbZ9j/TjnpgzB1iWAekzaIACj2OTi2Ae3BFh3Cc03d2acciWu26fz9v//37bd/+7d9xR4iDPFo14ze2US/2Uz0pzguX4ti34uUBvJwfPE0vLiZmnB7+lGmRgCrtPjvbmPeTBGsw6z0ky75wsGf8RLc1/MTR7+r2V+Nxiv1r4wLpcuJPcovTCiGT9crum1OB4bS/oTYuE2IcLQxcmL89JgxPUhkBDm7PJGJnKEs7N0/c/qczc8v+bHLG1fjM8ro2qQMyG9rigIvecS6gYKARPAB4hFwcYUDE8XjoRQmUhSqUWmk/TL60Si2aVrposgiQGe/LSvWbA/h6MU40QLQRgAMR7CfNlFoeaUHh0+6Q6FPpJmvGDrrKpDKkQs8po1xSA1fRVsP6+yugUhzqj5ln/7UT9s/+3/+b/abv/k37Y47b7P6ZM3DDlTnbvKFRfa1DgQ+2t229fmao+oPLBmqrvlS0YqVsuXZRiDmZA62FHidlEa70bCmJgyUjHbzlTkxyps9xbffdqv94i/+QphAnDxpPfXtlbVVKyqdzT041jCjdx7RD39YiqATSo9jxhB9GvBICNzdb91/Y9wxyW993GHXn2vh4EbUYcLYGYdxIpDziUOYDANjQzbkETjJ1vOPHK8DxTBblSvSOL0xqRSqq5fBnUPdC0XKpJBenzGnqz3Om3BJGtid9RupbjA/OeZzLDANlC4gnBeFY/qhjRn7bJsnWWQTLwOD8/OFonIuWrczssuXFm1hftl1npdpvXxQkG38YZJGRhltd8pedt3WJEE0lKRDqOkXVocQfAjFgrVabZubm3fh9+ijjzlgZI9yV2AKAdxqhRcF+wKEgCJMmDPneTmWkx0i4IyrL2nBDL0T+ki6jrQH14wV2o52gwDbsY0IA9COyp0XMXmBk5c7OVLx4x//uB+xyEug9913n334wx/24xYx7777bl/NPnr0qKdNXtwT8iN9V+LJPeBu1zUxG3Q64T6VytbvoQQLVipXbdAbWjFflB4T4FBfIS0UIxFHUsRyduKEDR5L87IZj7FxB0gUBLD7I8kEKUJ+fIGR+lWUD+nmpYC/+Nkv2v/jH/4j++jH7rOpmbqAufrQsKc8itZqd61aqXm+gvXGVtdCqeDgvadMcqrf4uqKraofrshsNDhFqW0jAfGSyleVf0GAvqJ6VyaUttqBhcOW6ssLbn7STV95qT0mJifsyLGjltMYeOn0yzavPswje9olqGzaQPeGjq+68SJd3lFIaIOMrk3yvqf+kdZn2BlPjKutKIQL42WzvGNbF+9rcHLKpYuXbe6S5Gs/Z9OTM7Zn116N9XoYR8hKjX2SglnxJr0ARgVQ1ffInwWVrgAnW8TZ4+0L4xobHkZ9uVQuWK1esd17dvoZ8q1Oy/v2ysqqh0fOk25gxQ1VFFHudNkZ+CFccA8BGc+BwnXwJ1yYPER/bwd5BW/ZVVBvV34ykQ3YPWmCJHFJBwrtqMgJCCccbcCoRP4UJLNImux4AZYvsY4ke/oDvm0iWet5KJK8XNb5gpTKWVCuKk+7TbvmrdfXuJb/oaP77dgNh6w2mVe8jqeBbFOzykTXSTZItniZM8roLaQ4Ft7Kl12z4ye3NQUgz30aGUf/BQXANfsDl5fX7NlTL0ror9nv//4f+Ik1H/3ofbbWWLZOt2lraysO1jn5g3uOndV7QPxf/uVf+jGUgMm4nYN06R+R6DpjRXBtEvX19qSNUSa6xgzKJJyRDminHThqkTbEjTZjtf348eN25513OjgHAAAEOHqRQU0aQdmNj6Hk67vcj5WVFTtz5oy98MIL9tBDD9n9999v586dcz/Ck3dJcQearHGM20hKqSPl1BNABcj7UxcBhYJAQcHLH7TnICflyH5UZUc6+UFO6Sg+QEKTAB5jA4ZRmPli3rpSpBxxBxDx+vb6tra8asePHbef+sRP2d/9W2xpudGKNanEQl/gPCewwfnXNbVV+CiLTzAF8JvNVZtfmFc9LtnZcwJBc1f8OL211WVrq14lhasJnE8LsBzQpHPv7t12y803qx0PWrU2YWVNCliJV69TWQq2sLCgsFXZVVfVrt3r2gsvv2S/+3v/1X7v93/fFuYXHPwDF9hBO+wHAEW9AVEAJUBARtc+JWrO7z1jGF0X37/YTISJZowXxzzj+N3vfreP30cfedIef+Q5G3QLdvjQMbv91rtsdma3y176mQN5xdWcVHmqhyqpTrsvGdvVWBv5aWIcOdlotK0nINpu8aRNY5Rx3GdhQJPZiaLt3bfDbrz5mO3YPeMy+8WXX/QjWP07CSpjwMqUU7J5/TjFUG45OPuPevGXcKB1S/BPzK3aIO1OG3JqDcdpAor7/uQtgHMmI2EigNwIbQczDkO8IENJqygZFnRMRRNzDmOoqN48aUOX8c4LTx7Jhy2IQRbV61XJ2opPcji+suNHeEr+dYfWajesNlWwT33mXvvSL37Cjp3YpcII1yC/BOAdyOfD8bguc7PjJzN6i8n7uXRndvxkRlehIKDd5kYAmuGar2J2BWaWBKBa9sgjj9r1119vR44c8hV5jp7k5SnueYwDuMHOsZMvvviiKzqEXeTYCSNxfa33EQZgHAuxDaIZ2yuCeNoSjqer/OIv/qIfu/hTP/VT/tInq+yAeF4KJQ3iQ6QR0yJdTl5h0B86dMjuuOMOnwicPHnSJwaEYV+6T7qlnHJSbFKh1pSS66GsqhUHpz2lxxYVFV7lC2BCmpTFPmccWQ0bqg+UC0V/WawoEB9X8IcC9X0pT1awfbsAypmySmnv3LnLPvu5z9nf++3ftlsFbMq1srW6DZVCfUPhhZfVbnUBZSnMYcEuCrA/+czT9ldf/2v77//tf9r/+p9/bF/7i2/Yd77xbfveN79hD3z3u/bwAw/Yo48+Yg8//LA98PCDzt9/8AH7wUMPe/yBJih7NAkq8KRJAGgoADG7Y1ogquftwOfq2cpDmJra79zZc3bx4kVrN5qqu+6Z6guAgFj9IywTjGxF7p1FjC/GcxyrWxFhNptRL/JkjXHIRP3ypSs2d3lR6eRsZnpWk/QDVq3UfYCty2WPzzBkbAicAno1QDh7vSfwy9PSbldjX2AVQKxu6X2ZiTMLM8WSgKsmqzt2zlhNABYwy9MrJvr9RH4ohrMX9xUTU3ccl8cDjcOk5TmE/+Z6pyn6QaQJ2CZMCBfy4ef2VFinJKl0moQNW5RY1EC2hglAWOBIvo6LPEIGcSGO+sifWJR4+sn7XBx9i+zhiWDHJqaKdtMtR23XnmnJItKIuCaMf57IefmyiXxGbzHRz+h7b+WKfAbktzVxf4LADLcqCFTuH493Wfm5Mrege9v0rTXh3O79EnY9a7YaUgRjIJ9mPsDDOfJx1SIy+aSFMHSt95F1BSLCjO1LvVGkvFQZt9VwcgrbYzhu8Ytf/KIfjciKPMCddAhP/AgiSAciLexx0kC7x3BsH4nbck6cOGGHDx/29FiNu3R5zrfIAOCBJKyks49WpVSaKqfcfP88mciUI93FQTw10t20kfLABsAALCsR57zKUqpU3UymhtZRuaanpu3Tn/mM/dqv/7rdoQmGJIav7qvnKF2lI6U7klLtDoo2t9S0h596xv7Hl79i/8fv/a798Z/9uX3//oc0STxr81dWbHFxJWx/KZWsWK4ovvJSGXsqy8pawy6oH54+c9YefuQRe+KJJ21ledn279tvBw8dFJBX32WiwWq82rZUKluPNlU/nZmZ9fY79cwp9f+5oPylvP3cbf38yULS/rRVRu8cijIsjsGtKMq0GNb7SWLyAjcTbMbl/JVFgfkFjZ2cTavP7d27X+582CgAUU8j+edjUj8fZwLv6rIOQMOqtiajm4A8k1NAbaGUs5omyjt2zjqQR3avrq3assaCy5P1TCCuGPvhKhAXXoBUvfgf+310i3pkfB2Jum/l5/VZB/JBSoT0AqfTgMZXMU6QTYSjvQDzAcgn8T2NAObDmfIBn4TwYjdZgBpIDlS8LIzx4agr2TWym2+53vYf2GkVtV/c2gTY56kBFK5jO2SU0VtDob9m58hn9CqEYNtMsZNEYB6VVlRIECZuKAPCAEbT9ggmoa06HW5vVmd8O1NsNyYysS0xcUOZ02Yodz589Fu/9Vt+bvoXvvAFf/oBYEy3bVBWeXeDWNWDcINoT+zx3kCsvLNdh/i84/DJT37S8/mlX/ol+/BHPiwlVRf+LVu5WrFiqWidbktAoG9lKcR+py1VqLyk3ADsI7aWjFQGXi4baiLSEwAWgAb8D8lXgHpQLFlL+TZ069tSrIutjvULJSvUJ2x2916759732s9oknL3Pe9SylLGRSlSTRqGAGUr2CBfsWGpZlcaXXvqzAX70+/+wL7z9Cl7cXnN2vVpqx86arNHb7CJA4etsGO3Dad2WLs6ZWv5qq1Zyboyc+VJy5cmVJ+6SlKwlaVVe+Shh+0//sf/aL/zO//avvedb1u1DnBXu6pe8TF+SWXnicGkyvquu++xm2+6yZ9u0N6xzVHcoe8mlxll9BoU5RxmHJfYGd9xvNK/MEPfGneuEdZUX0unlQ4Hpd2i7IXG6QdZETkdJk24R05TvE77xzw3lyX6pykdz6/1A1ATNcYPRjofxt3GdGJ++FOvMLEJ7YcZ7XAMG9PHD1noL73qXjiIl2ymHGxfGmiiQ7zlxRW7eP6yf0U3bxxpy7J8aDMYimZGGW13ylbktzXp/khTuFAUrAr3i/vHOw58obVpy8ur/mLU448/bjfddKPt379XIB1wuPYK8B6FKJ/Cf/nll70/oKyCoAwrJVH4vVP6BnWPK+VwtNNutAFbYDjHnBNT2EJz5MgRj4M/bRbTIGxUULQrEyVAekyP9o/jD2LfaLrtIfwA/3wFdffu3Z7XWqNpS8vLtriwgJZzZhWe/fMwJ7+gR8nf96ySFv1D/UYjXKbyVrQOnCtYl+0wymNYrVlxcsomdu+0ozeesGM3HLd73vUu+8LnP28feP/7bXpqSokqLo+ypaxHKudAyrKtCcJiq29nF1ftrAB4u1S2fSdO2G2a6NwscH30plvtyImb7eD1J2zPdUdt5tBhK83ssEGpqomEJkZStmw1YLVSmNwqKkdsr3araS+88JxdnrtkJ0/eZnv37RWQZ+WS/bG8MDj07UR82p02W1pcsueefdZf3qa3xv5LeICA9+F3RjfOKKHYB+hT8Fbk/SIxY39h7GLy5WEODGArHbL1wvk562rw1OuTtnf3frlPqEvFVeVAWElHI1ByQTJWfS9urQGIxhV5ttH7EJY/oDSuyFeTFfmJyZpPnlmRX1TfZuskYHqcFQMd+RFkSKR0WQKNw+AXOV5DlHczpf28PromGKvlHp4/98P0oKKN6dIGrKQD8D1sssUlbKuJeoaJCnbeG5Lc9PYI94x2ISVeVOU9mVwemcyBA4xptSX76AtKP9ezPXt32Ikbj/oWvNhOXk6nUIakWBll9JZR6N/Z1pqMrkouFv0+xUeHyCkEIQpiaWlFwr5n8/OL9uSTT9ott9xshw7v171e9ZeCODEBQAMBJCHuO0Cel6mwI1wjR/93Ur+I4Jv2ie3BOGGll+0uv/ALv2A///M/73vZ2fIS24fVesICQNPpAM4B40FhhQGOW4wDQ0wE2D6DX1BgYZJFGoB8AMWevfvswP4D1mm17fKFi9aVWVJ/yEvpAeY57YUVan/Bk4+qSDEKjnComw0F2sMquvwEPkbVCStMz9rMkaN25OQddkKg/cZ77rZ7PvQBu/t999rd977bPvjBD9j733uv7ZqdsWFXkxABjWFBeak8eYHwtrrS5bW2vXRlyc4sN2xZaRd37rSyJh0lmcUdO2zm4EHbe/0Ntvv6623nsevt2B332H4B+z2y7zp8nU3u2q3y1K2v8uZ4OU11BqSXBNAnJuu2srpkL7z4vCYgA7vzrjttYmpGyhyFzpGqQ6swCZHp7weImMDykjBtSFvy7gD3hbZ0egf15YyCAmUM0R/grSjKtxg2jkH6DUfE8q4LJ1Eta6J64dycr/oC4AHyE/WpMQBVXJKCXS7oRx8FzLNQHYB83wE5QJUuOfSXPDcB+WopAfITSndoq6trDuTbnfCyq1J39hfaHchDmPiFunDp9UouxzR2iPWORJkjbfbj2t00IQllRzbJQ0y8wOOwgYJsBLT7lYcPdq+reL/WzEIAAP/0SURBVCwX0TnIRbBIkJ+hXYIMDHKTMDmXh2FBC70neZsbWm/Qtpkdk3bixDHbtXunZInyTu8/SIoUj7bMKKO3ikJ/zoB8Rlel2CkQkWmBlPNVzeXlFd3HvF2+NGdPPvWU3XbbrQLyB+S+KCXABgoUWnhhKg3kOS0lAnmUGAqMPhH93+zO+HYm2gVwTf1jG9AeAPef+7mfs8985jNuj0R7xTaKYJHw8ZpTZzgh6vz585pgzfsLmZy+gh3gTjjSAOzHtic98o72CCrqAryHDx+xOqBicdHmLl2yPqv8CgsQ6LCPXN1iJIU4Ulo9abKu+kZHSq8vIA9Ynt570A4cv9GOn7zLTtz9HrvjQx+xez7yUbvl3e+262660Y4cv9727t9nRw4dtGNHDtlsvW5F+oX3t5Fvq+mrGzT7I7so8H6WVUqB+XmBlG6l6ttz2sq3KWXfU56DUtn6Urwjlb26Y5dA+6RN79lvu1WP3YcO2x6ZBwXq9xw6ZLs0SemrPVjtb0tBry0vW3121iclTz3zjB2/4YTdcOPNAud8OCqs3APiwQkAemTaI48+4qcwAZhoTyZW3o4qj/dfOKN3DHHP4xiCtyLvF4lJWPpLHHMo43Ugr75+/uxla7W6DuT37TuwDuQB7Yx3/0qrknOZ4G48zZOeTYA8E8t4/CQntTiQlz9ymdOY4or8zl0AebaajfxkK2RGlBdj8B5XmOM1F5HTFMau25Kg6Tq/FhEmMhRXy9FB8Rx9GAJch2AhLIsKcUU+tE+Qqy7fVF/C0k4ByIvzbIlRHhJkYRIUniAD8gH+5XJ4Yoo/4XnKyYk/LFTxBOPW226yvft2yY91DNL15Dy/cTtllNFbR4wT+lsG5DO6KvnZuiKEWiQEK2flXrx42Uqlip09c86ee+45X8Hcs2enFMGylEjHhSL3mEe72FnZYD82L7rywisCM4JJwl2L/SHdzzfXET/aBLe0nVNk/sbf+Bv2sz/7s+snWLhS0rihvVCwETgSB8ULmPz+979vf/3Xf21f+9rX/HjPL3/5y/bd737X+cEHH7SnNNkC2KOMmDzEFX7ShrGTR1BCQQmz4n6dwO+e3bvt/Lmz4vOuUFGrOT6IpLLlqjVb7Q2sqfvcq9SsunOXHbzxJrvrA/fZ7fd+0O6572N2x/vvs6O332UHbrrZdhw8ZKWpaSsLtKNwpf9s99SU7d8hMEGdVBbhC7VFAPFsiVlVOc4trdnLi6t2RZPIdrFsPYH2rhR1B0Uv5TzMSeFKMXdk76oOPZnCMsGPR+UTdaspj8m9u23n4YN28MQNtuvwIU029tpQ7dhVXI7qa3fVHrmylHXfPvyRj9he9elWu+OgoCQFzwk8fh69yvn4E4/ZM6ee8Q9R0S4V3glQ23E0J/cno2ufxuMlysrwRCY+LduKNsuBaPIkjpdd2d62sLBk5wTkux1NJDUh3bfvoMbsDsUNTy9dnshkUu17yfULq8oaNxqPmJTBQaomwuHIRQF8jVMiUoRytWQVMdtD6hM1OY6s0Wz4djEOLCBQ2KYyBvHYoVCHyAklVvxCu7xS5qXJ65Dyh6IbzIQ4cfW44cSdhGWnrcMTCsbceKJNXJ8A8HTC85Rsk6Bx8C5dxgSANCOQjy/V4kYbwrQpp9Zweg11cRlJ2KF0mWQf7wsdlhy5/eQtmgwhuxVPfn4/lA8fqNtct4wyerOJPkb/zIB8RlelcI+4V+E6EKs6Q7t0cc5Xil566WU7e/ac3X3PXTY1VfeziAFh3S5gntWf8OIQaQHk2R9/4cIFTykI1vGK/LVG6T6OPSiLsUJjLyxHvQH6ANg33XST/eqv/qqDeIA2/vEcfgjFzICNZ8oD3AHs//W//lf7yle+Yt/5zncctD/zzDO+hSm+j3Dq1Cl79NFH3e+xxx7z7SCs0vPFV9Kj/ZkgYDI5CMBeoEBcFejftXuX1eoTdvrMaXvx9Ms24J5Vq7ai8jRVlaFA9eR119mt977P7vrgffau+z4iAP8RAfpbBZqPWWV2t+XqUzYQKB9IeQ5HUtSKV1D6MwK/+1XXXQL2VfW1gpShQugnQEK7KPycAPZZAfk5gZp2seIgfiBQ7XvxaUpesBXAUWzF4+VatbvqUlQY3xaj7sXq/kDufTHAfaQ0Zvftt10HBOqPHbd9h49aTeUcFCq2siww02zbe97zLjt+7GhQ7Mqm3+0qB7YjVNW3ewLyj9ujjz/q4Mcf0wM8KJCYeyZ44Pcto2uX4riOOg1G3r1eIB/tmGytYY88Jkf7nj/H91cGNlEPQH5yclq9L2wHoWsRlXxZhdaVv9MBmGV7DX2WCb/L4ATIA+q5JjJR+HoqQH5mdspX5AGva421sCIveeT1Sq3EBxPCHsqRrouKEIx1p5SfaHO9N8R9BcnPKxrqCFO3YA/xI4j3YPwTk+KQjzxJhnG6GuHl4XWLW2w4ZYr0ic/7BArq0UObgVMCOApfdh0Dfp8kgWMUgbnA/gN77cSJ6602wclYkkF5FkbkTyGSMmaU0VtJYRxkp9Zk9CoUO0QUpOE6rHagJBB8nCMP+APcxBUQhCaCNE7eiIdJHF8lQhC+SZ1tuxD130yA9Ljizkk0v/zLv+yn0sQX3nCnbWlHwD4mR8MB1P/1v/7X9ju/8zv2X/7Lf7FvfOMbvirPtho+tMXEmbYGnEcmL7bcfO9733Pg/2//7b+13/3d33VgDyEIIPKAiF+qlKzV71ihWrb3f/hD9ukvftEOHr/BmvJfXF21oQDH7A032MlPfdJ++ld/3T77m79p933pS3bknntstHOXjWZ22mquaMtSlO18ybqjoiZ4AtQd9ZNW38rCOjtKddtZnbCa+kxe/UlaUqlLIap7sPVlrde3SysN56YcOeWGvfccZ8n3Vopyqwzz4oJzWaAetxxp5foC9epv1jPBGQfzQ9qRCUV10trKezi926aP3mSH7/mAnfzkz9i7P/+Ldt3HPmOVIzfYs2fPWyPZQlSqlJVe3nrJdjF6L23GXWWvvTq0P8Eaj5OM3gmUHtc/yn0nfjqNzddQvLpqXtjTWcseQxIuHdYXoxOKMhozpk1YgEE6TvALk+axPYRPlynSVn7YI8frV6O0vz9xSIqDe6wT9lD2MNmgbnJZD8NkGnNcz6CPQhjGbBrgh200eckrvCKoT6fPvnm+h6EpkCb1I7ugidaVuSX/ABfonXbz1BUn3X4ZZbSdKQPy1zRxMkJvfSUXIYjwwh6FXxTGUeAiTOHofq3T1epJO8G0BUCd8+LZTsPLrRwDySo9cfEH0LNCF5UDW2j+xb/4F/af//N/tq9//ev+cS3uQZhYBcC/ed89hKJi0kAYnoiwQv/v/t2/s3/zb/6Nr+xzL5mMkS9hayoTK/I8Rgagzu7aZfd97GP2ng9+0Kb27LXa4evstve+zz71cz9vX/ibv2l3f+zjVt1/wNrVunVrE9YXN6RZV6QQG0LC7J3vyN5ltbDbt26jZdYdWCWnvNiygl5VHb3ETARVV7bJzCvcpaVVW1XYYV6THpSo0llXsFKcrJIXFB8mnQIgX34cF+c8CqtkUtuy560v7grsd61kDYH/Zr5i/YlZm7zuuB1/7wftvZ//kr33s5+32q7dvoe+r/oDEgqlovIdWbvF1poAFmj3eG/gSLhldG3TmynHSAuO/SaO3XX3JK+YZ+xr6T6XtkMOVoNtndP9NKadTpN8PYx+aYphFGrLeOl0fxjaKm5I95VpEySGwwSYI8/i+Itthh0ZlibSJFwE8+l0CBtYcqhYcpMnDoT3ekrqRNDvek7CBPC+OL9iCwvLChdW60M5Qppp2ZtRRtuRGCFw1pO3OQVFgNDzqyDUxAgpBB9mVDxRmOKOPfpDMR5EmPT1tU5b1ZU2gAHcKCI+7sRHngDxUHpShD9fW2UrzZ/+6Z/av/yX/9K+9a1v+X53JgGA89jm5IOduLxIC8iMeZEOHIE+Jiv4bM359//+39tXv/pVz4M0/RQdKbx+r+t7TuM7Erfcdpv93C/9sv2NX/pV+4Vf+w371b/z9+3ej3zCpvYesnauZM1R0QbluvUKFVvtCZTX6lbUhCBXKRvr4t1hX4Ba/Uk6VkUyG/T9GMui7MLaoc5Sog64pUjbup5rNG2x2VE81bPEPl7lIaUZfgB0KfKc6p58Dp0jMf1DVfRHL7XqL6jv229glvrZayMAX1A5CypvoT5lo2rNWlLizVLZagcP2r4bb7T91x+1fDHvx2q2+by9JhBs14Hik5LYvjDkdeDarzJ6p1C8/2+EGMNRjkYZkHZnfOMW3cdwdyMF/+izdagok6J8Sqcd95CP/Txo6jpwpLQ9TbGcUNp+NYph1sMiK1QU5CAgmv3qeAVvlSGp2yvTxi20G0R8wlBOxmxcYSdcJPzZihP0FksDYetQqGtYNAiyEH9kAEfQrtrcpXnrdXo+sSe/WFb2y2eU0bVAQftntG0pCOi0kN4o+FA2gEXCIcSwQ9jxf6WAfefSVsoO4HyjAONv//Zv220CyREYAhIJD0hntZ2tMn/4h39o/+pf/Svf5842mdjefpJCL5xtHgF9+p5A6fuAG3F4STbs9e7bN7/5TftP/+k/+Wo/ZSAdB/UyO60mkWzQG1hV5fnQfR+1X/rlX7OPf+rTtmvfIatMzFixNmm16Z2WFyhea/WtycHxhbKtqex8GRYQ35Fi6wmt9wW84RFHtnEqRKXkwB6Aj6YMX4+VIhS3VYelVttayjtfrKqO7N+nFqzDjzydQV71Ffc4Fo4XzvLyIS1RXhOL/FATg4HS67FdSIp8qMmngL2/GCvlC7c1aempiQbKu81kQzOLfIWXZzmJh6qUrNNXLVSeou4N/T5uWaLduV8Qba4arP82DJ2MrjnaPKbfiLwjLcZelJ1xgg7hFgDopg5FdkmWW+U9XojBb2Nc76tJnJgu1w5iZW5OjzBpjpR2o5zp69ei1xtOIZOyBXYXxaOIAdwHtyDvQnrptIN3LFcA5UwSYnkjhXqTXgDxrLLHOKzkk0YBOSvZof9+stCZ0+dsZWXN9++TDeUjHe5XLEtGGW1nyoD8NidACjQWiGOBCQDEZLU4ghk/Z1cE0EkLyRgvCMV3jnCjXYJyGNc/mjAr8Hzs6WMf+5grbsLj7iviMgHTrJ7/yZ/8if2H//Af7IUXXvB2jWnQ5ih7mDzifYGIFycE8V6RPvcGd/y5dxD5fPvb3/a98+yZJ0xZYcoKXy0UbbJctVqxbK21joBx3o4cOmq7du51gLy62pJCa2gyoYlHsWbVUt1K+YpANOh8JEWr+8+SO+C4VrSeQHdj0LamdWxUlWdNoFo42BfJVYc+dRBjb/X6mgx0rOsA3Kzb7vmEAmXZZ8+7QHtXE4J2YWgtMSbXXeXBvvZcv2D5nhLvKo9+3nriLttqpKg52UYzExuW5c4EQ0i/UspZRfFVTNVb5eFbCKqDovgEg9MoONKPduSs7bm5Ob9XUJw8bb7XGV3btPk+x/v/eiktHxijcZzGsY0feeCezivd116N0ulD8XqruABY8o5gnjwibybcYpkw4yQkum2Ok3aL9s3hN/unKZQrsELIP8SLdQlpxclOiB/ryBbBsT/x4nWQpTGNcfqhDIzpUK8YLzyN5qkce+l7nb6dO3veFheW5Ec64R6Sf0YZXSsURkRG25aiIAzCMQh6iTwXVqwCI+RaraaAX8EmJuoeHuUDKI2rGSHeWHFE4flOoHS9I9Emke+77z7/cit2VndpT5g2RGGU1I5/LBD/B3/wB/bss89aX21Oaj2BR45BJGxsYwg3AHhB94nHvfHUIO4b+z5VovX7xl7QKttJBJRL5Yo1Wh37yp//hX35z/7czl8WQO3zRd6+v1DKR6EYzKzIV4SLZ6drNqGJQFVp1CtVK4vZR77cbIZVeAFwzq/mubjUaVCIrGipLdimwseiCspbhUJD+yNrX4NHYap/UKWRFGVXUVoC8R1NHlqanzQ6A5ULNUndQxsqhk8CeoB6mYB0zrHnOMrBkGPglJ+uOe/eSkWZKlOBPfik19aEQH1S5egprb7yH2oyWpa9Jrcd07NW5f4pr6IKyUeqWqof6axpQnH28oKttHrWkX+PcvtTBQXn6YBKFiYn3Bn1g5GAQsLYcePOhbsXbLhEzuidRxFcIjOYTAcgr57hAyIASfoJ5jpgvGpXQfaE1WXSGHPoezCns3jS+rc5zEa5RZ4h/2i6q1+PywOPw0Qeh9kYB/vGNNI8prE9lgsmDDpGg87tbLfza+rrW18CMIdYLQ/6iPzQX6G8VJGTZhRFYQlP2uQTytVPFkBCPNL25Dx/0sbkcAGebsZwQSaHLTiBdLFOJJDmNBEuHTajjN4eFEZRRtuWHHzpLuY47Bvp5iQhph9ggxcKJRZtarIuAMkqbtH3VbPSiyJC2AWBy9cwyw4i43GKuEeBvBVdzf3tTlHRwFGxIdyjUvHTfXR9+PBhf7mVs+JZfSN8NInHF0cfffxx+/3/9t/se9//gdq2bF1AtwBpWW2rQOEeiL2txCMpLBjwXRB4LUqhcexcQaCW97VGApzlIiv/AGEpN0Ur6LqPMiyU7NLCsv3hH33F/vjPv2bdkeKX6wL5NasIqKPkBgP2zuteqivsnp60abbFCPj2h4KtyqJfEWivqG+UBKRVsj4vlPqJDppIsH9GoFrTDfWpmvqC+gD71OVdFleHfSuJi65w5adwheKEFUqT1i/WrDEs2mqfrS/soWcJX/2QuYEmHLQX+WkKJEBe0ARAk4BhyXo5zofXtbLuFgSu8ypnjqdGmqAoRkkTkSFlq05YrlK3jlB9qahJSbNjk4WqHdq9V8BeJRZo53z7QU/tr/u3qnxfXlyzF6+sWSNXNatMKlDZJxXtQccGKt6wUlC5qbLaQ+2bV3kLKj+cZ4mfO6d7Dfj39waogcaT7+9P7mtGb2+K8i3avR8yLnVfX42IA6dlBGMfO+AROYlbAXCpMDLk3vMFE4ixyHsrPtbVTxiTnKMOAdzVjRRHfS0fVvUdoHI04ghgqnD0R40NJsP9HosyTLoViS1v6sXkQ7Vi2QJjD3WjerilifrDseqEDV/3jmA4pBNIpUb4+KXsG/yoQ2DqPZKspEK0xVinkD5pAJzJh7jK2wE890Flx18B0VXIvxwyRfIGHkgu8aG3Ptv9+pJpfHVCwiSfRybkXcbS7sjGrsY+YXNqb1b2NUD9Q1p5BJfs8wtXbGFxPoB+lcPLovEdjr6kvagR9aOmGvfyc5mcLKxQH/wh2il8RJE2Dvoio4x+0pT1xG1NLnlcxAQOwihNbCtAsAPSCYEQ4hohlQ6LQAW8IuzCisXY87WU3najtFKKAB4FhJDGTptxCs3HP/5xe/e73+1HGLJnPYJ44hKec96//CdftocefMhWV1ZcUXO6DWFpx7jiE1sSM9XkaliVQ8xZ0XxqHF/uD3HDqjeKXfizUrHlZstWOm0rqCxzsj/20ot2qdGwlpRkq9uztoAF+8PRLQDOsrKeqlVtQmWuABJYyR4NHMiyAk1fCXc1TGgQBCxWB9aVA3VOn6FMUo6446JIAbwEMEINmQAAVzg2clSrWFcgo6l2ZX4Q4wdAQ46kAudVFilGJTCUwmUf/WCkOrD/HWROeFblFAj802h1rQWK1/3hY04cg7lnZsYmKkpR/gUFLCf9nL30izwlqE/bvpN3W3nfddYtTWkiMK34FQcTtBUAATP2BX8Blnpyj3UdmHsUS40J4Rr8M9q+9KPItSg7Yp8JaYTrAIYDR8I7nCEf+k7aTgcKaeEQelQsEm6+Qs1gpfd5ONINwJN8vZ96ZEhmTNQ5UIiXLl+8DvatCOdw4hOgX8zP7Unh1mljOrFMMWyMFwomu4L5k651ZjiHJ5vx5VUVUfICmZHIHa9XrDf5JG5JHck6rt7DY7/AlGNlZdVefumMra42JLcrVuaFfOSP8ghblGI9KWuYhJBmrxvO+GfSFnQD8qWU6IGgOzLK6O1A9NyMrgG6mlCO+4PZb00YhA/CLa64x3gIqs1APgrm7UyvVv5Y91hXzLCaNPIz4zkvfvfu3etPKXCnfTB5VPvd73zH/uSP/8jOnz1jFQn4drvl8ZWYFQUoO4SVemBVF33szKqbFNJQwHUoBNrtN60/aguJakJRGArUC7iXwhcLy+Wi9TiakZWuybrlJids4sB+u+uj99mtH3q/NUp5ayrNjurAGpEDdPJypWZWLuZtWhOLmhRPXopJicnUoJcCQx+6ihZojpwHNTsngES/rvpCF6VG+lJ6IxSzmK1BKq5Nlcwmy3JTHdr9NWvnO9YsdG111LGO6tIaSRkCQGhjpcsHpmAmGznOkM+1lWZLiXcEyHuWl+IsAsx9NR+UzyRLaB2FW1CeYuJOTVTt6JGdVlXWBaXDVIIV0YHq39Y9uKjJ1ILqfcOHPmL3fOaLVj1wg7XUWO1+2Yr5mvU1MZgsV8JRmGqO0EtUY89S7Sf2U3Z0r8IpO2514t0A8uG+JE4ZbQNi3L4RIn4EjDDXUb6k3beiAFYTgOtRQocijchpSqe1OQxpxLS2os3hMUkrmtEe/SNFt1dz38x8nyHicq8Y9WOMut1jKxzjfZymojlD/jSDujCWSIc0JXOuVkZPX2FdDMkev4rroJ/Jh/KBeeEVkF4t16zT6tuzp16yucvL1meW76sHSkACs9dDbkj3SYAqS2c+XMeX0Tn5plKuShZXdM03QtjKyHZIgD16dFPZMsrox00+xtDlGW1rupowh1zQSTIhGOPqcBSQm4mwm4VopFfLYzsQ5b9aHVAisY0Ig8kK/L333mt33HHH+moM221iu7Aic/r0aT8O8vRLL7kyqtfqDvL9RUsUmdJVggFcKx9nFDc/mfE4xqLAuBkTqE7Y/sJLnVJ8HWmWlsrC8ZAdaa1+qWwn7rrbfu5v/S376Be/aLX9B2xBoHdVYXq6twPl2VPafcULj+bDFpDpes0mBFhL0pI5jptkFQq7FJb0obCE6i2wbTJ9iV3pAeapKy+0dsWcGNOlHnytFQ0q6QGwLSn9SV3uqVdtsqj+028pia4gtcIDrJWBr8orPx6V0xiOjaVw80pXmSgP1XvENgWVQ+X3dTkpWcF32ThxSe2l8DwJyLNa327ahJD34R1Ttq/qm4BUDoF/1Z+nEm3l15TSPdtq2Vkp3cb0Drvhvk/Y7Z/4Gavf8m7LTe2xfqGu8qjgSVkAAKrd+n1h/zyTrbCdRmWlxgoCU3dcHciLAR8ZbT96NZmwmWI4xj7jIsoBCPkBAVY3+wUa57NVnle7xkyngz3y5nQ25hcohk3TVm6Rot9mjnVKc9rd7ao7qSqG/4dD+RK72L+06nZaJLCkpNJInv4m9Ylpupso5hXSVDAH8amJjIIhtobJ9j2fNBBOHN5HqkrOle3ShUWbu7hsrTXJxz5bGjWJLwikc9KW/HO5khIqSvSplJINyB5m9YN+TuCf8us+s8VPsqUkOUje8d5nlNFPmrKeeI0TjwxZRQj2oAAAqwhIBBFmdIfSQjS6b/aPFN22MzHBicoDO9tiDh486C+5Tk9PuxsMkAfUQ5wgwxGTDzzwgPUUXgn4S65st1GruLrqqM3LioOdFVwAHy3n5joq1KRAigGrT6BwYtVbbv1iybpSGIDSqUOH7YOf/Zx98Td+y+7+8Mettu+QLUmxvLSwbJcbLWuq7H3dyy4gXr+8EiyKS8proly2qUrVqqwyCcSzAg1ERlU5kAdZC3irlCqOlCBlwEo/ULnZnbqmCUNbYVn15/hH2qsg/4oKPKGw+yfqdmhq0maUYEVpsJWHyU2P1TIpyD5n10spDnmzlP3nvZwV1JR5QLrSUW/0F2zZ8pLjXQH2rgrSUypOoaFc+UHXyoO21Qctu35H3W4/sMN2qTwVtX+hJ6YyqmurWLDL3b69uLJmp9s9u2AlW5ncZcfu+yl7zxd/2WrHbrG1Yt3yE1NqL9qq4GWFfKKl9lg3Q0OoTZLJj35+fxXe24H76m4ZvROIvkrfj/IC+Rdfvky7R8IaZORYfkJpO7LF5XAy5iD8I0eKeUPRPZ0XxPVmjmHTaabdNoePdUgzFE1og11jBWAtW9imxojQZeCQTzrN4KAwsuIf/EK9IsWw8OaFJdo7vn/gstnfLVI6kjWAeQV0+acmdX/WJQr5mi0vtu3My1fs0vklm7+8ahfPz9vZ0xfs3OlLdvbli3b+zCW5zdnli/MK27DmWtcaqx0/Ehdm/77vnVd6LhaUn1rSy5RRRj8xSoZUBuSvIVoXlCIX2Lq9uPVZJZZkCysIAchHMA+P/UIam9PZ7rS5TmmK9UfoU1dW20+ePGl33nnnervQfigT7IThS62c6372zGlNkjpyV5vyqBVTSokTZjgSETBPe7MvNPy48lydsQ+6ug9CyIV82V9aHRRK1pLCaBfKNhTYPHbn3fbRL3zJfvHv/AO7/X0fssXuyFb7Aswze6yh5K80mtYUIO1rwgawJN28QKivtA/7Vi3mbLJasbrqVVK2fFGVlXrC8QsnQmxsG1dRSXpt1Xu53bal9sC38LAiz+kTAPmy6lpVlrtrFTswOWE7pFzLClvsaBKTrKoPxT2B6Y7AfFv14mutYTVcYF0mJ99wXvzIuRSulQdn2/PiX4kjMfttK7RWbUYpXTdRtlt3z9iJ6bLV1IfrqqNmWPJReWtVW1IZX1hctTMrTVsiv/q0XVGaa1Oztuee99itn/y0Td90q7uvyb/PfnnGierMPRNkEAdtzaPzjVAdW3TJQPx2oFeTXz+sbENWpEEl8dNpbCVjohN+wX9j3Ch3AgUz+rk7k0qNhc15Q5vtaY6Utm+mzXE2M/lFimWM5XJ94eWDlRZMOb1+kjGFALjjEAnu8TKE8RGUxE8T23XQT8jdAORZ5FDYDSA+yOyiZAbv9CiIwo5X5UM4VtQVT7Jndaljjz18yn7wvcfs29+83/7iz75mf/R/f9n+5//4sv33P/xj+1//8yv2J3/05+I/sz/9k7+0v/jTr9mfffmr9t1vP2DPPv2SgL0kzKgsSSEZNZB86klub5x/ZJTRT4wyIH/NkKQh0nSdgp1VZIQhANVfUJRA9JcPE2EdBbMLVFHaPQLX6LcdibpcjagXgj9dd1bjP/CBD9j+/fvdDb/YJqzKs1eelXjOcqdtaSNOkChyCowkO0De94jmC1JErCnrpyKAleM+awf2bkoZjUqCujUB+br1rSxwnrOuQP304WN203s/YF/4jb9t933+S1bYsccurXUtX59VuKpdmW8qwZqttPvW4IUslvN1f31lmpV5VqkVUsWyiUrRJisC8srUISv19l9YDScq0HWgcqn04nDNCjzbauabDXHTONF+fcKg9sijMBV4omR2cGbKV+V3yb8OkO8O/fSXgeonaG8NlQbgvKY8Wsqjw2PrHFt1NOlRvfsK15ebnx9PFZRwLt+3UWfFyv01mx627Fi9ZHfunbUbZM722lZpLFu1T4mVviYGlzSxeXaxY09cnLcrrb711I6NwchahaJdUlmXpyft+Cc/aTf91KetdsPNNqpOWadY9cnTwJ8CqHWSiY63k2tqIIh+ACq/4t6N7+n2HRnvbHojMi3Kx8jeR5K+Am1OO8qPyN6LFCTwOGzwe6UbHM9Zxx7jhnRC2BgucqQYJ+2evsY/HSb6b3aPflDME3PMuBAugGi2FzrLHv2iv6fraeOe+CQXMReu44KTh3dpFeruaWqiAFD3L7j6075hAvzDogspuWxmKwynXEmoPP3EC/b97zxs3/zr7wvMf88euP8Re+iBx+zB+x+z+7//qED7g/bXX/uug/w/+V9/bv/jv/2J/R//39+z3/0//9D+/Ctft6eefMHWVrpWLtWtrDQ5lUet4OXNKKOfJGVA/pqgsTAJ8jBehzPJofGJKyEMgjIIvHTc4JYW2tciReUDxfpiwhw5efvttyen/IQ2IWxcITp//rw99NBDdubMGQ9fq1etx/GO8s87oC/5OeaEr1WqAfApHX/JVII/cuJqhWLNRvmK9QRGAbdWrtvOYzfYfZ/+nP3GP/wnduS2k5afmrVVoeoWK0GjohWkSErlCYHkoq11Btbo8tIsiqtgJSZfI5UFEF8E4moCUsxbRQxUDTCdNWeBf/6rfEw3eCrNUZQ9sdvlzrnzvOi62unaYqstsBzOgOelV+82UsrdTovvSNm+mYqd2LvLrpuesB26Lnc6NmoJstOuSou99h3lC7dzMlX9nsrK0ZL+yFpph3vhpVE9NK0Zda0+bNs+TRSun6jYyX277K7DB+zQRNXqg57VisVQdrXHsszTKuCTl5ftpaWWNTQx4GhL/Eeqe6ect/Odpi2Uirbz9jvtxEc/qURvVtyawHxFkyfCqu34qSyUOwB1/6dSy0adRRi86Dt+STaj7URx7P8olJaNJBN4nN6rp03chCUYxmGDyXU6Pnn5KvcGDvlvDguF8GOOblHGpTnKO+wxXDRfD0eiDHFcyMfN9ZVzjTuKGJkQHiqpB6bvr0/skNdLcSNtLGcA8hJBnr4zF/Jiaw2TcD/px9MkvXC6WKVSc/C9tNiwSxfm7fLFBWu3ejZRm7JKedKq5WnZZ2yyPutmTdfl4oTkWs3mL63Yt7/xgP2f/78/sP/6X/6HPfbI09ZtK91CTXeNScS4rBll9JMi0ERG25gQcHHlPCVf3Q0wGU1OrcEkPKA+rMqH+JFi2HhkJddwJBeySNJtTkFxBO4LnMe2wXzve99rhw4d8tUeKLYh9Wb//Llz5+wHP/iB22k5QDumUnNTascVDafYgE59dZd2TtBxOKtd1wMBwVLVV4yL07PWKwUweeS22+1nf+XX7ae++CWb3rvfBnJfWGv49pPa5JQfxdgRcJeaVD4l6/TztriiiYMmAbpjfu/q1YryUTmGmh5oBjFRK1u1xH7SoRVUmKGAco+jHsHjxZJvabFChXMu3d5XOgDXXKlsxWpNk4Wenbl8xc4vrITtNUWOeFQ/KBeMk3d4wXVC854ju+t2fM+UHZ4u2y5d1+WeF9DP9TtSin0pdrVHVfHLw3CyzYCTgAacOC9QnhfnrGxdK8m92F62amfZDlVydpcA/H03HLM79+2xnboXhZ4aQQp0VeXq1SdtpVKys5qvPnF5xZ6aW7FGacJaAvG0WbVaVh5d1atvRU0GlnVPOmrvqZvvtFs/+TkrHbvR+po8tXlCkC+rTTnVhlN+mPjQ18PUB31Nm0DcTz/tRsxELaO3L8VxHgl7BIZxXG8l0za7EzbGYYxhZ7Jf0VhTqnIPYZEXxEvns5mCpAigNFIMF+PBkJdDaYcvcod8iBfPa4fIM8qpuFVnc75cpxmKddzsnqbNblxTNuRmZPLGDVCdTs/BvD+dJF4E16EtYzhM6hUoXEc/0k1T9PMoGo2kR9p8YI+8O+2eQHZXZWIrDnHZ5qgJfa8nnVdWemanT5+XDL9oayua1F9Zsn7XrCRQ3u2MrCeAXspV/WXYfoez6iclM8U2YZfPr9if/fHX7ff+r/9h3/32Qx6GLTuxzlCsT7wH8R5mlNFbTWOUltE2pAC2ERi+JUB2VmVZlUDAIkwQhgiYAEyDcPHwcoOiHcYehXJ0S1O83uy+nYlJDfWhrfbu3evHTk5MTPh1FMa0K4qTl1yfeeYZu3z5srdvUKYS2s5hKIUVJtoYgAvgdkcrKSzKhCEnOO3cECDta/JwZWVZwLZgd3/kI/Y3fv1v2rs+8EErCqAurbUsXxAQZWV5yIebhtbTZIAPqZCyg3eBVrbkCNP63nNflRokj5h5S0sKrahbXy0rfylW3AZiTmfJCTxzMg1zDFbie0qXzzDBqMG+0upowteV+3Kn70D+4mrH2kqvx4ulyqOkdHODrhUE1meEyI/vmbTbD+2yG3dP2sFq3vaXcraTlfX2mhUbS1Zoi4cNtUfXahUp2gF76huWb61YobVsle6azWq6cFAA/phmB+8+tE8Afrcdn6wJxKv1/Li4kXXVLoPpHXZFZXlmpWsPX1gUiF+0i+2hrWiG0kjq09ZEgrfVykLfmqaqLgLyfHBrzyGbvekOO3z3e812HxQyqirNitqFaQUvwPLYnjETyLcTBX3t4J13BODEKaNtQozpSGn7D0vEDVs7QhrIEMZclI2vN+0QDlkT5AfXaSa9NCunLf2hjeG2ltNpt83+6biRuE7rg83+7pfsTQ/gGX/KiG8wKadTYmxMR6bPhuUWHNzP98l7msi7cE36+k8IB/B8fyMmzUw7fBE2TmwkAzkFbJ3DE9WVlTW7fGnOTp161l544SUBeEk7ydEik3iZ7H+XOLPWWs8Wr6xZpzmyxkrPRn32x1ftsYefsa/+xTfs0oUFyQi+jh6yT98P2gJCb2SU0Y+Dsp62zYlVWCRgBJxReHBSDYIF4QUFEBnCbQbrUfBgZ/UixnknEGA8rvxcd911duutt64fNQmnleWVK1fs/vvv9w9BQf7lP1fACqP/fhqNEwBPrEt8ORWF+8R5xXzUaJAT+K3WBYYr1h71rXbTcfvIl75oP/Mrv2y3vOtdZhWBSoHVem3KClIWJY5HM86a4UuqUiisnLOvO18SMC3ZWjtnjZYArqrBF1eZyClLf+GsA5CVAqyWigLOKCP1gUTRcZ/9s+n0H9WDF1nVa2QC5KU8BXo52WWofBrqEqfnl+35y4t2qW3WUNUBxLxkVlR65WHXJvNd2yNwfnxXxe46tNPef90+e/eeabtrpm43lkZ2ZNiynQLyk615K7evWFFcaFy2WmfRdoyadrhqdtuuSbv3yH776E3X26duu9FO7pyx6+sF26n6lFUGjoNrWsmWlfdcIW8PLbbsgbkr9sTcvF1S27JNZlCp26Cke6h7y4SKDTgVKXNOtxm2O2pbTVIq01bcc8SOvPv9dvAegfk9BxVKbVqq20igvqNJFsPC7ySN6Xc1YA6uwv3VBZzR25oikIwmlLb/MJROCyAfV5wdZCYy9dUpjM2tKJ12lOVR9kQe+4+BI4SZlumRt6Kt/NNuW7lvlXbkICupfwDyVIP5DRyqlK6z0tYgIodwyg26Ryb+CePn6bIgIgaEOzB3vaU81N7rL7zKTj4K7rLIv4LbBbRzbDBPAUdW1Nzcv81R0cQ8J/9R15ZbSwrbt25bIJ99hJr4UwjS4P35bntgrdWuDTiUrMfJOGWrV3dYS4LwqcefsxefPys3XthXYSl2UsHYJlAG5DP6cVHW07Y5RaERiWuESlwdiltowsqzZE8ikOPLQdhjGvjFl2OhKJyuZYrKkPY5ckTAToyCDsppuG5vt9u+rebpp5/29gnbk1h1D0okaUJRUFrOKHg0gy56uh/sE89VKtIJZWtKafQ1ESho8nDvT/20fernf96OnrzD+gKgbSkIXgLt9tjqpPsmJTLoFzU547F+3poC7cvLHVsUA+KXGwNrSuEwryiVBUSNlWT2n8smMFsWiK9rclBjK4ACVXg6IKasbBMRZPDC+rGKchtI0aqXCMijaOUncNwv1GyhPbQXrizbqctLdl5gvsXWGpU3V6hIN0sJso2ms2rTUpTXTVbsjn0zds/+3fbeA3vsAwf32vv277J37Zmxk7N1u3m6ajdMle2WvVN2+/5Zu/PgTrvn4G4Pf3LXrPxqdqRasv2VnE2rjYuqH6fulDkmRwp5oTey5xab9v0XT9tTAvFXhM7b+YL1xF2F40kC7B+wAh1IaefEahTdi6EmJiNfuc/tPGDXv+cDtvO2u5TuhLU0aWE7E6v5vPzr9Zcpi4P4QFhwUMHkldG1S1E+RBmJGWUofsgHxrr7OSgNcbai9N7vrYKEPDZ6xLTSZcAtuAe3NMeyvRFOU9o9ysT1PGR66YiThHG7aL2MGjRJFUQKw7iBfEYc4ng8uY/rFQj5xbtHAcCHyUIIF4A8hwz4yVIMcZVEQXwxgwWTvnRbf9jVsG9pItD2D++N/HsVvH8jmajfzp07fUJEmT19yQWOsOyxZY8FF8mYpsB8uVgXmGelPi8wP2ML86v20AOP2spyQ/l75uv1GNcnuGWU0Y+DQi/MaNsSQo5tHcz+EUZ+LUkXTYA57uHLdAGgx5UCBA1h0oIHAUj4d8pqAnWFpqamHMRzdjxEu9AGsR3YVvPSSy/ZpUuXfG8sK/lsY3HdzWoOmE6AL6y+066B+cATK/WaMgnEly1fr1tTefYFAKaPXW+f/oVftns//imbPXjMlgRW4cLETqtM7hHwr+pmTUkh1W1peWBnzy7Zc89dsiceP20PP/icPfDAs/at7z9u33voKXvmhXMC9bqHOd1nP9YxnMLCVwplEbQvWJFHyKO8lRWmLPecFFd4qVMBkpUvADy9IZ7Skiuw17yk8lasU6jb5c7Inr68aE8IzL/cMGuoefzkl3zF8ysozcqgZ5ODrk31unZ8Mme376jYBw7vtk/ecNQ+e9MJ+/ytN9vP3n6r/exdJ+3Td95sn7j9uH30hsP2vkO77Y6dk3Z9rWS7lfeEtHJVXTZPtx2qX6pALJ4tNrp26sxp+/7jT9i5hRW12cD37FP6+CidSYlqJjdNilRn4qLsA/DiWuE1QVmxkhX2HrYDJ+82O3aDJjGcrqN7WJvw8/yJA7TgxVYmPdxbGpStSf7RKL/OaDsRYzvyD0vIC2QkshR5iXyI6aTT2+y2Ma/Qh+Cx7OUfYQJHd+LBXJM3pqdF35N9HH8MtKN7vN6KY5jX4pg2HONSdxi7irFO2GMcKNbZ98bHgF69OIo2U3CJ8TBjPnBwDO5x/z2DUiULHoxz34IoecATR8mg8OXsluxNB/RIYkR6faJqk1N1K1eK0p9IPU3yWa2XzFpbW7PGWsO33aAyK8WalcStJqv3OWs2Onbqmed9mw75ptuKssGxvTLK6MdB7wy0dg0TAsOVSQI4EXwIEoQIYLPTCS//AGDSwqZQDB8iwQ5FwbMuoBP3a53iE4gdO3asr8bHdqJ9Ynty7OSpU6dsdXXV3b2N/Md6tn4Ch95iUlrxxS5e5GR7i4lHam/A5kq3S8J28ORJ+8Kv/Jp96JOfsUPHbhHIn7ZRecqsPG3LLbOzcw3n7z34jH3vgWfs2995wr7+9Yftm9941L737Sftwe8/a4889Lx99wdP2HcffMKefva0La3q/qvogPkcIFSg1M87dmWUt8lK3eqlmlWLZV+VGsmPL6zmBOBHAsr++DqZeHhlVF4+yKRg1h0VrVfUJCRXtfPNvj11acEeOn3BHrvcs9NrQ2sI8Ocqk1YoabKi6AWlVVaaI4HukoA2oHxWAHuP3A6ofY8og+uUB4d87pQintEEYLI3tHq7b1VxpduzEspYEyjKxqSIx+ytds+WluZtYf6KeME63aF12uEFbfb+55V5uVTwD20VCmUpcLV9vmwDXfOlWelh61FfyliqWr8yYSu5su28/kY7/q57VZhdxmuFw0pFdQYkqA2YoDmHZqF9BrrgyYWcMtpG9MPKtXR47MgGZAKMHbcYhuvA2N3p9RH9ytNBhsT8Ql6RYtrQep76G+c5BtpbuW3lnvZP+6X9N7ttZtxdXIjHYWgbQCzlxTOpE+XFxccNbUcc0ois+Inp4ZL0wv74sUkq3gbgeNjPrEeXhXPjkXkcRtDpshIv+cFn7XIa1f7Cvca9wk9O8h4UW1DbCtuU2bKeGHur2bBWSxMA6Yai5CQr/OyhL/K+kiYKRcnPZrNtFy9e8jJupnR/yCijHwdlQH6bE0LDBZ84ChAXflI0rBwDVPFjKwiUFi7p8JGjgoLSYa9lop67du2yo0ePOpCPbjBtgrm0tGRPPfWUKwjajVU5zADg9WM1Tbx+RrzAKT+UF3vNh1I0nI9emJy0Y/fea5/4/OftfR/9hE1O75XCKdrSSs9aMpebOXvmpcv2je8/bn/5zQftOw+eskeePGPPvThvly51rbVWttxgxqr5PTZR2SclNmXtQcHWOkN/aZXTHFmBdh6qT+QLUjwC8rr9pbzAthRdYZh3QD9dn7SKysUXYFm/B/Gzr5QJiC5UdoEWpcGLuXydtZsrWadYs2a+YpcEnp++smzfevG8PXBhwZ5bkmJr9Wy1J0VKpaUx8+pzJWVcLKsMatay0qtKyU+oT04LkE8L4E+rv00J5E9K+U50+lZT/IrKyG7+Apq6oPYtaaJUFqseZfGOyZodP7jX7r75RjswvcumVZeiyik1boWRyt8XqNdEYNjlHgrMG2fZF6zFPZAS52NTfYC/8uxLQXcKVSvv3GvX3X6HHbjjDoH5ndbRffd6iCOIh2mXdSAv5rZn9PalKOOimaat3DbTVjIwLRdII6YT5SemDx/672tQCBPSSKcFxbwxI0OEiYsw5HU1jmWBiRvNmM5mt7R79NsqLhyJ923YYiNHZ17w52V7gHm6Ph4jqZrHl10pBvfELYB4ALvScHvwxfSXX5VXWj+RNEdchvcU8korp3Cc6iVZ2m5bs9201bUla3UEzDurbjLZ70k+cEIZT1nX1lYUtmHtVsMajRVdLys+23CUkCi8MxYWCsJXoCXIBObXVhv23LPPj++3aL2uKh927lFGGb3lpG6X9bRtTi4s2DcgjsI9ChdOFAGYsZpZ5ExfAQ9WS+L++UjYI0ehBKXDXKtUKArcCuzu2LHTPwJVYdsMYD6pe2yT5eVlO336tLcdioN2RAf7qQqEi1oqRcj1vhRCS8qgI7PIl1pvu8M++YWftzs/8HFb6RWt3avYWiNvZ8+v2kOPvGDf+OYj9t3vPmXPPnfZ5ua61ljLW79XE6idERjfYdXyDivmJgVEBaxbOZV32gb9vNLoWKNt1u6adYXD2VqTUz3YAqouYM3VoV25eNkunL1kS1fWbKS8JxW3UmDfPB9O4akCtQjK1Eko1T9qJT++LNVVLbv0rwpnr9dsSfleWGvai3Pz9szpC3b64rytNlnPLno/5KNUo35H2lAFE+f7nJbPEW85P3ueb6rmel1fvS/SPsomKOUw+enRF3XNNpm+wgAQyqrQ3pkpu/nIYbv35uP2kVtP2D0HD9j103XbqxkJ587n26uW77YE35mCaKKriUt/gKJnS5RAPy/parLSVZkaUvj5as16lQkr7jloh+96r01cd4Nunkoqd178DXBDrPYJNhWeCZvE5yvvekZvd6JvRtD1w1CMF+ViTMP/q7/66S30U8kG5McrsvBoOKZZ/5N0WVmm7xOPXucRNAR8Cx8zxiR+CB9k/RhgKyj563rsFs2NDAVjvAgUx3yII07kwNgeVtlhL1QojPIibkiPdNbzd/8AaGOdgktgf9EVi5chmiE+6TMhWD/1i3yj3pLpK/6atJOS6zzY24582VLT0dhuiZu+Is+Wmv6gJQAvID/sKB3JoUJJ4LwvZuspW0oH1mxKhoo5HYwTcBjnTCDC6j1t7q1vzbWWrSyt2cKVZZetAPt4P7y4XiGAPItCwW1c88Dhf/TLKKMfkZIupCGW0bYmCTl/X0fCCCFTyAcQtdpYk7AcCtg1rVIrWrVe8pd/WFDgrgOYgmBGiIWz1LEzCWBVGje25qSFUxBmga8FosWKpaoUaNmuO3rMJgW0ex0BTwlvBsag23VgD505e9ZXeCanJqwts1JWG7G6w+uhQqBss3DAK+JFUl+lEhU0mRpIyQzkduDETXbfT3/Bbn7Xh21U328tm7WXLzTt0SfO2gMPvGCPPXLGXjh1xVbmlH9n0sr9GSv1pyzXrlhxUBMwrXKSotJma1TJy69bavlhyc9QZttJvmS635xsw8vNSifP42Epv37bzr58xr7/rYfsuafO2dz5hsB8zaZrM1ZVWAB2QXVgVX7AiQ8CBTxtcMXNWfFKp29SiIW+f9SpOSxYeWJWcaTwBNibqw1rNQT1BZg5xs33yueGVh31rCTAXFJ/YhsPL1/zZKKpcq6qXP0iK9sC7QVx0axTGFiLvaog/TJfe9UcQEq2yMSkN1A6Q6tRVvXrGSn0k9NmP33DDvv0TUftfQd32eFi3ya7KzZdUFlay5ogDDSBEMDX5Kek+g4barthOIO7p8arlpWPBtDlVteWK2rvY7fb7js/aHbgej/Bpl8s2EgThKHK2VH4keIxERip3QsDlQmAldHblgKoGhPX0S3IsQCprkYAS/oKcQLIZKEEsKp0dM2L5P6VUmf1NY2hMjNSnmolsplsyAmwx7tKfKfA312RK0UB1o3U51lw4WXMcERs3+NABQFCxiPj3gGmOC5AkGa3Q/hQpgCs2V4SvgUSFm7GK9mhHjEcJVAuKidDX6EpkZed7Wy8HGoa9aMhQgdQHZlwIaySEesqYWSSyyXyIS2uvCLolr6AMQA8UFhwiuVR23r5krakDLL76TMAeIWlnJRrOFDdePomeVtgSx/tAIjPMz7bqkhb+QDkWYFvWaOxILtA96ipcAOr1aq2utLwF1hHkmPNZs86HQH01kh2ZBSyVZN+6YZytSL3hmS7Jg08zRP4R751GgO7dG7eGisSBCPpSWkM6sALzf6SruTUcKDWHSEP5Ss3yqxa616rnkk7wRll9EYpA/LbmsKKBMLZ93a7LER4hpdcEaUDVuR1l2FWOogDO0Bz4joQgigoq60pKoJriajv9NS07du716YmJ33ywotUcaWH2rY7XZtfXLSV1TUHlYhhyWYJdikSKXJWj2lHRHJBcWn7cqVmXTlzqsugPGF7j99i7/nIT9vNd39ASHunvXxx1R57+ox94zuPCsi/aC+fnbfF5a5AdEXp1DUw+Qz4pOS+lIrAMfqPW+OP4pUHygBFybVK4atLlJPtNdLpYvykVKQIcypfWYqflaO5y8v2+KPP2SMPPmunnnrZOlJevMg1VZ+0Ok8j6EsK719kFfimXihgwHy5ktcERvkBNjotGzTXbP/MhB3bu8tOXHfEjhw44JMhysSTCNQW569zDOSoTDvUrV2q2Rovmao8HCHZKNZtRYB5sVCxeQGcK/myLZUq8ivZWinve+9bAj2c8OPnyIEKpNSLKtOUwA9fkT1cMzsxXbK7D+61999w1G7ePWOzuZ5NaVKgCtqg09aER62laozYMz9kQACG1HLcL9WzozxavNDLFx6P3GCTN53003q6uaI1evLnBgDqyV6NzMvDvGeghMQZvd3pR5Vb6UUL7KQTQbAzSDa5CCvxQRbADkqdg9x0JrynxQpuVL/BjTHtiNrHtTtpqAO1FQ6Q7PmMyzQuWzDdP0Wb847yPXCoB3aKvNEvgOjIMS0Pm0oLk7wxQjz8QjnSYShnLGs6HcjL4HFCvECh/iFKSAemoMQPzUZYcUxb7Zb3Ty1LNpnAvyYhAwH+drvhK/QatZLpak+Gvq4A2XyPgj313c5AspPVefLhHSkWsBjbZBTa3RdmVFCXtxr3Q8nkxmrbrlxe9FV5X0jzcpAHTzcJFyZrXg3q5OWN5cYt+GSU0RslHxIZbW9iZQPhEQUedsBkNCHsW1EUsgir9MpNdL+WidoN+l0B+Jrt3b3bKhU+8MHkR4IbT7UZoLjR7tjFS3O2utaULJeHAOeQzegCf6yUObCU87DHinRYZcoJjLatbE2r2XW3vdc+/oVfF5D/vOUn9tnzZ67YY48/L37WLs2vWKPDNhIpED5KUq5YX+3eUrlanHsu5dSXEuoJheruKIwUmfCsELdAshSb8oX7AqPdLk8TQr1GmnBgLwksc/58XpHKpQmZVZu/smZPP/Wi/eAHj9uDDz9j8/NNq5YmrSbgyncqJzmuUqCVCQATG1aYBoB6uNW0cnfNdhV6dnSqaCcP7raTR/bbLUdm7OCustVrfCE1Z13F69UE0gsC5oB08WW114VRwc72cna6bfZSO2+PLA/soYW+3T/fswfmu/bIUs8eX+nbqbWRPbdmdk5ZzqkGy9Kr7TIv3OqeqGJ5tTF77vvttlVU4Rn5H67n7c6Du+yO/ftsf7lg9X7HSlLio35b7duRelcb6rZJh+se8rI3H9piK5LaSoqXyYeKZlN79trxk/eY7TpopkkYL/r62f9S4GF8cAoU7yEockbXNG0lBx3YiSNhR264mTDkcjX6iz2OknK3BMxFoOwu8r+a3PW4UOK1VZhIhN3M6+VDvqkPr7PGEcfM+ofhBjI1IMJCQGB5e5iw4h7s4TrYQ5qp9MTkEfOJFOsVw8fybGAqx5/kRzp82B9P+YijxFSWBBbTao5iwguvxAn1D2XReGbRwUOzzRCAzlOM5LE07xEJyHc6PWs3JSNkxieRMIXxd54Uljkach13nnpjX1pcsUsX5/wpC6A9HpQQ7w12N/lHufwqo4zefKK3ZrSNKQqtCOShuDUGM76ciT0KmGimaSz8ApCHtgp3bZEEs8Q8H0qKpxj0JbHZj42SyhfY2jHyfZRX5hdc0RUF0HH3x8hqblcn/tg5KKO8hHqhUrOVjtqzNGX7TtxtH/rsL9ndH/4ZW+rX7dsPPWffeeAZe+Hly34OfJvziTm6UUAXsDiQkuhLWfS4H7zTgL4RSB0J0APqhwLyDuDlx75Qv+MKH4GCMLgUjdxU/pyYx/g85ScgIH6ytkOgfcq/WHjxwpJ973tP2KOPPm9zFxatKv9dkzNWV1/Kqx+E7TZ5dJCnldNEodxt2t6y2W17p+w9x/bZzXtqdmSmYDPKE/XI12C7it8ulqypuqyW+XBTyV7UHOPJ5Z7drzy//dJF+/qp0/aXT71kf/H0Wfuzp8/Znz1zzv701Fn7c/FXnztvXz11xr769Mv2nZcv2sOXl+y5xsDO90a2TNtowmF+ggR9VP1ct6Cse1bvD+2gCnvXgV1296EDdniiatOFoQA/+2A7PhFiC5Q3h+4fJe7xCAPlrkbjXvMuQ1+Tqd3Xn7B9twnMT+w2q0zrHtTVhJyKMfBVfFbz2b5AH8poe9LrkW+MqbQ8xB5BqLupL9CVHMCn3H3QiDx+sCqcwqh/YZLWOP+NfSjtN161D2kRFi/8kfkb04lhgrleFtJXEErCxCH6UV44bsvBHEjGjTlc+6q5M+nSBpG5DoC9L33DNhjsIc3gRj5eRrWTlyTJ30nu2CJDmC7LEjsMkPfjJDX2wuRB7vrnJ9iwJUmyUE1Bcp6X++nHeOdpZV6SDPDuZWZ7khhg76fcqH797sC3zADWC5LBnFTjL7YCj5QXJjF4okmW8YXX1dWGzc3NKwxbdMg3lAtSVkq773YouGaU0ZtMdCzvoxldM7QuIEUIUoRaGsinKR02Cj/iwNhxg9LhNtOr+W0HUq0d9JYEympVoVNV2Z9cAIwZGj75yfspCEtLyyEOj0vxl6TGr6wwyfqOt/FQQn5YrFm3MGHXnXyfffQLv2bX3flhO72St7964Dl74KmzdnGxZ51B1UrVHdIBNYF0cQkWQBUXqhUr1spWEI+KUlw85fWjZXSPHIiipAD0jGApEZUDxQFhSK85o4pGAqp+6orcu+2hdTs5G/RKVlT5CrlJa6yZPf3kGXvswWessdC02fKkTaksJSm4IvGkOHNKo6x7PamJw6Gpit22b9buPjhrt+2q2F5NLCbYj6s2GkghDhWmU8zZgvI/LT32xFLPHri4at8+e8W+eeayfe/8vP3g4qLdf3FZ7sv2xErPnlwb2hONoT0u89HVvj2y2LYH59Y83F89d8a+KTD/nbOXFOeKPbO4Zpd7Zi1NOjhxhncQRoO2lXstm+x3bKo3tCMlgfn9O+3OQ3vt0GTFpnUt2K0WE6thAPLCKOq/9AD2vLMnVteADU08Wmq54eQuO3zyPVY6dEJus9YesiKvSZzuv7+IJ43uH5PJaFtSlG+vRci4zXJu3U1J+IuWpKU/xuB6SLnFI4Gh6L7+USj8r1IG3NN+ZAWQTpclrj7HsGneWF7saY4Urj1dQDpgPsW4AVojgB+DecqgmElSIa/IXI8nCn6dtEksm5MbIQ7+TjIB3+7qduWVME+++DBUBPOYQVcxUWAsAphVSOckXf8pT55GWknguyQ7AFz3ZCTTM5EcZ6WdyQr72RWyoHAe1sG50hJA9/fOFN4BPZMA+TFB6LS6duXyvLUaHU+D1X3McI8VN9aXykX2CkfOKKM3h8aSJqNtSQjHzavtcaUFYXo1IL8VRSAfaaNCuDaJx7ylEi8D1xzEs6IOWGe1h7bArdft2MryEg0SQJza1veueluHl4NzAoNDtpF0BJaLk3b4tnfbT/38b9j+m99t51aH9u3Hnrdnzi5YrzAtgL7TcqVpK9d2WG1qh1UnZ8TT4ikr1WpWVllKdVadlaVAvG+lwe76ByAalBTMmYyc6hJX7tj9wgp8STOUkuqBAmKygm7pcRzjACVUksKq2LAP1J+wlYWuPfvEy/b4A0/ZwoUlm63N2t4de6xeLFtZ6Rb6PSv3u7a7UrBjs1N2855ZOzZVtl25vlU6DSv21MeGfRWlIHBttiR9+tJK1x6/tGzfefGsfful83b/uTl7YmHNXtRk4tKoYislTSKqM7asSc9qpW6N2qSt1aZspTJpy6UJuU/YoiYbl61izzV6AvUL9vUXztg3XjhnD19YsLOt8DEq9s73Bl2f50zqutxuWlmKdb/mZScP7rQTu2dsb61klVFPZeTFtNB66HxW0VCovuKnSQCTI3UGTcKKtqzGruw7YntO3MFeG02ICv7EBNDPyiNcLnNjMno7U5SL0GZ5lvZ7vUQaUbZCYeLPWAx+3reUrKcduteY3C3hFMVyxDS5Hrsho4I8h+W77u95O4V4nj/om1K43UuV8JgC2CZciBMBMxgzMtcAaN/WchUGXCMn/SmD5yGJlJQ7UCiP55FMfqN7ZA+ualACVtddunmcwCEN+Wrc9jTmur2ubxftJmOQj78N2T7jW2hiPCRjANskzso7+9oLeYF0WOMY4M4Hn9jfHl9KdRAPaNfPJzIC5TTGOohnwYSVd1eReV/J5/SaxlrT0ySe69mkCYJI3tj263QV54wy+lEoSoKMtikhtHwlWII1Cvdoh7baI4+fC7uU0OU6MrTZbzNt5bYdCcFfrVV8a40q7dsr1FguZ1EUAOBuu2XN1RWpBVa31bZSSoTwjyjxMrEAbEcuLYHj4ux+23fz3XbPJ37Gdhw/aS8uNO3J05ft0krHCvUdVhRINgH9vID8QCB1IKTe4ZExyoMJRF73s1y0UrWsiYHwu+w5TsEoSE2oXEw0ODWF/doKKQ5PBwrFop+goYRUKYK7OrIiacoNncgKNB814aQHHgd3NekYdvna64Q1lvr25MPP26P3P2WLl1atUqjbtID1hNJlU8nuct6OTtft+I5JOyRgvMP6Vu40/ejIAu2lcjWk+M43B/bsXMOeFPB+TID7dGto59UFLwkYL+QF4AtVW5W5litbW3VoCgy0pBlbmqA4q9QtKVtePG0qbH9qty0K1J8ZFOyU0np4oWHfPb9oPzi3ZE/Pj8zvCh+h0hhgclVXO02owjO6b4frZrfs221Hpmo2nR9aSZMRn3CoXXiYoQYRh8kYx7QKnvhLrX217+pQ7VOZtoO33G2lwzeY1aetLSU+lHb2seQNGoBGRtuLkG1p+fZ6KB0H2YeMpfusr8iL4t740LWSfoGfr55vZHW7wCHUBophINIhqfFqeIixno76ICA4bTro15hyxu4MQCZ+EjYyP7nH/CKFfEJ4HxuMkSRNZB4ndkUTN/L2n8KxUh6Bu18rHKfV+Mfm5Oa1ZgCKNR1wHnEylmxMIRzQR3aBxsRB41LpMGnvatKNbO6Rt5dNZQHIyx7SUNtILviWGv3Hzso87GBeoJtVEb4Cy4vvcYV9fTuNFyOkwX/SQ3ay7cbBPDdO/r3u0IH88uLaOD5P7NR21HtTk46Jqsu4mndGGf2wlAH5bU4RtGNCQbizZzAoGFaVMdNAPk1pIY49CPB3DjEJqtfrVp+YdMXKSpMaRO0l1vUIhdXjRagmR6kLGAdmlZsVKaFq6wsYrwisdot123XiDrvlA5+0I3e+3x5+8YI9JzA7t9a28sSM1admrdVFIRWsUJ2ynpRJXiCUpRvWkFCq5M9PukXhelYUkOd0HG4RoIEVYc5A5qulfnpCotw58pIVYs0pwPyh7Imy5glxr8+krm+dXtc6fF1WVClp4qHJRyVfl4qrWWt1aC+cumiPPfSszV1Y8o9GVQZDm9Hk4vBk1W7es8Oun520nSpPRYo0p/QAtj2VpSFFdrHZEYhfssfPz9kzl5fspaWmLaqOS0q9VaoKGNesi6nydyV6ONWHDz0VxLmS6q86Sz8G1a10B0p3pT/y1fFGZdI6MwL1Mp9d69qDFxftwXNzdqE90ISgrAmBWbPZUsSRKTkrdHsC7mbHdpjtr5UF7EdWk6Ivqz3CUXBqT91w2okJQJGXe2VvdTp+yk5XCr+r+s8eud52HDluNr1LwMGs3R9aUfeMl127nXamjLcxRbn3akSYdLgoI6OcjHvkI8V3VTZL0c3pQJ6Gzyg30jhckOXp/Hy7R7ApnAzF5xdXxp35pe3JtYNpcXAH8gag7CBabJrssidvHUSLmdxG85UgXsCalXG2upBuArbDBAJWPOckT5mhvoH9w3NKmxOx0uzg3d1DKdftSf5MFJCNAHcAPBxkHe0Q20eQnCdobL+THAGU4+bukpsA7rCKHkE8IJ/r5MeEXYw/RfBiuFt4yomgojoL8ys2f2XJ+j3Vj201CurHZ+qHzo2lCRa/Yf4/tkGwZ5TRGyN6dkbbmBD6EcTz9VZW4GFOG+n3+/71Os6Ih+JWEeJEYI8JmMWEm82mx0UoRuUzVixjupr7diJEaVdgtFypqu4F3wtPWwLS+GIhYH3Y71hVCL7XWrOCFElejHtfgLhUKVtXwn1FAt0qUzZ7w0m76+OftwMn329PXli2M8sda7DyIwXBEYe8HAlgBKyyCp8TIOS0CLbLuPJSukXlhTJEWVarVS8l7Uz5imz7UX6sCKF8ykWOqpSK0n0ryY/9+kwyUB989MSVm/Kid/BOJ3vqSbtcLQVFLX9pRgH4tupVU7xJm5tr2WOPvmDPPvWS5Xt5212r2fU7Z+yOQ3vt6HTFar2Ov1jKyfN9cTvPcZIlmxvk7am5ZXvw5Yv2/GLD5gcFW1EoTX9sIPAO5G3SBq7MBZxVH7b/cBB+btSxXL9tJQGJvG+T0Z1R+/OBHV5EHUkRN4XyWX1fyJX8BJyzAukPCcj/4PkzdqmrNqrWNUGoWEf9Nq/7UtRspqB7O6v637x3jx2q1wTmc1ZSugO2mykLP2tbbcPKOpMfNYjav6jJTt8nGsuadLEyf+M977X87gNmk7PWk8LX3IIqSKkHZZzR25eQY1HWQdHOOI8yDkoMp7FbMKN8xUTGxu2HyAlkJfKVsMhdwmAnbTgS9pgnFMOEPMJTVZghyeSccQ5RXsJFeU74EEfhHAgjOxgn5BfAOt6ULYBbyk6HDTImhCU25QF0ayDh7ivalD9wMp12jumk2cE0W1sA8ZGVt/upntgpb2w7LwN5yp9fnCiEfJK8APEpME9ZMZlE4E9Ze5I/nW7LOppEd2XnmtO6Op2Wtbtt5Ul8taUm4oD3goA8KwTBXpLM4RqdqfaAffuMpKlkNC+5YqqILnto97iF0u87MltyIUwKdL87PV+Rv3Dusn/HgxPCQpggk2kLKLnj/v+VFHwzyuiN0FjCZbStCaETlQQmAjSuxiOEIjjHPa1Q4nXaPc3XOvmjUAnZvNrHV1wSxekr8vKvVkoO5iX6HbixIsSqDyvpfYG6Tr5iw2LdZm48aXd+5NM2eeRme2GxYy8vtq1TqFubF6qUEumWBdL52i5poz+6rnRoYwQ+pto8ZfLze8IqnN+PJGhkXReVblH3uKK0qwKwuIXHzTyuDuoQ4NniBVEpvJ7cecQ9EIDmwyq1suIorfyoJLOi9KZscb5lzz3zsj36gwd95f347h12aKJs0wo4LYCQU7/qKdF+vmr9WtnONM0ev7Bgz1xZsfOdoS0Mi9bIVcK58VKSbGYRsqCxg8RR/v7xHNWNIy7XtyspXc6wz2PHlO5jdctfdFMbKGlr6x5pSmXLum+Lmry8sNSwl5datqhk+xXlp7ZoSaHzUZ2q8qrLfZeqtr9WtVmVoaz0CmpIFC1f8M3JHpg21T9mPtxt5dNXHg3NuvrVCTt6+92arE2qPYvWVZ2YY4Qj6jLaTvRGZFoE0BFM+7GDyIw0SEvS3wq2bZU3SYZ0x35B9mKR+5bFdU//ETUAXjqknOnIebmzFc8fzYVrdycb58SNcO4XwDMfVYr2wBqXSZirMfn6CrzLFBYgZALy3RyzyzF+Gtcwq/P+oirbaiJzHRnJ5XaVSVdhhZ/JQU/AXbIV4N5u+sea2rKzdz5OHEIzU1EWqQTeBbDZUsiTTF+JFxcc7IdtinxwC2lPVshaYkLIhVjeeO8A6f7TvQHQ8xG8leWmtRGwSiOs4od28W2tLlig2PiRcI9+GWX0xijTRNcIBeEfVp8QZhCCDWJlNw3kxwIvXEeKaURK269VYrsKx6yhEaktypnVeEAkLqy9ADo5Y56Vpm5fEyQBeF5sbfChJgHW0pEb7fp7PmjTR2+xK/2SXVjrW9Oq1smVBfgrUqhKRUqRVXLAM0oKJcoRhq7I14V6mgNxP1mp4/6x6g74XGf5hZdac1bXhGOqjnKhKkGR8J+KCHcK3Pat0W4LxEtRScErqpeJVS7yD9t0NNEoTtigm7fL5y7bqUefsNHamh2aqdmO4siq/bZVFI/26grQ9tQmC0rmmfmGPaTwz6+0bH5UtNU8+995+VeTHMCIl4l6oilVd7UngN3XtVQ4Pw7OWWUTs/UFrerhBQ5yipMTOMDuL9mpfuynX1OiZ1Y79uzlFbukyURPgH2g9uYISVbxSmrjsrLbCZCfnLJptSF7+k3sq/20Fu0hm6J4WVgkdFM/fHjiMqzW7fjd71ZC+8xKdeupXsZjeYEBTyOjdwRF+ZiWmUwII7CnLznRpxI3esc6lksRbvix4uvXbm4MGOSv+uF6smP/mD5j3IEm452xpQ4cgGcAwiFNsXfsFCfuccUb9n3mKfuAjyq5OXaPHFbTY15yYUUe0J6AedrIT5uRron6JhLhw3abANRjWb28mErf5QT5RLckjwDku9ZqCcQ3A7cl1/zrtpLNoYlodyZZJbURwF3jXrIT4B7OgQ9PUuByWQC/SDgWcChbuMeySTeQlieYMiP53bNWs2uLV1assdoKcgMgr/vCE5Hk1qYIhzRnlNEbpKQrZUD+GqEo5OOKMsIE4YkQ5dEvQsuFa7JCEsNA0YxCjGvSga9tCqOAlZPQfKHetE9QtFIpUh480ZgQEBS8t1GxYv18xZoDwHzNbM91dt2d77Odx261OT5yNCehPpTCqE1Zp68UBPgETaW0EoUrRgH6ihY4EF8V45VCHwplC3tQdS9dSaIUuYdy63cFVs3KRbOpiarVq2FAA+QhTrPhaQBbeVZbbVttAuTJMWTI3nseUxfLXhDrC+zz5dPJ2qQVVcyRFORUMWczAsKlXtsKPJlgVUwgmBdMm8rsOSH555ZW7WyrZ8ua3PTraqdybX0Livcj5eWQAyCucqOccUO5eolHbClQCOXJI28/LUMlVy1VRoVQfQD3ajK/L9SBDze1pDTXrGQvz6/amfm2tfHXhIaXj2njYa9jeeH2SZV/hxqnogkMX7oN/VzpKC8ZyTXjhWhKmHTwQJNLyXcKJavuOWg7T9yqWfG0Jgt1ubOdIgPy1zpF2QjRT6JMDeA0nFjFdwXWQ6lPeaeCvHMFK0SYyKQ19gsB0/I4cuibIV+P4/4BLAb5LD+NJ18kAHQjF2TvD7rq35zswko1HE55GbPcPEyoR2TijjmkhUmccD2WP3xzI4DyyLgnID4pLzIrxvE6UmSZURYGDnWMTBtG+3pbebR0+w+CbJTdz8H3IAqdAHdfdfcnJix+lATYK9KDVatVa1arBebdqJom6bgTPmRBeyIIlL//lz0oA7+C4r1hUtDvDv3DUKvLaypbKB+MPws1gYgsjmXMKKM3mWJPy2ib0rqQE7ngkwCJgoRrjp8EiEaAils6TpqiEIIITxrXOgEoUQiDXt/tkaIVAV+SoOdoSMBprjbtQL03FGDcfZ0dvvs+233DXdYuTdsqRxQK3HcHeWu1pVgltDs9PmaCIpCCYVVIEypWxAGzAwFjQDwCHigQ9sXiEJl76oaI+yalxyqVPwZn2xRTi55NVIq2Y3rChGE9PT9jWiBdIXxbCy+VLq40bKXRsi5bYlQeFqSFXY0PTHG8JS+PKYoNux2r6t6XlNfBXTvs+KH9Nim8XRRIKCsA/YM0+4pzuWn29IU5u9DsWEPAtlepC/QKzEtxUnf2iyqCADhXYqVPHVQD03xBLkxwAPGcIEHaSlf15SF1V6i9JwXKufQ0gQN5lbtAoQmjdFu6Zl/8pbW2XdJkoqmIhPXTfWgH5aTplgC8+XcCfCuA3HO6D0xyaFt6O08N+FIvJ1hwtrSfuy8/BdX9zFtT18vyP8T2mpk9ajsmKWoA9Yd4nzJ6Z1CUkcjQuLrrshYkmQBQiF6R7hnr9uC9fs14WHcUBZmLNCDdjavEkSHkc1j15ZryJCvc6vMO6DWeHXgnK+pbsoPsAMqD+Upm4cBfbsXuoDntD0APAD5ykFGUB3Ad2kk2lRHdRP3EyCcXfKGm8efbUhJW7ZwZxWxhSUIoDPawFYbYMC0Q0lQc5KzYV+DXATzAvW4TExM2OTlpU1NTNj09ZTMz0w7oSwrDhEwRlVJoX39vyeviVwlDKbvkQq83sMWFZVtcXPI981B48Zc6v5JCicecUUZvmNQdGQ0ZbXNC+EfQjYmQdeUiIcpjRxdSItyjIogUlQN+ANqwOh0mBDHNa5VcBUhY91VnTiCJqgEg7P7UX/aiBD3nvPfzJevly2ofgbj6Dtt/4qQdvPluy03vsyvNga31FFZg1oGhlDorQQB4znoHcsMA1dC++KO0aOexUoLDOlRgzmbnBcxCSQqqyLVpMiBW0pqfKUTfpiertnf3jnBajY9oZULZSVf3vtM3W1heE5BvGx+sYsOQA1eVp6BJQG/UE5DvSqlxio3i9gTmVeyTN5+ww/uqpmx8JZ7yslo+Upk6Sv7CctvOSoEt9TVZKZWtpTwbUvZtFD6KTPX0FXDF9bamSirPUIXsqn26mk0AnuMRcKyKM+dh60xX3NEko5cLwN/3rrJa7iv3akdxW1mod4cTa/g6Y9hJFrJR1XlvICfA4lkrLYAFL9sOVc6B5wWAd/zl7eFtIjfyIA2akAlDV31gQenvvO4GKxy+Xj5l1ZEAPG0hZEbXKqXl5WaZGFbERfRNGTEspr9ImVzHGAwt7G56OuO005TOA0qXAYrlgIOsUl5hShrsDkDhsAp+deY/4Tb+klK6f6ToTlHGjKvik5+zrp1JM7iRDOX02EmZSQ32xSL/YaotGXtcpwC9+8l0cJ4A9bBFJgB64vgvFYfFF2QvC1ilUkVctrLMajWswvtKfK3qW07ZWoN+ZPIPeTmT28qN8uIm5Y1MHeMkhY9AsRq/OL/kW37i9p042XsFrTtt4ZdRRj8sJd0odtmMtjEF4ah7mgjSvoBUvI4fhHKhI7CeprSgQfAQD77aasK1SMP+wPpqo0675e0xVP1RH7xk6W0isFmpT9iufQd8O0W7r7ae3mXTx26yvcdvsX51xhqjsq3JXVjPjyFj73qtUnUFw8tUpgmAvyQpgAiQB0iigFlRQ3GFYRjsARIAsoOdexa21vAom7OTOzI7UiRd55xA+Ox03fbt2engldislKGBfFVc+Qm/25WFFVttdORe0tyCPd4ymWBIWQHk8wVWGAcmXG855bFzasJuv/lGq+qaz5jTHr7lhb5ULFqjZ3ZxccGWNQFqCqx35d6HVWrCIWGoASB+6OUP63LE78mH14fbIGjVlbU3gDwKUP9sIKMnHd3VzKStNHiroO9bXhRSbW2aSLEi3h2pTRV3IKXuTxmotpIM23CGVvInH5RIUeShnq26MjFQOeTIhIbJDF/Gjavy5OEvshFJ1Ff4vtppVRF4mfa6W+/QJG7GJxIDwnuLZ/ROoM1yNi0/16/F6R4R7Zvd1llpxnSvRul80+aYuN6aecrIuEKmbWDcyFtXYRU7jD8Hy5JfgQNoXmdf5Q7bVtxPdn/6pXEGGB7HUw5JvbBvReN6b2SA+Po143D9mrGJHTNcbxXWQXwRAF+2ShmgXnEOoD4c0YvJO0Y+B9I/Lwd2UpKdlqPttmb+ywxZen4cezs/v2CNRtPbISycMVFJEr0qhfQyyuhHp9CHGAkZXROEeAkr7r7yDlIR+BkIWAZQgqJhhSSALAigGoShXBSP6wjiX00IXytEK7Di2hF477T5WFCYBNGSnO4CiOsJ6E9Ozdj+g0f9iElWY4v7j9rum++y8r5jtjyq2FJP4DRftWJ9Wk3OajeKjaNAAd8AWAl0lCCrP1IytCsAl32nfjcQ+Mh8FUhqRZaE3Qj3gQ88xZNc0DvEUVYawF2bqhVsZramPOSeAzTzBVOUeMG6AtyNZs/mWZGXwmF1m0RQQkCOYZ/+ofKyyt6T/6gjd6U5VbL9e6atoAIWWY1XPxlqFgLwZcaw1u7ZUmvNWoOetUeqC+AC5S6Qz1MEysckgdV3wDtA20+6kcnTCs9ffTGcYU0/JG2VSPmw0iaV7OWSUwJcYIouX9WLLTYF9W//NLra2D8U01MKFEPMC8sDJmWxnVCu9HW2w7CSLkd/CVkUT6rwceJ5yU5NvaFlUx04DWdJae49caPZrt0+qeupnGwPgtQ6ypcnD2H8hGlM8MM25kCeX7C+aRTrEE7UCDnEXJk8wr6lKHFLYqiwKudW7OWPvDG9GD/tmiZvyldwypbc7+1GQU7GbSVhYcTXn5N+c7UaXc2dLkYjBlAbKL2ijXPwC/fBnxjR2srPw9GO2Iko940/jSLALTal4cCd8UXfT0xfQU6DdXExXxJLzrkZ7cl1TmbCfAnVz2nPc9pVYNwK7ldWvkpb7JNjyu6TcdUjYcY5Qivnk2eE19juTMkJ530xtIGq7HaaOzR5aA/XV+J4GlVZwL0ieVsBwDuwD1wAxEs++daeMODDzxOWibPLCa5keLjAITSOwfT81YZso1xaXrXV1Yb6BfcslM9lB+Gx8k/xYp6BcMgoozdKUdNktG3JQaGEUKGAMEOhDm1tZdWmJmas25LCEbgpF8sCqpwPjwAJLxv6ebu6/b7iK8ATz0JOKxTcg8KIguftSFEwRo7kUjPFkcZh0St9Ac+uBO7K0qou1I4AT7XnsCggykqTlECtOmUzO/ZbvrbL7PBNtuOWd9nUre+x+fKsNUqT1soLRNdmrSOQ32UjSqFq7e7ASpWaZLkUkYAvCrfX76q9e5LlrNqr9eUmqG99AVke1eLOZKKA8hUoBnhyf8sq46ijlFVOTQPcj1VtXuqcqubt4N5Jm92pKinrQb6t/AQoBW5HAvEcCb241La5hSXrsjouoN8dtixfKvi9L/bzNlFQOaXHcmW1RbEv0NqwHbvKtk94taymKgm0aJqiX8k097BWZ+BHPHaZMFQK1hdyBnoAiAHpqoV1BNA7BdVPaXKSjBVrqm9FYFfgQf7s7bdRW7pbAHzUsl6O7T19r3uOPtvLW6mjppS9ImVZ4oSfPHtPu37WfFVlqqh/Gh9w6otZty+EJ1Eo0PxQbdbXPVQ7cPf5XgBnShc08epoXADAeVkPVSuo4UdSAsbVgqqHJkMK31ObD3gBWG0wFABYUp653Ttsx8nbVZ+y9co19ZOyUiC/nsrFy8CUQZMLlZnvB+BHHoB8B/pKDF2+zgr9Roh+RX4xvbC/X3mKAUv0v0HCQ/UbmImVg3rlzlOMCLiQFRQ/AjcF9jYDYCEuBhowPMVgIhQmrMQNbUd/8xSRId7feeoB0KSMoZyBcWPyFiZwcvF6/DhosxyjrKwqcxeiV1r+RYoLGsTHm+8PcGoKe6G9f1FnJq6qry+EJG3ggZP0PG9AoQjQ78BffkwGQhD90/3yca824Sx3toOFxRnFGeRM2Wr8UVDdF4HVGI84DqCRDpgAagNYC0zrPvlCgOrpK9Xqr0VNQj0M4LsQwgVwTrwA0CMgL5IOixe4jzZyccS2uwn/MnRuWBVLh8i0gfIdAuR1PRLYxxxKOPGpavUp+hpAfTSQXf45pQ1L0uk6suqCqRwc5CseMoqJidc6NKXM9FME7idPQalvsBOOFXi21bAyTzjuU1eyuNVtWbsj8D3kqXXoid7WYpcG6ri+HiZ37gS3yG+TW7ArLZWrp3tz7vwlW1ttyifnJ+hwXj1dgXvlk2dF4dLzIKocfIzGtDLK6A1QGBUZbVuKQHt9RUH2oe89RkkDV4IQR8kC4IFZkqrr8VwJJVIxrsZDuEUF9vanKB4309UE5Tg8ym1ZE5/5uQVaSspLQEftAMhjlboPWJTb3gPX2aEbbrGZozda/eAxW5CiaZY4irDsoA1IyJ5rFACCXk2btGfIiyYOzRzuld8n+SPL0yUHjBE53h/S4XQVVs/Y96m7In8pEN3jfq9jU/WS7d89ZRwhz9nPQ4FJjmvzVSUpTL5GemWBF10FShWXyQtNAgjxR+mjomrNiUYqPyUBp0nnTs/WbYLDWRSWoyJd6Uhp+UktiseTBn+MLDsQP8+WI96qFdBQ91I4XYtZqaf8bDnqa3IzlOkvBpKXishxmIFDPb3JmGPS7H2BbMAoq/g0hBQ1xQgnYVAbahjKV9OEolZj9U9/SoePv/jWGYFpvmO71upIaQcwXy7yoS3yG09UAdhocN8KJI73SNn5PXAArAkV7wHsOnrMbNce63AflD5tTVkKunlMpCkEyjus10K4B34riDahoKTutwkmN0wKjz9+ssenDzy14LpQKqluAHu1ZZkVS/p/T5POjk86OY+fj2tVy2WBQLUnY4MxoVT4wq2nSc50S7VZOFmJ/se7JXx4jDLRHqFscCxPyvoTpSj/Xi9R50ixn3vbyx3Z4W0S2wV3/sU8ZPqLmYkZfOFxGUJ5onu49lV09edg0tskaTRZCECdp3wax5JFpYLAtcB55DgpgwHnnOIC2I/sK+POSneDfQsWEE9fA8wB6nmBdIA9JhPoAuCck7sSJmwE75Hj5FG9ZN3u5UtdI4+DTMYum8ZgaIs00xYy9T88deAqjrfoJpvuhy8yOOse8ZNbeFk4MEmFWCSCrAtph7sQQ0UK4Qjf1WR/ba3pesSf7KqsdPRwn1LxPMo4hYwyerMo9LSMtj2tKw8xIAchx4urgC1e6InkQkxhIkU77n0paOJC6TDXKgFmOKGlvbxic5cuO9jMSWn41g1JXbazAFzYgnHk+A1253veZ4dP3Gyz+w9ZS3htxHYZaQ6++MrLoLxYmReQEbxTbK4dOstOW4pdkOtKCsKB67ozlqAU3Im2V1wHlIrTE2gHMA6ksDW9kNIW9BZaLo56tmOyaof37zEwbJF43HvPRqBL3BKKffncFVtY5uhJBUJZKi22ntBH4hGVbItBHKC8cJ+enjFhPC9P2DagsDLYMkSd2ZJTK9WsNqxYfSAA0ZFK7uaswln0A9kFwktSmnn1wTyr4aqs5hlKkFVIJj20QVHtW1EGAtYCAoqhsrBdhXJRnFAuADkrX32F76lOPbV7XyDRxOyHr2syNjMxYfWS4jn4FEBXHXgfYaDy8lLsihqipYkEEy3fbqP2VUG8riht2j4Cg2DShioDRVYePqmVX0Pp7D90ndUPHPG29ONFvZz4hzSSWH43qQetFwgX/DGD+9jvR6WQHkDc3y1Qp+7zJEQ8kN1BtOrJR7aKMosC2wX1J5i261rPmqO2tXMC7sWe5SrqF6W+QDhfFmbStWaD3qqN+g318a5xUmm5qDZUOr2u4uh6UFIvZwVagD/sCwYsha1jyj1VTxpD4QByDgJl9/K/PSjc99cuD/0hykf6RQB8QYZGjpROc7MJRf+0G7RV2DR5vt6XNQbUD+MqOsDYNE4AwgDmtPsYNCPd4nUAyz5BSFipB/ZBKPZ7lrhxLV4PrzDrYNrHztgew0aO/mOW7NT4Rp7Br/Qfc9p/Y1jSDZymeB0Xo7hf9MnxSTvhHhGOMOE+hnTWx6T35Venkib36My11TVbWlpxUB+f8mwu09b0xiVARhmFXp7RtiUElAufxIT7AuSYAciPPyE+Dh9uO2aijzwOL8YilAgTeXsT5b96HRxWqb69dtvmLs/Z6ppAiwQ8L0oVpSwGgFAJeIDs7r377I573mU79uwT0KkKi5QdANOqDtYdzANBBZIEngKAF1gU4PEVcsoR/gIrfcBm8A/3DgqrddgAmXJX/sTuSxmzJ7uP4lQKFflNVwp2aPesuK5rASy5oYbZy87HnTQvsZWm2ZmLC7bU6FnfAMtBgTOLkPpSfRXWU1TJVTD6BE902GPKNUQ/oA0wfYVLboCwWrGiMkzYRKEqYMjOnryAHgBCGbNHQxMb/2KrcmArESu6/nRIEyO2dlCvoQNhAWK1R1gZDgAUM7SPIgqQcETlgHP5ZfetAQLvTCiKUswHZ2fswOwO/5JrPOoSRc2Tkp7qs6airHaH1lK7+Oo/+0l0T9iuQ71Q6TKc10lZo8dZZQ6gSakqYKutSUKxarsPHVOFaqoDk4CwzcQjeUjah2soWGjfGMTx0ZtFSpR0qYOvxDvTdmL3CX2Re+am6kMf8dIoTKmiuyYg7tvteh3rayyMBNDzAiTF3sCm1c8n1Y5VNVmFbU66z3Xdg5omVmz1oh/5md4C7TylIUdefvQMdRV6VtIqupf0nvHKrwf6iVKUmVejrfzSshH/CAJ9nNAGKf+tKO23Vf7xeqt00tfky2p1WMlm1g2IB1yH8RJWzAOwh3Ebu8tU+7NC74AcML+Z8UNeRNCeYr+XyCLAtIqk/xt4K7fIPMULTFpy+SFZLZTYQzttNqHNbRfBe7w/hIXjy6kw7RkpxhynsDV5HLVDq9Wx5cVl6VA2PaqdPX9G5WaKZSTl10o9o4xeH/3kJWlGb5jSggwBx7YLBFNckeeDF2khB7kg1C8KNQQc4TGhtBDcnhQF5asLTIBGr9u2CxfP25WFKwJkCHq1gerPqjWAlqaoVgt2/PgJqwq4NtbaVpY5GCi2EJwDeNoRoKRmdlPpOmACyOJHGLn5fZDw973zAq9Osa1RCvLHYIETb14aZa/1sMSHqMrCTQLAAqKsxu+aKNvNxw7YnmlhSiXBejaq17dVSXFzis6F+Z64Yc2+lEtBwBOlrtKtn5UuZeollz0qOporKOJAUcF5/8IkLxVOUNpmJ6ZsssoJPVJc7KkpcApOVyBagJdPvnNOvTLySQmRlVQEnP4SrJxYt+3lBCQVp59nwsE2IFbPBcZZyRfoyKvcOQF5PvBUVORCX/ep2bJppXPT/n12YEaTL8Cmrkvq80zI+JgTp9/Mt8zmdM+aTHC8EKqD3yveWwCEinWvGTc+kVVc+gBtwWSBkdIXqOVJQr5Ys2Y3Z9N7DmvmNKnJEnnRfkwKQvtsRfIKnFxfNeAPTSQkTtJzg0xUfurI3aVPAuITDwUSc0vl3m41rKB61jTBmihUBNorNjWsWq1TsuKK4i4NrLKat3qraJWGmnRFfW+1Z5PqT7P5mk3kFVYTOZ7OlAphKw2TJW42sgfy7Ly/qX3UVgB4RgdTjKTEP3HaLB/TFGUhYQJAG4NEHxMJb/aD0teb/aB0/K2uY5w0Q/j71jhfcS/LztaZZE+5T6lZqef9Bo33YWBAPZwG84T18ALtW21rceDuUgXGLnfylEzyDy/xkyyIIDvya62wR/5RaHNbvRrRXozjaELedpJpEbynOaaXbutXoz7bzBSs2+75efJNyRkkBoshIT/SSKXjVvJ49XJnlNEPQz/aSMrobUUIH4ROEI4CcQImrHwCPhCoYWsNQi/cbtncDG5BqG0WdJG3D/0wZR2HZUWSfb1nzp+2C5fPsx3ewTxtwUvCCPuRwB1fUD28b4/tmpy0YbtrFYFq0ChCO7RjVExSAJ5yAK4B2AcwtZ4rbesOxFc4j8N/SHYHvcQJaagQbGAWMJZCJt6wJ8Das0O7JuzEod1WlVO+15FW4TBGlagghV4uWltA/tmXL9qV1a6AclU6HSCvMqrcgK4A5CkH95+8SZt8k6c5eIm9DRQAd7A66Bvgl9eEoirgPlUvsstFsftKvydg3rOB3MELbLJ3cKf2ROlxkkwAyqqbb/0QcM6roLCAvKlefOgqZBS2idEtARWcUlPklJ122/LNhhWbq3ZkqmbX75y0nboduY6U6KDn7cbe/L7K3VYq55e6dn5Rkxkly3aooLDDyjy5hKMnMVWeMAREoe19bKgAA40lzq+v1KZVu7JVZ/aaTfKGMZ+cen2gNN7jYNK4wf1HJxJIGJCsxLmnvHwaGcjsk0yyI2jS76gmYWfVJ6aHZau1BWQW+1ZYEqhfK9vu7qwdsv12Xe6QHS2Ii4fs+rK4st8O5mat3lSWyw0bLbatsDa0UldyRmCxCFjUfWKCq2yVdyhXLBs9nv+QP3F5m1AEbdF8NSJMOtx624q2jo/bRvcYbitZG683pxWvMfFnf/xQfZoXYfkis7/DwqRXfTKu0sPBDugOpl8n7Cv4DtLFgPlkv330d4578GXCDvAZj76aH+QeeibN0X0r5v6P7a+kWH94M23ltplon8hBfoxX4mEonT7mGMi7k1MMe1WSd9SZbemEK3OLtrrSVN8P9SO9QEk6CMKk72eU0ZtJW4+kjLYNRWEjEeUmQgnhghBBiEGA+qhYA1AZCxTiEwczbquJAm77UCzv6yn3OCwtFla8zS5euWDPv/SsdfpNXwkPQl0etJcAn7Cq7Z/O2w37dtlsqeDbDlgZRmiHowyl1BQxnAaidJM2pC1je4KhuFORkPN4wbQ794fsgp17J+XjrP9SAqxRE7YkkLujVrBbj+23w3vKVlKkssCvv5SKAilWfX/4hXmzp54/Z0tCsP18RTq7rHQY8jkrMznw8FyGe87jbi+e0uMxcUtzA/SUb4WhT8mfJwwF9aXpSkX5CrI35m2yPBCYVz3zmjCMWjYQKGfvdJsXH1VpwfNQLxJTH8sJzLNnmxNecgLuQuBKu6v8NXnQRIAzefyEF9pGbUp7kEBRaRX6PSu21wQ+O3ZEN+XkgZ12uG6mWyMg2VX6HYXXpEFhW4q2qOTPLq7Z3FrHOgIlnLbCqRXxBTi/NwobQEW4V/7DlBfbqzjiEvDigElpDNSWVpux+t7DihsmWGwN8gmRx+a/Mqd9qXfiQvowTQxF80cl4nsa6husdtMfi7o3vJsAY/enQQpF+3uPUoQgFQTpdJOKaqCqAPxMo2SHR3vs9srN9uEDH7Kfu+vn7e9+5O/aP/jUP7S/+7G/Z7/1kd+03/zIr9lvfPiX7Zc+8EX73G0fUbh77PriPtvTnxL4Vwut6R50OaOk4qeghIlu8kvKEWqvHq2moF+/0TZ4M8j71yYz8la02T2Ob2oUKTipvt6PdMGfcwg7jrPRDm2+jpSOy0KAA2ZvW41L2AE2gF3CygF94OCGGcJg96MmfRVe7utxA0fwzsuzYQ9+EjYyfgqzHv5H+IUTW5K6bOI0beWXtqcpfc+iPQ3kt6IYPqa5Gcy/FtFytGu71bO5y4u2tLiqvEhL7YJMWO8T0SRxjQLJXDijjN4MQntltI0pCqwokCCEFsDEz+uWO8IpeqfDb2bibXbbPvRDSN/1sDnrcLygJPfiyqK9fOZFazRWXZDzsST8+CAU8Awgv6Nqdt2uKdtTk3LrdVCX3s7xXPKw711AUekCmAD1ANEg6pWo3BIxrv+RHeK6h+/X9naXW2QAr/xHAs1Dz7NvtULf9kwV7cbDu2Tywq7cyighhVS5+VDScsvs5QtLdvrSgjX6TFbCi7Jxa4l/3l3p8jl3yuAv7TKzUJZ8e2BJQH5l2fzYQWAs2yVc2QGCBcAnSzmrqkz95ctWt7bNCLfVBOD9xV+UlFJvabLjH8nyFlQ7SPn7VgB+KDu1LUc9wkyWeF8hR4Zs7hd45rQazn326YwAflE1KI/aVu03bHexZzfohty2b8b2CVdPqha1Ii0tpV3Qf//SrNkVTUYuN3u2NlAdChVPmq003J+8Jl9+n8Te1RNeHwf68WSCCUiZbSOK2+5okqI69ApVm9kXgLwfM0kf4F4nEwIn0kuRw1jvXKEHvCmU3E9Wu8NqfOCw+k3daDtZAPtD2r1g5X7BKr2CTXSKtnc4abfXj9nnbv6Y/f1P/Yb9w8/9Xfvl9/6cfezoh+zdu+6xk5O32l2zJ+2e3XfYPXvusHftv8M+dOxe+/SdH7ef/8DP2N/77K/bz9z9Cbt9xw22dzRjM4O6TY1qVumrPdr0laQ99BfBi2/B0n2iFULpf3L0o8i4jbIxmOG2hnp6dWX3W5OAteQ2OUXQiFu0X43GYcdh0m4s0nBuOqdv8eJofHk0mEioADUVa/xTPFwdUPOfhQgA+TpYB5zDyQ9/d+MXTPq5u7n5+plyRA5gflwvKF23yGmK11v5RUrfU+xpvRYpXkc/KKQX5NzroaQk3gXazY6D+LWVlvW6Shf55QMPGuebUUZvBTGyMtrGBEhHGBVZdZdAiqvqbIfADvNJas49xj2eYBPAfbgmDNfRPTJpvJrAfHsQZduqfAjPNOt/IrAhVypijiRkKwrt8PiTj9n8/BUrSgG6kmIFW2H9bGLFnRFgPLq7btftmbTSsGWjXttRYFeAta+AnIrSYmIAsIM1vIRV1b4oDfMTDkqs3Osirrj7112DLjDOno73wUn3lRcQi77a3nPAXi/0bEIg9uYju+2GQ5MCzyqfdT0csGi13bcBR2p2zR548jmbW2lbsTYpvFlRGbnPykxAyk8UEYhnYX4w6ApHcyJJ0dV0tVyzubklW16RmyYva1JShSKr+XwttWA1geua4u2fmRSgNutcOGPHZqdsd6UscC+AJrA77KlvlSZUw7J1BRzbPc5bZoUq2cvLiiHAktU/VgyHyltctoqVc8pU9m5XaQmQ9NkuU2AVvS0gv2azxbZdv6NoH7vzuN26r2SVjmYt7ZaVVLe+7kdb7d0rVWxNuT11dtVevLJso9qUJjgFazTbAjlsO6MNuLuB1MsTUCIbEyLdo3jGtx9J2e97v+CJhrqMNVS/vUeut9yOPdalzVULPnbFPeDnNxxOyEG8m/DY9qaQ8vGTeJQt5997XXSf2t2uP02hHzJXKg1LNjms2lSnbLPNsh3szdinT9xnX7rzp+1zt37M3rXzVjsy2G17OzO2qzllU8sVm1zSPV0sOk+uKW6zbjOdCYH2XXZd5ZDduesW+/xdn7R/8qW/Z/dd9y7bI7+pRsnKq5pc5Wq6s7w0rfuiwg1UxqH6Hl28BMBVH3wTpzRbEvcxPe7TFGVb9E/bGYeb3ZGz2KEoW4sa0/V6zd0I0+1w2Ok4DuyiJomHGeyJX3IdZe7mcNGNvMkvxqGvkkaUFkXJDoAjAH7E4kPSl5HhMO/6UFY+hsSEPeZHeKXmzGQP9g83yWWd5TYG3WmGtnK/Om8G9p536vq14kQ3NUPC43sERTfaC05T9EtzbIfYzjDukWK4rSmEl3iQWbReZ2gXL1yxFl/QVhuSJjI+TOY21kkpJ5xRRm+cohzIaFvSRqGTJoRYfNkVDvsWx8oFvprQim5pv+1FsdyYYzv1jRTqmbNqZcpfYJxbXLFTL7xsz7542lbaHQHPkVVqNQfoajopx5bA9ND2zpTt6L5p2zUl0JmX0h6yYsuquZQpq2KaELDNRomKS8p1rIDCj3LoKsrzxJ4qmih4oHAnqxXrNVZ84lAdtSzfXrBjeybs3bcfs/2zKpfAWqWoiQbHoEmZFGqzttoze+blNTt9acl6yYoxiD2nCYnvS6dNWBn1n4Cf3MD3rvwGgISyNVsDO/XcaWvx3SbOphZY6bDCrvwAzHzx9fr9e+zO40dthgnJ2qrNqrxqTauL+YzMgHPjBZ6HlIFJkSYDPbU5q/RMcBzgDVntV1iB+kFf9q7aSibvIExV69ZvNm2qUrCJvNp5dc525Nt27w0H7CO3HrVbdpWtrjLV/VmDJrE0XaVm+fqsrak+p5dH9uzlRbvU6NmK7mdXIDyve8RY4N7Tvb2Ps3IWLtzgkj39nOjj7wXo2h1VZv+yJpM0PnKlCU95clo3vhJK4OlSCMUh3uZ76g6R3xyifEw4HLRwEwXoeiooW6bzAm89JlS8xJqfsEozZ+W1gR3oTdlHD91tv/7+L9pnBODv3n2r7WpPWuGy+sJcx0pLfas0RlbVPHVCk7C6JmG1niZv3ZJVuwL23arsNZvo1m1KPNmq2AGbtd/+3K/b//Zzf8/u3HHc9udnbbJftUKvYNVSze91F+DLBw80jrot9WeBSj+//21MW8nAcG/jPaTPpMKkbm1w3xh/40kmr133IKdCuGiP1xDFQKaEC3HiF8tIvyC894/EpAy+zU3XCqVuo3GR/ADs+p/0eaWj61SVNlHMmRA/PJO72xlTPyq/CqXbKU1p99g+ULinIc31NnsNIiqnnJWKVWs1e7ZwZdk6mtiXkA9JNrGmIe3NZd66jBll9MNQBuS3PUXhEDgqGIQQQD694gBtFlDYo9BnxQeTMGlht70oljtd/le6hTrmbGmpqWar2aAwYeeurNnjAq8rbU5eKVlTOJ0zwgHAw1FXyq9tO2eKdsPRPXZYYLqaa/vpMb7fmy0l0ny0H63LUXzhOD62lQQwHx+1guu5TZgqRbjw2xPbPdwPcFlJXMsPbTLXsUlr2MGpvN1940G75bppKwq5shovjC4gmbOOALFmF3Z51ezhZ87Yy5dXBOoA+Nx/gX3Vw7ffSJGz5SJ+kCa+VMvKEsc7Wq5iKwJ8P3joabs0L3dNFPxbT2L6Ua/TFuBu+qr8iQP77eiunTarQkypDDMCufWh8tIMiI859QS0hSWtr8kNTwr6paL1+bAQgLpSt54mDV0razpRsSEv5Krd2WCfU2b5TscqvbaVGktWay7a9ZMF+8DxQ/bhE0fsrt3TAo/C7SoHm2/YMtRWazTyFVuU+8vLfXvk5Qv23OVl3yffUpm6AHNfgQTgqFC6/7SA3yFug67BWbRD/HCM3wfC4O9gHovaUyA5X63axOwu3SQBeW6m0vatLPqFFXJShxLTgUewj20/OhHf9/qL+txT5cmZ7l3dT38+o4kTTzvKfQHwZt52Dep2Z/m4ffb6D9rnj33QPrjzpM2uTVh9rWb1dtWmBlXbWZywWdWnllPd+01NXtW/6OODvnhkhUHeCkqvONAkRlzoFG1qKEDfrtj0atHes+dm+61P/IJ95o4P2+7hhBWbaq8uZVTbqMS9ntJRmWuAeOSNl3570Ph+BorXY5P/qq+P47GM3SBPkzCbktoYZguK/ukw3jf9KR59LeSPW5oZr1ubSf9Ucg7ecUuYom0qXopC/cYcYOqPwiGXN8IiH1NjSrcTzBiO9ugfCTttENslssvqVJxXozAhUmkkN9vtnl2+vGAL88u+tcblB57rDKXKnlFGbxI5fMhoe5MLZESGCx6EEiuDnO/M/ufgHwX4VsIpCjOAfKTotj1pXMexQH5lvQHY1clZAUCByIld1p/aY8/NNexyS3HKvBQp+CHA6UdS6gdErworH907aTcdnLWdZQHswkCxB8YO9CIr2wL0/ol/B/HJfdnASdsComXyFJtzv2nqjc2toQl4bjVssjgSoF21HYWOve+26+y+u0/YwZ3sCVd5VM6uwBHbPXq5kgm/2rNnNSF54YItNofWGQIuuZeqixjQLq1D0g6sQp7JqhT9BlA9qlirW/AXZV84t+Sn16205V2qWbUu/x7bcBS337EJgfx333LCTh49bAdqVTs8Ubfd8qs012xabTKlSUgt17eyOCdQqBmADQXOh13OLG/59oqR0oP5YFFNcTmdvdprWbW1bLPdVds3bNot02X7xC3X2ydvu95una3YDsUrKI8JTQwAMx2mNCpfu1S2S+rGz8yt2JPn522+r8lEuW79PKcT6S7CbFHQzVUN1sE5zeKNIpOm8PZJ7MQhnIN57iFuAHf1jfr0rMyyT6S8/dSg3pbesDLXyRvaiTTeHKI+ypnk6C4q4EDt51tYlDX706cLdSuvjWy2X7Y7pgTib/2wfer4++2m4iGrX1EfWitZpc1Ke8nKPQEZHpewJWeo+5EnbV5G1r3jdCH256hhSJdtUAW+6Nkv2K7aDuvNNy2/1LN6I2+HS7vsC/d+yn7+I5+3m/f8/9n70yBJkiw9EPv8MD/jyoiMvLMqj8rKuu++u2f6mum5iSUXwAIgREDKEgCFhwj31y65JPgD+5ciFOFPkkJShIIVEtxZwWIGM5i7BzPdXV3dXfed933G5aeZuTu/7z1TdwvPyKrqrsqqyl5/Hi9UTW99qvb0UzU1tWOodIuI4iLmoiYG/QHSOEUkmel9iPuM8jpxJ10qCu7T/n49cfsg/bpT2nILLFJ8A+TkAMwngDTbv87f2MzGAJm0eDiacptmS9/Kemc5Pj80KWteXnk5TXOgYA/yUjpu5wQzs4e0P4hYAiTsz8LzmjRvbrRx69a6fRhquxwzknV8mXOf0Yw+Bs2A/H1OeWVjyol/UkIiAXktDFEt2XUgi2MrGZmiydJQeNnz/PmnST0+jPJ10qrLUCsvtSb6HYLCg8fx6Hd+F9Ghk7jSL2GT+KXVJ3gjULUJkQZGbVGhdXcDePzAbjy6dwFLpZTAs4/qqI+aAGtJr3Vqjyrjsh0E55mZcjSQZ6s9Ki/t8rMpghVJrmSFUXuNyGy7RrlsQHih0MMj++fxtSeP4aEDBTtyMqK78tEefUQNEFfh7DXgpTfP4syVDfQIyP2ccyXvH2XS/EFlsSMTVR/LRk8PVA5el6oG5AeFJm5xVvDiy+/g6hqrzXAJy9bpMzaBc4UAulRgzH4Hu5jv4UXg+PIijs/XcLReIvjuYr59k4B7EwvkerxOcL6JxqCDeSSYG5EJ6hcI7nUCTXPQRaW/gXL3NsOuYQUtHI76eGKxiO+e2I/fe/Ih/OqR3ThRBVYo0gXWqZxwKkLhdVn9FoFli2W8Rr83r8d4+eJNnFpro1VgXQjkR3pZVTXXuwnq50K6kotAOu8bRlWrWHp+G/GK7ef3VBaGVn0PQGdE6+QbRY/q7AylCmU3aVexAwcGsMb1odzbWRblk3Hm9IuQ4o5Yl0iggwA+UZmYqD4iVmT/qSQFNAmi9w3n8FTzGL515AU8u3ISu7pNRGtFzCdNtkWT/beKyijiRIp1YHqDQcL6cYLFSdiAQH5QiNntOQHjf73bobp5+dkPKzXcun4LC40FzFfmDLAvjBqodUr43nPfxO988bt4fPU4FtMaGnoywImiPlgWE8QX2Lcll/uRvH0pB7V3RsEtb9+JpynvNu2fjycOK8wiy5ssUy75sojClj7nCempkZy0QMEcTCeY7rFUtvNObp8sf3K0k5zuxoGCzKZlJ9rJbZoc8JOlT3n/tLa62NjYGj/d3rGOluwnW/cZ/febdKfP6D4mKQtxUFCmVAQqaE85KPv+eF9dmLxFP4kTSIpP+58DfdQVifuBpuuha6t/qYy+9rPvO4ilk0+hcfxJXB7W8Nqlm9gk3ltYKBgI1oeCCNkotTIKyQgLJeDkag1fOH4YqwStzSKBYdwGyMVBn2DPT2LRaqm1izR3aJfMLtO2YfBSAM/2rar9rHy8LQv+VEWnwAw7Wzi03MRXnz6BRw4voKlASR8p89OLbSV96TQiyObk460zN/Hquxex1mG+5QYBmdLh1IBNHQCrxhDZxOHjPVqdt9N3ijWC/zKGpQZ6gwp+8JM38NPXr0Cf/+ecAO0eJy21OvsKEf1AH6YixGt3UGXej+yp4bHdC3hh/wq+fHgVDzcK2D9sYXe8gcXeGua761iIW9iVdLHM8i/HXaz0NrGabGHPqIO9xR72lfs4Nl/AC4eW8N3HDuP3nnsYv/nEYbywr05gD9Q5kdKepyL7crFY4cSCgLNcw6hexG0202sXevgPb5zCG2zDjVEFrVHZttxoe4/6dJl11ZGMGnoFyjXB8S/RUvbkMQCwllC7SFicmNFugEd+bFcN1JKdttigQnAaZMk8PJ76DK9zJOAbwLun/jFJabHMxPDen5Un+w7veFQJKpoDAuf+EE+tHMW3H/4CHt91FHPdCoqbnHv09QGtGoacBY16BB0UUMT2r1cb/iVoTlwT1lNbdsTshfbT1FPyMLlJZ3R7qEZVO7VjoBdK2FH0wvJSNI/hrR6ef+BxfPepr+Lk8gMobSSoDspoVuf0ZoZNDMMxrfcLWd8gq5+I87rF+krOzFPeLdi9ze4MG2g6Tp5FHl9+dmXu0inBTdvDwnjgOsX1XtDtgRl6zEwldy2achvPQJ0nJxH9ImwZfKK0k5yC3dvsTr9p2i6bDybF1yEGemlYX3W9fXsda7fWqB8nH1c0ueVpfHln3jOa0S9CPurM6L6loIimlY6UiPbIa1COtJ+XioahjPNhg1ITMFF4UfCXe1Bod+PPO+XLmJeVBrMRJzlDgtHdz38BB57/CpLVw7hdWcBb1zdw5moHW5zX6KNa+ngSCOJHgxIiIm99rn4vnZ55YBVPHzuMg7vnUS9SdkmHEQjkCW513rptRRiTA2dbuWX+KokNtGwXswsssSwODnRbUr4c6bQffWWhgeceewjPPnIQzAplpl0pDWxbjdotqtax1QXePtXCK2+dxkWWf1iqGygvFFV2yYC50/BBXIM686VpQ4022fM6Zd1GrGdKID8ikI9HES7f3MTfvPgzvPHupr2kqtNvSsxXA7FW+BvaCjOM0eSk8UAFeHQR+MqhBXzv4cP47ceO4NtH9+FXHlzFl/cv4bmVJp6cr+HRRhUna1U8UovwRLWA5+ZL+PLeeXzz+F782uOH8b2njuB7Tz+IX390P92beIhzrYW4Q1DaJfgkYKScepRlr8iysm0GURnrbKt3Lw/w6pnLvi8+Zds2ltArROhLjjaoUtJ6l4Hto7KzQxD0surqF/S3iRdN3x8vUJT1Gf6FMAKwQ03SBGolzzIneNWaBGtHlYb7Qulo20Iguma2Cd3p8vOR4mtiwqaw7ULKI2Kb6jz5ura8FOp4cvFBPH/gJB5ZPEQZVlBo6RyhOops33af/ahMQK9yqr6pjtukHmC3VT8ocKKkD4iJtT3LIJ0AvDYSWR+XHFlvtn2t2bDJUlsTPLl1UyyV57A0qOKLDz6OXzn5PI4u7kdjVGUcTnyiChiSUvy4Uri3FNozUNCXgUXW3pl92i9Pd3P/MApxQvw701D5VE7fGqLJXN7NyB7F5Zn/rW6yKT2lq0ms9/Hg5jQN8J31+7j08VO4k/LyCuY05ym0sXRjfuFL/KGktPhnx02SO60Obty4hY2NDdPNd9JE/jOa0SdF2V0+o/uVXCllilm/TPkIEGrvdLkSoUygI3cLa+HFHjewwmtA9vTuD1JNbXWVrLrLxcApWSBLYBMFPeKkQi048BoQsMbFKnqlOXQjouKTT+LAF76Kwl6C+EIV3foizm508M7VW7hBcNwdUrFXCHz4K2hixFxKxOwRwc4hgtYvPbwfj+/bhb01ndgSowaCGuZb0fYTbR2wQdGKZgOf/WzA1Gq9Xor0QcO/Jsty6khIKB9t12nj8HIF33juBL7x/EM4tBuoqH00YdAxg4WyvSia8C4+f72Pl9+8gHdOX7cz5LXVRkf+6Ux17dJRq2pQDwOUBmaBTe00KRPsWxkEZPnTi6M6Aac3jNBOq3jx1dP4gz/7IS7cHBEUAxsdhtNWFaaXxomdrFNOe0g22qjHQ6wSSzxYL+KFA6v43smj+I3Hj435N588ht9++hh+77mH8B89/yh+7+mT+J0nHsZvP3kCv/P0Awx/AF86tIwjjQhL2sfUWycw7VLmfd9Lz/yLURWjShltAvmNSg2nKY4Xz7bw12+ewtvX17HJdkyiJjpEliWW07bRaCsHTR2tZw9Y1EckFLUs+4TInpBIBgLFDGOcCU/3hcnMIukJBuMz/4HS1wkVBFA65cZOtbHG9olT9qyD15S52HwlZfexIoxJ/uFnqYx5OyleFpdF13k9asuIZa2zzRq9Mha7VexLFvDtE1/FQ/VDqLXKiDrsk/Qfppw0sp6lqIhOtw19bVfHEuoI1jLrozV9kwvrp/qoykEOuqXMQX1HfZaTKi0UdPucwOolZsqh24tR1kvT7CdzSYQ9hXl8gWD+qyeexe7yPNKNHgoxpwp6GsYEdZ8OyPZ0SnUiKR/LiySRml8mCBnm75efOgWdaX3CG3mbe54mbjSz2tlViGOVDOyktvVKqk86qPbjaifpq4f4EZMO3kvsw37eu592NdYrbCdbhbaXL51tsppdT9N0+fNkRc55Z1X4mHT3/D6ctsedlN37bL4usrvedXmKKR4GpSTZhiXO7O1oTupL2fVdDX0PY/oOnZCnoeODTY/yskJdpKe2m+sttDY7tOs+yhryjnQEvcQzmtHHp1lPus9JClznWxMVmGJPOShLOUlH27nkOi2EiibWy4QaaKnIXLW4IrJj9ujW7feYBMEHw9geyoxcAd6dP0vSKmlJwJeDHIctVZiQhixTuKOkwa9PZZtQNpykUDnHpRpaaKJd2wscfgonf+8fobP/GNaKdQwI4vXCZItA/9Wrt/HylRbaEbGkViR1AlDaQTTs2HYSzo8wVwGeZDLfPHEQXzi8isMCn8UhGkUCeealFRmt8FBSlK0mEwJcMcuaEMQI6LHRGEbbYwSiqtUSapURQXwbzeFtPLKniG8/vQ+/9eWjeOwQCNI4SRDAZ1VLgwKxfISYk4yzG8DrZzbx07eu4/p6AVF9N/pEPn2WM2W99aXVIfuCng8IxPpgpnIQhHEigD6HH8oyYpkKhZgdaWCn1Aw42ekXd+HqVgV//fJ5/H/+3Q9w+lqMmH2kxclMj1XSKn1i57Gz3pzMlNFFf+MGon4LlCaW6X6AA+IjzSKeWinhqdUCnl4FTeD5PZwIHajhuT01PDJXwD52p11k7X/XCn+Z4FvHUPYJyCvNRYw0OdFHnQSa2b5b5JdbwB+d7+KP372El29s4kJvhNv01KezBEQjtluN3GCaZX2Z1V5LZpoC9OwrQ4bVkZvqKYQ3/K8tJpQhkVY55WDOcBqQBZi0xWqQaFsN5wVDTXQ4UNeaBEQWDdWowvvPJw/2lVyCZYPrds/xx36kr+IKuw2Yx4Bgi72Akf2O9K03efY+bqyQDOY23d9sPfonbKuoQcDNvMoEx5VNyrBbw9HRXnzn0NfweO0kDgz2o9ZtojpsctKrsLxndJwnJ0hSHdo20+dEqRd3DZhbXiqR7i9eib0sVkoWwssrPaPtRLF0DvtXrLiqE0GigHyVMqr0aXYKOL5wEM8cfAQnlw9jb2ke9V6B7cKkUs2KKapKET32Rx1RqbrbZ8MsHwF86im9yEuTRbBy6Eu2JiNefxAJzAYKduktA7y8N3fyz7uFsIEUx7ZVqRPQWeXR0a9BF8pdwdUeAoMC1A4gKVPTx+wzWXJFAsYi77mR9AJbQWEkeelutbHCDqjbKrWI81Bte5T+UJ9i3+TkW3ebJl2SQ8p7RR+Gcj/qHN3oTKjEwlg5aEpHql/KFl6AVWG8P3meNsGVD01/iivya3MTKyW1zUeQ/weTZOvmL8YkdQa3WPmsPpKjMe+PRO98+A2qvCb5abQT005H9VuB8nIkefF+lW6m7F06IT0LbXG8+p6m2rxK/a2tZb1ujPU1AvktbX3UIkmF8SVrlSxTFCJNjOku1xnN6OOSetKM7nOyQcXIX8zUKoyUjlbkpXA0ELkKmpDcwokFIsVROhb3jtCfT8rGEtnGijsoRlO4dNAKS78f2weNEirPXqFK8LVEtLgXh7/8TWDPIaTzu5AQwKe2Cl3ABoHj+c0eXjl3FecIkrekfytVRFTWlWoRUZkyGvQx6g8xz4we21vGd559GL/y5HEcXaqhnrQIUtqYJ4iupD1EDFslqI4EoAiYCnEfEdtpjoNHg2UkhkVNx/zFm4jiNazWY3zh4T34ra8+ht/88mM4sZdwWx/PYZp2zKVW3ghotRrcIxB7/VwXP3jtDE5f2UJ3WLO98dr/L+Q30uZ4sZHa3AcVna5jTzJMgBqaBSEE9Tn6aNJDZ5sQlZoYVZdxZWOEv/jxu/j9P/8JXnpvk2C5huHcAobNZSTlGjpEAj0BOY79zVqFEw6m1+6g1Gmj2u2gwYnkHOs+1++g1muh0t1AobuFCvtoNRYTcLOdxHUC7zrTqxIM6li3hGB7s892GLG+nHe02YTn2sBLFzr407du4kfnb+LUVow1+bMdB2SdW6/BUkeDRgJV7NuqrzqGhmd7WVXMfLTqbKvxkoekxDD68qxeGNXYq3dLUrZXaveHhxfEtfcP2AbsGIwUBmUBN5lOCmlEN/+5m7ZX6clHaBmPS1I4Y3dxV4XyPu52+qsdCTw0OW2126gVIiyWGpQfcKS8F1858AweWTiKOQqr1mffTSLOIwX0VE7VU0BUAFJlUd1dZ9iPdv7zJxlkYRpdi32FV7JTSNUnP4SwPlkRNQEqcoJUIZgvx35qzZHlg3jh4WdwbPchNFiWusF1loT9RoC1qBeo7emh5J7lb8k5mGeSQSBmSEbK65Mil++dNO0edKbczW7s1yGs3EO4YAbKF1t1s//5PCw93ZFu9e8EeFtZuvSguCh5yinL03JQv6PMgv4fk2cRRJeZ+j/hAIK320XBvJPMJ0v3F2VP4GPwjuSpm1wkr0z+22RipOuMlZZ1ZcWh4Z1+zNvbR//8Orj7l1xlFtBp97G1oSddajuF8XDOSlfERExPeNlmNKOPQ9Z1Z3T/kpRUAPLBHhR5v6edxBxQCRh10obcg1ITBSWnsIpncbO0TL/kwn4eSSp0WCwhZf1ERSrJMl3FruOLnMzokWcTPQKcUbEBEORieQ8e+JVv4IFnn0apXrX685+tlwi8pgRF6wTpb128jhffOo+LmwSpEScEBIc9DpSJVhEHBN6Djp0os8Ikn3ggwjeffgDffvoYvnx8L04slbGYbmAh3UIj3iKYamNukGCObdBIhgSrAzRpNliwereFeYL4g/UUjx+o4RuP78d3nz+Gbz1zAEdWyqipYDEBaUkHM1bQ4gCxyYFDL+S+dqaPH77+Lt44ewlbvB6wjLaaziqVygRFmSwEYnUVcL1YrauxhMOLAzkCeU4Fx0zpMqDkUUFnVMPZmwn+/Y9O4f/5By/h3/74Gl69BlxjsK2IYLu5iG6phjZFE2slmyC3xklTg+B6jmVuENDJnC9WMc8yznFiVSMQRaFP0N0zs4DEnrDoGErt8y5q2X1AAKqXWTmB0vnwp7oE8DeAvzh/C3/y7hm8fO4izt24hfVejJhtZx+eKpYzsK42zeom5EMwpE+cam+39niP9DEv9nd7NC7QyD8BIZmsgclNXUP3RSogn5skB5aMoRdetVwu0v3EuEpqG2Vy9kxyzExkG/taOJHS83RsvDd/pawsOEki2/3LX2lIWQ/K7EslHMQuPLPvYTz3wCM4tLDKiSPDGSAWqyMpnmkFZq37xhK3/6qP64mJKQF4XRlb7qx/YMkqrPRKVroOpjOjsyMKEw37Ayyxjzz58GN45MGHsauySIBfsCcuvvipiWSmq7L0t+mqjK0anyDl89iJtpUhs8u0+mf2wPl+oWvVxWkSxq4yM8hV7GE8fD6crAbkMwDofiF/2r1zGOXzd8D4QcKSn4cN5PltT+/zTncrY5BD3i6W3IJ7vq5uVbvZpZGHC+nvnI+CayuTpU+RK83WVsv2yespiTdDrhyZzLU6n93d5jejGX0cCppmRvcpSXGEQU8Dh0CHKQpe6xQaudn2DrqFwUf2QAonFgV/xbFBKKfUPp+kVU0O/OzGvppKMEDN6cxrApURAWQxmkd/WEVcngOWVrHn6edw8hu/imRu3j4SlPS195ryoVi0x7dQrSOtNHCDYP4npy/j9HoX68ytS9DWK5QJNyUjoFHRCR2cIXQ3UE2HOLoM/OrjK/i9L53Ed586imcPzOPkSoRDBOi7Ci0sjLawRMC6XNSWk4SQq48H50oE/RU8c3AJ33nyKP7OV5/Eb75wEl84uoJ9debT7iDiBKDGvHVkpM6KLzYb6JSqeO9aB3/yo1fxk3fP43onxYATlgEBMottQF6kJtRNzlamPJzH2xIYxvEW/zkCYyiDwMa6FnE8Qqkyj3J9BVfXB/irF9/Fv/53L+Jf//Eb+MHrt/E+AX2bmQxqEZJqE7FOvBnSjojtQ5BLTgkoB2TiZ2FplkHbEWAno8RilmHAfjqMqkjLVZPzFttvg6W/yfzPdThpudbHX71zE3/02in85alLeOXaBm4PCugWmU+lzrg1Tjq0Uq7+wL7B9FUr9Qtn1Y91UiGsIBmI16N3Fsbum7FsJDmXkcppAECsCyVKkl33lr7my5soW2Dzvii7sQLKfRvJ1YZ0t5vsc5TFM1c9VZHd0pbNAYBuWW18GFGmC2ybareI+X6EFw48jucPPIoVTpuqPYJ8AWTVy9rS87Hi2L3B+mX3vtfLZSBTQd3HSXY7g99EFcIwXboFtsFEbiysvJm62SNOrka8aUa9ERYrC3j40EN4aN8RW6XXin3EKaZO2rH02RaWPgug/07M3QQwoYnfx6cgg0Ce/4R0nQ8jewCEsudlGNzvpO11mKQnk5ytgo/BvF1SpnrHxUyBRb8ffUsQpz1MQ9t6pKtD3qJJmVgO9ZnAJrU88/+OZXX6IL/PK4Uy502xZJPn4D5pO78/XHZBhjS9U+vfOE4gjynTf7Jpq9PWZhvXrt6wk5yULO/CjJmYRdc/sbfXjGb0ccm1xozuWwqKyBWP26XYZU/T1OxS9kGBifKKLIQVWRq8lpv4808sNwGJdWMBHg5WvqpMyEs9WRoWUSXIaem7Q7UlDOd2Y9ejz+DIl76OrcY81hgvyW4BHSGm+gu+am24V67Z8YVnt2K8dPYafnIuwXWCkaH2q5Yjgk+9GOwru+VBjFrawyLzPFgFntoHfOexZYLyR/E7XzqBX3v+QXztsT14/vgSnju2gBeOL+Mrj+wl6D+AX3/mQQL/h/E/+trj+I++cgLfPLmMJ1bLlk4zTrBQStDQJ1xZr24ag3iWIB44cxv405few8/OXMe59T7WUw4gKUEtm3ioNuXAr0mdEctl4zj9HMTTP5ObAAGHL9YlA4gMxJgUJ2XISNrfrZBaMU30MZ+EMotLOEuZ/Nmf/xj/9X/zF/jXf/BD/OWLN/HmBeBaD2hFZbQIblsVmuUSusTyXYKPPsvVJ9AWwE9HlOFAq9lzGJabSMg9AnGFv8XwF1neM5T3q+sxvn/2Nv7wtUv4o9dP4fvvXcJPL23gTKuAtcIcJxA1Thz0cmvN0vad/+oL3odVbx98ZaE8tIVD9bN6sc4CoQJYGnAlG4b0u8Fl5nuC3V9AzMP4tZLVPuZIL0yQBODllR/sReqV+lmCMrfRnW52pXQyu4o3DpU1pMpeYhlKCcFcG9g1rOOR5gP48oEn8GB5FZV1htlKCZQFLVQPxmObehtn94wxE9d/Qyxef8+IRlaPUGz3oyXnPgbycsrMLEUDMTqWT7+Iv2LMsrLvPLDrEB4/dBLL0SIK7LDlQcn21OuddK36Sx1JD3miSs1lHtrHiH72oujY4RejoPs+iCSH6XBBh4rcS2Ax2wJjznRkeUPcfPyJ3etkOkym6TBzZmqqn15K5oRT7U0/PS3VOxp6Lyq8GxXpC8n82SRoXB5P3/pcZstSdLt730HT5bxfKchBZmC11/ipczYWyj18FdfJ5aPJk9ylP8xF7SFWkLx46KAXx83D9INkWES73cW1K9exvrbFdlEE3oO8D2wrK690D1oE69/iGc3o41Hp/0iSpd1uj1dzrQPT/GW4qX/ZSUBj0lYFxP0EN67fQq3WxIsv/the4PniF59Ht7uFXr9jA0O/r5UCAn0pNQIbPbbd3NzEu+++y3BdA/5iS/NzrWeygVBkuCRTkOrDdC8UHCz2Sg0C8CXMP/4MHv7Wr6N04DBuDFh/gj/qc8qQg2JUpWw4DSBgtXcLmJT8lPra2jp6nS7m55ewvMhBlOBtoCVvIRXG0QtketFReSIe2ekhC3VgN8PuW6nj0N5dOHpoBQ89sIpj+1dw4vBuPHZkDx5/kKD9yDxO7G/iyO4IB+YBRkGVgKYhVBN3mG4JvSRGwkG73KxzcgG8cibFX/30PfyHV0/j0tbAtr0Mi01y3T4A5ctIAm0OWPXSou33JgsX6OUv9RnVjj2HcqI1AwtqcPUHvegmPwXzlVi96KmJiz4sRWjLNDrtDi5fuYkr19Zw+eoazl68hgtX13Fjo49NAsxRrcaysRrE6y1Vh2bMYnQppwGxb3tYRpt5rHNycKtfwNXOEOcZ8N1bXbzBNF83voXXmMd7t1u4yEnV7bTMSQvBenkOaUmv/hKWszy2n58VUa1Vf5uosNy2hYiVsLPirc7eqAI11nfYD2xiY46qsbxZdsZlEPrRsLY20Rho0k+kCVx10MLm5VNIbpwnqO6yL8iHeWQR/OQLOWpFzlK2/LU/XqaurduSPJzYScXT3vDgHHyttHQuD4qoUx7V/giP1o7gG0efx+Pzx1BbL9CthBonSzYREQjkfW7tbHnRrcDJvewhUTP4s2v+I0tGFpx20wUGruVAQ33F3Jmk5EovrRqL7OmY+SkfTvzs3QnaOcFjzzO7ANCNtRu4vHkNQ866NflUfQV21L8kR/s6MvOReyhq2BI2pm0XPz8FcDc93skuN42FAn1hTBTJvrq6in379lNPVnD9+k3TuawEFheWsXfPflQrVat7JsEs7Qnbi9Mp8yZrf3Uc69QwAkza7QACykzHnCYpZ8a6N9ng0uV2shB1c6/X55jdwdZmy8w01fTV8wllVxuFKlk5rC/JQWUKHpN6B3M7fZBfRh/g9WnQdNl0LSex2krXDtgdnAcWlfS2N4m+JjM1sW0ry3SkbS8LZOkGmTIttq/pGKah95bUbpoEDPSBu4UqTj5yFPsOrjKPyb0h2Vt87Sczsgu3zuiXkkK/m5ubM3tw+yTo//R//r+YOQPy9z1pwCVRTwhc6tzza9duohLVCeRfotIv4QsE8p3OJvoEhnYGt20l0YotFRYHeB1Fp3NvA5AXUNVg4al/fklArEh9qJMZBAZ0OotWlsXlkZRrFVtJCcXdBxA99CiO/sq30TzxCG4T4Ovl1lExcpBmN1rJJjYCHzrpQKb6vwbqDmWiU39MCRdrqNXLqNeIRLWlQ6CX8tIAoA/k6AQdfUNUALpErpRHaFaH2LVQxupCiRxhL+37Fwj0Cfb3zgG8RJUDQpXSLvQHKHMAr9gXZRM7t73Ltuoy3036v3ouxb//4Zt46d2ruLw1NBCMaB4lHaXJ+urceK3caf83m54DjcA366c3Bwg0tE2G3gY11boaXgQxJTMDfLw2kZT8eMkhJ3yqm/aBRhyMCgO9dKvjBVlODWDlBjoE4WsE72cuXMeb71/A22cv4cKtdawlI7Q4wF3vpTjP/nWp3cf5zS7OrrVxuT3C6Vs9nL4R493rXbx5dYOAfQ0/u3wLP7tyC69cu403b27gXCfBld4Q7XLd9uCnzC8Z6UuqtLNs2kY/YrmsrHYjqE4sJysyIjDSkxl9PEoTEVVEek3taO2lcEzAwqujUwZGNIR5FEeA07d8sO0pR5cY/XhdGsaIki1sXTmN5Oo5AvmOA3nKJptBMDTj8edS1s8yZnn5j38staVoE0+a/l/+LIYx86Yplo8xy6fkq5zQ7Bo0cGi0jK89+Cye2X0SS506SpztaQuL7g2BamEW3eciq7MmLiWdEa+yqM6u6wWiPYdAXtYxaPfcLazZZCoO/8L55ZMPPCmM2oRpZPHtFBbqGgEg9Z0+J0Knr57l5G7A+S9lrTCWJoN7Y2qeZXUXqU3Upf0yk0t29YvSRwHywRSgF0k/Csjv378fESfw2g99g2BeQH5paQX79h6g/p0A+Um6Mv1+MhDPfA24s48licC72+Wue3/A/hXHPd6zfeadmJte3G+1WthY20S71UG33UW3o/NmQz6Sm3L1+1mkq2kxWUkoQI8z5ZnRJL1gvwt9gNenQdNlC9cy1W62/Y06QvZwLdN0PH/W7639pUzYjGxmm2CxD6p9JuTyCnEsF8owHP1pEz7q8lRf+W6UcPyhB3D02CG6MQzbQu3g/Yysm9Nkq1S2l39Gv1wU+uG9BPI+Ks3oviUbKKQkqCDC40Jj2QnUg5oY+1ksEh1tgM5IfjagZeGC2+eZrG4sr5nZPwc/WqEtEyAQrDQXkTQW8Og3v43lRx7HVQ6Uab1J8KfjwngDlAT4dRuwrkxLHwrS6pd+WuntMvW0Po9bgxJ+9O4F/PFLb+C1S13cZPDbHLh71SZ6AvtU+l0CXB1bFhUJxEc91EZdgvQEc8U+6sM26nSbIy+XBtjFcjYJitFpozzoolqg8i9p8OUAzt+Q5UojguQCQWu9jmvdAv70pWv4/T9/CT9864KtxLdRA8pzHPDLnJwJGBBwsC5qVh1TF5qXPYQpChQRjJB1vjxzNjcblDgYOe40IZqSsZZnWK2eUkiEBVppklR0RBtBCoF+oqcaoyo6cRntmBONXg3XN0p451wbL75+CX/zyhm8fWUdbxCYv3T+Mv7mzFn8+Xtn8EfvnMYfvXcBf/TuRfzpe1fw/dM38DfnbuNHlzbx8o0u3mkNcXFYw61oAbeKDWxGTbTs2NAIfbbpSJMw5t/nYKvyCPPZChrrb3u1VReaBgZVZlWG46Zwup+LnoFZskuAP8VR/bPxVWmJBeTt8Tn/FM4EY2EUSGm7zO1a/jn60PtHcRnE8mbCMunoXoGzInnubFv2ubI4LaDCCdRuAvknV47jidWHsJDWUWjptJ8qqnpBmPVTEWzPPitvk5kgD5VV/UEyooNKbuV1T7P7Nf8kS5ohjMsxc6eb3z8ydWVZmL+dDMTrSlQjkOEEM2Z4drw6p6x7mis4vu8IVuq72Iur9iSrkCo93sMsp1Y3xx04I7tiujnjY5PKHMr9oe1FCnIJYUN8B4b58spd/cLdtvvliP5BflYr6wRsq3AkJfQElWC927GnpleuXMHp98/gzJlz9hRAH/Cy7UjqGxk4VdFUPl1bKceCs6tt1v8+0N3ble66L8hqHk18fOWeXlnfy5pvTPakzoge8rS+EK7lTz3Jftzr9tleW9TJvAfI3gie2Li5ZzSjT4hmXeo+p/xqkjjVvvjM3ul0MNecs600dsZw5h9W2wO4Vxp6MVYc9sjLTSsXn3fSx2gEwKUsBwkVslbZCWJaBDFbBOuFPfvw1G/9NhrHjuMG65rqRdZCCRX6RVo+4S2gYdA+iqNxN+mjymqXOJBSDHZ2i/ZeazX4WlzAW9e28O9/9i75Fq7Q8wZ1dJegMq7W0CP41mfnbTsEB+FKiSnHOn4yQYWzhqqOVaRcddSijlycY1h9idMGD+bZSjoEqgMktQjr1PnaY36VwOelc8Af//gK/s3338aP37mOW3GErZEmKjpfmnFH2oXMwlIGegoQaUBiGbSCZ0MI23HEDGLKSS+Vaqm+wLRVTsZmfG0PohtNPUkoa0ximQdpzH5Ac5QSsDM99QvWscvBqqPV/XIVg3KEUm0OvVTbJuYJ8vegn8zh1i3g9Nl1XL7ZR0JA3irVcWarj3fbMd7qDvDTzRiv9oB3B2WcIZC7XG7iBicl69E82gzfLTbRISBNizpKso7+QJMQ1oHgWnXo64lAvco+7S2onqrz37Vv3D6WRTn7S56qH1n1k5B1ZKS2H4FtTzulb2E0yAYgbwBeAzABvGQy0oSBslPIhr7iSn/JS+EUPmV+Gp0DmAumWD1BfCepbIxGzzGYV2XkwwvemQbjxDHbUUBNfZZzRIL4IuYIf+tsg+f3P4qvPvgM9kfLKHOypxNs6o15TrIEAUm8160PqDwyM9Z2l6A3VEB7yVR1lk6gaeiEhraNaaKiOAYOaXO7bjuWUyYvNMlLeA8pvhYIbEJN9xL7h8CMHEqcXFfZlppFam//8QNH8MLjz6LX66BRrqOm7W2UtQFQE0hWWFnVNnaREa10/tikOolFQf55CjKSPjQZZmz1zMKH+CLpV4UVKYwX1Bda8uTpaHWYOoP9R7pW96tWa6nJKLsE3V6L9oS/Hu+rEnUd21ILEZRRp90jUGxTx/dQ0deWmY5W8+2kFGYVnjCqY/lTSq9nqI/ylpzzfVWUDzcJu10ucv+80HTZ8vWQ/EN7hDaRfyi/6s6QdKN7BuBlStZawVfTyY2ScHmwj4eVeF0rTYrWtjupj8fU70q/Rh1hT0s6XSTU87WaJtX6anLifVtpZWWY0Yw+CVJPntF9TFIceWUm5SJlYQMyWS9x6kUbUVAgYvn7Sp0rFB90JhTCfb5J+9ljpEN/ASyKqDALFfRGEZL6PLB3P45+9esG4pP5RQxqTQwI3rWKpS+SCiuohlTlLkfW19aetX2EaRLR2Kkq+ppphz7tQhU30wjv3Ojg+2+cx3/71+/j5XPruNgFYj2ubTaRVBtoDUroEGwlQ4EovQgZcZLAwbag8znKKArlsAxJrLV3ThI46WhzsI9Z/qROAMsBWy/WnloHfv/75/Cv/v1P8Qd/+xbev9FHp7xop+90CNj0QSbtdY5Y9zIHZn1qXyC8TGQYlWjPHierjsrSzh3nL9HHZQgUKpqxsIRSAoToKKQ9lNI2InIDXcyXe6gONwkZeV3solmOUY+GqEYE0WVtrWGcYZ/14QClEY3lGWqrz6BKIMxYnQJurfXQjgkWapL/AsvfRLe6iK3KAtZpv8X2uM2yr9Pc4oSokz1J0RGgI/LQgLcGP4InY9WA/Zd1FOTRSKqnMsUxs/+rL9NU/9c2IwFOdWVfjWcaKicnBiNOggQcBcRTDrj28RitcGar8PJTFvZxJw7UEe8j+QtUDmkK0BvgN6Cqslgm/JPEPyrp3g0sUlyvo0wBvAYnn+zkGHY0Eaygwv4214/w9PJJvLD/MezDIiptAohhBVUC4oTl7hI02L5zgRWW3ycyru6lLpw14RMwkVyUHf+ZrNxUicKKvdzsfrGA8pCbR3GWe6iDk7bZCNwLUJq/gkieeqLAdq2igj1zu7FaWrYPnNnMg2EMdDGuJjMiLyF/lLt+CmQ/FSgLc69oXN8pkvu0n+lcOtlWLNYzyGMcLi8es4c0yKxLgfestkBpX3wvbvM+7dE/5T0noO6LMAE86iQgfRTKZ0zaukHwSbanQ5ait2m+jGp/7wOhXM5un4T7qPSLxPk0aafy7VxmuaktKFiJhmyr85Q5XQ3cqz/mx9lAuj/jvp8OJwCvyGonBbWThtSLmaelM44+mUzMaEafBPldP6P7l6gdpBICoNesX8rFAAoVilYLfOXBlVhgAaIA3u3aBiFXLjKVVrj+vBLHdRQJRokLSPxHAN8laBzQxP7D2P+FL2P1+eeBffvRIUjUB59sUkO5jMjatyilrQHUFLfsqrvAIQdUOnMipBdhtcpfAWpzBOrzuJ1W8O7NHl587wb+4idn8f2XL+HliyOcbwPrFFlcqyElaO3rJBbMcSLQQH9IkD7S8YhVTiYIdEtk7X+POPFgG3Vpb3HSdaUPpjXAH7x4Cf/qT97AH/3kffzgvSs4vR5js0CQFuklTz8Pv1ab91VUtrlWoYlICTR7bPuY7alBnwMKK2VbHNi+qm810squAHiX8VqscMoBZ4h6ZYT5ygDzBOyNwS3Ue5dRa51Ds3sBjfZZRFunUdg8BdAsdi8hSq6jwnCVmGEHm1goxWjalqIUVcpYW6/1mfIb19axtdFHvbaEWmWRcq2xbzVYNoJ1Tkb6HOj6jBezHCwxMYn6p6Y3WjNnn2Y/doA+clO9XQMuw8g0EK8VcjqX2HZiIXVvRwfa6sfqyXShnY1KVnQBIJkG2jMAnwWkI9lAulbh2Ld4zWmRTQDV3YYZyFcY28JjcZSn+pBzWL0WT0gBxU4KMV5tVtmNlADTpWlbx1iuiBNDvdg6F5exzGnWw/OH8bWjz+LB6l4sJQ0U2wzLMEonpVxSFq7Avuu5KX1KVE8kVBfpCrraWfTKKmPL3+RGu5WHzDqZDAVOs/KZPLOwJgOxvMxN11m6/Al46j2SsX5hWgovMB8RzK8u7Mb+XXs5gSQYZX76Kqm21diqPk2VwQC8cVZOZaXiyfTLT4XyQG4sg6wU4drraUEyf6d82DtZxPaQCmPL9ZMOer025ZagMVfDvgN7sLRrkfd7xXS7ns6Uy3qjRu+9qEx6alLmxJ3gnnpOkg/lUdvfwZNqGOXLKQpjidc38P1LoX7T9XRyqRiIpzlmtoXGzXybi6av/UmKv1Mlu04tUifVJFNPM9kj7Imm3Oyrx4wjdaF7kS0ui5KZ0Yw+Fqknzeg+p7yC0vYYbZ3RVhENorLrRcU8mYLPOOgRWwUjSVHJfVphfR7Jah1ReZYIsAgK+gSGOrkFi3uwcOJxHP7i1zBY3YetqIZWKpVKsMAuL8Bg++CJ4syVVfX9kYJe0rkOGpSByYOufcpTn/VPijUCdJ3j3sTaoIZXzm3gr169gH/7t2/hD390CX/9VhdvXgcudIDLPeAWx4c1prfFJmgTR7XIm7SvMSP5ic8TT79+eYA/f/kmfv8vT+Ff/9nPbAX+L145gzNrMeM1UVhYRszBu0XAqQ8+EaWxfDqjmwM4y1jmrENskxEWXo+GbYXPpcQa0DaIMUq6KA97BNxdRMMWqgVej7ZQTG4D3WsYbJxDcus9dC69itb5n6B17iVsnX0R66d/iLVT5NMvYu3sj7F+/qdYP/dTxNffweD2aZTaVwjubyIabKBe6hHMs//1e7h2+SpuXLnFfItoVBZQofwE4kYJATj7GYvJ8qoNBN402Km8rKAGVgE6FZ4jn38XgEw32e3a7K7EZKrNxOMX0UTmKDMDJhaGcgpsK9UBtCiYtoAIGNGPP+Wp4iiOgL4mKALx1o+YsHpM1mssntuc8/fl3WkSw0PrP+tGJ7Wl6jXsJZwORljiRG5hWMGJ6kF8Yf9jOFbbj9LtFLV+hNqoysmcniIQNFAg4ZQMl4QAhARN8CAwISflYfl43kb0sCLrX8amC+gUJGp2egXTgKuQifqkbTViePP39AO57DO9I+CjNqXK2VVfwJ7FVU7SKEeyjlO09mA5bZ98Rp6ml8FJDub4qZPVgay6S2dI1iqzu3sYq0PmFmhil+myD6cJ+T5tbVGKkXAyrhdc9cTs4KF9OP7QURx+4CD27duHpaUl3jNltiYViUA820zveuhaL+Zri41ApeeVtacJycsjDtde3kn5RO7/y0ehnqHOgXWPWVuQNRaYnY5BTHl55EWjuNZ+6qOZqUU0halywhVV2D68ebVupHSVulb4FYBRSUosl+CMZvQxyLX9jO57kmIR9Xo9aN+4rYQJcAicmvJw/7DKEBRZoDyQz5ufZxIg0QumAw6k+qpnb0Rwu7wfC489j92PPovCnsPoVOftTPiBviDJwU7gS3vhpWQTDpZakrWvfmYkwGMsUCOwwfBBYWufeEx3TpWQMs1euYnNwiLOb0X42YUW/vTV8/j//YfX8f/9m/fwhwTlf/Z2Cz88N8JLF4GXrwCvXAN+dhV48VKCvz6zgb987xb+8CeX8AcvnsXv//Ub+P2/ehP/7gfv44dv3cTZ2yNsDvUibdO23MRst57tVdfWKb9x9SGr8LRFC61y1OqPVkAlG9uGwnJHJW294XXcxai3icqgg/lCH0vlHoq9K4jXT2Ht4iu4RpB+7fSPcPvsS2hdeplg/hV0L/0M8dVXOeN4E8Xbb6O09hYKN99AcuWn6F74CXoXfkbzZbQv/RStK6+gt/Y287iECjYJ6GNs3byBaxcuo3WrhTpB/BzrUma/rAz79lXcGge5Cstrp+DQri06AjX6ZL9WtWz7BOulnurgWiu3tGulXKBRlee19WVee7/2ug81MHNQlixsMBVYUmABsGwl3UC/CS+YGTGY0haA1154QaVU8tZ9wetKKWJfYj9J9HRHTzi8LCrupBy6+CBSadi3mKZCWjmzOpsP40d0bBQiVGKgzonh4cIyntl9Aier+9Hk3KvaLaM6jDghU3lUAtXR35VwwKwyCbyXtHlKu58M/ymcP5bwMqqoobyh7BM2Z8a2iEZ2X9C0/6p7npm3T7BoVz6SfcaaoFkqMhl2vtrEnqXd7C8Ry6tCyNNpooOynCSgMSlgLvA9pml9GGQj98A7k5fd+U7SCq4AvPrmkPdukvQJ5hM7/WR+oWkA/tCh/Th8+BAOHTyAleUVO9qSwZkiW4FtK7Fq65RAfFnnyht6DPndLe+7l+mXidR3Q1vZpDOzux/7oLWd5Kf+aq7GoU0nq/J0N3F5XFNL1BfaGy+5p5pA06/EwUVPQ2u1CMsrnHRFugukiayRaNdPCWhFXglaojOa0cei3Mg1o/uVgmISBSBvHw8h63GfyMJkwYKSypMB/0zRyZz2/zySqqNtIyMq0r7qWamhcfgoHnj2i9h19BFsETj2yNrOoqMipTRVT1XN8C9Rjl4n1Ejon0E3VUxTJ6FoRZBejKP3DPRkQ1zU0w4q8GGpgj7BU1JbQKsyh/VyHZeSEt5c6+BvTl+xr4/+tz96A//qr36G//ef/wz/jz96Gf+3P/wZ/q9/+CL+73/8I/y//uKn+K+//yr+zd++jT/58Sn86O1rOHUjxq2khk6Rk4/SHPrFBob6Ku0oQspy6bSYalWrbtoHP0C9ysGA9betM2o3mtqTrBcZ/Sxqf1/CQBNBW4X1nK8UsViBHZvYu3ke6xdexQbB+AZBe+vK6+jdeh/D1kUU+zcIuG+jUewY19FCbURwji0Cyy3MkZtYR7FzCcPN02hdex0bV142s33jbcQbF1CKNxHpI1a31gnkN1DjZGquphNMWC6C/EIxYdm055eCF8aTIeY/mToecTLYOVuvpKcDVA6MRKW2753XtmtDcXMDtn6aFKSSiV7w9A3y/OOEJ0l4rbZXWMXVirbLTe4Umw3YsgtU24uYAkh099V6Tup6nEjGTIdxVAC5WUkZz8r6AcQgVj+bOMpUIQLRqmNVta2mwb5bToa2Kv/Y6lE8vvwgdvfrqG8V6NbgZKLASV1i+ZW1mihwyPqpx5eE2iUXyUj9lmmqnxiIN2aZLUORlyHPYz8v7J31UlvIxdpEzPQyU43i5/dTxpIp5aP+GhJTWnPVhgH5ur7MK9lr8sEyqk/biUkZhTyzHvCp0U56cJt81EYZB78wIaQ1M2nJ7NvJ09DTM+khO15Sk23atY1mdc8Kdu9exvz8HHbtWsLCwoKBeG2fEYi3p0nqO2xbZaFrW62Xu8pAnpTfw4QyifLlDmRl/SUi1SfP+THO/af6JMUR5GJPW8ZAXpTJhvFFHs631CjNUpmT5YGOCO3aVqh9+/agUuGMjB3d8qHJW0O5hAEopDijGX0smmjKGd2XtF3RAEkc2yq8wIhYSsZWEaXINLBm4USKFxRcygH0TiX3+VYzqkvEQU1QvNBoon70OA4++TSWjj4EzK8g0QeSBmWCOAfmDphYLypUjnUUnhS3uWQKlv7yEOgvlC1OnLgcXT4+2QmsU2C6DL5ZGqFVLaO30ERrrolbHGzP9od47VYb72wNCO4HePl6jJ9c7uEnVxO8equAt7aqeL/dwKXOHK53ORFIm2gXGpx4VJESsA/LnHxoJX6gPcNltoXOpSYCV1vFHQKjNicWCUoRBxOdQmPMQUOP+WkvRWx32yPNummvZtInqIvtqMtk8ybWL5/BjTME3ZdfRXLzDZTa51Ad3iRoJGAv9QgI2Y+0l5510xcm01GKOO1THgQaTKdQSBimj1rUQaVIQD+4hkL/Ekadc+jefBebl95C78ZFlHsd9NfWsX71hq1e60QIROyXzRGSch8pgadO3qcP8aa/3DoQD7WyxfYQZ0BFgN/aif1W+JTQ0NpMINVMtqR6uA3L6hx6bm4aThMdtaO3If8xMoG9ncrDVMb9PNwPbte9JTslaiBeW2cERv1a8TlpIojXS7IsNMdrtoXHtP820Iek70K2Gs9IDiUEsvXfWduHyuJkhJXyPB7dfRSP7jmC3ZxCzXdKWKFZ1nayrErCI7YaTocyBVVlee3JhVZtaec0JHcuu4PsUD5zkpldm6yVqIj2cC0ey4uGwvsqfMa0h21PxrRrkqMJlE+iFE5xVWC9lF3BYnMB840511Msibaq+Eq1Xe5ALrOsFPec8vrV+8ck553sbub70t1JAM9eqmT/1Gq8TvBR29QbVaysLGOO+kT+tjhDeeoceU9TZRLQlCJjfLW92pvXYm1N2vaEySirh3WAwIqXuWfk5d5ez/uV8nUJHPqw2Sn3MZinGCSLAOAD70R2bwemvJmaTTx1wtTcAu/Vxx7F/oP7Ualqq5jn5RlYZLLGmu1yn9GMflHauZfO6L4gUw1qQXJQuamWJakg9OEVrezotAMpD1+xtXGUwwQViy9pMgbtdLTTN6TgckrOVkrvIUmN+V5lDjo09RNZqWjN5+6+8p+ESVn5PoGAwO5w1yr2Pv0s9j71DNLFZWwxgWGxQlwbMX1f3dTHsWgxECglStWbU8ZkgeCMJVhbbdGAKAFTFi4bZz1CLZLtsA3Gta0vDK9jLzvMN6nNcTKxjHaxhnapgX5lAf3aEnqVJbRKC9goNLE+1Dp3EzFB2qi+i7xoW3b6TEPrq4Qy9gTAH5VrskVAPs67gGSko+k4uBOU6nQdrcKr/QU21bxFbfmICcqHfVRBAN69gbXLb+Pyez/B7fOvI147Z/vaK4M1+rdQYZgy+hgRsA8HseWXaOsS05fENabpJBztY1c5Btpzr2+rFruolDqcALRQL2wQzF9G79YZ8lmkG1cI7C9i6+oFpFvrLEtix0RWq/p4lfbzcnJS8ImTwLgfEUmhUt6qg2SuF059q4xKoXZjcP7zPe5qHb8B1Idkeovp56b1G/VlpmGJ6JqsS8XxcM5q8wCIrO0pV0ElAXWthBKT0p0Dt1bh9d2AYWrAVV/NLbAOFt+6D2XEzEJfU4EZyvud+pvStGuGsjDy9TppFb1CgF5LSlhkH9GWmhPz+/HlB5/AocoyKpsDNOIS5ko6CnNoYKFeq7Jc7NssoPVsZZk3mTyhg22/sf5uuYncz90kXTmpPhmr39N03u6VT4UVIKuaNKVaMl8xxUF3jyS7RVbbJkNOLIEGJ61znPxW2R/0voe2gll+Cqrw/G9X7BDuKielZKndU5JcAqlMgYJMRFnTGQW3if/kOlCQi0juAt3q3ynvJ02WURjYSm5zru73idWTuq6f2Of/hTltTqTJI+8XXXvy3neNzc42sPI7W5ly/X/iz6tcPe8nUo/N804U2kIsOYdW0bV9G4MXsgd5SBQC8DYmWOe1VPRvG0nOSZqNl9ALrX2G7+Pwg6t47vknsHfvbnvakiXg/cQztjWGndKc0Yx+Ebr3mnBG95CkmFICrpjm0ECfNI/Os431whQBnA4xSIcEY/QvV3SkHwGiBntqFcUVGRiSAqNeEUjRC5Ruv7fdQ4N+mSBcrBcgDQSQHNxQOVoZR/YCnAZ+nSyiFXh9xEn71VFrol9oAPuPYeX5r2Dfl7+G7uoq1lnP8iJBMetsX1clRwQBAqdKU/EHBAIlAgit5upaularYlGVYKIiJU55CTBTBgKT1UrNgJxGQomZUjXTVz/pHA8wjJWPr5wPhPA5yHK8NcwxZHra354wvo4FHBK09FmHmG59um0RFBISo6tBusz4GowJaArMh5AdadJmQgSPrIfSHHCC0h+VkAr0sL5DTlD0cmudA39VJ1ikI8wxnzrrXEs2UWxfxObll7F54ccE12+j3DuH2vAmgbtWACkXAuywvUjlLjL9EuurIxe1Eq35oPUR/uykDOZdirRtSS8Z60xygdo2hv2bqI7WOTFYQ3/jDLauvUUQ/xb6N0/h1pk3ME9ZHphfQSWpcWJBeRKsDvoCeITLzDzVEyXKo8Sy2FGSsnPSYl2DE7E+Jxe2MqzTYzRRSSgfTjR0bryzOgorYSb7MMtaYDcvDpjDqKwNSuxnAoqUr+yCtkxcq8fabhM+eqU80j5BFdtFZdEZ7iP2UxaP6bLuaYo6266YdJknp12cgA211UonCDFjtjTbmPIkoDdx0VV1sG1ZkiId9OygWJH82PIUsE5I0jn4FZa1npSxPGyi1h7gK7sfxzcPPovD8QIWNoBF+tVYB5W5TNloQqVH+gIHAiJKf8CLPss9ICjUfa4yligfyUyr9FL9Aj4Sq0pnMEjtK13Aq8CazCuU9gNLN2hPdni5UpMdbX8Sq99IbrbNiXKnaNiekqtyUmjZGYj90k6s0U/t0RtgnnLbVWsgYsQqgU+v3WZ/0/RJZVQy0gXsY2pI1sfKauXIJn0fgwTCwqqr7IECsDOQlrkHN7F0qLbaaQFEe6TVX+yQAbqL2ZtYSsVla6hdmIUtjIQ0VAtelnivd3t9gvgEW+1NVpkCo9CKpRGazYaFZSg9QEK71Ufco77nBKhBeWkbTdxPoWN3i7LznpDMtE9e8YJOD205folb7pbu9jpbuXJ+Tl6HPMtNvC3YZ0AsQWaTmdlZR8lW/cInleybbBtrF93jLL8WucRqjrCNT2npmFQdZWzhsvaTXf0jbFFVWm5Sd5u8KU96RVWmO9rEvoMNPPPcMZx89DAnYv4URQOA2kpxVEpNuAdaBGBZ1JdnNKOPSzMgf58T1RB1F5UBtaopZWoKP3KQCl+rhQSjps1NYbiysyu6hZeswmCVV+qfDtmQnNmkeLeV0Mqo+qUCR1SCNYJprYDo1JZobgFtAZLGLjQffx77nngOhd370G/Mo82BtUevqMYBjikRtmVK0wehydivQYuKPxu8LD8iEGcp/fDYlYllZXPFq3LRj/LVCrUAmD4uVSb40KCuo+A0OfAJgtJl8RlLw7vZ7Zp5cgQoanLFNioRgGtaVa7WDIfqc/bebgpJ8MXB3SGaiDYODgMmpEGmEjFvpqWXMgsESTVOUOq8jpI+mqMu4ptncfvcK+hdeRPYukD327ZCXy+xf3CSJ7CstAMQ9CcSKl8x228vtimJ/VxeDgR95VonI+nUHN+7Xy4llEXfVvh765eRkK+8+yrWzr+PweYaVppNA9dlArghgZ0+YqOz3DXYatLEEc9WudVuysWO2KSpQVYNqvaw4VoDI8O6SVYbZcwI5mZHSspOwdv+drLtiafsBDqZrIXX9o8hy2BnyrM89oIr3TVn0z71kViTM8rXVkIZvsTJzyju2pGftv9bpdITH2tppsGEJSOmQBbpWv91rf/6DkKPE0dtKxqi1+9RjiVOxCqo9IBqZ4inGsfwcH0f9g+aWOqVUKO7vurKwmf9ySrK64yVMttHNvUzC0OWHO34TtXXgnm5vG8rrpdHPPElmTf/BZaTTItnIdwqb8k1s1ts5cMw+XaxdBVPfVfMJm0QzM6z3/v8mBMO9qWw79goRPZakVVOylpg3kv5mVEe9IbyOtilH+sR/GUKQJs9k4PZhfDJBh6NNVnR5EDbafwJj5Lt9WL7+JPe4VCbuKx5j7C/eGqShHRZ4KxtM5J9Ur6Je552cr9b2M8PeY/1Uk7aYiJfk4qZ4Xoc3sRGP+q50A5Gk2So3/xCYnBRWCRZjKq1KsekPrs5gXk5wYlHDuMrX38OSytzKEfKS5EY3u4Dsa7CvTajGX0ylPXcGd2vJEVrjwEzxa3BIBzdpgHF9lbK3bWQhQmmKxkNCmEQ8QFIFBTfvSSttKUlAnVtQ7CBmvlK0WUAgaVk+bWWp1NCOGDZGKbjJqtoEyyjuYTqw4/h+NMvYPnwESQ6m50gtlRtIGH9tN1EYEbJqTqqU1CiIX37n8nE60x/mlLgJqPMzwqWCz+RXy4Maewnp5wMLaxdeljzYh6CWQaSea0VYbmbSXcDqTQ1lhDyG+tnAIYV0+ptUXtmez0M9bKjnmpozzTBcYGTn8qoj9a101i/8Bo6l14niL+IaNShe2xHFQ4JCP0Lt1oxYsoGPLys1jZacSbILKgNNCEkuFA7MSYnGwK7Q5RZFn3cRx+70tYSaHVSakUyVO16bQy31rF+8SwuvvMGOmvX0Kxo8sG89UEqtb3yY191GakMzgZ86CSAL/Fr24jKqX4t/yBnkzUptINMtbQaPrxkqWsDOAqQgSCzalWfVj2FqlWqqEUV1oehCNZ1ioo+uiN522MVhnP5C7JLHAWkejmx32VCnGxqtVjBrK/wkukIOGuR1Uyy8lebWmJkm7AwHZsjaNuSVnnZNhW276HyLjy37yGcaO7F8rCKSp9RWC7+IWFb6dj48a2yjZRRxhnlZRPMYBdNX+dJWZi/dAplyYsxmLd6ZWEkV+mQD0tbLW36iJGUZqUcoa6P6dBtoCcs7mV+dyOlFvheUyi764edKYTJ11MU+nKgnewyFU+ys9V8mtLbtq0m8+t02mi1tsxP+l6m/DThyacpsveisjCKO10m0d3cf3nJ7/9Aqru/h6G7kb+cCOUmlgztfYMsnibwJjKyyZwdNUm76Kcde/J95PgD+NJXvoiTj55EvVG3hTSnaTmbNrI+PqMZfRI06dkzum/JVxS00uiKW494TVHTL6pUMvftyttNKrEM1OTZlNSnQCqBQHxKpCPgKBfl7MDArwe2lSI1UNfr9TEi8OwVKkh6A0QPHMfJL30DK0dPYFCbR4vgR/vLR9SqIyrglPU2FMy4SldpCsrZS3nKy0WRyULBvN7ag17SahjjWinonAX1tIJ86Oiy1STIB+A8a5uGcs3vy1R5QnSlowmXtj35Ow3Z4KKQAqs07TG4RfQahG0NZYJmwmcCuyGqHLirOkOa/lqfqzJCMWmhv3YZN868gv6N91HqXUe92EazFCMi4PS21iNend7CASfV9guCBJa5zPz8A0tMjEBXPKS/McvrQJr+AtUMr0nFkEhUL6fqJVV7OZXhtOVlLmJpky5K/S1cOfUWbl08jd7GTczXSpxEKA1mUmCa9nOZWOJsuvAxJlttp6/ylxczMLmI8v12mpWgAU7JTna5W/nlpn5GebEOAqDatpX0YsTdnh0zqVVre8JiW1god7JmhQqv8mirUZly1oo8OJhbBBbav87J8trgr/YSmHdAr3a0tlU8a1ROUNnPwoe79MSpSDmWekMcKCzhhUOP4mh1BXuGDdR7TKPP9FUOhtVWqgGzsFSy+liV/Z9xsLt/MOWUAWQXi7HsdyPFE6vtaRmztTGtVhVrIzfdz+PILeQbaHt6qo6fDOX76NkHVS5NGEKa26NPLj+gzJ8UTZc9T1Y/lj3og1CvwIGmrwOFuPYF0Fw8scC4wHyIp++DiEMcyS6/gCMep0d3PRlUVOftadMl47uT0rn/6G51msgosOtn6gK7FxWTbjbFVHDKkTLMA3mJzdnjG/GeH+idIr30PxfhC196Ds8+/zQqNW3/lErV5J79eHyTKI4bWUYZz2hGH49mQP4+p6Bw80oqrMZImddq+my0U1hZ8DhUVpkSURwbVDMKA8K9JinRARGOeJx7pvMC2NaJK9q+Ir0X1ZuIteperALHHsEDL3wFyyceQzq3jF7UsC+v6qNNXYKyolZWKwyX1UVsIJ7pGGd6Naxo5evsA6EPksHNTCEMxabmV2qyhzCu9LffTnL3NnEZyz+kJwppFgnmtCIdVfSlxoQDuEqqgZppSw4Cs8qTIF5QXUC+WPA97MI7pTLtnHzoHYDCkKB50Ebn5nlceOtFDNfOo0IQ3xxtoJpuoJC2WBg9BmbeBIOSsX0RleloFbhGIN4geJ1jXuIm3erMu0FQW+PopBdVNVkQGLRVedbNMZfqKmBPGTCOtqNoT3aNkwZNKkbdNbSvncXZN3+G9ctnsVAGGpwpaMuQtjJpAiMZiWRo64BtYTFZU1Z0k2mA2EK5TM3PePtPQFJ92gAlCyjQqdV3nT4ju9KxiYgKz3QkWZ0NXy1GrCP7RMoAWlDjPMZeJWGdtL3GtucoilZOkz6G/TbD9BGxLmozkcqvNtMkxEE8S5TVg6Wxn2xysEkRryzPmJlt9nEw8pX4JxYPYTWuY6FXZhtS7qlKyTKz3Jr2GRBRhiSTnS5Y35C8EU31IZet/LIyhvvdhTem0AaBJm2iuG7avaNrAW31/YxDG43NcbyJftG1OLSNALzSUfwy70VtERMrjWDanZal+VnRHfftFMltmgOFOk9zIIXVdTAlm6BLUk5e83FC2rIHyutukesvym5HiSmec66IO1K+Dp9/CvKYyCVQkOk0h33zJtsgE4pd1XZ9ThlK95rM3TSioft2RN1Wqg5RbRZx9KGDePr5x3HwgX0cd3g/UL+KmbOlbT91YpEZSuR+ku+MPs+0HXnM6L4kKWxX7K7kpYS0z1f2AOQnisj9BQnczbtAGBjGyupTIu3x9VWRLP8cC2zpsbv2krfiGINqFT3tEV1cxuPf+Q088OyXMFhYxjqdOgKPVYJ5vZRodVMKUsyZmdXdsjEFKt4O5EWu1OlLGVHdW7A7ZeLx5Z6XWz4dkaVF79A2AivbXzjz/K0MbAbtixWoFSDUUwgbLEI6CmxtpcHB8xf8LFZqaPX66PTaqEZDAucO2nqx9PxrGF5/D5V0jeC8jQr6BPk9jvo6VpKp6kVMThq0ZanCdKrEkFF/gKjDicQWgel6F9FGB412gkYnRb1HUB5z0CK4LnHw035rA98qH2Wlskid6AQivWCq/c7aZFMqpLZfPu2tM/8OLrz3Bm5fOI1q3MNytYI6B7tSUWBWrNREkk3WN9kE6q0SpHIQGBfw00BsZAWYsLWvgVnJXib/eK29xXYyk0C99qbkwrnpcZVXUVuUWA+BdwF5W4kvsDZ6QqCyMbDO5U/7HcTtDSDpsI5eByWkVlP/Ub4C8CL/T19axsyfXpirMG1NoAqbPeweVfDC/ofw7OoxLHVKWIjLlFX2QjjD2SklKrKeklAGIV1R6IsWwEw3nHThPJGzgmZy+gByOTorP7tm3WwyIDdebmOPZPX3cJ5H4ACkrPzs17adxCZUjKv7QtGzuhmHNGXPzM+K8vd3oOn7Pk/B3WSW0bRdNZYsgrvsIl0b2CQHP5khbD6cSHnJLlMgdCdphfJMlzekcf+Ryh3Kfmcdgpy0MODblibyC37+4ivdKBK6mmyC/hHbe0AlnR5GnSAZ6z63bXQD9JJNrB5YxK98+6s48cgRlKKRHZagd19s7GHnnYxv+fLd2TYzmtEvShobZ3Q/E3WK7d0TyKCiCQpaxwZKSeUfz4p8UHUFp5AClNM0reTvHQkEqGxSjJnC45V0nsCgnThCQNUnaOlSy64LxO9axtLzX8TqY88iWdiNblRFn0q2y3rFBAOSgV6WEyAOxyZ6fUKdXEkHu8jko7ypzLXKrDi6M1QWBVGpTMkzXOBxirJbwAnlw0nxj/Nh8UNc0/H0U56+V5OYMXvRT3vkGdL87EQQehpMVHjWTyaHHnsPYFCp2n7pYplAO+ohbZ3H2oWfIVl7D/VKF6V0k+IlgGd6BW3kJHBnyrxOWO4Eo34fRZ18QaDejIHlQRn7RzUcLjRxpDCHg8Ma9qYRdvULaPYI5AX2E//iqE60Gam8WYUEWktsLw55BLYC6Cz7iJOCCge3KOWkLEXn+kWcevVn6F29iiXWZb5CEBsJKEs4meyNNNnRhJSykAw0MaWrzm4XqW/bgKt8aYryfdlkzz4xTk5WZmFAXQN0lr7uDw3w3U4HmxsbaG+20O9q0qN98xW2hZXEBnNPXe2nyUSCpNdCb+MW0Guzvn5yz7gPM20Vwdue7UZDcgrsxbKUEQ044W4PcRBzeH7xKJ5ZOIwDgwaanSInYpTmSHIuYShmHVV33wKlWjhZfXPmNAUZbZNVLuhd42WssIorySmuwttEhXLS7avKjsNK7uQAxg3wW1t4HuEJia51UgivrB0NVPHawmRxpu+tQJLnXbw+VQryFNkCSU4Hi/Jyz7uL8teq+3Qbhj6+k98krq4ppyz9vL/bFc77n1gU4gYzxLn/KF/uu9dB9ZMMTY7qh5IH3cyd8cayyWToaU3S00JSqVy27Za0Miz7qL34kqKxGOGZLzyOL3/jeezetwspYvtieEr94KfChbRCejJd7hNzRjP6eDQD8vcxuRrgf9MRBk2oiAQgOEDafmatGviA4CyFxsD8kxkUeFDonzYpV9vWIaXKnwGcrCjjrSRFAq1yBfV9+4C5OTSffArPfe+3MFzajfVhER2BsWYDZZ36QiA8SHQOuraYDFDRx4ekqkOaDOsgnopczHpvU/IZqBYY8wFZoqKMMpAflL9oLDv9sgFgwlqh9kwFUBQyC565Ogm0iwRa9MKjPphj24gIaPWeAxGTDTSCNtoPPdS1ysTy+KlECba2NlGvRVisF9G7fQHX3nsJ3YuvAa1LKKe+Cq70dKSkvYzKsaUYD9DgxG+Vsl3sDLAnKeIwwfvJyi68sHQIv3rgYfzG0afw28efw+8+/AK+d+QpfGXlKB6rruCBQR17ekUst0eY73CiKLCl2tKcbHsRsKBBh37SoWOCel2bRrvA1hpOvfxTbFzQlp8umnSuMFyRdSFK9y0rtnLufdUmnsYEr0xdQM/yoEAFxNW4+pndbPxZ35FNMhZUdgBqdjHD2lGK/PUI2tU2tWoNu5Z2YdeuXWg2GpZu3NexjiyHdSDPWycVjQacJCc9DAjkfUW+y6rqBWXvQ6IA5F066oVkJiO7WOlpojpfriOiHJvdEU7W9uCLex7CoeEcKuspFgt1FFKmyvzt2Er1ESXKxFT6iupgiXmqIe9AXmqnYObJ3LwwOxP9LI1gmuPk2irItpFp5TDTWsDLSZYZwsovFFHuxvzp6YWAkgJaeNZT7XQHKY/PkFSuPFkdM5r2y1Pe72521z8ukzzl5RD8FW/6SWIw82lMp5UnD35nfvcfqfwfvQ5BPi471xnOIqZjndvDhHCmM4wZRE8PMxA/KiU4fvIwvvjVpwniFxFV2S5RwfRyvVFjfGnvfPny5Qx5zmhGH5920JYzuu9ISolaRopHx+fpLOsNAjy1bqVaESYhMHTFrwFA4XyFUWDVFUqv1zNlpQEl5SRAdoW7lySdWSJQqpciYVbiE/5UHJbRTgsh8Nxo9zCsNtHa3ELh+HE89u3vYLiyik6lZh+DGhD4xjrHm3CXOhTVUgHNil4EJeiiu5SnAXw9umcoKW+9jKhz6OWiGgbZqO5h4BSg15516XqtGgrESXY6SUKruH7MZAn2VUamJH8Dekw3KH+t5ASZh3SDTJWXXl4LL/Vpo7lC6Bx1xdEgoP2bOnOeBbTTTEbMSyfJhI/GNOsR6uURGohR3LqOrfNvoXdBR0xeQpUgHskGOAeyk2d6KYeUYYRGoYZKK0V9o4tda108V1rBf3Lsi/jnz/86/hdf/k383sEn8K2FI3gqmTf+cnkvvkT+jT2P4D995jv4X331d/EPTnwFX4724WCfg9tGC6U4tf3zWoVXue3Em4KOCdWXZ0v2xcqEoL2iBteK+sY63vnJSyj3e9jdqKNG+TUYTu2nF1rtOwZqJ4pGpraJSV7q19o3LXlJ9urYAvny1xaVlOWI+4kDcLrJXy+xqpG1iiwwryJoUhD3+mi32tYeajd9EbnTbhv3GN9PVQltWES3y/JXIobroVYh8OTk5Pb1Sxj125hrVDmR0ZGbknHK9i5aWRVX9576dEo/9g7+2B9YdnviFHMSuxljPi7gASzguZVjOFHZjbkWUO+zbjpnlbJI2Qd0LryAvPpwmdfaopXE7AeUt55q2QfPcv2MFRv3NbvHVR27cpJf3j+w4ocnG/afQSR7nf6jF6Pt5WheS45hZd7sDMqYFkdgXaBd13pSqGsJQvG8Lbz8RqobHdepr/R0R/JK2QeCnhIpTeXhpfpkye81z0dksiJZvXJ+kovVm25i3bvqN7JXsgMF1OZBB2giHuoQ0hLnSe5KV1s78vWVXemI8nGtbciyh7DBFMkeWIL07TVO+fzlr/Lm44ry8QPfbzQpd2CnUJeJHCRDuqtvBnfrknSkXWOC7ndtTZW+j3mvaQFF7y9pcWJYiLG00sBXvv48XvjSUyhVhnRvG5BXZ+33tUAwyd/TnVzLlved0Yw+DmXadEb3L1EB2X/pHykpKfsJgHQ3Czgme7xIziuavKL7tMgG51Qf3tE2IA6KBKoc4X0Fml0zHREsNxbRLVWBoyfw4AtfQuOBI+hUCeKJUCvz8zrW2xQwsROKBLklnQCSEiDrxABe+6pIUJpU3kFamjkIOBicd6f8No1g93guKzt9JmMNhAZMSC7jCVvalo/I3cIgHAZimfZiH9tIoEahDWzS3drNQKBWYwlsWAeBHfvoV2mEWpWDTJky6m5guUS53b6CzTNvo3fpFErtW2gMe6gT3Jf0UivrJxlUODGqjzgwtUdYTAt4rLwb39z7CL539Ck8Hi1j6WYPo1PXULm8geatrq24L3c4KVqPsWtriOaNLgpnb2H+WpfhGXf/o/jW3sdxtLQLi4MS5oYsE8FDv8uJFytTrlfRTTjBYF0qHAhZXLYN5cV2JorGldPvY+PqJVT0wSqWr6CBkoOfXqZN2B/UR31F3uUrUCgAKDmpq/rWDPoJ+SmM3MxDcRjXAKRa2/3HbHHUKpm8db9kP1ulp9s4D9r0pdyEoErtov5U4gRqlLKOcQu91m3KmKCT7up7krX1GJUhY7WZ+kORwIA+LANTTUb20af5QQXLSRXHirvxwp6H8cjCAdQp60pnhPnqHMN6/7OjKS0q/xsrbV/tkzkhy2FMqofcTC5u/cjkcd00exbX7Z6m4RLVUaCQ9ZJdADKEkbuuxj/5MYjL31NW3+5wotdmn1AfNzBP9omUErq3ZPfrB9CH+Yf7NdzXotD2Qe4flsZOZP3wI8SbzstI98SYsnTy3rmwO8a/32kHsUkGoZ7+ZFp6UdeSgdj7sN1PZH1DRGNSwnFEIL5S07tXHFvKQwPtOjP+yWdOGpBfWKozA05wRwkBPPUk89cTJulwk7/9J5mI+S8ooB3KOaMZ/SI0A/K/BDRWwjSlsDSoyG16gJFKCVsQxJNo2xX5OHxm3itS6hWtvhIsWU7MT2OQgDyxDnoooVemkmzuwvLjz2DfE88gXVjCBhVuK0kYRvtrqXh1egDNiFwaCsjrs/lMM9TJE6cKlUV50LS6sd4CIK5hLZztcc4UrY6FCzK0sjE9AQyDUDIzIC8KYpXMTG6WvhI034l7RpYFrw2aMi2Tv6pi4dh+NIlFOWCUDEwqL80PCjqKcxijPOqjlraxGK9jdPl9bL3/OuIr51GPu5hjWapkgWd9YEf72esEhbVOipW0iGejg/jWnkfwlcWjOJTWsEjg2OwM0egDu6IGGgUC71ERw36KtBujyuuFUh2NuIjq1gC7+mUcq67gqV0P4KsHTuIhTgQUv5boCMWKgbMu26BcqyGlfPUFzpL21acjTjAImeV/+RyunH0PEcu7Uq2gSrBcJtd0dKj1B4bTqrtkZ/JzsG0dRGLPWO62ZUb+mXwtrOTIsCZXyTeATaWtePRTejor3o6X9BztJ5vyUVQJnbG9fQ2wp5RnDPS30Nu6za6nSYdPGvmPcfW0QKV2O//xv/qMQB8nbpRrhXJqxiUsUY5HC8t4YeU4ntl9DHuLC6hSxmXNTpm/JkSDrD9auqqbCsVrPfUw4KtcVb+Mldt2FgUzT5m/ymfxnCbpbCdJVn3W7B5tHFYcJl28cD9ehxeTjZVm4MyN/61+W70ONjttwiS6aGuZZK5y0f/ToPx9OU3T9+2kvg4EpR8CB10bwog/jPJhpuN8ULk+jKbLLZvaLaQf8srnFyjE/Tj5f/qkeuTZaboeod0CmDemTrAbVB3YZCJTWn6Isr6hYQ//ONaQk2HfttQcProPv/Ybv4rjJx5kOD351RNcf6piH/Oz5JTohLZL8065z2hGvyhpbJjRfUtUDaa3qKw08GtwzJRzSiDlSuXOJmZo/58pOVdsruA+bQqfE/dy+HYSbSUZ0D3WvpD6AhYeehQPPvMFVFcPoFMoY1SpoqiXeBlfQN7KzbiEAHY0YjkDdwEQC4XJtGD8J6dMcHIwtmD8F/xk2nnyZH3pVCv0GULLwjkLkGiAFPxTnlkCY9quypWVb+WQvJXvNplbXJYzY5W7LBlk6VdUDn1FsNdClPQwjz7iS++hd/5txNfOIuptoFbUFiO2O9MXN4oEyf0h6t0Ue0cVPFbfixf2HMETzb1Y7RJQEoBXCPCr8YgAk6zTUwhuq+Uqmo0m86xwclREvVTFrto85plGcYMTifUYK3HFQOiX9z2MQwShlW7CSUSVE6oS+v0YUa3OurIuAspkHXFpW2gEfAmEL7z/Jnq3b2B3vYp5Dn4NASKWWe0nSQj4SjqG+yQvudHPV+bZ37XqzkFY464CuikfEf9LtronLAFeKqxmR/zT/ULohWHMtkgGVmcBfDsqUrGzdhQ4E+tFZKJ+jHRCDYH8oLPOmeYm0yaQz4F4K3dgXugIUbW3XtIlJEB1VEYtLmCuX8JuTmsemz9IEH8cy4M6hmtd1AoV21bW7fZUFaaYVYysFX91Nv3U763v65fvQ2OSm7PVR0458+ciyctMpqXiZHINaek6sN0X8lEYsm01Ydt5Gzib3b0J5AsE8l1sdgnkmbgmLwLy49V5XWf53AsK7Xw3yvsH+3R9Qx/Jhw1+H0QKM035dHeKv3OaSoec8wrxdwof8r1bGUMZ7ivaSSwZhfoEDmMd/7Ix08MpCYnD1HzG9oVdAnS9wFqgAkuGXcwv1fH1X/0inn3hCQZK0I87VNVDhs0WfvjT1j6NP0pTpPvGSZb7TLYz+tzTDMjf5xRAjSjsz5Si6msPpwAAtZGpjqCtSFLeWrE04EnKK7edFPu9IuZGxTi047pVznCChYC8TqIZVOso7NmPg48/g5UjJ9ElSOwTVJYjgkX668VQOyaSRbbqsbr6iI+2q0iJcnS1PGz3ua6NMheitoIdueFyCXXPM//ZRCh88TSEdZLUJ7IKcsu5GAd3UbC7vFlXgTOlzXLantoypyFWToEDrfJxssLKRTrfnHUqM06V8prjqFBLCfTWb+D2+6+if+0USv011MoJy5vaqlGqFfFBEYuoYK47wr5BhYDxEF7Y9wCORE3MtWNUWn00RyXUCDGrnCCViJrsw0jaC80BrlAscxCrIUmH6OpdBYH9kW/Rqad+NOLeXg3PLh7Fs7uPYg+BaaWV0L9kwD8lSC5xQgCmXbT3IAq+j5wDHyuDs2+/iivvv4tqkhiQb7LOg15f75MZSA/vNWiwVXnsA1vW39mulIsAofbHG1BmWHF4UVag3ffJS+AasAUmswFcdVND0BRw1351zn/IuqapbOSvIBZvwLr0bBvNiBOoYtpF5/Y1oLvF4tBfTWZ9RD1CaSsdy1TOzJPtzOtIq/GUYT0tUFZNPFzZj8cXH8Q+LCDqsFxdgV5GYB0NwKpPqs5MR32WvcZYG630X+jAttvkSOUOZRdN7KoUOSvfR6EQ10xFN5Pxs+gBkAfK9/XwdEThRWOfLH5IQ6vwLcp2s9exLURiCc1qxTRyyd8TsjbLlVsynybrMzn36WtRPh35het82nmajr8T3S1unjxISEtmPl3dI25OU8j/g/L4KGX87IllDJ1pBwp1kLmtOtkMUbUfs7UXux/7n4ZGcZrGHJdi6sEiUq3GE7g/9exj+OqvfBFzC1W7/ysV6jfG0TsS0jFMxfRopVxh0XilvGY0o3tIAd3M6D4mV1YOeGS3lzkJ5ERaKRLZ/u5tSt4Vl0hgRSz6VJU3s9dLp0SstpKh0ij3/jBFrPLMzePgo49j9fhJoLEEQk8q0ghpQvAf9zEgFxhPzz51vraBd6ZSJDDV10UNZ+i5aAD0koGNbA6MzGSmruSV86TuQfea/Mwewii8XY5JYC0LnlF2xcQtvgLYpV8HuSs9ewLBSyVn5SWrZISCVh+Bak1a9KRhxMlZnYPWYsT6tTZx8+x72LpyBsP2DVRKfZQrBJyFGAl/GlhqBOL6wND+aAFPLB/CIwt7cbAyh0VmUEsTgnICYKapPFWiKKqwHThBoqntPP2YKREMh0nFMGXfIpfZBlGhgkpSQmMLmF8HHl04hGdWH8I8QXyxpXJyEqJVbp06JDXDdA2gsm2J1lHT8vzVCzj9+qvort3GHCcxNcpGxyqqLAF0O1YkIAmysT7udr/2cEaZKRBpW2vkpPCZYC1cxmanu05+0RMEe4rDchqIJ6tBlIYfe2m9ByV6VBkg6WyiJSA/oMztwy9qY0XxsluhCf4LAcBzMhipj3OiEBHIa3J1pLGKx/ccweH6KspbnKBxYjRfm7e+rQmLXrLTCT4svOUvwK6fXiK2rV/KLVevsQx2ICvTFAW3D4onUjgDOH5pNK5jFtcBkIcYy5ikKReLafKUr7ULbbKbG697SYxWnxMj3c+UoVbibWLuEcy01HR9DyiU++ehvMy29T9SsOfd8vKZphBuOozc82nsTPRnFI93Z76BglveL5/XdN6BPjz/+4NUjwnLwd1NeLTb7eRXmZ33MS9MJHSIEx2hqy2OfezZv4JvfufreOjkgxiVNA3VCWNF6KhjHfms3h22r0pXeaqBxhnPaEafKKnHzeiXhEzxUvsILFJlmRn2bkqfOJB1FgXlresA5APlw90rUo6pBuusjMK7do668q3XsHz0KE48+wIW9x9GUiTIjBqolAlw0qGdcCKQY3hCWzAI2P3LogUDQgLyAsMjKVWyDVaM4qDMgZnAlijUX2ZQ4AL84vzeVw8sT6agfLfJx+1ysvJnwZVYPlxIK7B8BOZtH7zimounb6BVW0FMUHqRd4BIq8ME8euXLuD2hTPExETS6BGFE3QTzMflBCOdVEOAqb3x88MIDy8dwCO7DmFPoYF6n6CR9dLK/SgikC+z7pwY9OkWE9j3CPA1OSpFBOs6o56yLpUrqNYaZkqmOs6fGB2DhICzV7KjErXC/ASB6UPz+9HU9pxeal9J1R75PsMnbIOBXmQmkK9yVlImmOcsAufeeQs3L10yEF9iGWr6yi0noS5vl4/MIH9bnc9W3dUOAbQbcFcYOoewgST/nVhh9RhcAN5WvpmunSJEP0tB/rQIjNcqmphwKsnutHnrOroba2xLhuV12AISSKVmivJif9QLsgVQzCiyDefLVTw4vxcnVg7icHM3GmkZhT79hpxQ0E+TJuWvaa3ecdD7BNq6M2ReKVl748Xq+9o6ZWB+iqbrfzcKdbwbmYx2ILmHHPI55WVrYViO8bXKSR77ZXFanTZa3Q57cGwgPmVnF5DXfaBwgYJNVVfcYH4S9FHklS9LnqbddT2tS6cpxAmm8s/zTv55yl9P+wWaTmPaDKTrwNN0t7TvJ1IdvB7T7ERf+6++aU/zeL/qntX9Jf2vBRGZ3W4bu1eX8e3vfhMvfPFZ1JtSstSfw8S3sbLNbcFFYy1FqYMM7B2RO0hyprwz24xm9EmQxpoZ3dfkKkG6SuxbQQSKA4inqrJWVjgNMFLabop2UuQ7KfV7QwR2RIR2VrcAlBRqObKPHBWWd2Pvo4+jduAg4noDm3GC2LZQ+Eqnvviq1VN7I9TGTVWeYJG28aWYVoE8q7f9nFRHuUrJ3622ChOOkdP2F5sQjRMVMy4vFT9LzdkdnCRLcpgoyDkMkLrWHnxPR5MvtRsnLATABgTpry1Aw7RHOXUJIgnkta3j6gW0L74PrF0luG8xZJdi6Nn+TX2EREUjRrePPD20tA8P1nZhH2rYpRV0nUve6dvpMuowmvQE0F6t6fQFTaTgxzhS5nqHQdtXdN66QHSJ137mtyAw65GkWCzVsEBAuntQw8Nz+3G4tIw6k68M2PdYh4FOetHnylkwfbG2yj46JHjTOf+jy+exdeU8KjqqkgNiXZMFpmlbU7T3fEA7UZtO9hHg1iQuHCkpKaor26NrNbrZFY3/aPet6xqqmbHMjC2chfd2ceYlry1b/VMGipb1KW3XGvT0ga0u2reuAO2bqOjYTw769gJqiEOyvbHWX1hi5lcZlVCNgbleEQeKC3h48SAebO7BwqCCQidBlTUbxfpSbIxqhQCBbdDv9+zdDNs6w0p5z8mYbpYn7dZ7dR3sY76TDPxOBcnH8Xpvp20udiGpO+snN9XR3i2QP2Vox6bKS7Jj2fRRM3sywnZx1lMH3svsq+24jW7SJYCPs/gqY5bWmDw/3R9Du0+UM/8zXfl8mpQHt6H+Llcvo/cDGTTlHsK78860g99ObWHpMz2vdcbqa4FVBsku8xUpHWPZtzU+U7FAO+WjbJhOrq47kcXcluY9oKxOO3JWU5e/hR5T/lL2SV14NXW/aDxk9zQVogWgsI1PJ9fEWmWn3t1s3cLxE4fwm7/1TRw4tGLbF9W3bUwgydQxlSl1mE650bhhk3KjSVmdZzSjT5a8F87oPiVXQgbWM/1gSo1mu9Ui2PV95L1uG5GAFMHSSEDPELAAtOwaBAgFuzo2yxOREpI9KKl7RRpyokIZ1UIVg74eUdbQiqlU6wvY89jT2P/MC4h3rWBd9dNZ3cKPBIXaqiBwqQ9GVQt+7KGUsoEH1dN30xBcDLOjAVVPXgs0CxypzgTLYglO9fRJj2/PEcsuEKuJQ/DXSntKIGrjCJPSfl7/0qoAl2Tn4FYrsCZJtQ0tNpEgpwQvUvQaP/zxK9Pg8BHT3bFphHKxTnBIIM+BRGWPiikBb4padYgyOujeuoBb772M9NybWEzWCIA3WbY+8+tbfSWPcn+Eer+IB+sreGL5II5WF7A7LaLZTVDpDtAs1dGsLnKCUKIsq0h7KcusFSTGr9RsRKtE/pKtRjirE+upeth2DwI1nRRajiiXqiSfIOoOsZo28dTCUTw59wCWhixHh0BXL4kV2e8KMXp9fQFVq9Mc9MgVpZVs4Z0Xv4/NS+exd34eIJitMC+tfGs/epkQr0yZ6yVY7WPXCxVFtTv7aKqvFzMN9QUBRLmzx1ufKvo+DRT0sq1MPSUg67xShStqksF6prwHYvYPnZLEXmIDumCPJh/axtJlm/fJ+vJrnZUudtdZ1vfYUluojlqoDlh35l1iPO+FnAix/HpKpC1fKSdTlbiEhU4Zh4bzeH7pKJ4l7xstoNLRUxOVGagTBGgVXv1Dx7AO2VfZZPbtAPUdpa9VfX08TZMc6z7klPlrxb5gSCYDKNbnVB65ZcQ4AnSTyUpwphDG7G1LizPTCOTBWUNZGGT8tIgTcb1boJ1SOn2KN4zlr/tM5S/V64jZPhEnaHpnwQA/A+gbA4UK9Q4noucunkKdUtB9XFP7qX1YjoiVsLpalpwUSJ7qp5aBSdrMj0MB6AaaAD6n4BdW2aUPTBfwevwOhuQivSErry0s49n9ksUPqcoMebiZxTXO3luibNWvJWu77xhGR6NKJ6nWA8rJvvArmajDUiZSfposabKre1mx9GNQZWQdwkoiXap+TCffz60STDjQtFyUzjR7Z8hzaI88fxh9QDjLRGSZZZx1fLJN+FjjcG3vl5gcJHcTYyYfyViylDvbjfe8f1skoZxjJGnf+uiAumFI3THgAKKvhPfiBLfXb9KvjYcfPYDf/t2v49iJ3ein6yhxnNFNqPeIdC/oqMmYaWqMEXMUs5+XeZpUbrXkXeo9oxn9nKQ7YEb3NUkZUOnyZ48FMwVsK9fUXlJczoZmnBXa3Dxs4PwAE9zuJWkc0IucWo03hag93bxu7juIPSceQXV1H7oEbDEHzpSTD19RYlgW09UglSadbPWWJH/pchul5MtrqVTHQq5YbRDK1ChdaXp9Q93lZv89SZeL0tMgQMP2Kkt2YzvLlcUJpCvPIWsTy8UTtLzMprQ9fZ12oMmTtoxoT7q7axWYYUcJ0s46ir1NpOtXceW9V7B1US+IrqPQXyNA0vnF2ptJsMSE9dXWSn+IveUmji/swV5ODBaTAuqcINXYBfRZf+1dT4VcNeNRl2BZVKrwsysrZyhpjlSNjFV2Dosm7mI8QrVfwMqogSNze3C8uR+LhLucfxgI11MUyyyrnNpN5/3rrPvOzcu4cvpd1qeLZrmEBmURACuFQkBH4BSnNMu+rYrX+vhTWAX1lUhP3rq4ujrdihyYvdsrjGBNyYGO/psb46mhWYHxCrqAFNO05Ji/gkQsU6+1gcVaEZvXzmPYvU1Z9xigZ/2K/yy8jt00Zn3Fg0SnBlVR7PRxAHP4yr6TnOgcwkqXoHWLE1dOuLRv3kC0gT8H4iL2sKyvOqmm3te9yE4ME+IojcxtEms7KY08hfs76IgQd5L+TjRJRfEFBhVNW5Nse5LcyP7tAwEpLTQQgLKeahf5C+gWCHY6wz5ubN1EZ9Bhfa3GFtfzV9rUYUrcmDYCJzt9yvqm31/3mvK6IZjW71mHAO4nMmGJ6Bco2GXm3T8qWaqMNs5X/ygDy8d8A4toqsOMye2Km3feXoqfv0zbKZ/fB5B15B14J7rD/y7hjBRO/YUmm0K9Ykyykk13kyR/gXdN/n0BQAsq2tKoD3vpI2cj20bY6fax2WphbX0DaxvrNlHetbyA3/6dX8MLX3yKAJ6T/rRj7urX44w+kEKYjxJ2RjP6+WkG5H9JSIpKA0sww8qRKfKcXwg7zfLPD1hyu9dkupo9sE9FOmBZ+1pZqjWx+uBRPHDiJMqNJsNoFSojhpfdBnMpUa180sHrEOrnofN1mZDXNZD8whOJcD0mQxMeVnIMTyks/tjP/d3NbHYdSOEFBn17hK7dbVs+JI015RLLZqcipChWi0gVlnnWyxHmCfRr7Q20z7+H3oV3ge4tzncGGEZMl2Bfq06sib20qSMkF4ZlHK4v4SEC+V2DMmoC7QS+BpWYWTgZpFyJvACM7XLxcoUy5suZtyusgmsFUKIoawKmyRiBWqNcxQOr+/HowWNY5mSiPiihOiB4ZmPrKYRPfJQXWX2UsunfvolTb7yG9q1rqBH+VZUV/RQ+1Yov00/ihLVjLA7G+rJpmnAgZZkEz62sSpLlkahVNg3u+tmWDuEtsdz1CyadzM4IlhZlojztaYlW71mfKu1lDtr1QoJRdx23rpyhLLeYFq+JqmMC+ZimVp8lV2FVgS3lX+LFAipYJj/cWMUzKw/ggfKCn7nPiU9TT4RUPhU4o7z9o5LuXb+/s0qScs31c1MoQz6JuyUnoC5do/xN8Awpw4vCvk9wZN+K4AQ1rNgbaI84KYo7OHvjMtaTDmXISSzvgYTytBd62Rbqr6qP561EvVyZc9aO95bGspjq/6pvkmoS7e1nbjm7Yuk6ULBNXCYU0s7nMU15P7czJQog5CcKZqC7pxfy0/DP9sqx++3Apqx3Yk/jTnvGd41H3uZHsmvVY8J3khwnvG0SapPqzMz8dU9roSSv5wNJXmpH9d9et4v21hY2CN43NzfRbrfQ7XbGY+iTTz6F/fv328k0clO6WSf3xGY0o8+QdOfN6JeEJqvwviKvPXu+whgGeykuKT9z2qbY5K/rwJ8OceAeJhgQCCUE5omOldx7AKtHHkJj9150ByyvBhtTwiovhxozs4GHftvV6ParST2Cwp/4B79p8840MiAvWXJA8GAMQzOs9uQRhfyVVkhvkqfKLvfskqRa6LQUPws9pQORX5ntxIEo0ZYJAoUojdFIetg69w5uvvlTYOsaqmUdLaoP6MSUn1b89YCZgJNJzBE4C8Qfayzbvvj5GKgnFKFkqfZX/qoH2cpgg7mbBm3H1VfAwE6TeqmPqW5KqmyP8gVcdfSn9oOvVOZxfGU/DjdXMJdqIsFJxrBk4SQAlUHJSHwF1hNxFzcvnMa10++iFLdRGcZ017nrBP4UyZARtKKrl8e0NafAvuovpQrI81oAIBtTbYV4PI7TnWz1Epm/5CB5T+4DJ17ITckyT1/J1yk1NPst7Fuo4MaFd9Bdv8JJl1bwWEZWR6AzYYY6A13brIo69YceVcqhSXS/0C/gsfoBPLP6IA6ggQZBfFPnyGsrCUvv0p9Q6Dde6qzcom1lzZPXx+qU62siT0t27/+B8veBKOQZKH+93SdHWRIybLIquZP8VmAs8yCzzWzTEAG9nrJY0rzfB1EBN7sbOHPjIjaGHfRLlGGZ7poTWhifBDuph3tZwq0m/jRoWlaB5B5k7j93U5ez6mfuk4KrFk62EJE5hnjTZPF3cHeauIcw+bBqv+k2lXdgJ93DKmGugBlvD5vzy+6nO5m92HgHP4t7NwphtlMo/3QdtpMKx9Lr/mR/MrbgfvMHgK+TZLTiHvq/6qx2i+MYvV6PfkMztRV1c3MDHX2YLCVYLxdRrVZtAafTYf/s92y/vIC8fama7krng0o4oxl9WjQ9jszoPqWgoILyk11H2E2APAdJDqZ2xjbDBsWfDx/sIc4HK9KPTyrBgIipWNXHn8oYNeax78TjWH7wIQxr84gL2m7jKyIqirMPfhrofRD6+DQG5J7yWOnbdZavr+ywLATAFopuMm280rVIAY3MZ3I5piyk0Ehmt0UkMluHqHiEeBSjm7TZINp7HaO4tY7Wufew9t5rwM1zBMRbqBW7jNnl2Jky1pDAkmBa0bspllHFifk9OFbZhaWOXrAcoTkoEjSWDLzquE87ZYUpaFBSW+sR8aStZapSman/BvbzbmoPQmgO3gbiCbT1FdaIXCYuryYF7C3P22k5q6hzIsJwBLWabrCYtu1C+UuSelm0ov2mm7dw6d1XUWivYa44QE3tbNuMikhi7QYuIe0nqLKuQ63Oq8yZ8G0BTrMDkyXLZtdk+uVfwmRiNiGwvd20GyjMJjKaAPgZ9Cyb/C0tmv0uGgXm11/HjbNvUOw3USn0KDNfWZb8GMrqpX3L+ukrtnrZd1dcwoPFBTy/ehQnmnvQaPGe7BLI610ITrq0XUhSMRr3CT0d4KWcpti8dyDe+bx/JStV2inc4/l73U1nDzvpo36POeev70ZjH1rUmpZ2KJ/lSdNkaHNT65/a1qUkOddEh5PQCxvXcbl9E61ijH6Fk/mIfZLNodcb1EctKfvvJBdjOkrO+t1ryssvUJCL5C4OxVAoC6+LcRhnIzrlUwrhAwV7yNOOpv0FaDpNNbWnOUnbw6iMrkfvyhZHCe3MoR3u/gu53MmibeWxe4AGPQPfkaFlKpm7qa1t/j0Q9X/eVGoTzcKn4igt9flQHwF4vczfaXfs42sC9qJarYr5+TksLCyQ523xQBE2N3U6GHUbwf34CdSMZvQ5IR/FZnRfkw0sVE4C62GQkaKR0jGgQUXkK/FSaiKFoZLNwrq/KybZ5T4Jew+Jyjil0h0SIA8IzEoLu7D/4cfQ2HMIvWKEYVRjtbyLaliRzUruyzA5AD5NXvZ8HVQnr++dfr46GziTwzicQJIGAII2vSSWyVMfr9qWhv7Z4OKDRibasSl/e/TusCdz4YCS+OAiHFqscjKjVflhH4uVAprDHpJr53H1jZ8ivn4O81UB3C4x/hYioiN9pEQTDG1tMfDIsehgZQFHGyvYV2yg0SVI7g1QZpJFy85lsJ2FmuiV+ed57C/7RPrmFtiO++SgKCAvED3Si7OdAZYGFZzYdQAPNFexOKqhxLLpZVOBA0lAIFiTlxLNuvbMxC3OU95Dm/VtjBLMRUyf6WqikHICqsmGvo6qUugrq3a8m9pNwFyAW+XX+K3mk12m2XmRuRlIV1sGVnsoqvyYhtrZJ7qsI+OU5dZt2baaK6deQ3/9MpHmJmXZs61QWunTthE9VREJlBeSASLKfVkgHvP4wp7jeKixirk+ZdPu+xdkFZ55SqoiipmsydBEIau/e0Vod8NCe4wJKa71Ud5H3rdCvcRBGFkCJOuzWUJmN3a/PJnfRyC9W8CcJumJZFB2Knd4CdZW4xWSgo0pzxvddZy9dQnrSYuT+IGtxqfsB1rYDQDW+p9MT56khLM8PmNS2SbEuqlJKW+VbuK3c1m9FlYzuw6UT3Na/vnrvH17OSZkZZHMJUPvbjkKeZMVn+xlcrI4Wbrb4/385OXYmf2xl3qP//zdI2kGTZLZn2nfkUM/1w1v1+r7zjq1y+8B6WeBfCuFge9UW6F0j9u9zv5GkC4wr6Jo0Wt5ZRl79qxidXU3FhcX0GzUTb9Kv1y7ctWfCJbLlo5kGxa8ZjSjz5pmPfE+p6BwDVSZ1qXioSnFpRXkPOUVtEjhpJDECi8zD+jvNSkHrbxpPzgqdTT3HMCuQ8fs40/tQZHgPqK/AKPWcgVGBeYFeDQyMZKt8Ln/pG5ebhsoxuakLpMwqrcU/sRvus7KghEILDRIEIyUisY2+ChdQ1gZBzvDyyaalEtXNlQ5mBebm8JqO0YFMSONyky7qJNnUjTTNrrn3sGtt15CeukdFDo3EA3bzKZPINvlGKjj+gSgKQ+CwxqB8p5yE8eau3GgPIdmj4NTQrlxrNPKNrMm+ORkKRt8VC5tvZqQVZbukmeQqcLS3Qoru1+HMOFlL21/sa/Q0kQ89FNzegUcqi3j5O4Hsbu8gEir8gTyiueL55T9MCUgJ9hIeqhw8pKsX8Old19DsnEdDcphoV5lmRk+B+xs5VwZst+MB+Vsld0AvTEDqxFo921LHNDVV/gz2ctd4RRG5adfiGpdgBZNfHRqUJ3l6N6+iutn30ShdwsVdOnHNhgmimwn6djTECJQPfWopUVOYsp4qLqCL64ew5MLBw3Ujzox89SJ/0PyAAM92QkgmKR9+tb/xCyv21Vu+VNGNKzLBHNM7j/pywqQmR+BQp4mE5lT/KEUukgWVobaRBaVXVuh9F0AvXguEBazb7fRx6WtGzh14zx62qYUEVRRzpSKdTW1q9U3sKdsbD+llbl8GhTu40B5u5VB/dLMSRll9/IFtxBW/yYU0t6JRfl2uJt9JzJ/lsHSGaeZ5aef7m1zYGCF0yU5f0Slh5e/mztxCLszj2/EHEtJOAdQ7rJyuyakgXWPCZgPObGfcJyz6wvUAuc0B9kpNLT7wQ7Ml+lbOraC7ttONSZK7+nDd0GPVSoVNJtNW4kX16l3KpGOHS7SXkcSx7h69aqt3Kfqy9Q9k7rPaEafPUkNz+g+J1PKJFfsDlakvMLqcVD4UmRykymnPGiXPYQLccL1vSMqVh3xqPLX59BY2YvG7n1ICer7BEapjzIZgGdnZXFsEKJp13dRphMQP6mPaKx8TclP4t1Z1xBeCpuRLB7zY4YO5HXlA10Iu43kLhnzZ0pfhWV+DuIp5yw9hSlXqihyYNGJCWwEAtoU1YSAff0yLr3xQ7TPv45GoY1mMUba3+IAo8GlZunYS5oETYW+gD9wIJrDA/UlAkkOVD2CZGZUYfp+2kcG5GkfJBz4dN4lC+r1tgJPmE5hkFNEfTU3+I3d2AIexqZYrKdv3SkQUOv8+GofthL/4MJeLJfnURuVUR6UCOz8fGXJTitw9gGwtE8QnKAYt3Dl1Bvo3LyEKoH9rmbFTuKxplJd2XfVrwNZ2QUa1dw0WBr72XYalUVeAvJkxde1h/HaKL5hTl6JvT7y0wpyiohgYbFawMa1sxi1bnCSsoFaecDJBwFpP6Y89ZEolidhu7G/NljHpWEFe0cNnGys4vk9x7DECU1xM7YjFauNBlL2nx5zS0sF+4KeKpKoAAD/9ElEQVSx2kUlUFlUPpluV+FVKi9roLzdSq5+lsXRtVPWz7L7YEIexsNOyK6VBvObpJW552h73hNiDGvLkI6VW4Ila+Ko02cEEAec9cRFB/I3+uu4QpkOKM8R5WkrqypvFlds97hnQVIu/M9CmGlunw6ZDvgwYv2sTGpEM92eud6Vgo7Jc3DXJH0nmm4XZRbiidyfOUue5kx5ZjrIgpFlWhyVl4o1gGq9hyS72kM82X++M7PBPoDpn0trwgLauo/9Wvk6+4q6A3QCc4F0XcvdWPYJK7yeivmpMw7WfYuZs6qnrTLNuQYB+jx27dqFlZUV7N69G8vLy1hcXDJAH+nbGAbstWiT2ok0mhRoAUAg304Ti1Pbzqd7xF929bF1RjP6PNBET87oviQpH1vBktYiScmE6zTVnkEnKR2x/AKAV1ix9kqLRVqtEFiSGdL8OPSByk6KU2a5AjTn8YC21SyvopOOUJ9fsPx1Jjthn6146uVH2X2A50DP4gUwP103UZi0BMUre2BR3pT/dBgfCJm2/UjMTGcERxHBKE1fqZ8mubAsHEjE2v4T8gky1WBTLnNQYNqtfsdWqBvVGoq9mOCXde9u4upbLyI59wrB7Q1UR1sEkNpUndqLWaqiBh4QNFfhp9Lsjxbw6MohrBI8R52E4SsYMu8+yzJgXozAQYjVIesYR4Fp+zqqjfR5FmV2oiadGBNAvW2fUQs4KhizXvBMONhxjKO42KacRBS6OpmlhP313Xh0/3EsR0sYdnVKDfPmTyftlPQVVxYqoixLhRSNaIQeQfyp119ClLZZ9zaqBHl6IVYTEOWrL+DKnLQ120l2AmoD7PyzCQXLwhi2BUd9yFbmFZcxNKEJbe3dhXYN0lYdAUiB+D5qlN6wfQvXT79JEL+Jpbky0+ghjfuYn5s3+WiQr0UVO5mnuNHDnmEVz+45gscXD2KuPUS1zUkW20iTi55evCOAH+pz79qmVWUbmgb2PqO81VXUpyd90Ps1LWYP99PEro+W6T7WCT/+MRqFD/f2OG1jp9AfgxkofyX5BZJ7KE8IY+Uiyy3I0j7ypIkW3SV7TbwVLhE4Yju2Bl2kdWATXbz4zk8J6Hso2EMhtgv7gSallIi9B+H3OlNhGv5UgmnxQm3kTNkwj1wx7wmpXhNZO0m+4ZreKEda5fUVXJOL+mMWRhxkJxpfu+LaRiEvkZ46SpYhvNKTnOUWri0dhgvuoR10P2gboMqjsunFzbAIEVaTxQxON7WfJslkfayA7WQmFYX2nqsLieUmLuh+tImXwDjruI1Z3ikOgNyYE2Nn2Qm+ZRdotpX3YDqId0AvN72sGjgLn79mui4HFof1Ub0lM9VTIL7RqGNpaRF79uzB3r17DcQL1GvbqYB5rdqwJ4pBvorHVhqnqadL0pW3b63ZO2aVqGofx1PY0FYzmtFnTTaMzOj+paBLXHm5IhdJsWs/H9WbARv5BxbJDAOOOO8nmr6+F6TBOFEXJOhc2nuAvB+JVjkJjHoEJCIBdg3kqhVVqw3s6rS2DixkakN54Gm6e/mDnIw8cWMbYPlH6ZhXIAU31kDIwSLYxyvuU2XwgYADruQ4dlMcNy0sLfX5BjqdFgr9HnazvaLN27j59ivYPP8WR5F1VAh7RoNNBvfTEirlKu0Csqo/QXkyxALB8Z5yA3tKHLQYoxKz9AkHQqafsHwCjbJLigLamhT5h3nCtMgK5CSUZNd5Zhi6e3fIrmXKjaa1jvU9pss07YNLOimnqxdtKzi0sBcPLh3AfIEorkcgwjmJbfFhmfR1RANoHLwLBHolguf2jYu4SvBcHXTQLA4I8NkL2J+1KlbWBIX59nt9T8P6hn4ZSd7qzxJQBuhN1DQsDO2hb6s+Akz9mMCBHhFBj4F4xKgVOFj313Du7Z/YcZ/FggA8JxdMMNKL2XpxPCbQUX058dSHtlZY1wc5YTlaXcZqoYFaj+0z4GSCqeoXyqAJoj44NVS9txUuR1avzEt12InG8UIA1Un3crivbZqckcJsT2jH+zvnpnyDrPLFs2zZdrZirPDkcT/XP8qdCMvYVkvZUftFgvl6AeujLs7cvojL7ev6vJmtxuuWU1/2e5ptyaji/C1oklJ2ZrcS5PjTpaA7wj2uSzPNdVJC0aR0cncKcp+Wf/46k2YujztZ5LrbQtq1uevP/Olhq9MKk5nq6Vpk0CKE+qFAM8Fw2J4yNg1Ia3U6zjjhRNHBczD1ISUH0xngNnM7a9Xc2be85FkLHTYZyK7V4MF0VsUCZ27WOXid3TuSWVYrCyWWelJfoRBybiYU6l/eiZrI20SX4yM9JT/bomeyZNsxnPS6xlO5aS/97dvraLe7nChTP+gpcrZPfkYz+jyQRuQZ3cfkykRaSysnGgrdLSGQiwiIBa5cUfngHvzFwU2cV0phkLjXpPXRQZHKtNbE/qPHsbTvAPoqIuuhlcWSsJ6FYnk1GaGfiik9ThVroMr1s8qr8md1sOKH+nhdt/nvSFLgbrp9IgOzkoOC18qWwLy5OR4l5fPxsPIIfh6f5TbAmw3GRC8jAvSIg9wi6zPXbaN/7hTW3n0VwxtnUSu2US5pI4ZW4f3rq1GRbWofOhrZF1KrBO2rBPEH6wucCDTQIEjWR6Fszzjz0guEAvM6/YfSouzIQ8F3gngf7awsE3K3bCTM7Dn3MUt1iGUXqT5MUyv4gmQsx6CToi4gP78XR5cPYLnYRNQn6GUZ9FRAjRmStjYmQIg4+G9dPY+zr/0Yw41rmCskqDExfelT+Y2YturhZ8gzokCjiZd2pUeAoq9ijrfTePIk5SR5b+/31vczUKOvPA5TPQXoE4BvoH39FNbPv8m6bCAqCeD0vT2ZtH2JmGWxpxsE9IuDEo43duOJpYM4UlvG3DBCSY9a2EHUg9VntdVJL9DqxU91Zm0XmIBT5zzl78lA+bDGqrOx38Pj+hk48lCTMLr2ODtRcFcVd4wT/NV3zUaS/MUZMYaHo/ztozu8HrKpdSpN3CziaryGN6+8jxvpbaSR6s/7mOHVsgLx+lCXPuSlfio5q4+ajDI5fZaUv0+CXf9dH+k+MqeJSXeTFa8tXK4G0mfTNJY/I6gNgz3P02Q60YOSPIwtLlieGTg1oC7wHgC7g3UD2wLmWt3OgPfYLv8cG5ine5IzQ5zpsHn2fANn5WDfHDPdHMir/6oikkGeRTRNgOF6QhYqk1swRao/a5/pZ5eJHVagpxIZiNeTRN6V7GeuT/2JXqYzGEf6zMJR725sbGJzo8U+rUMkaiz39jFiRjP6LEkj8YzuYwq6S0osKDIpbx2nVS77Vg6BeSdTUW4lKXx4fJtXgoF2cvt5aVrZhTTNnYoSBQK/uQUcPPaQfc69x0FGYzh1pwF5xrABiRE0rjO+p+EgflK+kM84OzO3l38Sxgc8v1aYEE7KOYRzdwMmJDnJHrbKhDAmOwvhYZzk7oOSnz3vHtOP0wVg+lvrWG1GWBj1cfvUG7j57ssobl4j6OsQCHYZn+1DwM9hzr4Wqg/sCPBo7Vjfg5rjILS/toD9jUXMUXAlgviiwlAAdqKIJnJaWVIZBLS1gixmGrb6aYJSfVRO7yduuvtdWciKpuVDm0htozxt8jjgNQFupJc/S3PYS3C7u7KA+ULVPsOvVWrJzra0KA3G0zPu8jAGWmu4efYd3Dr7th1HWei1UKUcNZHRiphOytFJPcM0sUxD/iI7QtJAA4UzBgcsV9YGaq3xC8f00zaZSqQnE9r33uIkp8sytNC/fR63LryJ4mCNwHuLMutTfN7SNoliGZqFir1kLBB/lPV7Zs8RPLq0399RINAnDKDMJXuXmladDcjzniuwjL5lhOVgPx6z/eSaY0beZs9d67/HcLv9z+on4DPxczL3nLkTbfOjdZweyW65zFv28C6CKDMUwbbJ2D55Nqu21fSrQLsywPu3LuDd62fQB9uuJqk7iFOl/KceRZYSUB8xyWVp5zIPLy+7772n8T08uckze6h1JiP1uRwIDzS2MoisFjMnZ4UN4F2Ut+cppGltkgsimQUK5bL+zcmxzkUfClhnoNtX27UNSu6059gmwjm27VKyM61gbme57eQ+xSyPimvMaotVh8m9+EHMsIx4B2fik2HpZXa/VtrKldfWUWmRXMimn+wy6DyOMHSw9MwysUvPaEEsoV5dX9/g7cwxVYsJ6t9ZW8xoRp81Te7+Gd33FM4F1yCQpmHvYFA2E6XjykumFBgVHsMHpSkK5r0mG6RZlsauFew5eBj6AKm2GwjxVCva66+vd/Ka5dSqpq3Nqz5WfF+R12Wo40dRrB8lTCAXE+XCfPQTkDDJZCteug4D0ZhUXoXmICK5+uqY5+kylruDF52KMsc6Lg376F4+hfOv/gDty++imm6gSqhTtNUqJskJ2ahU4kDqEy9NACp0jzi4zBNE7q8vYKXaBHGSgfiIBRczAiVmBeWfgyIHRtrooalAHobTVF5e6YzczUnhMhaSNPvEVSNp6ENeX6Y9ILyI2ZYpy9jYhaO79mM5miPIZRiCYYlK+09TxtVefBuN4x4igTxOZi6++VNsXT6D+ihBjUBe24VstZ/IOO31MUooxyzfQFYGgSAN4ipL5m5kF6okw5BVTE0G9ELtSB94Yr5zNQLP9g2sXX4LvVunEBHIF9NNTiIShld7E4yXKqiXqvY0ZKELHK/swtMrh3Gisdu219RYv5IWo0l6T8HORWdcm3yyTHq6UFbf8B7tZQqCVhkD52mna7L3vwCTPB1dy5y07QdT/p4IsjQ5yi5Tlc6TuXsRDHYrviap6uv6yU9xyIJw/cIA7VKCa8kG3r5xFlf6tzCqU18hpi/b0Mqs/0zD+lYG4NVnmbZtC5OXZe75GsshOH5KNC0fZ/U1b0uTFd3sTlMVGFYcaNoe0lMbyC5TLP0tCnkE2smebz8nL5O9uMn+bWBeK+gE6nILK/MO2ll2lnmamYD3rbv8QsVsYeND2QHzNNtqTUjorix9FFjh86x0QhqiYLpsVDdrg0w+Llv2qUxuMsLL+jpy1p0nYWW3lXfmJZVy7doNW6HXOGtxra/OaEafPenumNF9TFI4QTH1+/4SjsiV2MQvKCax3Fyp3amIQvh7TVY2lbUUYWnPfoL5XUhYnGJUYhkG0FNP38rAspoep7IVK54GEgMuE0X9YXUZ++fCy4njjJnB2+P4IGw0Nj1X+Rk4J0vWCh/yCXo95OqAimSIQ3mo7HInIGf7aGV2T6WC7qVzuPDGjzG4+h6KyRrdW0Q5XTu6j2Mv45QJ5Mn6cBInOQKDEYFwhTOflUrdQPw8waU+vKNV30iPhGn61zS1Vsdyqt1Nhhy4NJDK3Qqcl10wRdN2ssJnccyVdufMRbKQwSsNmNorP+oTtBKXH5hfxSMHj2K1sYRin+AtOwUiwwxKzdLRB6IaJcXp4Na5d3Hj3HuocLJTlswI3Ou1BuOV0esQ8GsrmfIMrMQ8paxOwc+BlthX6bx91Y6RtkgNWEDmUSWiLxNcbty6gLUrbIv4Fgr926gWdW684mkSRpDOwV+yRa+Lg4UGnljYj4fn9mBJXzPa6HKCNbQXNlUOiUsr8oRMtKt87LMsgwF6spXR/rttmz3rc2NmOtuuxbm6MTs1Snat+yaTg+XrFNp60uZ30lieVj5P1jKTMeUmM6QUchGwV5ZyFxhMCkOssz1P37yEixvX0CsSCHHCFHMCK7kMlBcDW3zphAzkWZ+lk7HVwUIYhfQ/TQp1n8hH9zfbkQVRWcw/+LGfhPAi2UN5Q9mtn7qT6RKR2kUcnpROU77dPGwGikmWb459RV2g3RcOwl70iV2TDy+HROvl8Z9dMV0VQbeV3ad0m2b3c9AfwuV5e3jpoQmz1swjAPGd2MNQaU2x7nsx7dvCi9zcLotMD4tYpiCzID91Pr347y//y1+TU+pQ6hlGNz2ll9qvXr1m4aUDtFKfb4sZzeizJN0JM7rPScpKpBNN9IKrKSIODDKDX6D8dRg8Pi26oyxSuvUm9hw6jFK1hkKZAInASicacBjwMX086lHpErjp3HkBIzslgYPRz08qg5fDFbkS4x/LNl2+afnZwMf8/TQInVKhrSqMr3Aqo8LoXygv2QdTllVAzpw9LHNDUStkN2/g6uuvonvubVZZe7G79OwYcNW56/qQ/2ioD2YxLQF5jXuUT4UDy2Ixwt7mAhbLVQPxzIjeAugMxusKb+8y7br2fJmGonsBOVgRbGsgo91+9JfdOVD+etqPxHKypxmP48vM0kXKmncS7KrO4ejqIeybX0a9ELFcHMw1eKpAAm0qJ+PpKP0S5VLRJK6zhZvnT+PmxXNIOm1ObEpI9QEtdoBqOTLlFdrNVhZpWgmYTmAHLc4GaNQOyoyk+FW2oV6a1laXpN/GresXcfPyaYy2riMatijXNsMMGNb3Fmu7msqtDz+tFpp4avkgTlaXsXdURa07QDnmJJR1UjsY9iRpVTplZmLhD3loNd6gqsnKwzkpUhbRKG//cAqyUF3Fip+XhyiYorz9wyjITWR2yVtOBDa6Hv94bf1Q4RiA3ReXbl/Da6ffxo3OGlArIuFPW8YMoI/vabYX4wleqlsYy01+lhb/KYTyNXNKdPeA8nILZHXN6q8XruUvXWpPJjKSTRzCmk+uvCFNS4cUrkN+asNpCn6BJ6R+7vmE9ERuZ95qCJcg48nOtK3hyPqTdVxiZwO4U27iTPIZy4numsmIZTdm3IwdtE/HE7u77kKteAeegHX6e6ewMBPWDTSx89a1MKEOLpcJB70gkp+2OoYTncQ+XjIvhvH7xuWutlTb6tQrhdFJNTeu34RefFV4P0JXZVA+M5rRZ0vqiTO6j0l6KyiqNNXHKqRknCd+7i/TQU24duW2fVD4ZMjV6HYOJAVuAzTLiMYcFldWMdCKs5bh5a8TAQhKdToIKyKtyjIqFpWoTrkgAKALxyLWkVWZpJ3VK1SPHrKy1vZT4OAVaLr+07KhA215N3KQsUBgTqH7AJWFVpnpr+0wNpiYk9bWdVZ8gkraRz3pYO39V7F+6mVg8yr9e6x7iwnEqOiIwiSxlylVBG0/0TYNG9comxpB/q5iFQdqi3ZqTbHPyY9ALssQzn3Q3k69PKiXLH1lnmyDq1XCTbpP9hvLTi9d03/sbmEUO/wsJebA8miw1SAsGVjF9U/9zEGkjoVMuzGqgxJWqtoCpIlHA40Cy8YiW2zKSWAwokwrHGj1saviMCbeSxETWF9551UM1q9hrpigt3Ebg34f881FpDHhgF6MZBnEqjRbxeqoYqguNjBTgNpGoFFfp9/IVDuWGCAqJJxY9NFAF+naJdw++wZGNy9wktVGMWmzTATcDJv0WaZ0iPliBQ3mu5QW8Njyfjy+6yD2F1ifzhBNItYG/bX/X0fVUWzWzx2PUBacfGrrmJvyd1m5TF0Wzt6TxoB1fE1PkaU3YUvT7uuMs7paPRmPFo83RdP3vZXD7imZmV0/yZOmk9p2kh5z9hzkxjYUK6S2zAw4AeqXYrTLPZzduow3br6Hm+kG0miEftJju3sfFHseSlvpac+1Jl2WMpm5szz+ToeXxHxYb/f9dEl1DSwZCvDZUwgrWc7fMaGV3RvL6+Nip6luam45Uh3p4V8Y9vAhzpgZL5hODMPrkK9dGFFmLJu18ziC/LJ7nzyd/TSpTn63e1pW1zELVJNC/Yzy5jRPkeqq37hcE56UKx8v2EM4URaWfVX1Eiu9kKb8QlqSg5ebbabFGI4vGmNM/zCsVtoNx1t4/eO9X1acgn0ManOzjbgv3UG9PtI2pTgEntGMPlNSb5/RfUxS3JVKZIBFj2P1JbpWq2Wrh3beOZWQ3BVGikvhXK9LyU0GI4URSakFdym9Dycpsrwyo2KWgs44bCEwUCLdyzQF4LXbWSfUVJrzWNl7AB0OXLEGA6KeRqXuHw4qRNT1BPNUnEUCH+1T1vGERSrREkFTcRSRqbSZvQ00UtRWN15Lmav88rQB3wGH/GxgkwvBQspJg4OgMAi6TBXYovJaXxe1k2qYnL3wxZ/uHKWvlaUhwaQGEg1sSkE5hb29fYLucqXGtojQa20RcLexWi2h3l7D2js/xY3X/wr11jmC+03UCByrWj5nCn0CfVU9HfRYhgHKkT/STSmnetRAuQ8cqC/jULSA3cMKQSTlJfnpzPhqBdrlocPf9FhYwLLM5i2nbAMDF0yRZRPLbkCD7rbSnF07iGNa2QApu187axNKkWAcnEyM2E4a3HQ+ux9Zz3SMmSz7W4X+ySYnJ3EJTxw+iUNze1jXEutMmTEl+8Irw2mr0SAmYKbg9WLpsL/FCc51dC+8jd751xFtXkJtsIUCZRP3KeNBjZVkP4jZPilZx6NkbcGewHb0NtQWpQoniZooFJjPkBOkuN9D3NtkvmyT7lUMr7+D5MKrGF58Hbh1FpXuBirsF5VqnYM268U6LJTqqG32sbs3wPOsw/OLB7CPU4BmEqHaL7BsZauryUl9g/IwEK8JGNPSx68kk7SQstgCutnL5tqmIwAsIMz+IrZ99GpOtRDtmoCoubSiaD2E/2SmbNCBVrYZWCvcCqN8KHhOojhTohleqvUnEpN+bjqDDS+2Li/ZGbN9jWVXWhbc0vb44X4ZIk5i1Js1xlU+sDP1tf865b2aVlN0mjFevfkW/sPZH+F2aQujxRJaw47dT6q31u5t/d76nPof60mmAIwF1uWniahOAfLtYCoWZUf2ydAvTq4L7iS5i20iSApmCB+uNWHVsaUu30xQrIHuB8k09EOzG8BkO5m8pW/ZJyQHeZL0gTFW2lhPflItaOhHOUuPS53Zi6qUrwmbfjrPXRMfpaUwolQffFMfygCqpKqSeTnUF5kn7xUtK0iphbrmWaT/29yVHVkqasyMv52lg3OmSWAnVlzLZhuN887ytDrewaqN1YhhXF62oELTFxb82sXqbShZ+nYljX+hTspHaVhAhtGHn3jfWDPSzWRLsM57rNlcwNUrtznBEviv8RbtMRsBeR83ZzSjz5J0F8zoviZXQhoMpLCkrKS09EKOrhMOtHrhKSgxV35BkbnSnAxAns5HJ4XNc6BMGdPJdWTw06Diqm8oBUxeWt6NWmOOoxgnI7x2UMkyski+Z9G7qGLaFggOgNqW4CuHVN6Ko7pYKCeF9cHS89X/iW07+aq6FL+z0ppca9DTQJpjS1cAxNPSdg8NIYonN/8pJ5VIaRkUw4BtUC0VsEgQX2zfxu33XsP1N36MqHsTlWQd1ZFOSyE6J9jS9h1V28Yo1TUbaCw9/iQbbZvRh4YaKQEkx/WwP14hDXtZeVwqiq4987aiSdPKSi+x+WfMlOkvWQbTXDzP8LM0nJW+vso7pKxYyiw9ubIwLKRCaAvNsBsjXmtjnhOOo8sH8cDSPlRY7lKP4TTA6uUx9kENvpKX4VlORDXdq5QS4NoZXHnjRXQuvYP5URsLxcS+gCsZVCV/JjMKkxTlR1NnzQs169x5dYOk30dKrtC5WSmizmbRR5/KyQZ6N05j4+wbiK+8j3rnFuXas6cBqlUs0B8zP8o64syzxnZ8uL6KL+w7hsPFOSxwxjRHUFRlXxT2VOHVO1Leb7rn8qcM+VYiyoV9TpyqrfkLj/H9Ub8e+avxlZSmjExNFcv6A4M6yU9bfRSXlwb2Nckkh5NGgg6w+54Nb/EZVt0qgHvn7WR9JHO2EIpk5cl6d0BgNJsL87i9dhu1ShWVchltTlYLEftFdYQ2Z5unty7i/Y3zuDHaQIfXfbUnZa97qWxP4LLExzblqPKq3lkhSPl+J7LV+Jz/vSCV8aPQdKhJvEnd7kb5Ng3RPP4krukD5WL1VSeTyfqrXYO87iBK0pKhzIx5D0u/sfXVYzTRcOb1B/EH/JTHXZtA7XQ3vxypbMH8cLbq5FhuXk5eZUxi3qq75Oj9X3a/dtlOCmYytHuJ4yPvz+wyIy1mKQzH1GSAXjdBa7PL+zpLwxTOjGb02ZPugBndxyRlFswwgASFpRV4mVJmAayH8CGMyEH+RLmFML8oMWVTlT7Y6pplMzOz0yKwxpyw98B+NObnfJCxfLXGLbKQQTWb6as8tI05Zx0z/xl5bh9GAbznWeRgmvmRg/s02Bf4qtBfp55IqQ+J5PTxGwFpG1wIKqtRlZWl7Ml1osjyoIONi+/j9vuvEqCexaC3RS9Nbbw9xBps9UJlKL7ysU/W06/MdHW0n9Z9m9WaTSIkTFsdy+wqjoPvII/AorwZ7CQDSM6TgVEU3Laz3Oypg1aYyQNiMq2Qqu5WA1rK+hhSMsTcKELUSVHY6GE1msezRx7Fg3P7CJir9sEkpUa4y7glTvLKBKHMn6z6SmZ2HM/6RVx+5yVsnnsTlfYN1Hq3UWjdRDHuEMTHBBTZyhhlNaDcE6Ybc4LTi+nOdKuVim3bKQ21RaZjX46tpFtoXz2DjQvvoXX+XSQ3r6DUp/tIJz55e6ZMV/XV2fxRf4C9mMMjuw/h2MJeLI10Qo1ezGV43WP8pVn7W/9gOfQ+QL1QQdXO/6fMOIHhlIDykeBot5VEffchYVl79iE0fQlVq+wDBaGp1XZ1B53d3et1CSpiA/DzbP8a61lnOhXJmulbu2slVo9GIsozuwetVWhqkqUJirYVif0eC/eKdIRPHCbbfxxQ28ersrQM0GdmL9aKpU9mqUgQVdgR2GadcoqNKMabnIS9zX6+mbTt6YFufvVMnxR8Psj783bK68NA0252Jf1ADvduPsxO6QZyL2+TPBqejh/SyNvvllfwFwX/4G5+ObtzuM9/URYF8xenfJmmrz8qB8rLRHYb+wYTMB9IUcQehswwBvplJ4ewmlwrfS00xP0+1tbWtdZCt0xHz2hGnwNyzDSj+5aCwg72vFKr1WoG5gP4DDRWcGRRqkfwOVJ4UUj3g0lhpsJZVlmZ7L9M15wOG5wFupZ3ryCqVQUf7KexheOidcwir1nICUglhXo4OHFSapYD/SzlcV1lz6zbyEuVl4loWpbifBhLnwV0U2CefpKhAXFfgaaHheFYwPhkDRAEXk2i/WZhgNaVM7j69s+A62dQQZfgh0x3F3kWiSmFQdZWISWJTA76mFCRadY4iAjIGbBnGAE4baNRaAnH4puQQvnd7vXJ+I5wnufYXeHNLZDCOJkM7Ee7yqwKZ2Ry00+4jeBXXz4tEfAONvvAVoJDS/txcHGffRhKZ8pXi+qjZYLmorGWbDVICsj32uuYrzG9UQuD82/ixtsvoXvxLdS617Bc7iJKNjkd6FEeCaJRbEC9wow1wRLP1Sp0S5B2NlHobWK+nGA302uOtG3nCm68/wq6V0+j1F0jKO6gMuwRlGpTUsIWHbAcTEPHTbLo+wpNPLPnGI40VlDeiFHtsU1SjeoMSdCflEaINZnj+K4JpyZb5YR171EGNPVFW9uuMiqxPdliWsFmebulAeJaAWmDMpiP0G8U0aoMsV6KzdwsJVgv9NGtMI0F1mehin55gLXuBsvJ/Mcrsy579SEDJbKzHPLxdqdpV+rbiucTQN/SIotAOyf121h3Zrg7PRd1F9uOxjT1VdxGvWnvEOjJX6FSRKfYR6cxwHubF/HmzTO40L+OuMzwzEzbfdRXVTS9P6ISfd7J5PghZCFyVQnyVtwQezqVcZvQDPZpsvvoLn470XTY8X0s93EB2N4Wzh30/xdhpevmJ0c/T13zlI9nMs/aTEa4Dm4KK9Y456fPaHSRfBSGAex2kozYU6VTM1Or8rdvrfk1tUSW3Ixm9JlTfpSe0X1IUk5h0A7gPNgrWoUk+8s8dyc/FzcovqDkPxoppIdW/DyH/9KLmY3pTk5OYdejcmwuLGrJmQCOrnTyrOXrIGMbZzlZ+WQVJrJnoQIidMrKbt5mylV5iwMFu5uh3qIQ3rbOjHkiV5ftxG5hCaTE9i5A9pOiV4lU7zTtE9ANMK99F+vXCURfRnz2TVQ611GL11Ee6chQxrUmUllYbiElsi8y+yCjx74mA4J4nSG/WKlhPqoRtHIgkugYXtt8tLhn1yyD0jLUlbHKZW4Z2zWBsx6xmzBzfk5uuiwVTuaEFSNiGcXa2qN9zKqCRKqtLdqP26g37CuoWqFvlOsEtEWWex6HVg6jiQYigtsoK0PK8EOC+GKpymvKcJCwTikKyZZtP0J8G6Obp3Djjb/FrXd/hMLmWTSGa1gsdchdVJMNFNq3gc4aRuRk8yYGWzcRxVvYxYxW6wM0B+toX34b5175K5z6D/8W8ZV3ELEtFopdNIsC8T1OJglItReJbayV+EpnYHvhn109aryaVFBe7xP4s9wlAnBO0uJKAb3yCH22c6w+kcWtsW46yaZK4F5jvaKSv0/AZsSoEiGeL6O1UMDWPLtHc4jbzQHWFwvYWC5ha6WM9SVWZ7WC/p4aOstlbDDMZj1Fl+HTxTI6FH4SsT9G7HFlrSCqB6ot+I+ZqM+E1lTjqE9qgiK7YJj6i225UsOJMzCvyaV1pGwl3vz0n41r9wCv9SSpWZ+zPdmaTAyRojVoY6vUw5XhOr5/6ic41bmC2+hgWGNklk9xrKdpC1WW62dJ6sd3o7xu+CAKofKhZR+7S2bBnpmBPix/rfaH+22avHx5zpPuxYyDXaZYBsNbLLP/YjSd4y9C3p+2889Dd5ONSEn5MaCTfEQKb9vYyDoQQGBex02GRYsQTppXCxS6o6Jyle4FrK9Rx9hiQzHbYvMxBDijGX1C5D13RvcthdX2YIqliAQ0BeKnV+ODPR82TfXhIVdeorAi/7FI2ZDDQKGB36GD7MxbkwuCmkqtTiyph/101Qq3wmmFW0BZYIgRfFVaJsuWlVvL9mM1mrkbZ26marOwXmeFDsSS0M3iyy8Xblpeyidce5iJnOU3JGKyj1gJPLPY/vItQahFIdCpcbJSonzXruK6PnD0zqtA6ybmBRhjfWjIlmlZZtZVRbFiql2UgPISoBXgslcCUeLAUqPbLgKoeb1EywFIIFl7sBnayqH49mM4s8vM7OF6IqmQD9tDZWdK43BZ/iGdbWDAfAlSmV+k/AlU1U56kU7vOvhpLQxTFnClH0Fv0knQ3+hhvjSHJ44+jgcWDxKgM42EqTEN5S2Ap7LqSi94NqraiJIQCHcxR6Dd6N9G78rbuPTW3+LUy3+O9pU3MLh9CtXeVSwVN7Fa6ZJ7WCa4XypsYR9B70qZIL97DRvnX8epn/45+c+wdeE1lNJbqKTrqA1bLH+bZSfgLMYG4vWCc5X1qXZSzMVDnGys4unlw9iTVlBr0W3IcqmuLOOAMy6DyASz6lWSoDHrr+3u9kIpq9VlB9koDXCbk4rbVQL2+QJuzNNtD6d6x3ah9vQh7P76YzjyW1/E4//xt/DMP/wenvpPfh1P/r3v4uG/83Xs/+aTqD15APEDc1hbKeD6XILbcylu1WKsETxvFftIdBQQbxqdtKMyaLtL/uurgbx/qhX957eH7lFaGNi20ahOZNVp0uqBPUHdq3oPp1Qrs35syF0VbNYS/PD8q3i19R6uYRNxlVNdTjS0VUf3jVLTF32Vsqf22dL4fv4IFPRkXl+KgjyDq/nTbRwul3zIbzrPn6ccop3CenYhfd23TneU166dJ7afj40+enF/LlL5psu8M90lXFZIecnfF2EmYaXnBeZ1ao0AvY0V8jDgr/vF5aeVeL14XK1oi2QG5KVzc8B/RjP6rGnWE+9zCsBzJ/Ctk1KkwOylOwHjHOWVn/zzFAaIfJifl0JMpeV2H8BtENcAI7CmF/t04g7DUH/SSfnSQmCk/bs6tcNWuulk20cUZ5yeIjA1hbHiytV9gunASjk7TdfH0gqeNJWW3PL1N7nyWuZ2FkglyI7INKXUBVaLA20JUTkVN0GDoK3Yvokbb/4E11/5EXDzEha0fWNEJgrWcZojO4nC28DzZrmsYBpc1K4ug4h+JYL6ejHCMoF8k6atZmsSwfAG5jUABVnJLllbGi57maq0fl55+jGNycp8FkduIbzqJjb5O1s4lkkvsxprcBN05MCnj07pJdiU3NIXWGVPh2itt9G+3caQQPjI7gfw8IGHsFRqoppShlq1t3JrLCU45uRSYFqny+iDTXqqURn0UBu0MF/soBRfQ+vqGzjzg/8Ob/z17+Mdmlde/wusvf8DbJz6IVpnX0Tv4s9w4Wd/gnd/8G/w+vd/H6df+mPcfv/HiK+/g8LWOZS6VzFX0oe3OiwvmTMKAU7tT9dRk9XeCAe0Ej9/GM8uHcL+hCB+s4+mXjDmhGOUEsDHbF+GjdIRJwX6ii046dA2cbYHO3Bn2CfAjrFOjxv1BOurZQwf3YP6Vx7Cru88ha/9L/8evvWf/SN86z//J/jKf/E/wdP/2T/EsX/2d3Dgf/xr2Pt3v4H9//BbWP17NP/+r+LEP/1dvPC//Z/iV/7FP8Wv/K//Lp74R9/B3NceQvGJvWjti7DO9LUaHhdiTi4Slo8cJ+yX7Fvsy9ZuLBdrZ31B7TLuG+Yuq4Adf2pcNb1uTNbHFufVz6yveY8QlOl3OnaiUp+T1U6FvAC8cvM9/OD8K9hAjHaFZWkAvaGeU7C/816x7yowbeVned7HJB0hDnoj6A5RXt9M655pyscThXQ/jEK4fPidyhLsQe50sOvPK02X/27kdd5JToqvvu1hNP4FMC9S2tLjDGXRXX4yyRmYF9kL+BloTxJOwG+v29Gyuh4/9ZzRjD5j8p4+o/uWgoLKK6qguKSownXgQCGMKMSTcgvmR6e7h53k5naWgP8FGBhHippKUmxlo4+vqstXq9MjRNomQA+x4QoF0rWyVDgLS1jCa4MkVm4FkkFlm1nlZlGmWGR5ZxdZ8sQuE3l52ShbpudbbcgWSmGZrl4o1tMFKXudoqNV+cGQ4DZFddRHoXUD/WuncPudnwGXTmOhOEAdKfrdjk0EhJIE4idAPjc40G6TG5ZBhg0nBPK1QhkLUc32lwtE+wk+GlociDM442RyNsnIdFaoiV0/xcmHoX0KxLuA8sz/JmvmwT6mujtrNT0wS8vy24pWKUKtUsOuuUUsVueQEgzPFWo4sf8IVmqLqOkYUW0DsRJz4pkS/BP26QQX5aN07Ix5ZhlpDzy6qJU6qBY3CcLXgbVT2DzzEi69+X2ce/lPcO5H/xYXXvwDXHzlT3Hj7b/G1qkXkV57C4XWBUTJTU4IbhOec0Ig1D3qIOXEaqCV7ArlqDbhQF3upJiPR3iotoKvH34Uj8zvQWWN+dJtTi8wayWeQFkvIuvTVJWhXjjl5JP10Jdb40KKFgH8Vp0TmKWSbY+JD8+h+uQBPPC9F/DsP/5NPPHP/ofY9c0n0fjiQ8Ajq8D+Kga72NsW2cd2Uxp7GWeJjUkTB4mG9zHfvZTzsQXUv3oSh373q3jmH3wXR3/zC1h8/ghGRxbQ311Gf5Ggg8EHlSESTiR0XOF4Qsyf5KnnBgPrIy51b1SKw21msXtOwN36NPsf6xgmjNYXGUDfOxhyQrrJNmnPj/Dm5jn82Ts/whWsI5lj764xqYhAfsBy6H5lm2obnb7myoJkmf1y0ViGIr9NjOw2kjllD/rW+3rmkdH0F2JF02FEQVeNM2QGHs7vHzcnLMpf340/32SSDDXekU0ZZqztbnpnSXbzI4VwY11v4WSGaNREvNfTNEWv18fGxib6/cT2y4cvwc5oRp816Q6f0X1MAbCLpHD0uFBKR6QV+TzllZUoKOoQXmnJTdcK89EVeVCHd4ZXOrbykaUlU246GUDhtaqR2uf6aVc1OMhrS4JAPAOZu6Ws4CpTloYnpzLqmh05Yz0m9bRcJlZXsgB4OIHGiVDGrt3u8Nx/ti+V8X0i5JMdRzUyc8x/qkZMpS5QpApY/gTlpV4bS/rc/6nXcPZv/wTphbcJYgkQ+20kvQ7K1Rr62UBg56azIF5HciYbkY4xVCEHCdskHdhKcJVAezFq+pYUeuujUXrsqy042supfZ+SlEC0JgPOgl4O2jWw05emrkNlGEYAXvXgtQ/+Hk7XEmMI636WJQFrAbFWzmnq2wBKg9DdAN+QctFebZ2yQyFh0OkibXdQ6jNkK8ajhx/C848+Y6fb1Aj2iyMOmHEbzYa2hLFFKJBEAy8nBoTIdoa++oc+mJUkG5wMXQP619GM2mhELU6SNlDtX0Ghd4mTg5uIOhdQT66iOqR9eAtRehvlIcMUepRZzKR60JnuoyrLz4J20xiDmBOI/gi70gqOsAV/9YEnsC8hkL65xfQj1EtlJHEPxZJW3DXRoBzYNhHrq3cF9DKyPk/biYZYI4jv7G9geGIFc184hi//k9/Bt/43/xhH/t63Uf3KcQJzttvuCKMmgW2NwGCR17uqSOYZvzpAm27dBtOoEURUtbrdQzfqsrx9YI5yIGjHY/uw8ttfxjP//D/GN//nfxe7v3YSt5eGWJ9LsVmhnKrsW5wBDQdaoed9Thnq67hDtpNkGt5lkKlmUr8Rq931ZMlO2GH76Hx88ZD3qvqi+mtKeaWcrCbsiFv1BKfja/g3r/4l3h1csv37MScSjI4BJxJRVd8cKCBhGwvMm+A+BxT0QdCJH5VcB7meCWloAUC3gF1n/kpVHMKYkspI7vn4KkNeX4aFFtnlJt0e/EIcmYoTTigTKZ5fZ2mO9ckkb1EIL7JwO/CHUSjLvea8nPJkejP7aSxROJHKHk5js3rwT4cBBH8tnCi1MA6JUt4fcRyP5R7i2qo8WeBdp9a0222WRe3B+29GM/ockPfqGd23NK3cdB0UkCmwHIWwMgNP005udyeFzfN2yruYPSuOK18S9aVWkrWqKRRh+8Bp9VV5gVv5q5N6eJmKK/cAwm2oNLCtxLN4Ft7jh3Ez5OnhFU6GHpFmhSJ5Cs4KINMHz2wgUZ4hwUxO9sl+BhRQkVO3tYkaIe1KiWDp2kVcffXHwOUzQPsWiv0Nli1mmkrLP3blJSHlM81KRdF4HflP+WtVVV9prRIq10ZlVMh28J8GsAx451nbJSzNaRZgN1MyZP1YDoF8A/iWjsLRVAFon7jzKqs3S8R/ZAIGTQOFt4XshwSJcadnW05qnEiWCHg5zcGoTACpL30OCUiTLuJhgnqziYceehj79+6Hf6hJ4DpBn2B+QNMbkIAwGdlRkvZhrVqVTgSWxIVzjRKqJcbpryNpXcewexP1QhsLlT6ahS1UCNwrg3W2B4E+w9XLKcEoJxGjhMCWIJdciEro67QV/hZqTSwUqpjvFXGkvIQv7H0Ie5IIi3ERDdYtYqNoT7jtiS8IDPskq1qv0T60c25GtQibxQTXSn0MHlxC8ZF9ePh3v4Hn/sn/ALu+8zzBewMpwXhM4KsV6zYnFTFBf1oFeoUEm3EL650NbPW20Eu7BL4xYjH9bJ95nRNffQcrIrhnHlihIGoxcKABPH0YJ//Br+GZv/8d9A/W0eMkYT3qYXPYQZGTFfV37enXfl+/Uxy8GwDNyKxk25bFfhKxn+rjbCknXwLw/t5NgTLrgR0RrWELg3lgrdLBH7321/jZ1juciES4Ga9joJNqdI9lyWsLXfY2gWViL6e71y8NWVVzldpJn2YitnDTOnonUhr5dHbS7aJwj3oBpjlQ3i7y653K+XmnUGJTE8a6i3Om/lsH54XklWP508J608jqLpkKxNv3G3ifBzlXq+zoJPlpj7zAf6nkev9Oec5oRp8+hTt/RvcxSdmEFQuZeSUf7GEwCBzC5/0C5e0fTgybAb48638gs7McDh2yspmC5ZA+0It57IZUnFojVIcUkBc4l3IOcWzPN9l+Kj/DlRXA0nP2YrvpdcpKY+7bKSjpaRkE5j8D7VlpLawpeZXZ4rqJdEAIrKqkDEuwWBlhvkjQc/UCrr/8Ywzffwto3SaY1MeeCHAJ8LWn3j6IRSDut6CVkiya2JmLiVZBtQIs1zLDVwk2q6jwJ5Dlq0V5sK1ImdQyc8JK234G5iVNxZ3EdztrNAXiA4tc+m5j5taU2oJRIeier9axWG+gYk+GCLIJ5roEq716ig65RQC7WY1xq9BB3Chg75FDeOypp3Dy5MM48dAxHDv6APbs2Y2l5V2cHGkA1UuROuGEgJ5gukf5p+wfknfSJ9BN+mjUK1hemkNE2SbxFsvSZd/ghKnQZz37LG3Ma3+6I2FKLmo1nTevLR56ilIdllDeTDC3McCJygqeXzmCx+b3YVdKv3iISHVnG8SctuioSYlAe7711dZO2keH7nGtyLqNcKtBST+8Dwe/+wV8/Z/+fRz8ra8CR3cTcA+QVNnP5yJbqe72tb2K8ta9aDXVV42rWGrMYaUxn22fKnHCxmmWslR/Y+nta67sOqMKZT/sY0Q5jrRNaIWOx3dh+Teex3P/+HsoPbaKdH8Nt4ptdPUEQomwzHoRVu8gOKmX0dX6dNZDrD1pZ/C420elXLXtUQOBcr24wmbRPvxOoQssl3EhvoY/f+eHeLX/Pm6jh1YUY8gwCdtfTyis7EqZ95Se4vAu4pXuac//fqKgL1wHsB+SA439KLvgLwruouAmCmHybh9E+XTuSrpvs3tX7PdsiKf73v5nLhP3aZ6+7+/Gn33zqQAZs3JBRq6j2Mvo7Do7mFPtwk6oang8+fHeMhCve8XT02KOqFKtYGtrC+12Vz7GM5rR54HU22d0n5MUkxROXumE6/wgEdwCC8yLpsMEM9g/nBQuzyQlSdbAIcr72p53mtqvmPZjgr7IBxiyQIZUpJ1cExIRZXGs3LR5ePcfl5l2w2rm5mEtfGaGcHcjDyPTWWnnZSP7Nlnp32Bg55XHvS2M4haW68x94youv/pj3Hrtpyh0NjFHyFczbDywD/SkBDK2DSoDcMzVf+MBOEe8ZK5WHgEEAe8agZWB+KHOW9dqukaicCtb7c0M9vx1npWfquNVkpvSUEmmBus8WRlFbqZJYkA4KhFs095ttxELwFc4cM6X7JjEzfkBtnYB7T0Eyw8tY+XZI1h99igOv/AInv7GF/FP/vl/iv/8f/df4F/8i/8D/uW//JfO/9V/hf/yv/zf45/+z/4Zvvdrv46jx47bCv7QGtg/pKQz9Ju1OrqdDlqtLQPq1SoB51BfY+2hXquw7V0C9lEYPTYQqOREpVyM2G6UIfFsIy1invOshfYIB4cNPLP8AB5fPIAVomXOO1CMtYrPViCy1QeiRiVOBsTMT/u+BeTTahGdWgFrtSGWnjiGp37v2zj+3a8ATx4F9syhXxn8/9n7D3BJrvM8EH47VMeb752cgcEgEiAYwCCSokTKVFwrroMkrte7Xlu2gr3rfR5bj2V51yuH5/8tS783SLZsKwcqU8wUiUAARB7kNJgc7tycOlZVd//v+506t2sadwZDAlxywP76freqTo7feb9T55xCk/YoB6a/6Q1EgXmwL8bSIM80BCHTH1JRa2eR32DClpoo1rsoNnuodFjvrO98zNxQsYhDtiXlib+I7WuDCkur2EWDShK2FzD6bbfhzh/8IHbcdQOwq4KVLBUnKhE9Kpphh+CfihBT75j5clfVqOtTIrUE/dd57xnLL9BSPFRnOmW24RFgo9LG3S99GQ9efBxxge1xqkSATwBf0Fn5OjFH/Z0hsczVeqX0KfQM7WTiWtG1SQKGIldaKUplaiuZMyhHtqJB+8vJrkFz/yzv7t7bq68rXt6mg1bdJD9bmpJw3/Tyv28YSmXTyi0lo+yRrLqSzHV1xnZHJ1Y+5tceTCmTkmkgnn3bL8WMtSyNzkrlsvW5xcVFuzrPQxrS158GRukhXYsk4SWBI07PyKfvnVB/NXl7f/1KyWCSwpbw3BSgjvSkcB1c5TOj8EyJagN9s1a32U63uMOZG2ii0KWDTVGpq/Pn0mnPZAc9BeCT4SUpB4vHu0vMXptcOeqavvf+Patcbd0k75XmbCckGAtRIsSJls5h9oUnsKJjJld1VnwLQYfQnfnRqkzNSNrSDILNPBNpedJgatniVRdPeiAS0vBiaaEbzaGX8jo/vgB9OVQ+HOCmPa/J9JLVierGApGdv7c66rPWR/eUKKE0pSMp0T6I925JSf2qqVh7IRfzeWQ1OGpDZZ7lUcojDHpYCyIslUMsTXJovGkSkx84gv3f83bc8iPvJ38rDn3X2zHzvhuw8/br8JYPvAsf/MiH8ZHv+W58z/d+H77/B34If+PHfgx/62//9/hf//H/gn/5v/8L/PIv/zv8/P/2z/G9/833Ydeu3dDe1E4jMkCrpUGFQlkvRxBGLKuc1mPn0Y4EvgOWntYLK39Sg6h0CDzrXPdOxgB8ea2F7c0s7hjbhXfvuA5HSlOYinME+Bm6Y4bZTqUQuGGe9cEBXvPZUir0nC8X0KkEaFZzGLlxH27/vm/Dnu/4FuSu24koG6HO8uiNlJEfrdrG6LaWHjUjxk/gG1OJjYtsQ2UqDEz3Bst4nSXeLKBApBzEVeTaRSqE7CNRgGKvhEqmgpF8FSOFEXTbKnugOjqKdi9GXM4SYOvNQR3Fdx7GDR+6E7vefQThtgDrpRCNICQYb6FAxSND91m2L0oJy58D87xaE3J1XSZ4aUcE72zjnTyVFgH5nDuJplZq45Hzz+DLa08x2VSeqh3UOg2wyKnghShSUdKxpNmetFjrKWS1McYnuZC0oWuN1PY92yyv/UhJN/Fr5dM50/3V5tT6VnJNQjby8seTv/fu03ZXQ34JymbiBthstzD3/JXF9rWjdHmlZZS79uvJcX+2fTMDLAf1bbGBfcpnc8e+YD2e/jUbr3D0Vmpufv4rLushDelrSZKsQ7qGSQIlLcj07Df5eDN/7ylttpW9p8uZ90nCzLMn3m+CRYEDhSGg4MITYNW9bLWwenVp2Y6007ICa4wG3p0fkfJjbhOywYdWtr5WV5qZm7Qjkhe0/no5enUe+88aRG29ZOLmVWXFe2187JAnSgR+BEjzrzyDi88+BizPokRwHxDgKp92nKSWrRDIKUlap23MOFwO9Z9XPxAZu5/SYGaMTx8vKRO0BvzpuEsD4EYqgwR8M4LNkleQyb0olXoSzS3oJP7Ef59dWoySdDm3jhSWlh+FBHmhjtAMsohKGdTLLJftVDZu3I4dH7gFN/zV9+LQD74PO/+b92Dk228F3jIJ7C0CowxgqoAu8aveVDBCA+PtMLYNxNpMNjkxhsPXHcS3fMu78aN/86/jX/yLf45f+vf/Hn//7/x9vPWWO2x2Wl71JVhTSNiSsgTyHQJHYnpeVR5afuT2E2hTap7KoD6qVWZc1WaM3SjixvIUbp/cjVvHd2JnhuVL80wrcoBToTJoKZcqE+W71SFwzfaotMC+uFqrZjB28wHc/r3fhpH33glsG0WP4L5DxaaXzyGMYwL4tn3htUIQXkAZaDDQVSbilUWs3/88zn3yIbzyR3fj2O9+Dsd/+zM49TufxSu//gmc+P3PY+5zjyF84hRwchW42ATmWsBig0pizpa9aMO4ci/goT0I2uSKAtvXWw7gwHtuweStexBO5Ai4aZejEsl0d6MW/ai/mYrJvKmlJCBHzABDAnJlXktq2myvWqcfTJZQYzhPnX4OXz55lHpHRMWtgQ19+CnfQbvdZEn7Pi0QrwkF1yatrzJoe/Nmff3aJPVFA/G8eplgpZa6V17TS288WRmQr0RbhZ8mH8ZgOOlnkwXu7lVhXOJuC/Yg/0os8tevF22Wt65JFn1WfdmJB8tS+ffLS1VMMtWxqPo6cRhFdnXjqDYOU24EAdt1G81m02bk6XEzrCEN6etNvqcP6RolCSIvULygigka/AxE2s5fL8dpGny+IqWd8n4rYe9A9ya8VASauiKQX0FP5/LKWK/weXGnzji+ROCSRfqvgUbhOHMzThQEF4efddkqH5vheI+Xoc1yobP0gOzN427HlpEUCGCzYQNrZ05g8ZXngYWzREAbyBHgKk0GJO1rpXkhLZpJsdFAQUCmshAZ4nbpsVKwW96ph7rCM9ISlrI2fWaFxGjI8HzSdHG5T8JROu2Z9zRKnF1CtoHXyjAN4C1SY7OjmOi7SRKicHlbC5voaK12OY+1TBsLaKK7cwR73n873vrffgeu/+EPYvK73g7cth3YRcReibWaHCHBZCurDZsdbHRbBoqjjljp1Ak1+uJwB117mxGiE7doHmHHju34jg99GD/9934SP/e//ix+/K//TezbtQfNWsMyWKkQQBM8Ntsx8lR4dDqLZoNZA3Z6ToYDdJ4DdZntY4L1crAwindM78ed2/ZhD0oYbXZQjZkCKl86XlKajurQ/HJgFzhlIaClt0m5Hloj+jJrHtVb9uGm734/xt//NmC6gkgbagt5NOstto0eqtRWRnpF5EO2gTUqd6cXET95Auf/8G489+ufwuO/9nE88+ufJmi/B6f/8Es4+7Ev4fQf3Ie5jz+Cs390P176rc/jCbp59tc/iflPPAy8MA/U2QaohLCI0Fyv2/6EqkB9q4XqCBUFrcUfI9A/shsH33Mbxg7vBCakOPXQjuoskZgsEK+WoYbkgEvSYuzXJpDPMx9scIipcXelqFFhfeXiKTxy6ihORRfRmQywFK0jzsUolaRUtFDWyUl23rbai5bUMFRr32xNKk/FwzJ0cX3j0uVkhJcBkrGvRXLnKR3ea4Xt2ZN3P3gVyZ1/drKK91aN3o2uffciuU+H4Slt5t1cjr/e5NOQTs/gdavy9O4Dtm2d8JPLU7axYWrGXQBep4Xp6t2pTCkCKJMirKysOAXXhPuQhvT1pyGQv+apL6xM0pC1FrjLQdQNMhpAnfASpQWa58vRlewuIQOaKU7oUt+JcKWpe61OIdmLUd9YZXrdpjitndesqpZDZLNa36ytnZKXHPQJIjJ0INnsBbQTsrpz5i5GF6senSvSZkL8YOfdgzCGyo6tEaaZsUujvVblg9ZCa/pQZ77bkhraavZX68t1isko07SzlENn4QLOPP0ourMngbhGwFhDnsBWRyXaGZEMU+cO29F99KePHdmSDebbioxxab21wzoycIk2EE3DHDnPBOkDUAXGr5JROHJm1UR7vyHYAkvYnz5ibKmnvcAt7zTXrMVBDJl3BnUTc6aFrKvZK7+sC7nXJl198Mk0DN2zbHrlHAFtBtGOEqbvug63/eD7sO+770L+rXvdGeiTHADzbbTIUUmz2ASMRcZBEB8RLKtci5WyzVzHzExARaWQZ/0znUXea1CN2Zb18bCoExGkN7Fj9y5853d+BP/sn/0z/MRP/ATe+973Wt0uryxbuy/qWBtqAwH7QYnAvBz1UGp3UGxGGGnF2B5msZ+JePvMPrxtZj9uKE5gktUVNENk2mqPXSpoedjGN5WF2oLaKONQ29FZ6FGegL5CJWH3JA69922YeM9bgamKO2GmyLywH1bLVZRZdsS4BN4M6WINrUdfxkt/eg8e+vWP4+U/vw+zdz+F6JnzqJ5vYnw+xshciPIswTivudPrKF1ooni2gfDZizjz+aN4+mNfwIu/81lc/MMvoPviBQRRgInqOOoXV5n2LqYmJ7HRbDD+FtsulZHpIoq3HcD0zXtR2DWGqJzBelhHrqQ3FwIokgNMH2tb7J5pwD46Ui0x/xEaVEw7OgaTitiLa6fw2MXncBZLVNzqWO02UBpn/ckly67MuovZzm0igYWlvmStjWG6BTZazMN4ZGdxXrtkMlRyl2SlZ+1DfdFdk4LdgmTXdy+nrt87Uri+HqwuNsmVl+vnItml2MIhu8B1Q+JVj3KSJobrXXw15MJT2INs1ldN9PFVscjd83+SFitz3W3mvU+uHPssN3kqnLl8QNbGFZmq3Dl2CtCz/WojupZChnGbCq1kXg+1Wg0NKehqzSZLndzs8yD5OIc0pK8NeWkwpGuUJJx0BKLN9JpoySJuRwbmK8WyMyfwkhiJOu58eBNoFFR2igfJz9z7mW8XJsFHsnH28qRQBfkuZQFjDd4axDVYE0eZjQYf2wBHAE+IhGw3xPryHKLmBsaKBO8EXdlcGVG3iFwwynQpNzplI0KGgKQnZth+xknh8cnislFFgtjnT8RBRWBX59ILsprAZ5rdwMm0MQ09OtCn45VCp2A4e9vISKAW5/lczBNIxmZu69IJCrW0pbtex3i9Bpw9joWnHkHv7DGgsYSgU0NFh7x3CegNzIsjpqNrG0NVbN2ONmxqnbvSqLJiTqisdHS1cpU5y4uFp3XGBZZFIc5ghH7GCmWGxXRbWbJ+GYZyaEoQn23m3FqCFA4Bft3xuefM1FIE3sVAgW7cWeH66I+gldUdnXXZHnR2e8z8dvTV2nyJZoHN42Z0LKS+Gsr8NAnI65NZjL3rIA7+wDtQ/fANwM0jwHjbjlqM21RqChkUSlqvLkDOwFnuOte8xLwVOzkCQG3ZZM4pkRqNGuJmGwEViGYjJHDngMo8N9k+Qik/+pJoVLOPOO3ctxt//cd/FH/vH/wEPvhtH8TY5BjTGoI4GlWGN8G2PVJvIltfxlgU4kh5EndN7seHtx3GR3bchLcUt2FiNUJxvoaJKINR9iWdhsSqZjvrsB1qNpqKCsOKqXwFfI7abSoeRXQ5sGvt+w3vfgd2vfttABWajpQ25jOgIqEP0HQIbK15LdVRP/oSZj95P178g8/jwse/DDx+BqME7zPrWWxvFTHRyKJcZ7rDAFX2gWIcoNyhUtNk3W/0mI8spmp5VGbbqD1+Gqc/9Qie+PVPovvQceB8GyP5ceRZlxt1tjeC9CYrtIEmA2Sj2FbEtnfehKkb96FVZT5mJmjHejWlzO0h6Gk9e8C+RyCu2UnbFxDSVVxnH4gQVto41jqN+2YfwyOtF3E2s05gn0WDbVuQMMO2kld95lk26lFUfvVhLKphrO4O08bypFySZYd122Ebkoy4FsjLDMkWXSUrda/N5u7LnxI+zBpBvZR1yVSJV1P+lUd1TPVzd7EykAKgPtzRZkqWtZ2SlVzlJWb/EJDUQ5b9zJ9bbv7Z5xV/V3KFMsrvpbGvIksuyJ/6sjnWW06XDvVvRqyEst8zLrJSn2bJzKthy7Ox4hpkZ2eyKMXe3LPbWLs16+cmIuiWSdbVmfZ/kn9JTC5/ciMzlq1YG+I1FsqN3vBambF8VDauxNzkhOSYP61Gs/NR3KHcYa9X1CxbbbvpchyyrzXX61hb1sfoKA8pFxvsb/lckYp/iXXJELV/iuWt2Xv3ZpjpUYWq7FPkzIY0pNdP6llDuobJ5LSE1uaPAkLCjMJJAsWDdFnYoJKwDUr0Jzsv7EX+Xv7Er01y/2r2dxxR+vfJnS0t4fAuMC8QP3vmJAIK0QLTpQ8a2abFWIKOYJOCUGt4QUCg+XNJdMujscLizWYMLIdEYOq/7Nyjc6dbR333zm2fnVmfdG62jhxTuBr0lJuSZo4bBPEU+OXmOi48+QiWnj8KLF8EWhvId7RGuM3BU69mCegJ7qQ2uLh06Q94fiBSrG5G3hnoIrKBjF7dlzVBoKSrUzpcmkka6DaTrXuZit1A6Aa8hJPhWst9jHVvLmTu/FrboKmC0Zd38wR2WocdsVI0wGULAXolgorxEpqjWYzfug+3fu97cfMPfxsq33IE2M52VyKYnKSiMkpAy8FP/sJWRIBOZbLRQTHKEmhXELTyKEQFO6kF9ZjANYvp4gjGM0VkayHBaQVjQcWUGS0nCgi0pZDqCMYM0brKrBAE+Ja73o2f+p/+Ln74u74Xu0bGkVurE/hGmGJ8B1HCWwu78K6pg7hzag9uKk/hQLeMHS0qSGstFFsdAucMyuSc+oQGdIEhloFm5UIpwCwTLaVqhwTmGugZf7daxPZbb8DhD38A2DEFjFLBGq2Ye62n1ce7ylS8UGPeX7mA0/c9jpc/8wBWn3gZIyshthOsl+sdlJpUuqlElGN3Mo024uakWLHp5KjAaR18EDOt7QwqLKcysXmp1kV5tYPFR4/hgd/6BNYfeI7tj32EigDa+jAY46UCErHR6KQaFjUwU8bUTXsxcnA7mgUqJtT/9WZB9e5OPyKYiah8sK7U/gL677D9NrT2fTyD5aCOx+dewNGlY1jINVArM59skNqqIXIgiqXGNqqW6UCQa9Nq/05Rdi1TCr6bkb/2KC0vjfQ4mJHEjfXjtB3vlf9XkyzSDi9H8u36qEhA0S8jTEdEsct/dKM/XjeZPwHezTcGr4M0fki6uFBf/bua028uSfoAqwjTbl/9E+k/75UXyS4z65ONf2S1aV1NcWKkYtnpRCb1cRuxWP7uxKs2ATmVT42TuQwCTTJR3PV6OmLYbYRdXlzGqROn0WrKbRfz8wtYWFi0t64C8DGVsNHREZsMs6RZRt3Vt5/XW/5DGpKnRAQP6VqlVw0qJJlJSEiI+I2vek6DeO9O7AF7Oixv99qksLbiQVJYfdbsiN4INNdWcfrlFxFQQGYpRHWai4C+zgm3gY1B6ZLATwc7KQwzvT449mDeZctdtXHPx2XPuoqZJ+9Ow4wms+x4bZKAh5shZFkR9OZ1trg2E/bIBJEGO3pMH0F60G0SkC5j7sTzOP/Ck3ZCjdB2TssZ4jZ6sdvImiaVe5IKi91dHQn/XIkuqQslQ/lIHvsDQjKgmY2797NggzNjxiw4eyNBZjbtFBbzowGRLHBvb1UYl8qdaFwmRHgZ1PIxalM5NA9VMf2tN2Lq2+8AjmwDxlg65QyIz1GLQjRYtsTSHDgDKkBlVAtVlHplYI0O5mm5SF5mmCs9lDcIVteZ9qWQ5RkhELgn0C40YmRWG8i3YlT05VqBVAL6Ntut3gpUCyXsmN6Ob3/X+/CPfux/wEc//H14987r8faJvfjgjhvxwZ1H8O17bsL7tl2H20d24GAwarPvuWaETjty7Z/5VB1sfsadA7zAjgB9lyDAHxUaat18KUBYymH8+r04/K13AQe2U+OjrQA+AbzAqr5oCyou0j3rT76M5//iHpz5wqMIj80aeM/GPayurVvcNotK5h1L1w30ntWMre6ZJLHVLNOmNHWbIcuLSs3JRbzwyQdQe+BZEHOjGrG2QoamN1xMt97ygEWmr8ZWb9mP6Vv2oTtG2VBk+KpzZlz9S29ApChmCUbUx7pszzW00B7N4EKuhkcXjuHh8y9gtreBiIpcRL/qM0NKE+tqizJxfdFZ+Hv/7Po+/9lNmrcm78+Rc2ttJKFL7d2z2Ml/1bSTCU74OBn0lbK9FWUQLvYkrBRvZbaVufx/9ZT2PRiS8pxl/9JYQvmm5XkE12I/3mn5jL7P4fZjsc9qBzYTFVFuae+T+mOr3TDW9yoE4lutBl555Rj+/M//DP/p1/4jfuEX/g/86q/+Cn73d38Hn/rUJ/Hcc8/axI/iqNXqVi+6t76c1MGQhvRG07BVvcloUHB4AT8o3L07sYScJ+9P5m80+bR4Eijsbqxh6fxZoN0kkI95qSEI1Cw1RyJJ79ItQCOApFk9LSvxx+VRBpsTXeXH3+vqvCqM/rNx4k5XF6bcidygpgFVM8CaDdUM8lh13GZaNJui5UCZdg3FcB3zx57GiaceJhg9jxwRUEWvXgnidWY8MR1HCpahBZhErGuKlQMBZTnZTMIm0TYx3KxD/gQn7W2Lni7xpDBJCRjQIDZ47wG8DebJvSSAltG4A3AS98q/oJ3511JzLabRun7a5TMI8wR4FSpTB8Zx8199D2Y+fDtB/BjBYogmlZxspYhStcp0BijnKxjNVVGOCdyXGchJgvRnVtF7fBbRw6dx5s+/jGMfuxsv/PG9OPnZx/DSX3wJj/zOX+DlT96D7otngAv0FBJkUtMohawvgu+4oUGVKSKYj5lEKSBxWwpUBzfddjv+zo9+FH/j+34Abz14BPtHpjDVyWO0FqOwXEduqYbcOpWwehOdVottiTnm4GpLqRiq9QWWt17J66x6Fb0GXz2r3LVnQmvjO6MlXPeut2L8HbegV6AfVroUIvWbSqmMopYtdfNoHn0ZL3/hIcx9+VmMLDSxPS5ghGWhmWst2/HLKNS2NAso1r0f9K1Gknq2mVSa6OQiU7SoJ4x1CsxbBitHT+KZj9+H6OgrdBMwf2yLVEYD5iHsRIj0RqvEgHZUMXlkF0o7RxAz3RkqZZphFNhx9e7alkBMLdZMfBbLxRYeufg87jn5BM4LxFcLbANMUE7qnWsjW9Fgf//mISe7vCxNy97Be1dC3uzyZeloq/KUH9e3r0Q+HY7V2Z0/Z/lVsi4Mb3OGPzH2z2lOe0s/f6V0aT7EiRxLFY0zY+jMo+5VD+rXUQrEm196y7LPdijT407IINQPOAaFLfsuxdraCtbXV7GyssTndRT0nQQKjDPnTuMLd38Bn/70p3Dffffis5/9LD7zmc/g4x//OH7v938P9957L/2tcxwLLD7XDdLpZb3T8Ju3fwzpjaYr9/4hfcOTCazUVYLDCysDAiY8nJ0EhxMsToj4Zw/kvWDxswbe39eKNCcNgoz6whzW52dRJUDK9WKtCCCMYJoIcpQipUPr3DWXJPxgs+p0IVdumY7cmHNjy7PC19WYD0YKTYOru7f8WZY3HRio12yqA/IMmay155q90RKfck6bJ2tonj2G2Se+jN65Y1RCVpEnsI82llFAhGoxIIAS8NMglgw0lltLqWI2VkIsRf3oLSUufyKXRksnSdccgZmgloCgXflLfCXx+KvoUjOfDi3tUWnavcJ2RuhYPAyXD44daLRCktNCFnE+RqvUQeHQFPZ94FZse/9NwM4comwTjWJkn+VvNBpob7RQ7gTIrrHcNhjEIvnlDSzd+zKO/+mjeOa378Hj//XzOPP5Z3H27uew9sQ5gvwNhC8v4PlPPYC/+D9/A7/3b/8DHv+dP8XSX95Pu/NAq4u81uq32YZDciaPbrmEFX0SSWvWSzrFpYNdt92Cb//Oj+DAdYcwNjZum4OLbC4F7W2IeyjxuVAsopK8+s7ax45YF0lZq51ZiSf9IdBGOM3Qa4OyTqJhA8nvnMTud99BJE1QO8q4RwposC1rbwkYD2pUWGZXcOwLD2PuoWeRO7OCmWYO41Ee+VaHxZlFoVxmuTIm/bkI7epahRlvXv2aX7fLwdWN9rFWY4L2uQb2YwyZ0yt46lMsq9kGy14fmmK+8wUClY7t9YgKLIRKB6V945g6tA16MRLnOjZjv7nBj7JAS2F0zGQriNAY6eKp5WP40vkn8Uo0j/qIDsvpoKE3E2xPLqWvJi9LhvRq8v3ZEe+tqNJmg0QHm1q7rv7Zywe2S/rv9/tLyct6T/5eF+f/tXmQBs3TbtPmngbNLudukLw7cXo888x/rvhcL1GJ2JNISrKNZXTjlXQ/NsqrrNphA83WBprNGqJIO2EI+Dtt1OprWFqex9z8BePFpTls1FbRphvNztfrG0mfoVxgQGNjY6hWq5ibm8P999+Phx9+2E63UZp8WlXefvzdTP+QhvQG0NY9f0jXFHmB4IRFX2hvBeS9XdpP+irayuyNoFeFR6Gmj102lxdw8oXnUKBgHC0VmFAJXAF5ujEvzAOBpQEYDlb2BjQB8rQxJ4Km+tlVA1TStGVnzLg9m7lPSypN8mcAmazZSXG5XLGzg7VUR0pGuReitzxn6+Jx+iWimhUqFyEKnRaKoH2e4CaObcObm9FWnbjrIKkmPDtKu3GmSme/zlx9moKgnCbh2i9Jr1+XKns3c+9+zk3q3n7y7VKgoNzbAZUb3bB4xYxcjgiVCeCzEZqlLoJdY9h7103Y84G3AjtKBPYRwiBGcbSEUpGMgOVUQiamslBneC8sY+5TR/HU734BL/7pl7Fw/zF0X1hB4WyIkaUsRlYIrOdYdotd7MY4rq/uxEQri41XzuP+P/4EPv6ffgP3/NbHsPjgY8BSjcpUBZVuHpmQ7YQptt0TAuPalExlEJUCtl+3H29//3tRmRpHVoqVju0kC8tmIgLbdug2E6os2U+yecJ3hqHNyDkBIr2O1wlDKiO6MRDAe4XfGSli+qZDwMFdaGc7CAns6zGBu4C+luXU2sBGhLNf+DKWnqKid2EV1WYPxTYVADbrICeFI4MG25VfUqMoc/TvjlxVudNUm/RU/AkrTZYI5SHhfCeDqWAExVoHU50CVl46i/MPPCGEzjbJsFjneW2SDLLoFDNo6wtXMyOYObgdhQm2WCaIRYkM7enU1v5r7bxOttEa+KNzL+Lh80/jZDiHWjXCWqaJdiY2RSiO3QSAyLdRf/1mIbWNK1Fa5l6eLh+Gwu+zM/Nhij14p61dRT6+9HpskffjyLm/2tq6NB2O+S+xdbRpfhnays77uRreyr03M4XY8iQZJjvKMJknbgSg3elXbkOr+p2+2CoQ3w5r7LZt9kHKtkI2eSNMQE/AvlZfZj+tYa2xgvnFOcwvzKIu0E+/pXIR5UoJ4+PjKLI/aG284tE5888++xwuXrxoz27zq9uv5ifN/Ng8pCG9EeSkwJCuWbpUODvyz/7UGRN6ieDWvQGXFIv8VSQ3CuPqBI3cbMWDpDT12YB6N7aTLMK1NRx7+mnUFudBrIFeFCIgILbZC4Zl4FJAVQBzE7C6OPSfueDV51F2NFE+9dO97Bmtd2NCPrlqFrpjg0CScrkTquWTbcajXS7IEaxTILfraM6exewzj6P2/JMEa4vId1uoEsiVmMQRKiF6cxCGBHWM087O5lVhKdee9OSZiUg/me1WZPXBq6VcDuXV7lU2iiNhpd0C0tX70ByzXwbhzDmWWT517Kc2eFq58ufT4su5w8FJG74E4tsVoLBvErveeQR73n0LsKdC4NdCTGDHcQq9MAIaEYoRkeEaE0EAX7/neZz65CM4++nHER49h9ELEWbWAsw0y9gejaKylsV4kwPiBtOyEmOqW8F1E7uxLRijwlTHeJzF2itn8Pw9D+Du3/sTPP1nn0H4wknkVtu2FjzXogKRySFimTfbHIzL2uTJPE6N4vD77sK+O25Geee0gXyVdcDyKGUI6JlH7XrQGxjl29UDm6SAeFLWIr0Bsc1yAvI0DAnky7tmbFkNKgGKHMh7ndg2uBZKJeQ0Tjf57+Qczj74FNrHL2K0TbBdHUM2CNBkuxcLkysegQre8NldHYtcTYjcmx1XP/KoenFtOoN6o2n9fH15Fe2VOoqtHo498jTiM3PIdJjnVsfeqhiIUHgCKeU8ijsmMb5riuXCdh5QGSKIMeZ9uwws5ho4Vp/FfScexyut81gPGlQCQip0oSkcWrKjDdhKwyB5+TMol76ZKV0WX0m5mOxO2JH8euZ/a0hsKakwvVvnT1d7TEgPjp0S4FrZ5XgzgBRv2iWk0NQ+tY+kfzqOMx/ktJ0onb+t+LUo7cY1RRe6l2MqF882g86+pxPIdA58q93E2sYKWmGdfZsymw1aYF4n04izlOuS50GBzxS6nV6brb9tAF9LbLZv32bftdBJVgpfcl/LaQqFIi5cuIAnn3zK1su78cCR3Pk0e1A/pCG9XlJPHtI1TF5IDd5vJQi9mXHyLADvr2ny4VwdOeHZ5z5dGo7u++CFUhUZzWJQoM6fOYXl2QvIhC2ahahqxs8EoAtTZ5kbmBdzAJKQFvnByMF199t0JzeS7pYEd2/uzUz+04OSd+esOlrvTKHebNUwXimgEDaR31jDxsljOP3ol4H5cwSsDYxI6DM/nXbLZnA1S6mjGUvVEQ4O2gXAtLJ8LXwjH2MSmchbJTebjwlprN5cS6+ru6GFu7qZdq1pdwqKHYdn9648XEnIXcLJTwH5NxACtBam0kt2H/BJ6ioA2kWCvKkCKkd2YOc7bwSOzCDqsK4IZvUKW9PiuTaQbzAILaU5u2Ynqhy/5yjmHz+OzPkaZsISZgjUK00CwYZOiSmgHOuoxRIKrSzilRZ69Q7Gg1HsntqBfdt2UzEIMZ4JMBZncP7os3jwTz6J57/4IKKTs7TrYrzHNHUyVKZYR/k8GqyHmMohxqvAzBhuff+7MHP9fvQI8NscwLXMxFo6AXvXZtxZEixTm9mnXSd5myIyUEIWuFdZ2HGKxSwqu2cwddsROqA5sy5Qq5KLqUjYWatrdZx76Ciy8xsYaVPJ02Zftou2lFY2Y4WjWta6ezUNhmzlrPgFuGWiNNmJF1brdM2LV0YFLvJMl+xLVCQ2mjUDFWx8tiE4nF/FmadfokLBsPis+g2ZJ60RZo0y3QxwrIzKjnEH3AlQWp0mmtrYWuigVoxxJl7GU8sncKI3j+VMAzU0qLBFGBur0HsPjVrd3l4o30O6PLk+5OowfX+1pPaxFbmwdCWryVxSE2o/zq/zrzjT8bo2n9x+xSS/m5yYXY4249mCriZqf5a+p0vuB64i3afjVH9S33blRTltSrn6Qsg+0cLa+hJl/Dr0zQXJszblvMy1Zr6jgw0I5mOtoe+FyLPfBuyzhWIeU1OTuPHGIzh8+HrKCPbHfM6W12hpXcx+try8glOnTmF1dQ2tFuUa41e6JE/EetYM/pCG9EaQjWlDunbJz7pLeOheMwJaoyxhoXsJDxNmTtqnnp34k0CRXwcgnL2eJZDSQvP1UDochS929xS0nQgZcljbwPHnnkFrZZngmFAhaqMYJB+E0nQvBahNlspE9wrTwD3BEFnr2AVc9d9OGBFI4vPmTKb+08wt0CEASRQDW3agsDTTSYGsDxx1JLxzHWLTNvKIsHr+NKaUxlMn8PLnPwucO4USBXuJAl5vD1R2m+BX67bpqx0xPIJL9/EkxskkCJS59e+OFa9KxpeOlUry4EAbASDrLauzzJkne0Og/LCe3cBgpWOsLDimGztKxOVXZnZPN+lNrmJ92EogT2fZ5+hH96Z4JH5VTzr7vYUQTeLi6o07sff9bwF41fEmmZEAGwTO5fIogi7bGsE52iXg5Cou3v8cTtz/LGrHF1Gs9VCNWRZ1KjoE5ir3HvOjIylVdxHNtB+htdFCfa2JamUM+/cfsvRqmUu+00NndYMKAAdWgtTH//wzePgPPwGcmgNWmigx3Hy7g4DhVisVZAqsta4WkJcwdtN1uO0D70YwPYYeFTJtjtURksViiXXiBlW1ERWTKyrl3WrCSk3tQvVbqlbQodIWlwMcuetOA8JU3Wy2zdbgs070HQQaoXthAReefRndxXUU22oNGUSs0KYtW2H/YxvLMEy9HVArtT82EEVrx4+SVL+aPVTKXOocKWV2/rgUESoGrU7blsa0DHSwX+hDNbUQc8+fYEblgVoYy1hKn+SD9UWtTZsZR2nnFMpTLK+iZuTZlstAWO3ibDiPx+ZfxKOLL2GtEKNZZjqK6ldsrzqVR2mXfFBalCiSL7M0bWV2rZHKK81XokG3YpXBIHvy9mqD/urlrkCeAKdIp6joLYhIdaj2qKsLz5n3iW1DiiyveW024lVRyq2ArMK2Np+wyIXj4hf757SdfxYNmqXtPF3OvTgdv/re4Ay+N/Np4b/NtibW2OUBPru8ebIjJBMzs0vcarmcwtBSGAPxVObVr1QWc3MXbFlNFDcpr3U6Td1AvMB8FFO5DesG7gXyA/bbXkbL4CjDKFtGxkZw6HrtwRnVcGTLdMT+6EnV4/nzF3D8+HFUKlWC+TbDKFiebPxN6nBIQ3ojaFAKDOkaJC8gPUmY6bkv7C+1E8lMQsULP28+eL06kts09+nS+BOp65lxaAlNQPDSXlvFyeeew8q5c/b5/CwBQ44DWUBBHMcSkDHTS7AkYKxmKxAqYJr6SapvzjqLLRYJcg4YDjIl5O1pQkBUyhetrLSGMtKsKUFRh0C9kOsyLW3sJXhbe+FZnPjSvcDFCyjEtOsSQFHYG0CXJFdZMg7NwmvOVxDMw7A+DZRR2orkwbu/GrHspCZoaNbSCCkwxLWb8bmvrqocBBfFybOZ6ery7wZ8Cz1hkZUOXeWQpwKSNz+Kj4MlneitRIuKTJtAL793HBO37UflCEH8ZIBukbkgsC2Vq1hf2mDMBPBNgsaXFrD2+Cmcf+gYMhdbqLYCFEOGrU2qUrqYDikjCt+WLbF+TfFifeic+TqBaJeWlZEJTM3s5IBYpEJXZHvg4NiIUG7GCM/O49yjT+PoH34cmF1iQGwTKpSIJUSQ2wzb0AmMdiTkeBlTN+zH7rfciM5o2YB4m0A2IvdY52rmpojxxjbHKT1UJEVSfj2gaHGQzlIxqOyawcR1+6gkFE1hUD5iDtw9xq3l51hvYPHkObQXVqnYhKZcqIx9eepkG4F1geEM254XwA56OOrfJZQYMAjeuxZl97QIigR+DFOfXWLoKLMOy9qHut4C5paZOLlTHpQnpoN5sgZGJSw3M4rcWJF1zF+W6loxwkJnBc8tvIJnV07iAtawGlCJY8Z6VG7t2FelW0CEYdhJRy4h37SUlpNpOevpynKUvc36pq6O5d4DPS29UJC6l52X195dn1Lx2q3kudq0A/QKQ93fx3EJKSxe0uw8ON7KfPNZJDO79MP19z6+K/IWPwWe3F2RfBp0VVh2TcSc+pPvU3bH8pCCo2Ux+jK0Nqs2WjWT811odr5J4N60L7iKBdY1064Pbom1AVan2+ibIKwGjI5VMT09ZcCdUVvdWFysF1+Hsjt16rQdQ6mJA8kJsUjfJxkC+SG9UeRa35CuWfICXYJM5AcBPWtWYFNgJvae9CQz734wnKsn+duKB8liHGD9p1sC9hzB+sKJ43j5scdQn51FiWYVAT0KX1unSHDlBB990Iu+cpgkmSYOLFmoSfrT1817c9FPn/CMzpAXoNKZ27bZsRjwSkEcNxFEDUwRyHfOncCZB+5F+/lnkOMAkG/WmebIZrxcaMqFQLzAdY4DA+/JztzFba50q0iN/NWRd0VMlvLBewJOA00MMWaGxTY828gsEOABu+cEzJuZ7OnO0FaaRSpHDTq8VZwCnF26T9zGGt5YOC19TGimgrEbd2P7ndcD+yfR0cxtRsckEuD38qj0KsAqvc3HaBw9i1NffBadk+vIzIcotjVT7ZQOfSm2o/ywGrsq4wzbnYCtmN4j1sE6gXCz3UGxOoZtu/aiMj6JQqmKQraAIgH7KOMrEdCH5+dx4uGjePG+B4EFAlYCaUs5C9mO0QyyaArFlnMoHN6PQ+++E9ldU2iU86hR36gzzhbjF/y1QjBOBmSFwbA0g6fz2kVttkctz6nu3Q7sozLDKAzE03kowMQ2xJwCy+u4cOwEmstrBPeujJhLA+8i1W+eykae5vqw12ZzIG3eMtyUcYpoqkyarWP7YBrjF1DR256czo6nQhQubyC+sMB0yR1bPvuO9IyYcevtAKrsU7smkJsoosvqa5diLPfW8NLyCTw19xJOhBdsiU09z7CyygFDUduw/BCkZDu2pt7na0ivJi9TXT/rl9OgbFIflTyTsmXtJZHJAoJqj7rX1c/WO/8Kb7DsnZlZs17sjY4JFJlrTOjHLZKpxc/+YsvjzF+f7ZSm5N67SbtVczD5QpacS7PMtjIfZH/Ou4rH329y0navzI7UDpU1+dB/X45OoVHLV/ixnQ/fpPxer62h2aIcJzDXBld9CMpAu5bfsa9HlPtOOqi1axY+dECeT1o/r6U1Ws7WbGktIYNR3Ekd+zKOCdrPnj1rm1890NdVCprcevdDGtLrJde6hnTN0qBA8IOAKK3xU/w6oZ1wWoSkw0i7eSNoq3B8fGKdBtOJWihL7reaOPnUkzjz7DO2Jr0kgNJuQV/0F5AXSThq1tXO+NYARzOXG0FFd7/JjFpjjmfvztlzYONVSkIc6lPavNesJYVsnoJ8hHGPRk30Zs/ilfu+gJXnj6IUNzBCYV7oUfFggA7epOnSGNImfeZ/Wjk33oTlzRv5MHaGdiO3sepUfhhnxHQatFTdclDQp/X5QH9pAO9Y3duD+Uvr1F99OhQ/mT97d8FwdYpJXGDco3mMXr8T2247hGD/tH0htNYhROagJwVI6+ILOoVlroHuU6cw98RJhKdWMRGWMRqXEIR5AlZBXKZHaWAeLMnMmw2UBIMdliczYkt9wmaERo2DaDeP8cntKFcn0A4FZAIEGTKdVgnoC60OWnNLeOaeBzH39ItMFAdUFkyGwFtHf6rt6/z0hgwnR7D9lhswc+QQYi2voQIWqlx9G2R5M8c2+66iV71qCBfFNuNGc/qJOOBXd83YqTidKDS/pjTQXiWvjEWrG1g9P8d2G5mSqHzJHRsrXSgux1rdojakGtgkBZHcXkJytmmnNuFYxl32B2E1t8mQ+VbjaBF41FpobbBMVK8090BCoEZvBnqs28xkCdltFfRmitgoh3hp9TSOzr6AM5051HIhYoL9FhU2KZIKW61DmEhLFzo0s3As1G9esjag+k1oUN6l7dLk3Xlr7Wvp15Fb7pheWy3WUknnxsd5KafNNBsvQOqWkahROHNF605G6rMM+z4dX84sbS5yV9fG0iyzrcwH2bsbZGXFsrOFXZ99/K6MnFJJuUKPHsDrDZQkjZyrLOyceI43+siTZui7Ou64yLLPya/cOZZsch8lVCdWGJpJZx9mkvUWUSfVjIyMUCloMG5ayZbhi5QW1ZPqY21tDRfOX0hOPsugVCqZuerX1deQhvT6yUmOIb1pSMLBA3kJEzcr4QSGnk1wJ+TNdd3KTdrt14YYLwWlrb0lcNeSlebcLE4/dRTr588i26yhSIGqVedRu2nr6fMSkvQnmBpwQLJz5BmGrhK07tndC2rravc00+yU7Oyrr4nAForT1/1KxSKyVBCijRoqYQfb6aSysoxzDz2A+SceRm59wc6PR9Sg27zNVmm5jyEbDgiXDG8Kk0VnOI1mLh3eTi5pwquYBgYkN6+JM39jJy3wXoBRHz4SwBRrjXkvAesCkLqmAbzCMzIgtzVrVMoQHPRyWiLCe/oLsnk7qjGTZ/4KGbTH85i8ZR+mb9kPTOuUGsUeo0B7zSwTh7vZ+NkaTjz0PFaPzWEGYwjqGYznRlHoBnSXgz5OJLCrPKr+9MXUzUFT61YJwIsE69DBN+tttJtdVCqTmN62m4oM85Qt2DKbmHVjikMYI1xeR+3UBZx8+Cji07MEsATd5HzEcKmcFZg3+yiBeMc0Dt52Ewpa00pz5VPqhdKjsvDrdDVbpiVWVuZ8lsJoVMijxfYzsW8XwIFffhxQZ9JYF1Kj9FZgY2EZ7fWathCYouPOf2e7VDx2Tdon2YBHUk2vpsSNuyM797rfJD4EzEVeZWusPQXMF1nYLWZ65EYywEXZtY96MbnuQ1pVlsCeMSxWI7wcXsQTSy/hxfA0VjINtEtUlOC+bqmS0V4G0yaVYAXAP5f+S1I0pK+QVDdWP2xP/g2qZLGAnvY6aVZeSqnMBQJ1QopvMzJzN6oH3aguJN/cvYCqliW6j4y5upKd/G3FaUqPCVeirfyKLmc+SOo7npVPcdrstcjAepJve06i1JNfRqZ7AXBTYjXbHrURhm3KcGBktEw5U6Sd+rybeZcfyQbXtsmUUQrWskPOU36MjY9ZXNoj4/Lpy0ssZ07prW3UceHCLOp195VXXy4+v0Ma0htBr91ThnTNkRfAEhZpIC/SvXjQ3NPVCuCrpSvFIdYnr8ulAFmtQW63kOPz6eefxUuPP2rny48SNBeIgjoUvgJA5VKB8pV5oEDWjKZAsgfo+kofxbexA/MGmZ2ZQKMJWZrRnQPzHDApwAWSZZOJuxghJJuSmjA7j3MPP4K5J58Ali6i1G0Q/dQofLVutYd2KyS2c2nR2mFqGS4tilthJXH5dHhSiixVzLuucinu3/VZQ5AGKbGW/TAwDjQcnFWmvDdmbA7AK1aygHtydaNamvVf5oqZV/rv0J+O37T0MFiHrRkn0x0RB2e3jWDs8G5g9xRQZgAsO814izM6oUVvm+dqmHv2FaycW0Q+5GAcCeTTc8zBmOAyQ/YfmNIbEP7ZwKocajC1etSbELmJMgg3qNCRC/kK9uw5ZGvl426WzPx3elbuhaBgx05m1xs49fjTOPX087BZeSkhbNs6eSbHATdXLjEvBLQcrPfceBjb9u1GvlhQqZkSYulRtvhfb3qsb5BVY3p7oJNZBO514o1OnJnYu9MUg6zWuNKRWCDemh6Vh5WFRXTZNnJMp86rzzPPslc7UX4FfgU9tKbdqQsipUD1Yg+bNPDoKHHm7ewrr8xHhwpOhwqM1T3LhVlBq62Nxew7TL9QhSnAzJMU357egpRY1pMFPFc7jy9feB7PbZzBkr7NO8L2nY+Z5zbDYz5Y7qpDgXl3nKvCYORSxrZM5DcPDcrLQXmXtkuTd6erWLJaQF5LbNSXVWcC8gKAmokXVSoCnRX5SpjE9uTiuNTMgVaCeLY0J+vZNjbT0o87TZdLqyefVk/+Tlex+k16o+lrsUhxpjlNg+nbkszLQLo2ZS6ZYarH6V7HTtqG1Dg0MK8jJG+99Wbs2r3DlkkqKPVK5UBvLeRHM/ZWdrxX19J9kWPQ+MS4vTGJ9UaMdefI1YVPiy4C+lpaU6/VnRxRnySl3Q1pSK+XfAsc0jVKEiJpQehZpOumUJFQSsC7rmbG+zR78s/e3ZVJ/rbiQVKaBlnCX2CgQ7BOfMRrnkK2PXcRLzz+GF559mmszM8SJNE+z3wlAtmEKtNmyxQsGJoLrFEI28y7Ba+Bi+42hbr80iwB+2bHe61xjmjf1uZaoh8ddRieX8CpBx/Bifu/jPDCeRRiKhggqMkR/OiLl1GLwWZQzBfBZBEMaqkE41V6FE+SJ7HSqtlepcFSojphnQlWaRZcZFlIkmlJ13NCVoe8ajJUQ0ybADWMNEArPNW1gJX76YQX+/KrzBJWqdmyGYVt4bv06Cq/ynvMqwCw0HWGAFRFlNURiZU8th3Zj+pBgtcRbeLVOnA67bAdae24iny5jZXjZ/HSMy8g1OkzBNmNkINboQRiS9Yvw0xAvE+HyJQnRqF0FLX/QXFSMdDXSjuNGI3VJsOLCVzGsf/A9cx/DhHrJ2K9t/Vammkt6RQIxrl+7iJeOvoU1k6foWdtRmM8emPCsNuMg0Mo1MACDtiHbrwBlZGqbey1twlMk2/rVvaqK6WNF/eK3rHWyGc5gJcnx1xB0nWWwFkbXAXas1rPyzLZWF0zhVAn7QRiptnO6WdaVMHaFxCzgG3jK8NxxWExb7KZ6ZakdKRJPmxm3lWmKR9qHDZjzlutgZdSZsqZwIjkA839XpAswUyG4ETXbJDFerGDFxtzeHbjHM5lNlCrdhBWWc5ZLSlybUGnGjkw7+pSx2YqT7bGP8nBkF5NaTns70VqT+mrSLOzAuw6RUsyXaBPyzH0qX/Zya1AvJZziNJhe5IbPZqR2ojAvAF5Sgveq4Goq4vU3hWHrmk579OaDleksNPsybfPS8wG7i/Hm8D/Cnxlkn2ffR7tXo1e/TgJx95sshx0/KwtseGvUAhw17veiR07dzil3U5JUwEpDJErT/pmWLwqDLI+/jQ6OmpAXicKWXyMw5dbOu3a96APQ80vzLO8XVlL7g6W+5CG9Hoo6dZDulbJBK4GbAkRzQwkz2lBbEKFA68JNAoPL2hs05K3HyDv5vWSD2ersJTGaqWKRkOvHQkSKXzzAhi9CLXzp3Hs0Ydx7tmnkKutYUTAPGwhbhNEK4t5LQeh0JTAlsAlKzuadTSYzPh0vrtmy93V2cudFY0VFYU374uKt91EheEX1pYx9/TjdlZ8OHsG3fUl2uv0HIZHcKsZFgnkaqmCdqOlqDfJwk6ul1gYyebVpIFQLpMkcfzlU8qrX/Ih0qDX7ka2uTJmngQEu/QkkC+yQUigS6O152Sk1X9/Z6kkkDUTjVEC/yxPHXNpAF5HrVUD9CZKmL7lILB3gkAYtuZc7UhgvxfSoz44NN/ExSeOs6zW0VlvodMMUSKI90sClBfLkuXJx01AmKRPwDOf10GMWqrCe4H5NsHkRhONjTYTV8TeQ0dQGpm0DbCFYtmOj9TJEtqgxmShxKTMHT+F8y8eA1YckNbyIJ2dHrOu+AgiJGBqHNtvOIjceIWKhhQdpoblqDwpgWqjNjNqr7wJtpMB3x3/ScWtUrbZ/B4BkNkrN8yDNuVZMTOYVpMKn/LHe+Wrw7BtwGbYcmLAWA1Q+RdAUxumuSdXQjLpswfuvq170l2osBlPnuBCbyCUTqVL+Q0qJcbh4hGgd8ExHKa/x36mdfItAvmVfMtOp2kUqSTRTF93VVszpTBpU0qVikmtUW3Sv8kQfzPToJy1J/XBpJrS9n3ql5y1QZau3pTktNwrp3XwlG0MQwq7baZko6G6zbafQ6kshZuyUA2JV1WqZIaaMSs6YbZJGsgPJYaxc8s4e3pbIwmpMAnmDeTznjxIg3nbdEf2Oei7+OpIcaRZ/c9PTvFf4kppu5T185H306+rK5NNdyoHmdGtKxNnr7EgKOSxZ+8e+0KrZIlm6PPsL24ySLLApYf/6Ye1xCB17KvenJRKRY4FmpHXBlmvKKmbya0jJV/ny8/NzWH2gvvKq46gdIqZ7FiXQxrSG0D9Vjeka5KcANPZ2G1EnVgjAwWWAw+27psCSB+s6VEAaXBxwoQDPqWMDdYGWjTWu/WJmqVRmFcvZCRNt2JHfSGtJydcPbtBgQI1KPKi4YzCsBuikumg2Krh4tFH8dIXPocT99+DgAC7SmHbCRsGpqAZX/rRMhMJXPu8vfJDtBEwTH25U+uUc1EXI3RbItjRy1MJZUVLDxZjptnESNTGgVIOI2tzOHHfp/DyPX+B7vkXUIhX6S9SLLbeOI4Ydq7I8iwwmRxYCRY1M6zlKU6pUIiXksuX8q+a4I+Ra+mHVzLkXiDQSk12uiahWJEJlBJ02z3zqFXLqyybZidETxtSqWB0bGpZnVlggHXNe51MEsmTRixlmOWiGXGWlhvINbsKfeE0j0q+aG2nxTCzBAutXAdLuRaCgzMYv2U/4qI+VuqAuU730abTXFABFhroPXUR9cfPY3IjwHg7sI2oHSpmBQ2E/s0EY7W3EEybZtYVt7QP1UWHz20mL6s3AnEHVT6XOmyz1Bk2VuuIM0UUxrfh4JG3MIwyAQtrI2IbGS2gFdcQdfURpsiW2Jw7+hzap2YZX4EKRYRyvsQ6zIEhKPs0zjM/16F8cDuW22uMtMMyYdkJmKtOWFaabbayYl3mCjmbPW+x3ak/2NdMixU0qUzqDPlutWgwqct6sbcaagcqe+ZDm5JRCBCzjjp6bU87bUQtxC5vqjI5UY3bcZx6sEoWJe2AQWoPiWOWoWwSN7pIgYuoeNV6bJ8svlDLZRhwgW05X8pjZvcOdq4s2sxXW8oGe4DWz1vYNO9RDOjs+NxoHhsd1iXrXopH2KLiyl+edWl5Yvq0udWqjaFIOZI72bmUfvOSZJj1bbHKghVkijFZZs5e/Z/1rDpnuTnMR3d0ru0betuoPSKVcpVNpkywSFlGQL+yto6N+jpa7Q0qnh2UR7KY2jaKsYkyxYI+EqD+FdtHzHRalSq005EiUDKZmM3RXNu9ext2VroUy25H8kGTIEwXvehULHpWgjapL7OZLvYLsfJheZEDtVvLR8JquwPk3V+JFFY65rQfk4nKgwf1ztQl1ZhuZcKy1Fsi79fetLKV+qvcef92mIHlRScCtTE5MUaesEmHpGWzXbdNYdKSGsWnSRtTrBiU+o7emGiDuRRhyTaBeAUvVpkL2Gsscmf5UzTRrcLXl161Xt5PBLkyNSdDGtLrJormIV3L5AWYgIAdl6d7CQnZmaB1QkNSw4kz58dTWlCLvAD3919rso8XCSFw0JPQ1oRwnkI0oKDVyTWzTx/FM/fdjZNPPoaAAHZKx0O2Gug2ahilolIlSNeyjZjAOibIFMCgnGQ5sHHnNdOcQ6PVtNfUGmoLjCOnsmhTeDcaODA+gikC2LVXXsRzd38Wxx/8IjB7gm4aBIBtXgXkGaBRklaNMmI+q1T7fHnaLF9j75r1kwxIItnJLE3qoAKbqkvWlC3JaLN8Ij1xEBbAUhFq3PJ8SXqS+nRh92O3dfUEdgEBg07tUdkrazpSMAoYz2iAiet2Ibd9FF2tjdfSJnq3JTvalKrdkmttLL98AYVVgox2DuUuwS5BuJQmgRQNdIpNP5WgU3RcGnwZqmmqrlyLZfgsJ1umElJxIhjPEcjHBDY79hxAZWwSDaZ1ZHyMimsL1UqJyWKYbQ6OqxtozS2jcXHJvgarVfAdtoke24TlXgqrdNPJCkYP7EIwWaUSxHwyjaobfXhLfcfVk67uWW8+8gTkGrBpyKRrxp5lxoLWl1r1Fsw+rEVzZUbKnSZLNasfcxAXCFbeFZbqJsvKsvP0VdhWOiqPhBS1Xf2NIz2ZScqpI/fF1mKJSq023TFILfvS0Z6FsTIy+rqtkmX+nGeTD0yT5mpjKghluiuNlpArsU4JQKzdqPzJUtosjfTq2ZO5S8IckieVR7qvXUreRG803Js29kC1X3tDQsDIn2bk9VE3k2UUZMvLy1Qc9YE/1lc3RKlSQHWEdcvGJHmgfsYgGJLqjpVN5UsKm/qTvkzqFg7qVC7JENW/UiHgK9++111K6fFBcmGTFRGtFMIbwa9NSodPy6tTmk6nJ5OmXhCS3Uy5c6d7G9N41ZsQzaoXiwX2Hb1FkwuBdrkVONdbD4kN7V2QAizlTEoFg+W//iy84pFfRyZrzQ3Z/LMuWLeLi0tYWFgwN+5DjVT+KR+GNKQ3gtjUhnQtkxdmuvp7CQj/LCHi10J6e08SOlutkxSZwPuak+LQcKZBws1o6V4yWGfLZ+KQArSL2WMv4Euf/gs8+pefQf3sScxkOpjh4JRdXUG2QUjbJKTo5FEIKgjKI+gWimgJwCt/em1ayCMTaCaSZdBu2Rn1UxTQ22jfm5vF0gtP4+UH7sH5R78MXDjLFHQxIuAXac5fiUnKWMwkix1AIyflfDk2f8lVlL4XbYbp71PPor65A5YcPohxY3euOUdxDQhSZKz05FFX/VSeGkk82bPMExDh77N6C6MBjPaaWeZAFuV7qEyP4dDN1wMjLj1uLwPzJC1Jr+9rBPGnLuD8qbMGmFlN7m0AE6vZa8unUIbSaGjDgUifL6VBqoSAuK4Wv01PClDqDRKja8ZoLW+wfmPs2Lkbuw8eQKZMEEMFLtKJLBGBMwFxUUi12UZtYQlzTA+W15g3zb652DT7qPPr9VVHjFax8/BBlHdMox1k7cNRAuUqV6dTuhoXKQ8x+5LKKaICEdtGNSmDHNR5pVe3VpxlojXxensyQiCW53NJM7IxAYHSoLIguZltdxULCAs3eJY7WvPC/4m9M3FsThLWs/qJFiWVGafW4xdZ7nkC8ogKy9T+ncD2SQZstWXr2aUkKWifV8E4faimzDJV+VuojFf3/g3dkN4YGuz3vv+JvfxVeRcLOp2JQE/1zTpdXFjGxoY2vOpkFS1FHMHk5JR9UKgvs9Ve1C5Uv/0WojjdE39279NwaVo8pdNo7slqC8ZqF5I1SZrfaErHLfJl48xfna7kaeD6apLMYUCb/nyYularVQPyWtqpMCTjJDK1zMYd2Sl2s/sC+Jqxpzdjlb0PR+TTm+Y0zc/P4/z58zY7P2g3pCG9XhoC+Wuc+kKtTx58ePJCbJDkxg8i3t7728r914bYBIUubOjST3duTkkz80W94mzWUD/+Ih7//Kfw5U/8Kc4ffRTF1UXsoJtxytrxTAGVHsGVzeK2CSwJwJl+rXls1mt6kYxRgrYqBXMlamGCCsJIo4b43Ckc/dSf4YlP/hkWHvoSMHeOaYlRoiDvtuqImg2CH8F1S5QD2GQD8Mn9a1G6HC9Xpt7Uh5925aMwEGyAs4sG01+LWzajqvpym0jFAoTJvX4G5BXCpWwgX2551RsM+4w5bVQVYa6DsABMHtiO/MFd5kWnXyhVBhwEWJX5pQbOv3QK7bUGChnNQguUE4AbeM5ARzj6PRsyEdt/erU0J2wgnlf+sw9G9aiACcjb5sqwh9r8KtDScrAS9h66HuO7dmK11bKlBzqKUktUNPteYkjRep1A/gwasxdVYE5JYN4UdsR6ZMsACHQn9+5EaWYSnWKAbl5vIphGxc9kMBt0n8xMs8wFYnTtEJSHrbaFq1c+BrxJWmNsU53yx7hGR0cUnS3TUdwu945055fR2D3/KWzjxF5tS26smGWuNHm/iZ3MHITLIGAdxo0mm602QbfRK+URljLYfmQ/dOa/CsjN0YrNy+a+CuVZb6zcDGE/v1YvQyD/hpPKV+TbvpRo0/NUKQnncwWUSxXqszpvPGMgfnFhhU3MqY4C+WNjY8YMwvm3MFwLsdDYOGXXb1f86Z7t1LMnxZomn8Y0uZTp1yel/9W+vzraKs4+bW3X9+PyNkhpM00k+GffzkWakddzrbZhSr5b765rm+Ua0cx9BCpOvuoaU+7aTDx7n2ShJiy8ouNJ4bmycWkQcJe94tCmV51EFCcz8cP+NaQ3ivotcEjXLHnBIZLQ0Cx72myQJGDSgi4t5NJC6GtPEqqKi1eOLRYl/xkIp7jMy7DVQLFDYE5wjcWLOPHgfXjgj38PT33645h/6nHEFy6gVGtgmmFNM+/j9DfOPIzxWqZA3jNSxjj9FmqrKNdXMdZcA2ZP49QDd+NLv/8buPjwfYiOPQtsLKGSo2KQie2UGp1fPzFS2RyqDER5pqFxYncl8mX9WuXpwzNOwjeigW4tDN5oSUSdysh6WHfAVGCMP4F3gWkhPLuXmQF5gVJdFQrrl3YG4mXP+5iDSlAo2sCkmesw6CEeyWHbDXuACa1FYYACg1paQ386q5yJQLxYw/qZReRCzQrnwWKD1pDqwzYCF/oyo9KmJOmqZuXaF5+TnNLYSlT3+uiVlrFobX9H7npMYUxgQ+wcrVFpCbuoTk5het9+tAmAQCCfZSvR2mKBap3K0m22sHJxHquzc1T+mkw27RiHNrnZ0hk9ELiXxkdRmhhFp0D/BLIdFo9tHmY6Oixnm8UTM0zNfOpeZ9Lb7DoVRc28682ELWVjUiI7g5JhF/JM4xiyVBaaBAUqKttgRxYp62IRc2hXAWrN0isNlg7mXycp+WfZe+DtWAoHgT7NpNgFvM8qHb0OWr0QzaCDyet3YfvNB5gmthlt0qbCRz2WZcF0yh8VXFNe2D4E4nU+uerGt1HfXtU20jJhSF8d+XJNl6Pdqz7Zpvx6eumEui8XHZDvsmGE7Q4unJ+z9dXqTPpAmU5NmWA7U9s0pdz8KzzGw7o2oMmfLRtLfmof1g7pxqXDpUmJcG1xa1bSPQ/avRHtwpfNV0Npv77NpknPPo3ptHq3MtNY6dat64uuBPIE8ALumn3Xevku+5QD9rGVoYC8/Aj0q+8IjG9VDj4O1YUOSdCxlwuL81TMNkzWDmlIbyRRrA/pzUBpgSVB48mbS6h42hQyKTPRVm6/5mRIz7GPV0+GuSgGK0QgmpUvRSGCsAmsLWHppedw9LOfxGd/67/iy3/+R3ju7s9h7umjaJ48jszF8ygsziE3dwE4fxb1l55H5/RxdM+cwMozT+DJT/wJPv/rv4KnPv4xdF540kB9ZmMZpXYd+cY6euSM4pFgp7BmAvlj2uzOXTfJBs7k/nVRP1QVxyVxeGJcWlatNfK1uIm1sIGm1sBq1pf15urODcoC6ApIV6XZz8wL3tvAT7alTPSjNbMCDyKFHxUzCLaNYPS6XZrqphnBsIAqQ9I6XkOn613Uz6+it9JCrs0YItoLyDMA21BG0iy/gK7z6cg1Lw2g7l7mSoPNAtO9zYprdkvrzHWCR48cZbA2t4J2gypMJsCOvQewY/9BhAQ5OldeSoo1GwJrnWsfrtewsbgE1Bv0zzSrDg1IJxu4GW9Bx/hNTmoNkAPRdGfn8xO4OuCtvkEf/KdBN6K51rzbRtgFhs305ZlWbW6TcqDlSHo7ojX45ZlxlLdNoEYA0GC7lblVh8JkKpQSA+NJHLQy1oNdRcm9NS+yFBXP3syzNt7lqUC0WU9tnQs/lsehu24D9k4zLgKQDJV63mmfhfqUSXwVvsqcBnprYpvfSYMAIy0HvGwY0ldO/f556b1IZWz9k41EoN6O98y7j5+xobHp5mxGfvbCvH27okllVaBTS0LKZbpJwlMQbMmsVzLr3H3ZVeOAq0MD91afaoeKU2lgGzb/fblgaXGtz1hdx5heXXPo2/X5a0u+Haavg2ae0nae/LPkTNpOAF7HDivLTslR33cKjy2l4b2tmVcfUmdT7+VVR07Kr+SJzv33M/KDcSscv8xQrPPktedB9yx1q+8hDemNINcCh3TNU1qIpGfkvbm324rSdumBxl+/1qTYBXYYobuXIUGFAEjcaiKr2Y9OhGIcoiIm0O4SrG8cewHH7vscjn76T/DgH/4mHvi9X8djH/sdPPunf4iTn/4EZnXizac+jqc+9rv40n/5FXz5d/4zTtz9KbSff4wg/2UC0osYyYQ2C18llzgQlvMZVLUJShsc3ZDn0pMMWJZMmVJI681BYnlZeq3yt7B4VUwG+JxxiuQ3AcTsrTEHlXqnjTWC+TqBvIBkhiDThaIANES4qzxszsyLDbw5sM07u+pVvTZMqq6lJMSlLMq7JoBd40S8BLF2To7OotaxoEkiFtexcnKOClBs575niYZ11jjHPaaVVUfOMlwt27F6FSmdSdsSm7klkc9KkwZEsmYX+UD37oSVbruL1kYbG8s1hM0uprfvwpGb34JidZypyiFivgT+BfyVvvZGHcuzF9FYXXPAl31BCqGdFKQINYNfrmBm23YU9XEda3OEOR2BdgfcLbkqq0QZ2SQqC2ePnyBgD5g2plv2Akwc3EPWCwsBxZ1TmDlyANFYAS0qRZqtZ+nZbLry7GfXpUAoXqVRX8jVCUva5KurMYPTGfUFXcm6epa5nV9Pv1pO02It1YodRDMljN+yDxN3HAa1X8YtJYIeBEAYl2NHTL09Kp+aVUy3UdWPzD1AuRxdrk0PaWtSuXqy8ma9S4m2PsN72bslTVIUAxSDMmVMDutrdZw5fR6rqxtYW1vH0vIS71fYHN1eKJt/p9IopVuvxqR4u+9lqIW5WjdmO9XPgCuT4vui51cRPXnTLWy/LpRuc1fb/nyfVh7lx+dV58CLpchKxsrYwuTVJi94zWQF7mWnpZquP2i5jG0u9+Um2Ud/l6bH3cta8asvra2t2Vp5+bXAzQmvQxrS66QrS+ohXZOUnlmTcNGzFzRpvhJtCqmvMWkYchKNadJAY3LRXZVuLWnQCWk6rrFAVyW6D6KQoD4i+O4gV19CeOEVLDz3OM499iWc+NIX8MLnPoGnP/7HeOrP/hin7v5LrDz5GBovP4/w1DFkli4g316n3zZGiYaK+thTJ2T4hIWakeHg2ApbtqFUoNI2JXLko/i3n9Ip6KcNsVI0XNqvji5f5ilzxZfcilwNuPJRb7XjEAXcNOOr1792cg1tCYidPw0qcu7S62bYBMoIjnnvQb1/HZ8PChyYlFeCUoYdlWg2XQXGioYWdT6OzVJ1O3b8ohLUWW2iMbuGoCGsT9BBiJzP6Gg7uo/00RUNenlbzpKkfJMUp+pWpNLTLKHK2NqbAk9YbwoYDFOeQylXxBqVh7DOOi+NY/feQ5ic2Y18aSQ5VpGuMjkEVDIiAvnViwtorqwpcNarWytP7ZbtiWmLYya6gPGpKRTLJUbA8mA8liRFqHu69wBXJ9YEOu6Udj2Wk22mJV7SvdalW+nSrS17CfhvxyRmbtiP3LYxdEeLaLFMVWceRFme5ZYedVWt0Sph3Qvc6+rW4fsjVZUPZ+7anxKqj0tlyjk0ghjxNoK+/ZPY/563ANdt18cRUBwts21oVwXzzf+qDd8GlV+x+peAjPLg7bx8SMuRIb0+8rLUXz2pP6qcxeqjptCyzQe5AkqFCpXjDIEf293cIpaXVgwMLizMY25+FrXaOuJuxH6m05HYT8nIsn2TBeTVXfukumV9qqGR+unop8f6oMxd83JthM9+g+sgf6PQVnI1bZZuxzL3aRcgtw8BJopsOk/+Ph20N9PhAJKZSQmZ3z67uORWzmUmuaM+JqVhZWUFrWbL3KiuhzSkN4I0Dg3pGia9uosJKJzg6C+rkQDxr8xlroFa7vyrPpGu3o+317MTSI6/tqT4ebHlB2LGaSwbEtMUKT8c7JQ+G4MoRDVzqbPiixSQhHKodjZQjdcxHtcw2l5DRevdN5Yx1qRZawOldd5HDUwQzowznlGCmzyfM2HDgLvksQCl1kn3KNQztuSC5SEhzS4i6OTI3dlsPAdFx1cuI18vntNkYaVYoVtodKermXEQ0rIO4e+YgDqXnEqy0FzDalRHO0sQkM8QbhOsCZNaYFouoQ+P6LWvAwcC7ipDC4ghawmJZuI1KBV0CgzLMlPMo04wsPcWnVajM+sJDggICkHewuvoU61toLm4gc5KC6WISlbMuiGAZu4MJ9iJG4wjpKKl+MRulpHx56RI0J3yR8XD1nowbEszSV+mVRgy0CZMvWmI4w6KQQnZEFifX0MvzBDgjOL6G29DaXSS4eQsHz0qEDr6Mh/2sHZh3ja+olY3ENxu6gxt1+4z2kxLnt65nYqANhQS6LN8LO6kzRuAV5mzEvwAXC6WENWbWD43ywII0SMHTGdFp9TQneWvyP5WKWDyyAHsecsRRCMB4iLbT4H5zmepILYJvFjmrF19vEkz+iwgy7/2J1h5qHrI7qQMgQa1T9lJCRAgp38+6/sBTQG3sQLCiTxWxonfP/QObHvXrXTPemOimq26xavz5fNl1h9DkEJWLhRNSdD+Ans7w4hsL4CKPikDzRpae7kCDbbnNyOl+67PbzrfKisBRV1VXrLTvcjfe06TnjULH0sZTPqo+mIcqb9rw+sIKuVR9irtBQnQqDVx/PhJ+7CQwGCzWWd7ovyyWmU7UFvItNkf2DazEXbu2YZypeRkCF1o87Xu8trcLfll+dG6fNpKGWa/88yA2BSVl6RfD7IarPoof2qar4evhlxa++XvyT+n7dJl7e/VtnVVWbvZd5VD3pYpqd/Kb6lEpZflr2DEYSjFSmFYUEaSRcq1PtzVaDRRrY5syhXVfVkTA+bOyT7ZafmdwleZK+5TJ09bvGoz6SWwQxrS66ErS+ohXRPkhZjICy9R2tyTt/vGIY0cnpl2+wnYeJjsZmbFLukuT24gICDvhSj0WgT1LQI5dy1225uc5WCXiyiw4xD5bkRgF9vsvpZbBAlQsbjI2mTpWDOsMhPIkhvFmQxpTESSKj5Zgl4fKYhLglHoLkbd2FDKqw0GNAw5cGtt/DrzukglpaHNWQT2+jiUHcIvcEi3cu/q30KyMK0ck3vlwIF6mSVwgOguN1ZGMDnCsGihL7wycjupgYMcNQlgI0JjsYbOekRliMOaXgfQyjbRauBP4tVAluUgKVIKrF3qygdjmvoNl2KBGeVVs392ig3ZwD7tdDqNNtNm2gSny6zPToDp6V2Y2rEHVYJ5faRLHy/KRRxQ2wSnHIS72pTKDCsNAuVSIlQ2tgaf4XapQOQrZejjRhpUlUaBeStn/vR2QQOtviKrcHQSUqdBoLTRBM7MIl+sUBHUh5OoSLQI0OlWJ+CgSkC8cwoH33EbCjsnsZGNba08CjmMjo/aUY8dvZrXSTP27QMCc5avJLF9nIdXPQvw6+u1RSpuujbaBG2sk0w5j1YuRpPcGcljKdtAazKPIx+6C3veTRC/c4xKGMEK02JfwGVcUtIiAQcrdSrHTG+Hyo/KJU1WZ2SveLn2M6RBeiNkqC9b12dcu7OZb7VE10HZ7jIE9FXkMwUqkyGWlpZtnbWOS1QzLleKCKgoFkts3wFrlyC+022Qm9i+Ywoz2yatXSswgXnbsMm2YP2ZfdaBdkeWJ5NtTFPq2fot2/8lnLJ7vXSlMLay65ebl2+XUtrM36fD8fe6qu+Jx8cm6JblWNCm7xwKQcH6hgC7vhkhu2yGV/Z1eRfg134FKWKVStWeFZ5T6Kg0Wb9y5ePic1fFpe+ZrK6uJeZDGtIbQxQHQ7qWSQIhLdxEXtPfStB9Y5ETcmk2gEcWkLaj9gjwNA+ipRbKlUEujmICn5pFN9cmFIUmaUru5sQUnASm+niSrfJmS4/oSrPsEcMSlO9m9WEfhi9mmALwNhNPoKerTwsDtp8QqHtSfCJ//erJhXcp+WezYxT2rKhYHjrVJGQea1RYllrrtla+le2gQ9CtjZUC5LZum4OKBhrzyosxQxK7shVydIOhuEeQqxNjylPjKBAAKFIBSwE7xW1nSEtc1NrYWFhFtx5TgdJJLnIqdw74KUYWk4Wdo9/NvFgaXJ0pWba8RO4NzMufu/KPxEAlmcjZIGcDZI4ecmEG9cUNUG/D5MweHDh0I6andhCAa1Y8z/SQqVgExM2ttQ0tILd0KE3azKo3FsqjEqOjJ3MjFdazS5cHKGpXAuVyb8+Mu1AIkKV9VmfJL29g8annGUEHARUHvekIikUDznUtc5ACNDWC0bffhsPvfit23HQIwfSobU5e2Vhj34yJ9QuYyBdRZgYL9uaBaSQA0MkWUawlEu6ki1K5gLbAPAFbcaSEBut8VV+zrTBr1QyW8y20txVw6IN34paPvMeW1DQ6dSopQDMKMTI6huOnTmNtnYoX86IjOwuFoh2lyQip9xGYMH8CGJIZym+aBp+HdHXk5e6Vys/b+f7n/fT9sp+yG1TKI6hWxwguy7YHJWQbVBuiyEKOfd5m46ks5oIuldo82yJBZriBHQTyk1NjNFcfVJiabVZ7tdD1z0jpELtYX/2cJpl5fiPJx+lp8PlK5MtLlL4fpHQZK2z1a7fWPcLMzDboTaLO6pfipKNuK5VR9pWylXuxUEGJ5mXWRbGor+NRSW6zn7J+xscn7O2VkuvTrLX0Lg90QDIZSlJ8tVoNFy7oPHkKqSEN6Q0i18KGdE2TFxT+6gflqxWGX1dKgFXyYP/dMOLA3eZSED7JlQeJ2nOp2WLzIzPmnbkmUCeQFVAjiO9kea815Bz07IxyAhdteez0+tzjiGiz74pDV4VtATr2yTOmiUj2AqL+TO/XQz4mR8qP+9+Pl/nWbDhNbXZceeEAHjJ/G50WWjlC9xINS/nNWflcoI2jbnbVx2BpVihMs8rUrrI3IE2QV8gThGZQnR7n6FS1017UfjT46dW7MprJFYgQY7TXmhyVtPY8T3uGQTc2SPLe4lC7S9qfhxGOFBdZcao+lA6Gq7SpHJVvLflRxu0dgdbm062WoEhhQNhFa6WBBhm9AnbtOoCZnXuQK+ioPg6gVM60nl57/taX19DT13sVK8Ow9sOkOgWC6SoVUSCQz2k5jGbqaa8jMEOCWu2PsLQrjTTT3gB99CmIWf4rGzh19Fng9AVkCMY1818olgwItFlmTambWvc1M4K933oXxo/sQ3u8iPUii2ysgG41sOND220t1ykgJuDWDKkkscC7jvmUOqa1z/aVVrbh1eYa1uM6MBqgN17AWi7ERpHq7e5R3Pbd78Ohv3IXcHAG1AyQqxZN2csz7JOnT+Ozn/s8zp2fRRRSkYkkFxJFnzc6ylDk5YXqUFerP5K/DunqyYNFT3oeNPNlPFi+fXfqDGIHGDt6E8aGa0tvbBaZZmwfsfb35FnXbG/5oAN2A7Yjto36MqojBKVsC3ZsrIKy3qU6phO2d0eKT/1T9c5b63p8Up/kveFQpSNx4933+fWTL590GaXN0nb+KkqXX9pcNPicLmd/r6sAuJa5TE/PIGBf1oZ5AfiM5EhxxDhHeRLkK+Qyn6sG6rOUe3pDIkVrbGyc9cD+ZGG6cBW/B/G6lxwRq5/pHPkLF2ZtZn5IQ3qjyPfoIV2jlBZMXoBptiF9vTbIC18Kbt2nBhDly1igzqwoxI0JQmjfpWB1s+malaYZ3W2ew02Ma6BRYI72XQJ3DnsJ617x9MliZZFqY6Fj3TszMf8sHL8MR89fLfm4jJOQ3IDrSPYeCIvtPHSOtloTHxLgaZZ3LW4YmA9zBKEZgjUiXgFW0WbbsP+KwcWicjNAzWe1EXuzoZlv+hubmgQIOq3tqPkQQGiZiWYDFXCvESKsOSDfieQgCTMJV+TjdflyV1tzaz+GIT+sEyIK1qeb6VdZqq5YJVbgfvZQS0y0PKars9vF7S7WlzZQW94gEJ/ErkPXYXTbdpZJgKhLoM1EaMa5tlFjHpQAhk7/SpH1D7UhAfNyyU6tyeos7jztrX2oPWlGvmt7M5SfmMCpp7XkjLtCB7n1FlZeOYPzTz7HMmBewxitRovl0zNAb1+JLTAT2nR4aCdu+1s/grf/yHdi/M7DWB7JYCGI0J2qoFctYLWxgUCbafN5e3shspLjrZQNvVXKlQNkK4GdJlTLxVjsNVCvZrD9jsO46we/A3v+6geAA6wzgvyw3WTZEyzU66iRP/mpT+PBBx+y9dXaPKlTgEQB8yxWvYu87PATAf7eymtIXzH5cvPlmubNPslrmh3JjfqJyp7tlqw6y+tEJrZZ2Vu/ZNtQVeWp0JeowJcrlGWZEOsbi1jbWEA72kCJCmO1SmSvdtTT8i23rEYtTCBTUbq3UDJivNZ5lT5eeL16/tqSL0vRYJn5cvPXy1HaXve+HgTktd9gamrayjtP0K4Pb2UzBcoQvVFk+fUoH1CgOWVQR/4EyHuULw0qWSGqlaqFK/8ubHdNx5nOg+JcWFiwmXm5HdKQ3ggatqRrnLzASL8av7YAfJr6gwOHFje42AAjYaj/bhDTVUBPTjWT7gB5lgMWncsfzYnL6FQnf8iErCvtNUzaBj8OkPp4kZklbjbBe/reni0q+y8A7BQCxmeJcjZvDClvfVLItr7bnlx+bdkMc60NjKutGubXl+0rrxEBfKQTSqS48Gcz26nwVIw2gFkYVpJkZy+wbOvrCeZHpyYsHrm1smE+CSdo5DyGdcZFMK+6sbWhSdi6swFMAapceMP/m2Xuw7KKIQpJagX6GqwNaJoV1xITrRPnnyYNdStgmhfQZthyS9iLdi3E2nKdkWYxvXcvdt1wPcqTk8TVGbS1DpUDbLPlToZgZ3BX+jdmI1G6dISkTuox8K5yEXBVPCxvA/MEPTHDsg1r9FZk3FUqf2UqL9HiKk4cfQY4cYZAexSZlvYLdFHNc8BXmbAcw6LKk3FPlTD9vjtw2w9+GON33YyFsQxOdWtYKRHwj5dtDf1GJsIGU1+nQtbId9EsAC1iiAYVqovROlbyIVbLHWyMZ1G+cTdu/Mh78NYf/BDGP/JuYILx7KhSmVhlvrooavMdZcEjjz2G3/vYx7C4uIRKuYJyoWTlJ+UmHwT21kZ10Wq37eQOm6UnmWJ3zcqPrx952ZsGbV8xuSAsDKf4uk3rOlfegDzttdm5Hbagza7azGxfH+2FNKthefUiGq115AvsV6ze0XHNKDt5aJ7VCdXraOCYcchY1ldDznuf30Ay2ZFiT+n7rWgrt+nrYH14O5lrJv3cufO2Rl5lrLJusS9nswGaDb0JkdTTiU4B+4eWxrjNyALy6+sbBON1jIxouY37QqyC1lX9x8fr+5PitTd8vArELy+vbKZlSEN6vcRRYEjXMkkYSFAIdKQHYP8671ojib80Szr6wUbQz00NE3hqA6HBR5qa0LR5LDulxJ3L3SOO6qJA/wFBWZ5CO5AZn/NkHednZ4vzKrCePuJP9x7EK063wZVRGgv8aQaZV96/0aLYcpLkN4nQ6tgGCv8jAIsI1BtoYXZ5HhtRw5bbZIt55ApkAsk82Z1a5PyafwZqOeK9AXnFw7DsrHShZgLZ0YlxxQytp6Zjutbmx7xdEXXQqjfRaWujpJbV0FRtzIdN9nFZfEy3SHnpm8s9WcBZz/QkVcVmxMWG+OXHSprxMA6lTc8EokLe+g5Wm8rEWq2BTqmEHTccxvSBfciPjtiXWiO6FaBvRSGRj77uSv/KbMwBVlfLPENkm1ALismKWyBeGoTNqrN81Z8C5lPgXGeHFBh3mcpDnoP8wsmzePpLDwErNVSoPRU7LKdmjJLAMuPs6uuuZWZkexXdfZOY+dA78eF/+N/jO/7h38buD70DtV2jWBrLYnU0h9pYHrXxAI3JIprTJdQnCjTPYrHCtO0dR30nVYib9uCW7/82fPvf/5u46ce/B3jn9cC2PP3ksBGuoTQ9hiwVMpVvc6OGf/kLv4DnX34ZOQKUankEnZC5lCIWRrZ8qEFFRx+6qtfrl3w23ssTXX39DenKdLly8mXo7XVVmxf1+4NjT5olpwlv5CaLsB3ZqUn+uMMcf3qDo/0T1WoZ5WqJ9dhCK6yz/8WoVAso6w1OJ8TMzBQKRbZcW0oj5d6nU/H5uGXXp3RaPL3a5I2ldDmlWaS2mG6P3nyQvPngdTA/MvdmUl5PnjxlIH5qctqWMEnO2YsLlnMUSkhohl4bXakZ9TTpQGWfckBAXseB6uSair5HYeHpBCIH1v1Vcekq9hvItaxGm5Y1Oz+kIb0RdGkvHtI1SRISEkpO4DmzVwN5WSSWm9dvAPIIcJOYtlRSlSeRDW4kvRa2pR4245wQ3Qr/2SAo4Ukj5VxmeiFtS2MsXAlm2Uuw8p5h+5l6n4J0Si59SBHd/79BKhZtUhT2VJwCvFqCkc1zsCFw13rsk/F5zDU1K1+3jZH66qCdj8xBQieWuNJwZHN89sj88z9L0kCByPYSELsHVX0tkgZaq01Hil+QOqOp/lYXnTpRNAe4IEuAwEFNH3Gy02kMoHtwIEWBbZIBWPxqh4m9d5NkifXA/PHOX40VZ8I6Nq/b0cYy98YpJhDVEptOK0aNILpO8Dw6swNju/YgmJpCr1TheCsg07UlL4pPm89MGbDMKw1Ki97GWCuxclZrsivbhbUxtQ+6jzg4t9otO+IyYpna0acRFcClDZx/7GlsaIlNqIKi57rWvZctjZrVzxBsrRBgNUss27EAnR1VTL/vdrz/J/4GPvRTfxNHfuiD2PahO1B8x3VoXDeOi9MZzE4Cq7tL6BzZhsKd+3Hd970X3/k/fxQf/vmfxMEf/W5k7jwEHJigglBEo8xoy3mru6jZQK5YwPLFWfz0T/0UHn7oIZSKRUyOT2Akef0v5S6nNwyqL5al6l6z8WovKlsvMzyrnob0lVDSqq3c3H3Suq18ZWIke7HaI/+8jdqd+bQO79pmWW9TSlVUKyO2BGTfvn24+eab8Y53vhPv+8D7sHc/2z0VePko083oKBW6bM7A4vT0lMkL9baudg/ZEpuIYk97QBQPPV2WFOIAm6BMsZmL/P1Xzspzqucb62fmxombhL0/V4TMGR/lRtS/2mWTNv2prGlpbyIMkAPzc/M2xmidvNa9lyg/NPteLJQ1PFDBlV+n8Ph+oTA0q766umqnUOnoSsXpj69UXLoqXh0/6UiyV6MR+yr72/r6uvU9S5TxkIb01ZOkxZCuYdKrfwkZf2a4w72qVl+1iVChcHRCxQlH+dNrdt1LsEgoykwKQfo1+9eWvBDzLAksgct4bXejwIWzk6DU7IjN3zKfJoydzSY7p5olT0x479bQ814CWEw3LAFeGSCLSM9p1lKLNG/aWVxkJsRm7ZOrzL5asixtEb5S79fhx5pNywf2IsJ9uFFKGwfkcg5hNYs6y+nY+hk08xyERktWXgV7Fc92wTbBG2On0DBspZt51xc/tTypG3UMLLQ4wLdzjEAfglK5cNAXdo/40OmwzCO1pwI6a/rCriykBDGNMSErq0q1wWGOKWcuVDdaCkDA2Mvnkn0LwrqKV9Zqr2QqJDpSUUqDZqvy9Kf1wGqHBjjpzp/nrlkvWtspNmYfdlCbX8PGYoPtN8D+m+7AzKEbUGdOF9ZqyDDNOldebxH04Sadwa/HjN5SKCAmJENlxK5KM8EwU8dK71hZKdJmKFWJOdLZ0wWWt/KgNLRDTKy0kD12Ac985m60nz9mIF5hdVbXNHeHAtPdqG2gQjBdrZRUFMiyznqlGNhbRfkjd+C6n/oB3PlPfxzv+1c/ge/7D/8Ef/3X/jf8jV/9efzQ/+9n8d3/3/8F3/Fv/iEO/Y/fg+ADR4AbxtAbDVHDOsJMC81eyOj05ollzQLWG6LFjTX8zz/7T/CnH/8zBGw7OeZbs/SBnWNPxS9qmxKonBYDrZnPmnKiGXmVteSAyJ+1PST1AycjB8tD8rJ/RKfsJbNYx2pHbGvspbSTQ7PdDMOUVPlQU6N8lVw2F6xLF5b882oCKIuQCqs2KsvMNmNWR7F7zz7s3bcf1ZER5NkuFVuPfTOX1ekqExgdmaLyGWH3rl0K2o4vDbRsrBtSwW0RnLatD0mOSl6IFbVFLw+UKeoi9nVY3rtvfGzFLt2DLPmxFafdOLiuX4dlcikz48yvJqY0FulEJbe+34N5W1bJdFppMdF6w2hvZSXrLOHKjLuqHtwXWd3454A4rdjLNbzpTcfqygoV3kmTZ61GGyWBeIJyybOC9t6wv0dhi2Wo2Xr2J15j9ptzZ89iZWUNU5Mztl5e59Ur/ZVqmYp/2zYaW90yQjemcixipFqSc/r0KdfvNKHAeLRcxykYzo3lSwlVfRgPkuXe3Q7pm57Uwof0JiDX6R0oMUElYZaQyTV7lIUZbVLMwb4/m+8GEz/zIP7akxKUTpQXXJ49eXdp1n8J9Fe7daaD/OpQPaXtNI4ap8w8bcZOQ5eC10dbhS+SmVuLT+a9BpUsEyWxL9KpPNrkuooGzjcWcVFfuOUzaxI6h1wgo6PZJDciG6s+bUafQWim2wYLKnOqe4H2DAEfxLxXOF6R0eyVjZ0MLksku3l2PI1cuxO58rUNyYxDH3PSaTM2yKodKVKZG7ON0Vzk4xC51qsHX1/MOwdUN3XI0OnH2ic5R08Csd1mFy0dhVkmwDl0GAduvBnj23YwrhwHVh3j4UI0sjSIldmkTPjr1yWVHP5X2WhdvpSJRsuB+Rb7SYnASUuARkpl5DZaKCw3sPjEizh536PAs6/Yx7Jy+Qp6BANxq42x0TH7CFSt2UBdSkGBeRotoF0lYMi3UM/WEE/lEU1S2ZkK0JkqANvKZKZ7mvda/z6WQXtEdd1CQ2/wx6lMFdUuWG96W1BrYIzgbnZ+Hn/3H/wD/N7H/gD7DxwwpU1KxOTEuOUljB3wFxBSfxeA11dutbRGs4sy8/09LQ+GdBXExuPlre8DruS2Lj+ZevanNHm36f6kjqEJGp1nbsw+Zc9sl5v7HNScWW/s8qw3AkKt684EmJ29yHoPbAa/kCMYJXjXTHwQEJxqBp/xao244jNlwjpBwiQHmn1a+qR89tmlelDGbioryf0g29G4/pmu0gB/a7ai6DPDdeT8b000l1/LB5UqdXf67addoDmLjfV1vHLsOG699TY7SlLHS1bKVRSCIkZGRvlcQrVaxdjYGCYmJjA5SUVpVEdTFk0JaOnDcHQb5NlfFSvzpLeivvwUp70RZB1ZWZt9hI2NDSwvLyfKc79MfRjeb58ul88hDYkyILkO6U1CEgaXavR98oIifR0O2t/YlK6XdL3JXCA45sC8GK7jzOo81rptO09eIFxruzmOcQDLuTcRHPy7mhYWeCUw5zBmM+AcMmwwVND2dc8imVIhPUBatJIUNHIzY87O0qO0eHtG6M38Ne3OnzrkODFLXxMgYIBAj3TvILwzF2nwNfcCnVRC6isbWJmlEtOMMTW9HfuvO4yxbdvQpgd9M0DKg8dKWh+vq4xlqI3DthyL9loHb2vb2ReMLB69NQhsWQ2dEfQ2qAMIFGl2j4Cq1UH+whpe/sR9ePlT9wPPnwHm11Hkr1ys2vnt+UoF3WKAuJBHyLpqMU8t5qZbCFAgQLBsWuaYDuWJ9URkYN8yaLOcawTcEfOrtxpZzZTTR0sfk2I6NateZJ09+OCD+Omf/mnce++9NtM6T1A/PT1tAH337t32NkN15oG6ytr3eZ3a4QGFqwPVsSsD/zykrcnKx9o0rwNF5ctO19cqR9+f0ld/7/2nwxl8FsCX+5iKmZbUqC5ffOFFzC8sujPS2U5cArXB0+2lktwPpAhclpx7zx74XkL2fKk7Y6ZLqU+zQLu/9tm1M59fn+f0czqfnjbd2X+FkWb5YRLUfc2bXDk2c+N++UmRffbZZ032bd++A6MjY7buXUuUBOwnJ6dsSdP01AyB/CQV4ykz13KaZqOFtTX2dyrM/uuxkidSkNTXFL5/y+WAvR+Xuxbv0tKizeTLnzY3+3x5ktvLk8/XkIZEMZRch3SNkxcC6vwS1GkhYAImYf/sr/5eJD/en8w3Qc2QvmEoXa8C7L1iFnVC1pNrc5htrSIqsf45PmuwyAvEqo45uGqZjp3Ownv9BOVFAo+2wZR2uTyBvoF9N+AqKrkiVmGAZDYHzfYL5Gug0lpr+TEAKscWftJ2bOBiGIln37bSbcwobS63NgIndgkpTJvJlz+ylgRYq6Umk4uziDZCtDZaTGeAmZ27sfvAIYzNzNjRksoBk+HAMsGLTjIyZJ/sJWCGDOCbvdC6ykvpZ9tXHjTz6Te+bhAYazmaljrkCOiDXhaVWgfV5TZO3vc4Hv2dP8XqQ88AF9eAxTom9GWmjTYyBPw9LY/oKArWD/MYMY4206ONtlpyZEupmISY5jo2vKNj7sg6LrVYojJAy3aTYTH+EoGZ1urPXZjFb//2b+Mf/aN/hLvvvtvyUyqVCNACAow1O1FjG5UamansbOY2kQ0Cf7rXOl+xAJ4n5d/qV/U6pC3J2mJCajrpZ917HiSV7VYkc89pSj+rvtLP3r0Atoy1KVYAUWD+7NlzBlBL5YrNHrv12VpKQuCoHqzGaN2W6dSNNGdjBUzzgZ+ZD5LF77pNmrU3xrN/dtfUTPwA09rY3w+aD7Kzc8DdNPFBdq6YPz5aM07M2Ncs77yXjBQI13GQTz31tAH2GcoNLTWUAqSZd83Gax283m4wShJlHOWOlsKsrq5TEV41O4Xj7VVPdkAAI5fCtEmM28/Oa328vvDqN7zKra9b2W/VdoY0pMvRUFK/ScgLdQkBCQ8vGLxw8PeDfDl6Lfsh/b9D6Trwwt3XDaEh6r0QtaCDM+ESXlm7iHqBQLucsyMltQZaa2vZGhJwyEHG/OufhhyS1o+KN2cWLx1AtMzEhIT80LNbCkDntvTEgXidiuFm2xO/uojpkSm1sOV9K/IzfUmSEr+JQmDPLtxLOIkgwwG11CshH+XRWGuhRtBcKI9g36HrsefQdQh0mkQyW2nHaDJALTlRAcRhG6E+ysK+IlAsO72hYGo2B1KBBW12lcISxpG9ZhdY1uybZt1sS0EvQHkjRp7Aff7xF/HwH3wSL//5F9F59hRy8w1U2wFG4yImOgWU2j376mwh+dy7lut08uyvWucckFmOUra09CeXKyDQudbUNTJUVnLdnPkrZguor27g/nvuxS/9u1/Ev/lX/xrPP/+8gXflU4Dcl5PAxeTkpOVHLJJskDvN3Av4CfAL+Mm9zL3fIV2eBsvHP6v8xK9FaXevVday9/U3yLKzI2CTsNQ2VZdi1e3Ro09afetYRYZk7uRHJ9mowbfb7qNE6k/WPxRXclWqLmXGQYDKTmFvr+wNVqJYiHXvmM9yZveurYkEmt1Vz46938vRlez6pDCUDqec9NlUZCZc8YrpThLT7KRQaMNv12bEl5aW8dBDD2NledWeXZ+QUtSwspRypKUwqytrWF+v2Yk19VqDCsCigXGVjsC/e2PB0qKcdfWqJXo6vtLVlyfZCcgvLi7w2mI6XD5VZiLn92rzP6Qh2VA7pDcTSWBIIKSFQVog+Pv0NW3vSf59GEP6+lG6DgbrSutHG5022kEXi2jgxMZFzEUbCEsE7lkOCrbxTn7oNhmOtaFLrMHGzOw0FxePZs3McYqcr8RMs1lySwAvcKt18PToZss1UAnMC9R7YE92YZN5TYese9/GlBzLZ8LmTuCfjz5Mb2dfrBUrTjrIE+QGHYJSgviNtToHxg5Gxiexc/deNyOfDK5SaujDzbyTOxxIQw7WXTsFh6qOMs+B3cXu2MqacRIi2AeUoo5QdcaOcLT0Mn4pAaP5oh1J2ZlfRffsAo597gHc95//ABc+eS+6Dz4DvHAOuFhDbjVGcS1CqRYT3OcwkS0h26aiEHWojPSQ02lABPv5FpUKYqygybB7RYTLdeRlzuhfeOpZ/Pp//q/49wTxv/Wbv2mz6VIsxALnurpjR2FAXktrPOhLs9wKnOgYPIEK+ZHc8O0rfT+krUnleEl/5P3g81dLClu0VRjqV97UK8Lp5R0C9OLjx4/j9OkzBvY9ScGP45B9iMoru28fBLv67l/9vWO/2VRXvynVb0L1dpvsZ7/1X27tlBxn50C1Y7dplfe6Juy6a/95K1b4xgLl9h5L4fWvVGcd2xHFSpvSq7Qm6U3du/6QNcVc/UGKj1jlp6uAutjAuwF7AXwpSgL8BPeaVW9HqFZHbZ28rw9lVft7FL4H6CI3Nkuhjq3vSklQPOm25Ot+SEO6WlK3GdKbgNJCIA3kB4XCoLkX2mmSnechfeOSak1f/4yCHprk47WLeHH5LFbQRDvPQZd2GvjcEZusT7KW1AjQ+vrVshHe9AMU65Fm1i7UlvxgSxScCei7QBCv2XgB6iDv7hO22X2FrSsBh81EJcDD2hPvzV5XmSt9is/MkyT4a8Ii85uYK0xxLpNDvpdHOVtGJuLgGbrz5Tk+Y3RsArmgaH61XMX8MQwD8ppNbLXR4aCsbwlY6lQOCdiwgZ8AoMMBXysSlMZCuYhW1GYgQL1ZZ/oZH83zNF+rrUPQeTooI1ih3Zl5bDz2Ip78rY/jafKFP/5LRPc8ATxzGji1hNzZVWRmN5BfbBDUd1AkBwT3Qa2LbI1pWWNalojmL9bJ61h68TRmXziOR+95AL/1a79OIP9f8MjDDxOQuLXOqicBD5WJZmLjmIrC6Ch27dqFgwcPmrncqAzTJ9Joffz58+fNj4B9Wg7oPv08pKujr7TMfD+09j1AMksrVPrv+4beFtn3H0hs1RgfH7f6npqaxMiIO25UmzF1TrqOopV79UkB8EbLfUgqR/nQ7RGwsp3H3Shh3cdmZh+fexXTXPZkD6Q3gbXdC1B7UC3gn7gzdgDbZsmN6U6c+MnY7Hn/eSv24Nyxi8OH5+PfjI/3BtrFTIeAuzt+U/aufTvgrnR2kzcZbabDLX1pE6yrXwnkuxPeWPZaVhMzt4wypBK+vLSKRqNlM/J6Y+eBvHfPhFn4isvXp69r7WHR7L/6q28DPl3e/ZCGdDU0BPJvIlLn34q8kNiKNMgP2qWFyZC+kalHYKZNrD20gi7O91YMyM/Ga2gEsR1R2BX4ZvVqhSyhtsF4g/KaNdKAo3q26ue/ZFy0J2sTNnI5lgXD6ikggvmezplXuIxfR0JuLtGRvwS4W+vxwJ3sQYii8nypue4ZB2/NzLtLAL/MLV1JeALmHK9tTO/qi4thBxtrHBxX1m0gNbBDjpl+5cAGRwXCgVUz4UQ4zAoVgpzWjEs5YLgqryQbmjHUmuK8jslkCJVK2Z5zzL++rinAs9ZYtyMdy9okzME/U2tgopvDdJRBZamO9WdewUufuhf3/5eP4fH/9Pt4+Xf/Aif//Is4/4n7cO6T92Phi49jnrx09xNYJq8Q8C/d/SjO/uVDeP5zX8LDn/winrz3yzh6/8P4y09+GvfdfY/NouvDX1reFBT6r+49qBdp7e2BAwdsjbzMBEh09e70LBCh9cECLX7DpCcrKxXCkLakrcrGl9/g9XKUtldoPkxb2jIQvp4HWb4EMkUC8nv27DEwv2279kWUbVmVe3vEOnc9AHbkK4FtHLcI6GvsHwSqndAA7ibLzL4Y6+7FXrHVVUdP6mr35E1AriNt7Yxcz8nMuH2iTexnyAXuBejTbr9a9gDeXaWobKZP6eWzT7ulX7KA5e6kCcs66/aKCFR7hVdvN3w/yecC6xv+eGcP0iWcVH1aatNs6njPIuWEm5FnoozlXktrXDyuj3oyharZ/xib7Fyd0o7pUTr885CG9FrUb1lDuibJDwbq9H4wFnuhoasXChIQcuPNZSY7mXv33q/3M6RvbGItoh210Snl0CkGeL52Gk/OHkO9RLBWIaDTSfAEqgUNRByANCOtr7Lqg0kGlAleVf8c5exDSxDApRtCBeJ3N1vdI2C1WS8OiNWJEbQ1uDMgHVmpqwC8wLzN+BH8aujUMY0CmgYfLB4GQTO3rp4GZBtO6V4Dq4ZhW7YjZUBNkW3Plu8ofZp5VnukncZJez2evBansc2S6U1D3IoQclDVvQ28QcE2kfovtkYCPWL+rc8tIt5oKDALM2IZigXqA/twkuKNaSd7QpA4tDLQh3Vk78AC7aQEENiHUcvKp8j89QiMs+0IRSoXecZRXG+iRFDffP4UAfrDePmPP49nf/sv8PLvfQbP/5eP48Tvfh7P/+an8NzvfhrPfexzeI5A/9E/+SxevPcRhHMriNcaePKRx3HPF+/Bxfl5ZKS8EZDVqEzoeE8BDoFxgXfNrGtznugtb3mLbXjVTKP6vcpLoEEkIH/hwgVjmcuvrn7GXmDG2sU3OV1JBspOPCgrvRz2diIvb/11k2kn5dI+AiU/fNa99+fD8DLay2avtOlZdeXD0+ZM8d69e+2tjI5NlFvJCS3nsOUsBMA9guxihT0l30PYbbAlC7i3CeBbKFKW2Ey9TsEidzUhoO8WUJZ4AK2lORlyLyOQT3tjgX53L3PFofDlLpNjW8oSwJNtc4lYy//IcieW/0F24bmw0mZiKRv+Q1diPzNvs+9m5mbgOx36S8ycpDFpQ7cC1K6cRVpaI1JZq3+IRXbKF8tZHgTiHfiXTOjYcpvz5y7YvU6z6VKOyk5tQOF4kK57sRSpWEv0SFpac/HiReu7cufrUPU6+IZsSEO6Eql1DumblIaC4tomDfoO82Y0vKEd9LDBu7PtRZxpLaBJMJ8dCWjT4UARGZjnGMYBKkZe62ktBPpnMwg0WHFs1YeeBHT9oJIjm5DQv0IO+WoBuUrgTsaxWXkOXGQBdz8rb4A7uRdgv2T9PO/dVUA9eTY7by8FgICF7MwS88TO+RMgcvdKo8inl65sEDWFVYuA6c/APONxXzSle4L9xvIaOi13goeWF+UIzgslglea1Os1Atu2zcBrqY0HAQL8YgPxehVAgB92qCoR9MQCEsom06QPxgjQlxh3kfHlGA/W6ggI6McaHUw0ehhbDVG8sI7MySUC/HNoH5tF88Qcll4+jY3zC9g+NolD+w9gfGICJ8+cxpcffQTHTp9ErdUUdEGGA32FgM0DOoF3AQaBOAF3zcTfdNNNZuZACKuVbq1OWQ76suTp06dtRtAABs1kp7A8D+nK5MvoKymrtFu1XP/sWjHpMkH5ti625+QqUv1qffzo6Agmp3TO+Yi1QwOIah+JuzZBeStqIOrQnKA9ihtohhtU3hgugXWxLGW8g/X6MluYA9AOgPdZH5ITG4CmvYSGB+IevHvALfZA3MC3Xfuz/bpaWpKrv/f27k2AwtNsev/ep0HpUdPOUg6JtQzOX61fs9+6D1eJBd1pyv7s7tx9mjzw9n1KYWyWNzu3qys9O2ZPQrPRpgJQtzcf6oM6e14g3OwTv5fU+WYdMnyaa3mb+qvi3mwLqbod0pCuhpyEH9KbhgaFQVqIiPQ8aDaka5g0Q8RBQ6+PYw7CWlJzsn4RL66cwXKOoK+SQZiNDWwKrApQR51u8srXtREB+UI2j0yHNwS5BuS1GIePPVtPKgMOevRSGC0iSzAfcYDv0EmX4QnEi3Vv6+Q1K00Qa2aMgiEwfdIh/Etwhktzx2yPySBrP3vu25mSkLBmwO1eg7ENyAIXibkkGVnXfDFAnqAcBNSKL9IMvtq9Mitw32xhdWkFnVCzeDoKkgM47W3Wn8hAy4Vc95GqQ39JGchMM/Y+bvvP9NjxkVYWvGr2nvZhJ0IYEcTQL4vBLeFRv2OcmWaITC1EQFBfaDL8dQKXGkEQlahSZQQz+3Zj361H0Bkr4vOPfxlfPPoQXrx4GnExi2C0bCfbaAY9TM6gFnAQaBOQECiQ2eHDh3H77bcbKPFg3gMUgXadHX/ixAmbhRSI8G48oNB1SK9NKivPojQIS997+9dDCs9zmrTcq1Zbx9LyAubnL2JhYR7LK0tYXVvrb6ZU+zNJwW5B4J7Ls54JvPMBZUGBfTSZjc/SXEtiyuzjmk2/IkA3sC1lWPdu5t7N4usLsu6a5q7NjvOerK/Lip0dw7QZdMdOSvQ5beZn3fWWTF1Z/V/FweyxXbtlcloKZ3YC8JJd9Cnp466qK5m79u2LUqBeIF4KvCY9nBu6Z9/eLG8KJZlp+Yw+kkdL5qlny3I2Nmo2c6918loT7/qd3LyaFJzCkWyQQq2+6+Pw7UT9b9gHh3S1NATybwIaFAJD+iYhDSw6OpEDhoR+nOkgKvQwF6/i2OpZnKxdhL782iWYjzgQc8h0IFsDiYZ0tpc8Bx9bikLE3Q27aG00bczTOl3ZE8UyIrIG0Dz/Km5GPsxyoNGMvAAsnYodkCbQ4IAq9OrAuGMOi24oFRCXme4T1mApW3OhcMxe7uy//bxrtXH7JXYaTzsCGxzQO5o1LGQQjJSAEtEJFQ9Ll3wqLxx0FXivHWF9rUY8z0FbgzHLr5fLE3wzT3Si9cVammOv1vnslzpsfg1X+eGzUmwz/jQ3mEEzzYBGBAJtAoJmu2Vfdg31mr4T065rGw9bBOCawWvHVLwi1gkH//zoCEZ27sB1b7sd++64BfVyBp9/8iF88uF78NzsKTSZnR7LvdWlUkYlwX/US1/qVdpighDNymrjqj4A9Z73vMfWTSsPSrMH6WIpAVpSc+7cOXMvey9DZC+3Q7o6UtmrzKx9vQ5K14EnhbnJek5b272UuJyBxtW1FZw9ewbHjr2MU6dOEsgvsx2yrYWtfhtgWxW21Ix3K2ywHW4wTILoTBszO8bZh9guO3W2abaxbhPtqG7gPiY473N/Ft2ek5n0wRl1544ShyDcra3Xmy/N5Kd/AubKm+/7zOXAs79P24v1Zkxv5lRkfZaSKiVFgF5g25WRB+2DdaRnlYti0U8AXsdBSjGSP8d9Mv8mvBK2StBHpRpYW11nWDn2vSr7pJbFmJeEGEdi0K9n5ojtRkqAzcgnioNXtn3ahjSkq6GhxH4TUVoApIWAzNJXUfp+SNcosYq1YVVAXvVpa8d1gk02xtnmIl5YPIW5aAXd0QCdSg4NDbwE45mCO2pQp77Qt5up01gXcWAhwLWg1TzUlsiG6zS5lON9tWhA2UA82c+6u4GZZG41Gy8QzUA4sDrWyKv08p7X/nIZupeZ2izDsmUzGqDFybPutVTAHTsp88SL/GoWnImPswTQuS4yTF9hYgQoS+twYWvGOsuB1/LIJIUEzwLdHPEJwvNUAAJkgiLDyRH8cEBnOcT6eqtKhpHQJ8tBg7G8M2KyoIXAuz7sZLP5BPuanZMbxWEaAR/0VU3NoDc5QNdZP2GQQ1jIo8myW2UIK/oS744pjN50HXa+4zaM3nIIpzob+Mwzj+ATj38JZ9urWA+ohJUIGAiOGpED3oHKjnEIdGtGT0tq/Bp5fdTmgx/8oJmn+7n8yb3Ag44m1Ik1agcylzvvVm6G8uHqyJebeFDuXonS5Zu+v1IY3p2u/g2T6i+islirbWCF4H15eQnrG2sEhw0DpIVAm6EVHtOn/kcwHXYcONcse5EK49h4Ce97/104fMN+AnOByhY26kts102CcXIsbtCO/syvZ4J3tsnBGXXbcGrANM0u7T5/aba+rX6tPj3Am5vQea+rm3V3LCUm7Vd5VPdM+xcpjkFKFTnJ9Wp97E4z8vYGI/GTrptBkp2UJJ1ao6MoFbm+/qrlNZoI0LO8u3y6PpUOT3WnDedLS0umUItcebBvm59Xp3tIQ9qKNBQO6RqmQUHjnwcFwaA70VZmQ7p2SMMPYZhdrSMTqWpWulPs2Uz8seWzOL0+h3W00Cll0ehFCAWuNStPUFvIcZDnY2DLahgG0ff6yqpQuQK39uPaCFmvqDlIo1JEeawqT7bR1ZbVsJk5ZkoEMDUQkd1mVY+6yebWARDHyU9mYg34NGd2HIusDSf2ZmsuNv3YrJ7eCuR5X8igNDWCysw4UMwRQDt3AcEtL8gzn8qbQPzUtm3Ye/AQRien6S6LZqhj9xgwlaKO3Ohsd7qXoqOfA/IJK3E2MCt5tDN7oSQ+095YqElulH/G3yPHzH+DIKHFfHapTOVGRzBz+BB23nIj9r31NszccAgXmuv49IP34pP3fxEXG6tYI5BqEXDFWkJQ0Dp+nY2v9NGMIEIz8gLvAgUC8qqvO++809bHexkgM9nLnTazapPdK6+8YiBC9gIOsvfywAP5tPwY0tWTys6X5VZ0id0V3HlKh+cBvK+bYrFgQNbVn75EzDbCtpW35WGu7nW6kmbHBezVYwpsB2OjVWzbPoXtO6cxOTOKA9ftwS1vOUJbumF7I6SVnmtr6WOIw022te7GlAf0oTDV+JUksT91R/cyF/l25sw9u+dBSpt5P7r6vS99/wL2OhkmMZd8kWCzOF375d8m6dlT/z5xm9zHydn43t7KXcIjoXTd6dbehlJg6KNS+sqrZuP1JWW9MZNiT8/G/fBcP/PhCMB7IO+/BeHzrDod0pCuhmz8H9Kbg9JCxtOgWVqIDOlNQATOWgOuwVOd2TaF6SSKQhcL4QqOXTyF08sX0NJSmGIekQYlgW26FYi3FTOamSf45FCI9dV1NhIOzxyE3CtiDtMcfHTGNAgIBOSrE6PIEDBoLbjAOUcdYzfLzkGVICLvwQTt3aZWAWBHjMqGf/vx3g1uZCWK6TN3SmcygGpQc+z8Ji5I8sdBl0C+R9DRK2ZRmR5HkaxlNTHd6nW+gmWGqHtQgSHYbXLQnNy+HTfceguuv/Em7Ni1FyNj40xzkeBFg6mOkdNsvAJWvCoZgl0ifZ1KoZLKGsjPIcgQHPOqpUlZMd1rFl+J6jG+GuNq600JwUaXZcPAUagQRO3ajYNHjuAQ07Dt0H7kCaxOz8/hi/ffh4cefxQnzp+yGUKVgeWb5aNTR6w+mBeVX5GAQUt5BM71el5lpE2u3/M932On1QgY9AGEAzZyp7Xx+hqsnwUUedDg3etZgGJIr01bydOrlrFq5snt5cjXySYljzJvsT715kUzw5pJVhsRa5mIlngpHTqlqsA2XSoVMTo2gh07tmHPnl3YtXs7pqn05oIeFpYuYv/BvehKaexqaQmheqfNdqZlMYPr1tX61F7EDgQrieJBsK5nz85MV88C3vTsQtg0T99vxbLv+3NvpQTkXRw0TbG5svvk4TLk7X0/8LP8AvVWl4ks8iQzuVV6ZK09JzrKVRts1R+VFu/O5VvhU3LxOa1s6AQb+a3X6nJ+CTlFYEhDem0aSuo3CyWyxosrf3XgKBEb3nBIbwoSoNVEsAermp21jVY00wk2a9k2Xqqdwcurp7GRr6NX5cCRIyDX7DUxpS0L4ZiSJRjNE4QWuvRfa9KCTUbmBKIC5ppV1vKQTo6xVDPIj5WBkmbkOchJgniQroGWoF3HTgq866hJO25SJ0mQ3Wk0NGN4eYadU/ga8OhWy2+0hEb3FgbNBYgFvj3Ln/zY0ZKaLmTaNC+oc/R1ik63wKyNFQEtJaKZTpJRGalsMjEHfGY6Xg/RWG4Q2FQwObMbBw7fhMO33o59N9yM0sQUWgTgbYYdB0VEBD8hy6ZD0N4hWO+wjDTOC+Drp1l47VFwAJ8W2ixM0vKhno6IpDIT8dpieFFABYHKwsSefdh3y624/u1vw5G73oHRfTuRmajgQnMVDzz3GO598iEstNfoP4sWAZXKp6iZOsapU4UChqVnKUaC8x7A6QhCzea99a1vtfXxAjYOaLhZS5Wn3Gr279ixYzYj70+ssTQngMPT4POQtiJrWfbbFLSbrDK0S5+cMSltQcNNv6KkvSZX9gKrB1MOvTv1M5pZ/ZC1yXl6eho7d+4kSN+OmZlp423ibdMG2g8c3If9B/Zi3/492Mfrrt07MDU1QWWwgAIV/JWVRRyiQlku6zSrmEq4AGoyQaD4LvkpFUlaLqHkOWXs0znIiW1y7ZPsrO8nnKa+P5WtgDT7PtuvgLGs5N6Dfckuk18qt1Q86fjd1bE3k7wQbT5vgm7SFmC+3XR7EKQg6wNS+rqr1smnP7zm/Lt7m7BIzBWHlGkB+bX1NVPItHfGL+25NP8uPUMa0lZ0aU8Z0jVJEmY6JjCvAZsdXmyDOAGRRIbWMGsM8GJFJLEgueSFiq59wTOka4JYiVpaQoznKpcIPp/R2elZ1HMdrJUinMICHlt6Fs+Q2+U6UGyj1akjM1JEg70/W9YRhmw7cRbVDgHn/BpwftUGcJ1uozXk7S5BRbGEbrKBdPzAdoztGifYJLLMah14YMchuvXyhCBMl2bkDZzzonOku8mRdTaDznamfalSFrTMRUtgNFPdZXvVveb8RHnmI2BgBTbgPIF4JuQgSNAsiKPZ7Q6VAhQDZCsE7lRcShNlVLdVAeoZvQLd2VnVQNyO7Ouv0jqiuSYa52tor/U4iDL86jR2XHcj9tx0Gw6+9R2YuuFGhOMTaI+PY535WmN+miyDDAdnHe+RyxUQhzHTr/n4rC11UD/Tcgax6iRkHtssl3YhjwZBd2H7DkwcvB7773gbDr/r3dj91jtRPHgQq5UC6tU8zrSW8JfPPohPPnE3TrYvYiXfoL8YnaI20ZKkdYUE5NRWMjHLJ9asqTu+T0dkijTwawb+h3/4h7F9+3YDBZIB/nz4mH4E9nVu9aOPPmqn1cjcsw9DMkD+pBQIUHyzU1om+vt0ueXYRv3Z4e7NjWMpx9YY6IUuzZ89JCw1zN1LRjuwaa4EHK2PdBmGHrV4Tj+F69yZM/Ub1o/stZRj9+5duP76QwTjB7F//14cPLgf1x8+hOvI+w7swa49O7Bj1zZMTo4RZLKfUcm1JTcxwSeVzZXVZYyMVrCTbnROfKhvKlDxdpEpTgFkAWPHfbDN54RpQaYfsns7x7Jh7uTdLwnSf7uzbLgTlJQXse7FnrwC6gCt1qOHzHNMc9ff1EZ9mzX/7Kf6MFMuS0VXgkr1oL5rAlIR9t0qPJG71xiqjcOUQfxJwRUpHgFyvd2Q0iByR9+6clF/Uji2lIiZXFtds6MoJyenGVbAtFAuKu82q8+QedUbNBnqzZ/KSeGvra/a6TVKn/qwktRflqO4knoY0pAuQ8MW8iYgP1HgZ+St+0ugpihx0qdXGVxKXsAN6RuZ0oBA5IZ8PWlNdTtPIEecdy5awOPnnsGLS8fRLhFMV7No9tp2fKSW2kQEA3b6TUTw0IixMbusL0lxPGcb0pQ7B0KduMLhzGa+M2MFVHeMIzsa0EynUjjA7GbT2fp07CPj12y57t1sPFNm4ynjSma53ADPZ14dVuA/DYoa/RJydlIOeMMB1N8r57pq5r2diRCMFDC1axqVKQFuqjdEvPqok500w+gyWmezwfwut9BZj9FcD1GvRaiHektRQnVmB3bfcBOuf+vbcd1b34adR27C2N79KG/fCYyOoZ0LUGdiGuQwy8Gdzx3N2BM0NJFneeZ4paJAs0x1FMWpGYzt2Yf9t74FR95xF468813YwTDLu3cjMz2JOpWihV6E881V3PPUw/jC0QdwfPkc1noNtAodgnigpeP6VE5Mv94A+KU7mpXXLKrecOhknDg5seZbvuVb8N73vtdm+QSCVI4CCgL1etbaeM3GnzlzxvykQdOQvjLqt1G2Q3Y4jw3dbLBArzqENV4zT5NarwwVgsIxt3K3Sda6E3d6VK8WJf9TbgWQ7eulBIl6CyaAWx2psMlWMTpa5XPe1tF7RTPgs9bRC6Rq+YjkvNKg01rW1lapABzgs7oi+5YUBUuC4pNbXi1uz/zPtPu89q/e7tL7y5F3N+i2D7rdvYw9q4zEbrOrL3OXhk1mn3GvDJ25ru7es8KifxNMjhgSy9K96RI5EJ7Ug68Pkk9bzH4kUl/SmfCrBPMMEVNT0zR15StSPHJjfY7xKg69PZW9lG0dE6qwPIBPp3dIQ3otUmsZ0puIJDAkHCTYvBAZ0puUWL2mvJHdGKuZb1fnWda9xoIOwex6L8Tx5hyeWTxNUL+KeqBNryHyBbaVHAcqW2rD4YfgVMtq5k9fJIoEinGOmDhL4BgQTOp1L8NmmFmC5uqeKcTVvM2EC+Jril0faYkIKiIi5zbvxTrZhgHYGfYCDzaI0a1OmbGlOQzTBlOmmdDTWCCChnrBgIgccuwLGU5E7jAMO6mH7uSsRyBfjxu21GeSQD5r6+OZL6ZB9prVz9tgTlqpY2NJH4KKEZPDdgeNVoRam/cE4oXqOKZ378OBI7fgulvegutuvR2H77gTu4/cjIl9BzFCYF7evRfBjl3IzGwj70B2Zhfj3I1g+z6M7DuMmcO3Ys/Nb8V1d9yFG+98N25953sxtf8QsmMTyIyPIywVMd9q4EJtFUvtOv7y4fvxlw99CS+fPUllIEJb5Ud2X8p1eez6WchAs7wCDwT4EQEEB32Vg2YS9Xn+H/qhH7IveqrfC4h4oO5AQ8eOm7z//vtx8uTJS9bHD+krI7VXf/X3acDmQeVXQj6stL9XyW/rfpe6s1leAkCBQbED3wKZqnP3tVBPztyx/IlFaifyOzc3Z98e8IDTx08fdnXEuK23MlwKHU0YXfqTrWMnLpJnpsOzUuRT5fOiMvPP6atPr3eXZtGlIL7P3lzk3MpMM/RScPvuRd6d4lF+VIbqH7LXvfqPLwvvR88yV3h6IyMSiJ+fX6BSFGJiYsLC9WGL5Dcdl2cty9HGc3/KlE+b7oc0pKuhfisb0puGJAA0uH+1gmAoQK4NcsOTfqwz/tcSKhGHAAPyMrWz5ctZrGRivLB2Dk8tnMBstIKQYL6bJyDMExASv2cDAsV8AflOHivnloANhhFyUGsTEHPA1mCuWXUBZy1dqezmQDVVQqZKN3mCfAJ6TWxpqY+UCb0R0DpvgXEtsdHssU6X0GygZuhjKg8dAm6zy2rmPGvLFLRETACAQ6fNRsf0LwAvji1+GmiW3QY75rWQpXkXOSoX5akRgOnRsZNKg82qRR0UBeSZzcbiGmrkLAMN+GOK0KGi0iCQX1lvYJncCLssjwpGp3dies8BXH/rHbj+LXfi8FvfgRvf+W7ceNd7cP077sKBt70d+95Kcz2/8z04+I53Yf/b78LeO96GXbfcjsn916OyfTdauQK65QpaWodMhadRzCCs5HB87iw+cc9n8bkH78Gxi6cRUanKlDXTz3QTyCvvyqDKzAAXgZkpOHqDwWctqfB9fHJyEn/lr/wVWxuvPMtcJDuBDa2hFjB5+eWX8cQTTxhwEFDTbP2QvjryYEukcvbszb3d1dBWbhWWKB3Hq4hW7qQTgVMBP/emy23UpDxg3avtCIwK7Hv24NSz2oLMpehdf/31BjZlrj7fp4E0WvM0uG5xpVnkwLI6/6vzliZXZs6teDCfCs8DYu2NEfs4ROk402WWZikcDGXA3Kev796lRe84uwaqtyK5Efuyc0thpFxTzrLvzc/N2zIZpVP9S2Ur6itY/TT6/islahDIezdDGtLVkGvJQ7pmKd3pvZCQgPGD+ZDe3ES87IA2m4Hthdg054BAFpiu5whUSzGOR0t4YuEYjtXOYy1bQztoE4RH6GkpCn8cv5APM2gvNoC5us3Od7X0pEtQrdf3WR04R8Mise7OcUwc2obeSBZhLkQnJzDPtHDc0seZ7CuvxYIBcW2U1eZUO82GrGMUuwTg1Bls5tmfEMFcWJoNrPKi+ULNwEe0jxhuTNCv5eKSWloyo8xHQQeF6QrG904DMwTyTINm+wXkuwQn+lptRkfa1DrYuLiC5nLd9gMEKCDIaj1tkXFrg1+BmD+LVgi0mMVWxHLoBmgzs5nSOMoE9mO7D2Dq4PWYPnwE0zfcaOvpJ647jHGCn8rBgwj27kF2xw70piYRVapoEHw0mM4NFmwt10W90MVcexVPn3kB9x19AJ9/6Is4tz5HNzGaTHNNX7xk3rTXQB+RsvO46deXjZY/6FoulRxAYCHpetddd+FHfuRH7ANQepYc0PrdNGjzs/FaVuPBvsyH9NWR5G0aaHnZK/pKAVja79VQP3z567PMbZM524Bn9Tffv7wbc5eAYzcr78z1kTB9j0AfFNOJSXRJuz5fCob74NubefIAOe33cuSy7tyoHPScLo9+XgTi+2vm0/Gl3bsw3LNz49Ob5nSaXTjuniKFYYvURxRO310/7DSrD7lyZF+iENbGVX2nQWY6T15x0Zm5FfnwBsOVHynbvk/q6u2HNKTXIt/jhnSNUloYpIXL6wHyQwFyrZDqKal/++9IYFiAT6Y6PK5FoNiuZLBWjHC8NosnL76EY2un0SyHaBc4YJU0803Ax19AJFloZrF6ZhFoAqWgYhvZ3EZWAXqtlOfgP57B1KEdyE2X0AxitDIh3Widrl5PK2o3INl69mTgtYGYwCJXYNskkO+RMwHhgTbVSRIxfDermJD8Kiza2Xn1duUzAb0pCwTHtV4T5R2jmDqwnWkiIM/ECLUjlG507F7RTc8DixtoLKwhR4CeozaQI7jPCuDTLkcNJJfRcZIEtx0qDVReWm2WW6uL9Y0WGrwPCfLbmr2ne62Fb+UCNPM5m2VvVnJojxVRK+ewSqVoLdulHZUBcn6sgriYQSMfY761ggefexh/+Ok/xINP3c9wGqwb1gH91DptWxOf04ZZlpfKwda3c3DPE5xpQ6LNxCezrpq9E+vM+B/90R/FjTfeaOWbBgC6asZQJ9U89dRTeOihh8yPAL7sLjfrOKQ+bSUL0+W7FXnQdjWkD4mZ+4GgLheC4pRTi5uO4mQDqNqFm313x0/qfhOkq9/Q3o0NTrHzrDYj0oZZbYAWgN29e7eZafOoi4/9VD8DwGn2ibYUbbIbhy5fDhZmwv5Z1PfTN/fAXezjTKfBufXs/KTdpMNTeTlzZy9z3cuNwvfE2Kxs1E9UPnIjcvkiUwKKZK7ZdDtFS5t9SbVaneVYozvY8hqVnSfFYad4JXEqDm8uIC+Wmez9dUhDuhrqt7IhXZOU7uybgoacFkBDevOS9kYJtnviEMFOTdagxavOKTbgWyLYLHaxnKvj+ZUTeOTCs3i5dha1oImo0EGc56DPYIq9HCrdAAvHzoPIExmCbAvRgDQHn4xm5UNbvjK2ewIzR/YgM1WymXFtMNVpGwHjzmr9tq4mYpQSvbImMS22AbbA9knu2Sy7wnVLaeyFvtov226erDcLCscm4pVNPuijVzFBfBhQYaUiMbp/Cvk9k0CFugeVllDr49X+pQUIxDdirJ6dR7jaQiVbQp5AvsfsCqjo9Jxsh+5jxhsxIu1dkx1Buz6QpVPiCzl3EoaOnwzpLmK4Omm7LodjAUb2TWL6xt2o7JtANJZBvRCiniNMz7Sw3lkn6G/iwvoF3P/kl/DFhz6Pl84+j41oGW2G0MoQWDMvOZUHy0Wbf5VPAy4sCylEKjl9ej5vdUEFoR3abN/b3v4OfPSjH8W3fuu32sAv0O6AhVvzrKtm5LWk5otf/CJmZ2dtpl7uRMOlNV89edmqtipKP3t+LZILuVOb3zzVhcGI1Rd9CINhKS52Fzmxe79kTfsoXDIUPxu23kol4N42lctMtryqvahtqI0IvPu2o02XBw8eYtgOCItc3hz3T65x9kra1twvA0tvwmrXafbk4rC7xJ2bfffUD8PF69j58XbejwPWPnz2IktHkgdLUnJP9nG4JTvKj5uFV22oPGTv45GdU47YP9kf3RjrykCVpo2q2sCqvQZavqY3ZOpjPg4fji97XX06pURpSY7M9Sy7IQ3paqnfU4Z0TZIXDmmSwPHCY0hvbtIYIiAg0vDjltS4e2M+a4DXlx2b+rx6GVjEBp5ceRkPnXsai/kaasUQjSBGR2vN2Z5KnSxWTl5E6+KqW17T5OClJSpEmJo97xF46mQYTJYwc+M+FHaNoVvRUhmCTgLtHBOQZxq0Cl3r3jkUWpu02Xk1Vw6ARMZkPmuFCG91yk1HwMONrySFo2gYFge1HMFHVkCEyFtr8kMqDi2meeLgNoztnwamqVkQn2qNuR17x/T2tN69RV5rYfXiMsJaG0UCcoH4jm1Q02y80sgr86aZb79W31JNr1ErRBxGDM+tM+4IENFtl+Wgdf65qSLGDk6hfMseTN+wE8Vdo+iO5xBTqYjLXUSlDl46fwyf/tJn8Il7Pomnjj+NtXgNccD66DWQLTKmgHESiCl8feBHyCDPOBq1GkqFgGmNaEdQwThVLh2Wx6HrrsOP/uiP4Tu/67sMnAuMqc+7I/GcXBAoOH/+PI4ePWpA3s+46m2dXuMPl9+9PjLAx7pKk7XzAbMrkXc/6G8wBNm9WtKzfbJdqJ6dfwFEPyPvwLr5Yzq1iVPAU3Uu1r3ai/wIsIrU/gTk9VExkcJNOiPDcODZPfcBtbe/HKXHJ92nWfEPboAV2wZaM5fkSGJQ2SRlMOjO37vvTDgzfW+i73/gRyHkmHZyo7joT3Y9yhs9szStPHxaL60fN76KCwUtYZOypBl0meVsw+vGes3Ok5eCpLIWGYCnWwH+zXpRvLyqP+rYS5W5j29IQ7paUk8c0jVMXoNXx9dVJMGh1+YS2DL3Al0kIZEm/6yr5/TzkL5xyWpU07eqKz75JTVikQaqnIYntZEo1kQ4cXmINgHmQq6B+2aP4gvHHsbx1iziyRzq+Ta6vQgBB5tCPcLq8QvAQgeVagnFTJHAsomAA1MvT5Cpk2JGOUDtH8e2Ww8gQ1Af2rntHKxCtj2mJcfBTXtj1Yo4bhrrvHmtlc/pjGUNtoW8nWyjte8C8wobZIHqPH3mmXZB0ywB6AjTYW8DShk0C9QwpgrYd/v1KO+eZMBdtJl2fQJKX2bttjuo5qi1hFmcf/44WqsNjBZHCMwjW/Wjr6JqllKKh1QhzfT7e78sQQBfxZtnvwoMALE0qV10MhxsC1QWmLCZ67Yjf5jAJ1dHbv8EDtx1E8YOTCE7HWAhWsHnHrobv/+pP8KjLx7FfH0JrVyM3EiAJvOhL/DqbP2OwFgcocDwSwHTzrqKqUBUiyVE7MdSMuQyjEIUSkV86EMfws/8w3+E7/ne77U1zen+7fu7QIhmBR944AF8/OMft810ItkJMAjwez9Dujyl5aHKS7JVZSgaLD9v7kGeyPu7Ull7+0E3/tnsEvCXJj172Z9uA7r3aXGg0efDKXfen38zI+VO7UVmx469gltuvpXtg/2DP0kW+RNItZnuTM76j4Vp8KFv72bEHTuA7DjtRv6UJt0XA3YgC8cBby2FEzuA7oC4T7vS5svSk/Ko+hC7/Dkyd4xDYdvyIKZTaXazCI5duDSnjFJ6FZb8iXXPFJiCo3FUfUzl5sdad3XLauRWs+46N97NyOvEm7Z95VV9TMtr5E7hyi5i3/YftRMpP7L3J9eoLkTKUzqvQxrSlchJmyG9qehKAuC1hMNQeFxDxDHJA2SRDZlJ9bkLB0ia5roExBzINEuu2fR2PkatHGOVYPjuU4/iy2efxpl4Ae0RoJFp0m+MIt0vvnIGmF2lIVDJlDFSGEG93kCXEeUrBYQ9guoKsP12Hbu4G/VsG20C1eJIERw/CZS1TkUDJFNCAGwnyRAwhBzMNK4K0OtUmx41jM2lNjqZRhnRq2ve68jLQkDzTIx2p4lMJYvV3gYipvXA225Adte4LW/R8hTN6OuMdeW3QsVDR2i2Z1fQWKojqoXoRUwLC8tAgab7BcqZkg6VAH0F1rFMBJs5KPNea1q16bTRrMslMw7Uo6adXT+1dxtG904BVaZ3gvGNMMyRHHbddADbb9yHWhDisVeewVMnX8TJhfOosbwi+l+P2tgQeGe+Qyo9RADUQ1giBBX6gm21VCGgL6JLhapSLhvwXl1bxa49u/Df/rW/hr/7E38PH/jAt2JsTK/uCwYYBDZEHpSNjIzgySefxB/90R/Z0hr1a62D9idp6NmDBk/Dvv/apDJK8xtFCulKoSVd/FUkEJwmD0bFsnUA2AFitQsBSX09VADV7ZHIWLtQWxCwFwBVGxkbGyPQLpm9B8ACxAK9HtArXJm5JWx0prdcvFofk9wRGE/9vLm/Fwi2jxgqrUygYtG9N9PPvTFTOBbTJps586bTmzaZ/Ufxs8PShaX8ErYZesbr07Fps1n43mWfYpaZyC+pUTl5MK8yVjl4AC9z+ZeftbV1lq8+2FYxkK/yV1+VG83gq+34t2ciPWuNvO+/enZ1OKQhvTap5Q3pTUpeEAwKhKGAePOQjT8kAXgP4kVuGYsGmqydo14g+tZXUtXhu0T1+ujQBsF8YzSLL7zyCP7ssb/EbG8FuW1l24QZNjeQb4VYfvkscIGAfbnNMDTrxIGKzadJUNrKRgT+HOh2ZbHz1kMYv24nOqM51HMCrBysyN0s7aVBEJRr9j2rDxkRmAcEyDnNzhcC5MsF5EoE/yWGT3c6ulJz6+JcMYdm3ECv0GN8bYbdQm66iF23H8T4DbuAyZzN0McE4xr8lNdMU5t28+iutLB4eg5NAvlui+mJErBAAK/Zd517rw9c6aNS9kaArKtYIN9znunSDHy+wrRWOShz/C1NVLD7yAEqEUXGTSWDeW11W1iP62Y2STD/zo98ED/yP30U7/uev4Jth/YjZJ7rBByhZuP0GffqCEbHxzBSKRE0MWz1S4KRTpuKTkTgQFCij8xcf/gw/saP/k389M/8DD76t/473PWud2NycoqAKjCQrxk9P/gLjAmIHT9+HL/5m7+JBx980E7S8OC9DziGcuCNIJWhylWgNE0yu1oalNOXqxeZevbhy+2rmX1AzJ+fsXbsjkQUa0mIWO1Bdpph1gejtE5bYe/atZtXi8FY9/5ZYQs6aJbbwLE9X+pGbSzNnnwarcyStqhnkczSfpy5c6twVcbuvq9EeXeO/X06DM8uDp/WPjvy4Yn64WQMWHsQr2VIepa5B/iKoxOzzybl6Ow6bnnNRs0+DFWtjNDepd0pQirvvjIgUt7UT7XERuYibzekIb0W9XvYkK5JSgsg0eWeJRQG7V6LvlL3Q/r60CVDEm+0ztyzalB2WjUiZivgP51So5n5DmbbS5jHGh6aewqff+5+nGheQGamiGC0gI21NVx85TSBvNbKB8hFOZSDis0sxR3NvJcITjsc3DhA7ZvC9e++FcGeMSxl62joC7IjDmR3CPhD/iKC/w5/+liTlrVogMwS3IKcLZCTE200My9QHTKNTfrtVnMozFRR17pyKh9jh2aw487DVCDKBsYF4jXbr/wVicJzBPJ6i9C4uI4audfoICBiz2sWUSXQYyq6eiugtBBQ+LLi4Kr177D1+wQCTBd1H7qjEhG10YxaqMdNVKZGsePQbsY/AlAJQYnAXG8UqKSMzYwjU8mj1Wmjsn0CH/zej+Cn/+k/xr/8t/8a/+Pf+3u48x3vRHV0nGF1sbCyhpXVVSwtLaK2sW7ApktQYOvkSTof/sd+/MfxUz/zU/iZf/gz+KEf+WHcfPPNBsA0s6rEadOrBn6dFe9n9PSK/hd/8RdtXbzsNOMq8CDA72cUJQ90HdLVkQdVunr25SiSrPxq5KXa11a+fLhbkvVjR2nQ6Tj9nEWz2WJ7atksvNqCX2qjq8Cj3OkqcO9n6dV+9u/fb2C1H1Z6/FDsfDbdhXbMhJ/ldvdmmsyqe9eUP3wW+3XsLjyXk8E4/LMjd5VVuowtDoWVqgfv1tGrw7iEkqBckM4+XX4ilZn6jJQcp0j0ly3JTd+vY6WvS9AuUL64sGTr5LXpVWkUmPdlLlb5iuRH7IG8yIXdz+uQhnQlGkryNwF5weDJC4C02SANBcWbgFh9NmhaNXIwMFDquMOqN6YNx2zWtXPvH7KEp7Y+O9/FyK4J+2jUfScewx888ik8Nv8iNgjEOwGwurCMpROzsAPOtSeuTe8EoTZ7zNCDcs5myjFK7Ht4O8Zu3YPcQQLVcWCj0Ea3wvQUOQAS8HeyDDNDYE6ATkyNPEG7lrKICant1JZ8sWAz9NlKAR2FXc6gWc1gIVNHfaSH/e+4EQfecQTYWbQPU7UYntasS5AVtJCIiDwvHLzQwOLxi4iWW8iHWZSyZmvDrQ3GvYjl5WbSDNQQgKiMVDJu3l73GVtLryVAAdNVrFaAIIvK5CjKBOwqT5WxilWDdKvZQCtknqVYENvnqkXkR0s4eOR6fPBD34a//xM/gX//734R/8//9f/gn//cz+Oj/93fwvd///fju7/7u/Bt3/7t+PYPfQjf/wM/gJ/8yZ/Ev/m3/xb/6T//Gn7u538Of+2v/zXccOMR6FP76rMGiJRj3ocEXurLAvFaDqEZ/F/6pV+y2XiBAgEIv1dGJLcC9QIUyvuQrkxpGamy86wyVLnqXpQuX8+vhwbj3Yr6pu5OINSRf9YyFc3CF0z507r3QsA2mQvMrdq98iBSfALxAq0ClDt37jT/l7LCF3h2M8/iwXxvAmulgX3KOEmPKO1G5vKvcP26epEDzDJPA3V39XF7c0VvSUiKq19uvgycX/lxZv30OLP+ddBc5MtFirIiUZzaTOzdqAyVJrFtsCfGV3xSoObmL5obLXPz6RUJwKvvpctepLch2myssMX9vAxpSFcm3/OH9CamQcGUfr4SXa27IX19SLXjhkNHHEYSIM8BxlhrwDlw0IU+yiQzkR3pyMFSJ8GMjlZwcWUOS501rJdDPLTwDP786Bfx3OIpjOyeJpAt48RLJ9B4hWA+Elgmug+7KHCAjhoNDmQRilpeQrDerXQxc8ch7H/3LcjtJqgk+F6J19HstQiAewT9eVsqo6lzKR0C0rZ8RbPgTJ9Om9GymxwBq2a5u3TfIl6/0F5FezyPg++8BbvuuhWZA5MG4pudhp1Uo3xrjaz22mpdfHe1iaWTF7B0ag69eoygQ9DVIwDQIEsntqlVygTTIMiRJcTXOlydJS/gY/dZd9VsZhS6j8MIvNUI1jeadYuT3mxmX4M2bzHCwT7TpVIShwT/LG8qLrkigXQhi2Ihh50z07j9ppvx4Q9+EH/nf/jb+Lmf+2f4hX/9C/j3v/xL+A//1/+Jf/eLv4h/9a/+Ff7JP/2n+LGPfhQf+LYPYvuOHShTgbDTgph4je0CDJr5tDXJJIECrcWdn5/HL//yL+NXf/VXbZOdlt14wK6r0q986F7sgcWQvjKSXPRA3pehB12y83LzauSnfOnoSbsfuF6J+iH375w//+yAoBRMLfUQeHSnq/TZmblZYT0LrFobr9UNfLr24sJSQhWen8n35PPrgarYAXLFLz+8JafLwvtx7EG6wPBrtcd+GJuUCl+sNPt0uCMlnbnz61nk7l1aRc7cue2TnqUQaz273lrIWmWlpUgi34/kzpWLK3fda3mNSG/EVM4y073aje7T9aww/IZXF86QhnT1NJTkbzKScBD3BZgj3acFx5DeHEQsmszIs+5Z3WkQb0CeA1WHg05MFpiXG7nPE/QGBIJFG5A6yFUDxKNZzKOOxxZfwh898Bn8/uf/AqstAteNOl567hjieQdYK9kiypkARQaW6Whmm6Cg0EWkpTS7ihi/dT9233Edpg/vRm68gEyJoF8r3ruhLWfRL+yEtlxFxy5qrbwGNw3CAvPa8JopU2EYKSA3M4LRQztx47e8DTvff5ttbG1HdWaAwLSSh8621wy7sLm0lt7SBpbPLWD2lbPoNWIUujoJnoCrx3CZXwk892qfHnodW25TYF7kJrCr++UI/OWnlC9hpFQ1wK8BXK/Nm60mzs1ewMmXXkGLYLnENAccfHWyTqD1tHGb7tpULnR0ZYPRtJClWZ7PeSo+eYL/0XIRu3bMYPv27di5Zzd2792D7Tt3YGJ6GiWdRMPk1eoNxOyzzXbb4haQUDnpBJ1CULC0a43y6OgoTpw4gZ/5mZ/Bb/zGb5gbzex5YOZJMkDh+Pu0fBjS1uRlpper/lll5wFcmny5en4tSoc/ePX3lyPvRs40E8zY+8/6x2cBUH8Eoj8txWbog6KBSg8adZU7udfbHSmGHsxrs6YDxQ4u+LDFfjbaA3Kf53T+tyoLb+ZBtzdLP/fz1y8Hf+/N0348iPdXH6ePq0/9e59ud39pGn34Oi1K4ak/qZzkzKWjny6RzOTO9zG92VBZammNytP50aZXnS3vNsn6OJRmzfwvLi6a4uDNhzSkqyHXgof0pqFN8ZLIAC88XkVDGfGmIFWj2NW7f+J/GhjLlAOC2dPKu+FQZ7y6tGIDi2bylxtrBp4zEyUcb57H42eexZeefxidCnBh4RxOvPKybRzVzDxigoJuDhWCgUarBn1lNU9FoElQj3Fg6o79uPEDt+PgXTdi7PA2RBNZbBRCNEsdWzufGdWGzyza2Rhx0LEPSoVBjHYhRlimYjBGcDGVw8F33og7PnQXRm7ZbSfk6CzKXimPFsEwR0NhcWQ7BCyamidoj1fbqM2uojG/jrFcGZVcQKBNIK8S0Ck6GSoAlHoqEa1JV3loU7BEIYd7lhktqQlpkNV57WGHfgo5+1psnOsgW87h7Nw5/Mbv/Ff85M/8ffziv/v/sFxeYVJcuWdZHgJDWv5SCHT0nU7SEVhQPWgQJwjXvgCG3SJQF8WRmyGVA52Qo9k7zcCPj4/Zcgj7cJXeEJClSOgNgb7oqTPENehrLfw//sf/GPfee6+tg9fMnp+Nt7qnDBALZKSBznDm77VpEEz5svSUttd3FvyjM++7063rjyJracmd2qXqQVfn3l1kr/CScBg2Y5aFe7aL6lY3zm0/bc7e17lI7VnLZjzrTZLaXKkkZU9LPPSlX3dM4sbGOqrVCqamJtn+CnSjZTmakWY7JOh1R0OqDbEfq9/QT7ocPHmztP1g2fn0efIz87KTW+/Xs7O7lJX2NLu3Bm5WPG1/qVvd079NTbj7vp24T5p4EKkMVGZKh/b3uPJVOt0bLvmTshTHvKccaTZ0DOUSy3EGu3busbwJ2OukKvnTcbaqK58v9Xt96yFs67sVDFvp7RfXkIZ0WVLrHdI1TH7TkIRBTOGiGU37aA3t7JVtAjAEWnSsl3crkOLtRDIXD+naItWYmMMUgQIHBHLOuGecp22W4JBDj7mklQHXLgdi2ZbKIzTn4BNqnbkGRqDZbaFTzeBcdw6/98Qf41f+/D/i6ZNP4OSZF7E8ewG99TbQzqGrsxQVg7UdAtAuEX5AVpCT5H1VjL59P7a99zAm7zqIzA2TqE9nsFppY73QQj1oo1WM0CZwXy80sJRfx8ZoC/HODEZunsL133oTynfsAg5W7YhHe9OgVTcjReSDAkJ9qKrdQ1GGYQ7N44s4+/Qp1M+vYSo3hjKBfUZnsocNtvcW2zvzqI9ZaSZes+2FEr130FL5FAiwi2UVjm0MJA4ggCd4Hi1gtVOzs/fXsw186akH8H//xv+NX/ud/4hHn3wIv/Jrv4Kf/9//Bf7kE3+B2eUl++pqm4Ow8H8cdlmiWp7TZumzfrShkP0wUr3kAwZfRC4TmPJgdcf86QuuWZ2i02G5EKS3my0qAlS0Yoap4zP506k7Wpq0ur6Kj/3hH+Bnf/ZnDcwLwPtZ1KmpKQMXAh4eLMUECpqtF5ATSQ4MkpcDW/Gbkbwy48sinc/BfHs33o+zcwBRdv3ylL9EiWLN657/+mGxcdmHh/jo3wzJpdwLgAoEZjMOXNsXX+VGLSjrgKOPx4VHec+2YXHxWR9/i2PVr8z6cbp24JYDyU5pktJHvRDNlpRCfacgtpnjWn0Dq6vL2LN3J83Z16n80qtt+NQYQu9qhUyjZuJ5x/bl25ii8+XhgLRLl9inW+ZpO7VXsfyqjVoZqER48W8CxLqXQqs899hfVA36sJu+NJvL6a2Dlr4oTe4NgaWPbhOhZ/fu2XEGOhZS+WGYvPZ0rq7cJHGprFSWJfbT1dUVU2oE5tsE4i7tTIDVjUC3FJC89ftcRpMKOayt1PDSiycwUp3Anj376SyDsdFRXpn/TsiLqycpBVLOtXdhaXGFSrg2+ejtmcK+HKksfXsb0jc75f4FSTd6FavOro6lTpnueEP6xiWrIwqIVivC/5+9/4DS7Ljue9Hd/cXOPXkGgwwCTGAUKTGKliiTSpYl2XJ4cpRk01rPfracZL1nLTlcX8vLy/deSX6W5HAlPy0FK5kiaUqiEpgpiiIpBoAACYAYADMYTO78pe63f3uf3af6zPd19wADYnqm/j17qk7lqlNn17/qq1PnrCqBmZl5+YM/uM/Ov37Tm9+gSnpZycWKKmmOtWIVBiUSKxYbsrS0KA8++KCRAO47ygulmrH3EKp9lJQoXSHvDGnakawvsaoIcWAViuMfJ6embAX66fNPK5Vgn/W4n8Qwu0/GOa5ubVEmZyYttYEOwg11o5+x6lRv6UDKmfLz0zJ9ZL8cvOmQzB09IDOH98k0cmReZVZmjs3L3M375dDdR+Xml98h+196i0y+4IiM3Tqp42pPenVW7bVMKj0dBNc67FkXmazzEl9D5HxPLjx0Sk7e/5gsnbggzTW+TqsTjDUlBToQ2+oXp+HUdXDU+Ex4qW9NJwMdViaLwXhgE2Ed3ieUYLdrdlb88tiaLMiqfOrhz8q77vtf8u773itPXjwlYxOqI9vacs2afPqzn5EPf/QjcubcOZnSgXqmON+9oWS93SrO4uY5hakjake/4m70AtKhz17oWwhCCNuA2LfPSnxfiRbhWNW7774/kP/23/6r/Kf/9J9sbzzbIogfL7iSfp+VfbVnjAbtxLiHbIe4N5jE4cXiW2+9TYnZnFw4f0lOnHhS+/xA7/ekrb5OTU0XcXQcLeKx6MKf3lb7JQkyzz0ib04r6utEjckf3RPx88b1WmVMJ3etdl2mptsyv29GJ+BNi3fh/AVZXlmSRkvJpz4KYzpZHax31cRuOavw6wukmO01WgJ18tVgkRWdZEJOIfA82zy39K8jR45a3C888KD9YsQY09aJbqvZ0nLHhCMmFpaUwepZ9OVStATmFmYZBpP2RLD7taVk5SUM9iDzZVwP6+LEXUMR0crK88JYFyfFkL6nFel7GoRVCw5mkIaHs0BFPPebmZm1cZKvs5Kvl4v+YEG5LGAJ4StNJf933/0CDbMujz9xQsuDPiom7Np2PolhIkHkMZmYmJSXvvRe+0aE58t/kUEKwmfsBUSfZZHF+1ZxX68C/o8f+wkzs5bPyLhBgSphOEdMEeh/6+NKllU6dvTjQM6sXJL1iYacXjgv7/7t35T/+//33+V3f+935fETj0lnZUXmpmdtb/raCj8XK3nWRNcGXVlvjMni+pp0OOamrQPRQWUZd8zKxL3HZP6r7pCDr79bDr35hSovkv1vuNtW7KdfdYvIC/eJ3NSW3mRHVgc6CZ1W4j6hk4pWX6S1IU0l0I2mDtR9TfvSksiiSFfJ+4UvnpK1k5eksarBlMTX12syvlFT8jFlhJ0Xfvs6cK83GrKh5L+jdV3qrsrUZEvmpppKUJTka1lX15elU+/YrwUXx1fkgTOPyi/89q/Jj/3cT8pv/dEfyNNrF2WtMZClDcrXkcXlZfsYEz+J/+Iv/qL8s3/2z+yF04997GPy1FNP2RYXlDbCSnjfVhydWICwQ8psy4OaKH22OzHIM7EmbeJBIu677z75kR/5EdtK8zM/8zN20gUkPo6WJD7EDLuvvmZcLcQ9S0F7IylZjEG6en2lGBU3dU/zCLf0mn5B36GMmNEHuSbuxERbw+kzu7Zqe7Tpe7Yqb/vk2RNOPI6rUlK8zrYcfbY3mCDG1pASnidmWQYn2ipGvH3bTCqEiXYNtwD28Iv00nTp3xEeooxCCz9MEKYj3Mo8HJEu7mX4tG1pG65jwgO2pu3ho7xBzM/rROv06adlfn6f6QnSIR7hot9Q3jB5nrln2KNuGRk7IfeU6wRVpQI2lUpGxigUg4/SEFuDsiMrVSsMakp86zrgtBtqiixxhroS1y9++WH56f/2n+Un/r8/Lp/97Gdl4eKC1Mcb9tETtousrnWkp4M/RzXWp5VQNtZtVZvz19eU/A6UBHNUpcy7bMwooZhVMjS/IX01uy320SspndVBfE4Jd1OJ7VTdPsjU6azJ2tKyNHXMnh5vSlvJ+vLnH5fTDz4hq08vyuRGS6brkzKuFWArih2zp2SYLatrSl7WBn0l81rLplZIhZdq13pK3PngVKMvTc1vTPM93TkrH7z/o/Lz7/sV+Ylf+ml53x/fJ6cG52V9ui6DSY3DkZd1TV/bZnpmyohRkCPa5Md//Mflh37oh+RHf/RH5Zd/+Zfl4x//uJw6dcp+9QTx8iGAjEDaccMMYWCHuD/22GPy+c9/Xn7lV35FfuAHfkD+wT/4B/LOd77TjplkVTi20gAIPOlQDggb6WRcHYQuDTMIXhBkZJi+jXAhzwRp3DQN7NXyBOIaMhgTwpQYluFLskqfg0RicnoKL1FD9PsbXVle9e02kPmJiZa00AsD3xpCGdJyBCJdWy1HjDA7yQ6plh+hnOE3LF0Q4UCEg8yHO3WOdDyuxw8SX03P/SMsKK8pAr9AcI953hxb6z181VzsGT59+rS1Jd+F8AmUp5f+WkDa5IWOIA72y8uYkTEceWvNHofdo40x6bC15sx5mS221rBa8qY3vUFWO3lrTcZoWPfRvzh/fn1cBy4GEfvJ3D9awirUeE2JtA7yHe1Dl5aW5MmnTsnnH3pAxhrjfkTi5IRtWeHMdSYFbM1Z63fNf92+nOoyqK1Lb1yJpvT5RJSMKTnuNzekp8KLrytK9jvq39cuyJaXnubPnuKxHl9rHZOpWlvGlMDL+SVZeuKCkvhT0rvQlXqvJu2xljQ2OKWmZlsAGrycpmmMNXRQb2oc/WcffNKxnK1nDXVrTqmj5t3XCcfZtQvyuRMPyn2f/pC874/uUzL/MXly5Yys1LW0OnvYmBiT3lhf6hNMEJTQs7qWkAWeH04CgUCz3eWTn/ykfPjDH5Y/+ZM/kQceeEC++MUvyokTJ+TkyZM2uJ87d85OqSDsk08+aaSdL7IyGfjoRz8qH/jAB+TXfu3X5Od+7ufkPe95jxF6CBb3BF0NcWflFF2dPrOhuwlj+iFjJGgr2gkZhbQNuceA4z1vu+127WdtOX/uojx+4klNQ2RyYkZuOnazTWx58ZGoETvSYfE4dDD30khdsbVm0NOnEX8VttYAXoBmj7pvrZmQ+X2ztrWGj7LRh9g+2WzXtE8rQ9T+yYq5b6vxdNi6wZ5yhxNeVtQhkeRBnbjG3fsMJ6+sy8GDh+TJJ07aOx6NOm+Z68RT+5l96VTbzVLb5K/0Oa9jKiBMoK72zAQoQ0wyuBcIduJEP45rgBvgOtzC3+vBc+BxSTslzDGJ2ETYwyiuKaNV1uBupMvLvpxAwyTa08NP66KGlyvKxv/eHkx25vfNyb33vlTH2BWd0J/U+xSTCS87afOCK3qD/vDCF75Qjh8/bmG4L3lrzd5G9M3ncmvNmHZA6yUMJvzsQwdlUMiDwF6AKgv+Xx+ThUur8oUHHpbjN90mP/zDP6KDfEN+8J/9Izl/6Wm5eOmMLC1flG7Xv/DX67KK5EocxfKud73LjsrivseqXiAUZ8b1CfbMMjDrFN6Op+SFUgY8HfJEebfUcNC+0hpXejxWE/uiKP6qmDr9ntx0y3H59u/8dvnmb/1mecnLXiqNdlNWIBbsM1cCvdpZtX5VYxAlQyUwHANJWryY3dW8e0pI8GSyQI8mPGNXv6ukWUvSUOI+oQRdp5kiq9onT5+Tpx59XC48eV5keVwmZcJPrekoCVAi1K61NJVxy7uzzgeotH7jMBolIuyVp86q37qDNWlO1+SJM0/Il058WT7/6EPymUe+II+dPSWLOqHoN7S4So74NaCv5KildVpZXuSBk7oOvrRBt+fEx8qs7Rckm2sGZog2gKzw0zoC2WeFDjLIs8Yzxkoo+9vRwZiQBUg7frhVn0vyIT/c4ud63MiHOJisylPGjNHgXtH2yChdR9uGX7QnXz5985u/Vman5+XhLz0mH/nwH6leHZNDB47Lq1/51XLwwGF7t0FjbvIw9sjT0Xk5lb3w6F8mgx0lcd21vqyuqCzppLGrE1iVtTXGY9XV2odrjQ2ZmmnK4aP75bY7jsv8/mmNu2qTw/MXnpbJGe1vbe3j42v6PK3IOL+m6V+n09c+MqH11KwpB5vzeddF/W37lfZRJsuxmt3QMvPxKL6NwITkM5/5vHzxoUe03pBM7VdjvCCqpGRqVibbU7KywocbNEnqqfERgBltFW7A7RoWgqom7c9zgjt2EM8S1/Rj7EjcA+ykjYl/wMJBrPV/ngXqh77iNB7GvYhHMpaWFgG+Q6r6CFsbUCZg9jFWy2kX0vZfvG6//TY58fhjtt2NU6RQKl4sjwcIyzUvJ+tdlrvuul3+xt/8K/buwn33/Z50uqsaxydQFIKJ1tpq104QYtLxzd/8zfL2t7/dtjY5kS/LVcIyUVTdM641RD+Nj6zR9zCvBm6+8x4z/UnLuK5gnUT/bVyFvkJa20nG3gVDgA7h0lMtwEo82gCywZrW+LqSYgg3o5QOqNxqDnvoKKHtK7ndmKzbl18fP/WE/NR//mn51//b/2Z7xO///OeMuEw0WjJQktKuNZRiqyLT9GpKXMYgl5BQnQRwokxbCUJLGjI51pbJ9ZZMKHue7NZlYk0nlYtKXlYaMtVpy/hCTfpfuiCnP/qAPPLRB2X5kYsyuaaTi56TMfs6rJL1nu3t7/p2nvGO1OaV/M5qQVXG59SuhGet0ZWnVs7Ig08/Ir9837vl//7NX5b/8p5fkHd+9H3yudNfkgu1FRnMKHmf0nlDje1A65q2Er6ekhYd2Kd0wJ1UsjNQgjCp9iAiDMzYEScMG7aCBwEAEHRW4Fl5v//+++UP//APbc87K++swLOCz8r9448/br+QQmhIA/LPQAA5Yc896QSBwQ4ZibyJQzgk8s145qjquLjPCG0dpDP80vDcu5CrhTStqj2uowz0C/pJlBM7fSTcbBVeqSan29iHipRQQiQRwFY2ttFMTrVkelr7uZL/hk7OJyY4vUUJvU7/Pasy32pbxDVI/TyKT9opd7nC7eWOa9oZpHWLcCDCRDjgYQlXWYE3FHkX+Ud6xuHxM9H/beHBSTp22oSJAbqGLW38uk0iKfnfgiIbVtsvXLgofBxq3779NoGP+gFM0qQdwuRXFibn2EtsFjoj4zKUvT/juoI99oXyy8gYCh3AIcCsSTHpMxKP6CjEWiIfWULarab0+YIpq+tNHdx0fFlcW5auknpOqemo+8c++hH5sf/r/5Qf/79+TN71znfKZ//kT2RtScNr/LG+pt/zIx+nmhP2gaVJJfpsgWHLTL0/Js3+uLT6NWmsbkhrDXtTZtYnpX5JSfqTl+Ts578sD3/yITn36BmpK8mf2JiQwcpA5qZndLBUMs82HeWt/WZflmRFVptdqR1oyUJtVZabPbk4tiKPLpyUjzz4Cfm1979H/us7/7v8x//xX+SXfv9d8uGHPimnuhekOz2m5H1ceu0NmwzYi7o6B+hr2pAWtqvx0l5PCfy6Tko4vrKrA641pbYbAzEDM0QJYsHAH1vWIOOsnocdibC4Q6Qg3viTDsLzyzUmK8bkQZggYpB1QFzsDP6ArVDEieuMqw/uS5DAkBS0f6p/q9dXgu3ipvlWwwRhjPhxzSk4EFG2fVifVkLvW2uYFHsY+hjmTTcdk7e85c3yXX/hO+V1r3+t7Ns/S8qasRNYsq+2Q1qm4cBfw6FjtB2jXBE3rtM2A6FtKQAA//RJREFUThHX1XbBPa6xE9/zijgqquic4EPUC3v84WfHUpZu/ETJr4e0F1+P7uszPTWhz5dNgEh52H1RD00Xk609i4tLRuYnNR4nflEuJCZVYbeYmii/xPHs0gaXY1h+GTc68h75PQ7Il+21VELE8ZNTUzPy0Y9+THr9nh0/2e93ZGVlUUlFRwUyAMGAADjx4Kd/9sizssf9DpKAfTf3vxpup+uMawjcFhVujw9iampfYoyO4QzY4EiYmg66akL8+Wmc0xs21v37BBCBhYWL8tBDD8mnP/UpeUj71CNfelgWLy1KfbwurXpLemtKiOl6A6XFxbn1fNepMVaX+kDz66lC4k3b5Z50Tl+UhSfPyWP3PyxnTpyWS6cvSH+lJ7V1jcVPAyq2LYCj9jgbnj34xUebOrWeLKwvy7nuJXnw5MPyRw99Wt7/qQ/LBz79EfnAZz4mH/ncx+ULJx+Rs+q/XO/JyrhOUsYGsrrRlZ7aB7anSOurdbJGgVRoA2z0122iQ7nhMtpUWgxtA/4SQhF29Gj0/SD5XGNyjT/PGyBOmkaAMCBdnSONiB/pYRKGNOIaydgetBdtiYBqm3FNmHDHTrvz4uLNN99ie+SffvqsPHXqaU2DSe+UHL/pFuEYQfbI23Ya+gnx1G7p6LPGQi5uvsqr/aHYIx/HT9r2G52c2XtN6sBWGF4wnZ6ZLPfIq44/c+aMTvJUd+szwGlO7JEfG4esR/9Al/Prgf9qVK4gb+jzo/1F/3Bn6wkyoxPjpUW+CszX10SOHj0ir33ta+R7v/d75NWvfrVMKxFl283y8oo06k21s3/ef4GivDEBoC9GPwSYIYF0NRt30hgmpANIM/p4XAcBJoznR539mYl3ENjCRBv7We/xTGp+Gs63zpRlIo4nr2XV/9nuhz96Dl2AzuNDWRfOn7f4kVaaBqBd+Z+tUZqlTtYb8pKXvFjbuKP95bS2k9fL34MgL679XRfSes1rXiPz83OWhumgop0cnmfG3gD3k373XO6Rz0R+j4N7hD5k3zsvu05Pz8qHPvRhGwDe/LVvtO0AK6tLRuT9QyGEDSK/vi2Rfyaoxst96NoFd8ZExwgdkszOB6XcXf/XfzaEYMKd8QB4uTeU1kyuXW+sK6FflJNPPikPPPAFue/9H5A//sQnldx/Wr7wwENy4sTj8uXHHpeHH3lUHlP7ySdPypOPPyFPPf6knNLrp9Xv6cdPylMnTsrTT54y8j/Q/mr6SNNnItHRvr24tiqX1hZULsq5hbNy4vQJeeDLX5BPPPAp+dCnPiJ/8IkPyn2f+JD8/sc/KB+//xNy/4mH5ImLp+T86iVZHKxIt65ptsely3YcnbkMxnXoVa6MWK21UaxeJgyz3i5+pTatsH0R1h2fMez5LYhJALeQjOcWtP1ORD41Af2c9xvYJ8/Z6mfPnpeTJ08r+RaZaE/b3nJWXu1lVyIUt7dIyR6keNmV/elGNJXI95TIo8fNT4uDO+XTqy0vu87Nzxip7/a69m4ThxlwhnxdiTznyDMTt7PnbaWdPebxlFIPLb/+x8QbOws+kM0Iw0fK2JvPGADpZEJw+MhhefOb3iQvetHdctddd+sYMyOXLi3ImafPaBl1Ws+MVkE3Du7AOGLPbNJ+1bYFhAu/8E/jRXphD+BPGXGLsJ4G1x7HibyTeM5+dz/CluWwOPoHKbfHvvijfbh/rMITBb2GQMhnZqak2+F9M96rsFQKs4RN4PQfv7Z1dewlzqte9Uq9rsuTJ5+wF18tHDfW4GlQHwj+K17xCiPyVuctRD7KXtYh49oGfYz7mF92zRgBX+VB6S8urMkD939JB5Fb5X//339UlfGK/H/++Q/K4soFOXf+KVleuWRu3O2V5TU1fRXmqadO2cuuvFxHZ+One5RP3PtQojshwlXjXWk6GV856NCBArAhgbsDMS3uGjfODK7xZywJE0RIBuJuz8+mtnvNIKp/NrbrNYMoX2Hl9qNXJiYmbNCkP0y02lJXAj3VbMtMe0qm1ZxtTsqskqHJxoS96OpfM2UAZvVQ4xnBYfUSwtOTixdO63VHOjpYriihWeqsynJ3VVaU5PCxJ81U+hAbHQ/HGzpo1llMV4KkbgzWvKxKma1yVqcQ/V/LSBhH0jaFeJu469UCbXg1n5X83G0P+i2r4vGya7X94zp1p8/ffvvt8sY3vknmZ/frBPVL8kcf/7R01jZk//xRee1XvV4O7D9UEHmNow8DcX1FXvuwzkbjZdeVVc5v95ddV5Z7W1525SXNeNm13hSZnm3Zy6633n6TzM5Patxl+dKXviSXFs5Jc0Kfp2l9Tmo6hktHBsXJNcxP1jU/hKLU6OpMWo2YqqfaKUddM6BczXpblpaWdRzgJeo1aU80tJ5vlHe84x1yy823WM8/9eRFec+7f0t+9ZffqWPOF2V5adWJsPoGEWUMqU6OwnRg37AVdeoYbQzCTlroDNIDRmoL4M62vng+iWPxiqUF9A71og2ZmPDlVNoe4uxhKY/FLPL1+0tenr+6aFLxAaf1jZ5OetaUjE3KLbccl/6gK49++TFtM9dLXh/APcZOGjqhadZkdW1Jbjp+WP7W3/oenRTtl9/53d/Scfek1p1f4zxvnTaYyYfk6JPf//3fr2T+5VpPTZufSLl5WxD5Vd0zrjXQH9AZ+WXXjG2RdopQdqH8AhGGTpQC96vVqTL2GHQyxwo8++AZSpyYGvXAy7fRqHC2vNk9lobXoUsDYTLY8+uPDaw6KCM1VVpse4HAT8/O6mCmJAFSoXFXlTBdXF6ScwsL8vTF83Ly6dPy2MkT8oWHH5RPfvbT8sGPf1je94Hflff8/m/Ku37vvfLeD75P3vPB35bfeP975Z33vUd+/f3vkd/4kLp//H3yO5+6Tz7y0CflDx/5jHzq8QfkC+e+LI+vnJbzG4uy2uzJ+qQStZaWuq3PREPJk/51emvSNeKvZH9t2Qi91UyJDU+OUiFrE99qhKgLP0eoO8JkJ9oF2fo0XTnS5zGew/w8fmWR3oOqftwNiBPxrvTejQqfulfDxDV5bhcOMB4EIca0MNqvo8y4edlxE9t2CeH1a07OWZNLly6arKz6QtCx4/Pypje/UV75qlfYySokyRYUJ9VlmTCHlamEbwvbsp2lINsh+OEe176qXkgR38u/FWneYY9rgnv9w4z4+JfCLw2ep8clFJM+dF68tEp9R4Fk46VVjvB84oknzJ3FDNKj7dGdIMqGSR5xrGxGxm7grC9jzyMUUiiEKpFPEQoiwg5DpJdxHUNvP4Rdew3/ucMmCk9z80HMgxV9p+gb9BEGOwYrlrD8RTqON+Vlur4sLvKlQj8ecbym6TBbMMa8YYS6xoeZlASwtYUTZ/yLsn1Zlo4syKpcWF+WS2OrsljvyEqrZx+LWmt3lKj711c39jVlfb4l/bm69Gdq0psak25b024MpFvTcoyVq+8M/XUtIyfp8CvAZKtl62D8hoBoZfwdgYLAK/0xts6vV6xWuunhbEWTCUDaZFcJ8dzl5+/aRxDJ9F7R16tu2yH0MGZIXKfphFkNE/ZAGofy4R9kHnv4gQhLv4Y0x15yD8LK9kCefPIJI/JTU7xEzf59kYMHD9iLsOXL1/p06TMW5UnzAGUZMctwpJ+GLcM5wi/CU4+YkOA3rP0DESckhU8GtpbFBfdy4o6QNMIVxLvX56hI6l2S/FSiPAjtSUzeKzh16ilrY0690WAGrqNO1AW9iRkn12Rk7AaZyO9xoCxS5YEdoAyuFBE348YAQx+ryqy4237vwhHC6yvuOjDBVTfJq4r+cc6NDr9K2jek2WrbS7A9HZDZs9tXE2LfbDSk1WjKhA70LR3oGzrIb0DuO2syvs6JL3WVpuWnydhWHAj9mLrz1dUBZ7e3Qsb8o1H1gR8FqbLBB5pUlgarsryhxF560hnTQVbJ+6CuYVQ2+ACVlRTK7eVnUGXw5Gd3xApgvzXgX5ACvXLQJtoGtIOZNv/YFK6TwM8a8QyHZDz3iHZ+pu1dvVepDr2SNKu6N66HlQ8/ZJhfINwgykGW03Cpv5N8Tk/xFW+2d7BPnzxYfWb75cmTT9r2I8IztNhxlfpcE8bjQ/5jXz7PWLmtBkmRXo+yp+WNNJAgvdjDf1i9InxpD4Je5uNupV+adrj78+3hOZ6T9GkHPGZnZ8zdA5VlcHj5aCN+5eD0Ko6eZVw+dPCQunMev8dJy4ydXzUvXry46Z6RsRMykb9OwEOPhDJIBYRyysgIKD+Vvg66/dqYcFgM19pLlGiLfQhKubAJh8JAXIERfw3bq3ncDkSBiEoCxnVwYoAijUFPif3KimzoIMZ58jqa8ckm4WTzhg5m492eSKdrR1Myk9hA1pW0a15dJdod7bddHRzX6+qmmXc3NL0B+1Q7SiZ6Glbjq1tDB966Ch+2UgdzY9Vs3VbO2Cc8bjTdJgpqR/jw1UAHaZ/A6DNSiD4gtgWI6lBPTH2iTILE+0eyaBcdpFX4ZaL6vF2JgGFugarflUrGzrha7RQ6FjK4W4y6V8PcAqkeHxY/tftqua8cB1FN3SCWQV6xszJPfLZ3ALbWQCpZlV9YuGRfQ1aeb+Hx6/OMqR2B5KshfDU50i1Bmctyg4gXkiLcomwg6pWGD3tcp4i4W8XLFNdq03TNpRD3i2vC01YI7UYZIPKcALdv3zwaakt7Ay21mxrXxdNllZ0PSR04eMAmQrQRadKGpIGdsJi8s5aRsVvsXuNkXLMIRQHCXlUuGRnDQC9JJeD01YlqDGsE8HDua2QXdwX9jj7HYK4WaehgzmDFijxprOtgpSOXwLch3Y3auIn3Vh90beBVtyKQ2mubK/+s8kEQ2H9vx15qEFb9OFUD0s7pEuSLBy8Z8tXFGHy1cEbUWZU3Uq/XyJiGgeA7NEH95+TdQb7psrt6ueBsLlcHtFtVQPpcZ1zbMMKmf+WeaobW6DGjUdxq7WFbw1kfME93j5dJDWbQTyCRpZTwcN5/nGCzvQ0CCmlE/AVfjr4kD50s24uhHVnTcGwd4eujPF88wxw1+diJE3L+vJNL5bCysHjRnj22z0WfhZiC6LbeDsXFCKRh0n4f+iDIeOTh/kUeKuav4o7oBU9rS74aLSXVfq+QYvJSpE3yqfi2F3SIL1DEKjrtiPAtCG/3SvurgvD8tU0GPeGlVlbZOR+eNpxoT8nExJT6+68fpBnHhZpO0zIxefLJlBbEkNQnI6OCTOSvA6AIUNaQllBMgVCCoWQDuG1Rds8CkSfpheKtpn218sq4eoCQ2gqzivFVhRFelb4OTgh2W7EmPKJMNxWnF+qrAxkmt5nwAwb59b6s6ag/xkdndDCD+EOg+dG9T58kQdunov1njA075KjUfYy0tL9qmv5irYaBcdtqIcNmkY6Kp6H/2eBc1zJxLA172/V6QwmKPhdaC0vTfmqwtLWcmg4JjXOMjZ07qTWJeqkXYUhWHam01cnbhrw9//KUn2eHeF5SAelznPHcIW3zKuIepPoSO6eyhN1XoiHMnPjmJ5HE3mf6FNcONfU6bqumaLJehLFyEEX7fRDDGmmolfczeNogloCicLY8l8Rh68bCwoKS7lU7252TZ1ZX1swd0kkZOX4Yso743m0lvut16ayty4qGpS6czrLaWdJiDtRc5snRZ3lDTpw4KZcWlvgEhNS06qtK9M+ce9pWpik3q/OQVeyMB0yi+8VKs9VLy4tQa6v55jV+Xi9MwgewpxJuhoiv/7k/Vif+1iC0lqbJx5xoOdoQ8ZfX1UXD+8usJOLpWzkJy/3gHZkxv5e8M9BqTqidsW3cjm/m+E2OE+R0Hz6sReKcUuNHPFNGliD62ibaDj0OBPCTkc48fVbTmpS52YOaf00nTevStg9MaQzVmb6QIXL27BltU/+YHHXz8Zu2oryag4b1SmVkWJfJuB5QPuCukLbDpjLcBVxJjpaMvQ0GNJPimjtq41gq7mUgXCqjYOkgxE8l9TMp/tdCIKmP0xxka16bPgzidg0ilKo0SLmptoi1NV3EQydxNu0ptsbZtGmwsGfc2NjUg9opLleH1f50OSyqCr/+WJ82kzRLMm8ryBomPkDk6p3MXCB8kHhWcVn1dVmw7RkrKytG5gmz1lnzVXcl3bivrKzKxQuXZOHSop2SsrKi5H91WScDi7K4qO4q586ek+UlwnJ6zaJ0OxBWsS0iT50+ZRMEENtPfOxxwmm/himijaydKoCopos/qYRfNYxD0yrsZUsgnr+Zek8srhJxvxcuEHkCcxX/Ay9fGQ5hYhar8c1mS4l5yyZpXSXzTIamp6esGJzaw/3C7veOtCDg3j4kR9vzhVeOxJyemtE0/YjOsm201BqOON1+V5aWl7wYRLfJScDTdqT2jBsVae/IuA6AQkDZhSLZCaUScXtGRkZGxmiUZNIRejOIZsgopH6hf0PCLUU1vfSaFWVeSGX/OnuwL1w4v0noIfK8YIngx8ejMMPtzJmn5azJaTl/7symXDh/Tgm+pnP+gppKPNeUgGrck0+cNPugL3L61Gl54vGTtsrManGUB5LLx5eoA27Vumjp1Y06uqR1cXBdkvYg8KNwefq7g6VveZF2IRD8wh75k7yt7Cuhb7XaMjkBca/phMa/yDs7O7dZf0zKS5msXJqefVlXaRaTMFuR1/ZmYnXo0EE7+cZX2h2ejtsJe07bPPVP4eXOyHBkIn8dIZQJKyNXquCq4UOR7SQZGRkZNxpS/ZeaKfEcpVMD4R9m6ge4xg+p+gFWftnKwcvdrLafuxiE/ZwRewg95J1r3EPczUn90vKCLC4R9rxNAhDi8qV3PqTE3nlOsHn69Bl57LETdh76wqU1+dKXHjGSD3Ev66llNCtl9bEoyo05TAiDRD1TSf0uRzpJKNuGNAOejhPkSA+TMLZSrwRd/9drpUEJiY+4Zld3SDx72fmK7+TktMara9t0ZXWlY+8QaMoa3o/djfx9MuK/9BGevMifdl9eWZL9B/YJX4mtlpfrcOL+eTkyMrZHJvLXCUIhoCxQUpjPFKlyccUyWjIyMjJuNFT1X1w7QfRhNSVhu9WV1TRHETncg/jt379PxU9Q6fLBM15YtZdZu9LjJVe21LC1ZnObDVtsCOd7twcDXoIN4SvNvU3S6wKpvCRPPnFKif4leeSRL8uffPpzSuiXbNsKwqqztoDVPbbYRNmxB7F1e9l2kQcY5h6Ce7SthdEoREOqqKajLoW5NV3AC+98VTVIt4c1HwsT22oa9aa0lMi325NSrzW17QbaJgsEVD8IOWmxxcjvvZdBx2HbWcMqPWmPy+Likk2sJiZadgIQZ9EHaHOE9mNbEr+qbJZzS30yMrYiE/nrADzc6YOOskvddgNXPKUCTK+3k4yMjIzrFcN0XLhhomeNXI2hb7fqTWB+Q5C6exrFRUCj42QnJ1WQpl1vjMvtd9wqd9/9ApmemFJSTZmChPtKsRHEwboM1vua3sAEd8AqMv4kGUJc3PBj+wjS6fTk1KnT8rnP3i8f/8NPyGc/+3lZWlrRFCiLk18vall30kixtW1C3D1I+iZRTxD+sQ8/XowN8h35DoOHLcsEvH4uZZnLfFNSb22n4dgiU6s17KXXKfa3K5nnhWL2vU9MtC2ul5342Mt9+dgh8pykxSSKbU1siZqZmbL6pO0UdtxZva+2IajWJyMjE/k9DpRSCh58FIqqKP+1cBdIlUIoiawsMjIyMoYj9KMTPZeqLg6Mcg/gn4bBll7zkSXNbDPPEEKyin78+DG5447bjFBaWvrnRJXxwNPmr0Ri12TsiuSw6wUS8VmtVqvwjYcTJ56Q3/3dP5APfODDtjqPf1JMQ9TF3YtETUqkcVICnSKIepD73WBrOp5v2l6lv5tWjqKc0d7V8PbhuB6THSXzSpd42XV2Zp9MTsxIt9OXhYVFO8GI+1+mTzo+GbAJwHjDVuZx48hPTqRhIrVv3z4j9H2O5rU4flRolIWtT2m5MjJGIRP56xA89P7474ytymerssjKIyMjI2M0YkXbV7i3J13D3Evi6xJudoqNBscFGaWbIYKHDx9SMn9cCaYfh8iLlezwqNUiDmYICKKqVk3cXIuMvAi4KJFWEt+o8wk3ts7U5KlTZ+RjH/0juf/zXxCOuKzXfI83wgpylAkzVtDL9NJVezfD7n5MHEZPhkBMmCJcSAovg5cDDPP3lXOfIPBLBem5n08qNv+K+pAeJD5IOavydW2XXncgS4srFo9+ANI60CX8hw/8yYeXWHu2TYnz9ycnJyxsxKU8/iuICycDZWTsBHppJvJ7HKZ4CoXDw89ZvigT3ELRhR3FCsIMd1NoGieUUMSPlYLtEOmHPVVk4R7guioZzy+4V3G/qrgW7s+wso3qQ1GXVKphAqPcM25sbNdfgJPTDSXMEFz/cip6F70HePkRfYoEIu4w3Ug47NU+m8bHTr7EjyMdCYOw531mZkZuu/VWObCfs8lJA/0NSSUtJ+QQUc5F3xR1UxfbimMlsY8j4II74nvHB32ta61tW0n63XU7B/3cmQvSrLfVn7JQTspPIqTk4uXzcmNWw0Qd/dx92rFhJuMXbRBjVIQPRPuBaAPSia0s5JW2KWaEjXYM4ZqXWOvsk9dZ0wZku6/3iPFP49Q0rQbHT2pY2pUwdSPyfOhu0tqRD2ohbLspX5j1cvp3XfwesLUmjq48e/acrK6syvz8vPUXe2G2qHOcxY8bR4qyFSfKjonE+Jy2RcaNjUzkr1OUqq8ED3768IdiqNqfCZ5N3IznD9vd92thoEjLFv03XbVKyZEP6FuFPaz4M0AysGJngkrcjAwQ/Wo3qIaL5wciGfuxI8yo52o3IObm9x2S8kWa9Hv68b59B9RvTI4du0luPn6LrRjbCvrGuDQbbY0LwXXZUDeE7yy4nXAIpL0Upa8mNWnKZGtGSeu0tJuTSmqbRvAh+qRvq/lGXksEaS9Knpj4uf3ydvE2o4qIp+HhhkkgtTu4DikR4dL4m6bZIckuoTfC367jZV41uce+Kj8p7daUte/6QMNqe3gaHo/7gxB/oJMDSD5pEG5ttWsvynKcJZKGjzLSHrywDJnHrOo6EHllZPgTk3FdYMuDbUrW3YY98KnbKIUwyj3FTmlnZFwt0K+Q6qpa9DcnA/6rUMjk5KS58QEcVrcIz2oXcSFCGTc2UmI0ClV9Fv0wdU/7YaB6XcUoUnZZLPR4YY1wEDv2b/c6Ointbcgdt98td7/gRTLRnpF2Y1rj1KXbY2W5qdLYNCHoZo41paYyLq1NqY21pT4+oYR9Spp1lcakpddqTkmjrs/MOGkwKXBCamQ+QRBwL63LqDbxsKUfTYGbm8QrCbXHKSUlzCnKtEu/iL+ZH4Ta7Kmfr3iHpO7oCcyIS935kBMn2ExNzeo1q+4Q763p2kvGKhB/ttVwBCVhEL6+e/r0GZ0ITNqvKeQJ6A+RP7oLAs+HuqIMIbQRYXfTdzNuDHgPyrhu4A+6P+Dx4I9C1e/ZKoY0v+3yzbh2MOw+xSBxrQ0U1f6FxMAHgryD8IPwMBCyFSK2QXAsH4jtERk3Lnbq56lfao/+t7lSat2u7Ie7fXYincCmXaNjY+uLXSbljDBs94CwLy12pLPal8mJOWkq6R70dVjfaEpj3Al5A4Gcq2Ai9fFJE/yMtKu0GlM2CWg3p2VSCfxke1YJAuS/rpVSkk0dIa38mEXWVhzKQh2CShTlV0Q5o45Bps2EFBdpRLggtPin9QURBmy6J3GHwf1CQGrfCsK6LsHuAqIcLjjgUZD55oRNbgZ9bRMj814fK1gh0RfYQoRqIhwvyT59+pzeq7YSeW3jRIeFGXlyljx6a5h/Rob3hkzk9zx4sOOhT7Hdgx7KIBDx03SqYbYDYYeFv5I0MjKGIe1DQdR9NbK/uUUm+iwDYkis1kPaCRP+pEf4SCPjxkaq83YL+hB9CdCPQiItZCcyP8xvtzoUNxOpycpKV379194tP/APflB+7VffpYR+XdqtWZU5JZqzStBnpFWI2Ruz5t5qstKubkrcXQrCbwLBRyY0t7qST/aIs+eelWLKjlAulyDoLmX5UhCGEvPnZLhEhOeZjetov2o6AS+D2yN+SLjp/xrIrgpxRNtjbr0PYced/L0MEcbT93qw3QYyz68WtItvVUJH8VEoT8NPpOlZPCPyqoZoN9QR5/Gzt35ycsrSBtQZRH70sdOnT5t7tY+BaK+MjEzkryOEEhsGV0KlogukblW/3SCNk6bzTNLK+MojBoUUcf+uhXsYA3paTsrFIIekhCnKjFt8EGd6etoGPEg7gp2tNRwZdy3UL+P5xbD+PwxpX4l+hhCf/oaEX2BY2riF+5XmHXmGnS8QDXQuunBpVT7/uYfkySfOyJoS+dU1JXzrDWkrYXdCHuR8Suo1Pmg0kbi54FYbb9mWG7beBHm3ffNKWp0qpKvOjrS+oHoNYgXeSLBJ2X7u7+2YXjsuT6uKMmyJrekMT8Pb3v38noQeuVzXhMRCgO2TVz3Cy6tssbF3ECDy2gWiH5AO2WvvsHjU35PlV8INvWfLsrK8trn1D0DUoy9FfhcuXNgk7FGOjIwqMpG/zsCDHoqh+tAPUwJBiEJJPRNFkcYZZc/IeCZIB1WQ9tG0fxEOYRAMO8LeeEh9+LFPns/P8xJsOehm3Migb+wWhI0+mPbFQOq223SraaSINKr62dz1X7+nfmMQ8JYS8bZMtGdl3+xhmZqc0/6tcap75NkXr2H9Ovw4ycb9xtT0l2NZYYYebJW0DNshwpUk3uNU40a4qGeQWOJ5ncs8kcuB2/bph7lVaBuPaw3J/5tk/nJsiafCCrt97bXJ6TXadpx8oxOeiB7pkAfxSnLOSUDr9jEpvvI6Ozu3uXUmzTvsfN018o5xGuA/qqwZNx68V2TsWVQf5VBNgXjY+d9shVIIMNsPBZG6X6mSSONm7B3EgDDsfl8L95RBLu2brFrFajtkPNwpfwyWnFAzMTFhq/GHDx+WQ4cOmXnrrbfKi170IrnnnnvkyJEjthqWcWNjN3puu+fA+6YPo4Tzk2u4HhUH91I8aZ0cFGJwRW1Cn4ZgetrQQoXOPyk2wrGNa2sd6fb6ds1qL8S532N5mPD6B5G21PR/0mb+anu6uS5MowIawghuiPpxnKXtxVfvBJSn2i6j24nIvkKdmpp8YdcrLXw8w8Dr6899pOt2b28vp7pr2XX0Mrsd7lCUExdA1Gq5CGJu5r6hRJzYtL86JRJHcyLWuFZk/2NrDV9qbWj7c4qPibqFf9THV9O1XoO+1Yc0+/2+dPSecd+mp6bt10HCef3IjOx8+9+lSwvS6/aN/HN0pZXAAmFHMjIykd/70Id6oIo+lAQPPy/xDVRZhAKrKRlST+mvF3vsTA+oEjDFIKZIQvGAeCmwqgCHwZVPKRnXFhgYuZ+Aexr2IL0IbkgMHvhhAkz6B/70MfqWkwsGZB+wwoRgY2dQIh5u8bMw1/iRRsQH+BMP8k2YKAdEHTfIOv6EoxyssN92223yxje+Ub72a79W3vSmN8ktt9xixJ3wxIWgv/rVr5bv+q7vku/7vu8z+Sf/5J/I3/t7f0/+7t/9u/Iv/+W/tLhRviAMGTceuPeB6MdI2h/S/hp+9LXoO95vG+rW1Gvc/PzwdCU6BVswIM9OQFHN5OnHSeIHSSW7yJMk1jcg6uuapy+6QMYhjvrESrNd1+eS41XHtQx1C1O3cJRd4wnvggw0vI4TKjXND/Gaex4l9JpCFcJXZf3Lsu6XtkMVuKX+btf2KuKri/1xmovZ1KR9aL/QA80m30HRsmoc3LEDvzeRL+3KM6s1MDdcimsF46CLXVp7IJEXQiq4Wak2XFfhTxq0q4ndS0+T8gEmNZwfz/sJHMdZU/sU+9z1flLUeo1fR/QeaB+w02pqvk+evDb0XnCDm3qPep2uXDh33iYC83PzGn5c2i1+IbGhWoNpn9I8L11cUB3YtbKQJ1+ZBd4e1CIjQ/tMYWbsVZiCLMED7sqtIGVqojbtS4HqbyQ+44YB/QCCYP1CwdYS+kUMUBASTkYgHCQasowfhB0SzX5y4iCQa742GKSeNIO8E4+0cCcedoS8GQSJQ1jSiGvKwTVxsJMO1/hBzEkHP45oI60zZ87IW97yFvnu7/5u+Yt/8S/KX/pLf0n+3J/7c/KP/tE/MmJOfOIQ/+jRoya48fP0448/Lo888ojMznJknMj58+ctLCQtiFoqGRmjQJ8KM+0/KGOIeBD4CHc50NH4QcaKFegtWryEJWHJFP6mxD0vB3bYP2UIsUD6T4my+pmYv+oBwhZCnsPLyTNgFfH8LQ+kxOi6XY6yXGWaLiUZDX0CnLxH3iXcf6sjbunKuflS9SLdYWmQV9gtH/2fNGgWW9EPUdLOdfi7nfy0rGw7UmnUVM+pQNxtYqb31bP2jK0cFpF7YE56W9ZVz3VkcWGBGErg29aH0EcrK8uqC/veBhrNj83tqJvf15isRNkzMkAm8nscpcIqtEQBFAMkCv8IAyLcMLdA6vdscLXSyXjmgJDHfYAMQ7jjS4KQZwYKvjAYpBnQd+gThLfJoF6zyk083EkDYg+IgxCfsJiEQbCTT5B1CDlxuYbUkx5CPinBD8JPHPwh8GfPnrVV+He84x2yb98++f3f/335yZ/8SXnnO99pdfiWb/kWed3rXmcTAIj7r//6r8tP/MRPyH/8j/9Rfu7nfk5++qd/Wh5++GEL+773vU8+/elPW16ULyRQfR4yMqqIPhLPBxJ9KPo/Em5BYk2U2IV/FcPctkMET/uxk2bPy/3dzWyFe+lXopq3h93qvlP5dlt+wvF8k0fYEeB18LyrZcAMu/uFJHmrEa78GpCmRx5pGpjmBqU2tyINRcQJRLxU+BUG/YXu4rqM4yWI+55OYgiD/kSn0W9YXIi2YMwOO+lxHboQiV8GtuaVcaMjE/nrADzUKeIhRwkA7KEY4rqKq6kUIr+M5x8QDYS+gEkfYPCALLNvHFIM2UdwQwDhGTQIC+F9zWteI29+85vlwIEDFoa0uMcQZ8Lixp50iHoQfeLHRILBiI+bEI5JAe64EZcBijj4RRzyDDABYH87q/Acx/Zf/st/kXe/+93y0EMPyQc/+EH5pV/6JasXRJ74CIMrZeAT9ufOnZO7777byP4DDzwgv/Vbv2WnQUD4AXFHScb1j2eqq+gfKYkflU7pfuX5pGlGdyz7ZZqu26t5pf2Y32b5f3NSkUwoyjS3YlS9hrmPSqOKNM+QcA/CCoblux3S8Gm6uMc9qrrHNeLvN5TXSIrUze2cJ8+2RCfygDSr+WBuzQv92pPz58+ZzoPIo//Qe5ih+2gHyo3ejDbRHCwtsxVmRkYm8tcJeKh56EE89PwcB4Y98KPcnq1yeLbxM64uGCgYHBho6B8QZ8gtgwX7y//qX/2rNoDgH6vyhOc+BrF+wQteYFtY3v72txuphiBPTU1ZmFiZ55oBJ1aPiMeghT+kP8g5abIqTljKgXDNJABArrkmPmXlhBnywf3+++830v7YY49t+pMm232+9KUv2QSBF1uJT7rkSX633367lZ0tRJB40qKOTEJADLAB8gvJyADRP6KvxPUoEv9M+k+1Dw5DWg4HBNFNI+am+i+PW5YZPw/reVwe9pkgLTso87sc4ZeGifqiOxDccQv/YRjmF2kiMQ6STrU9wy0VB2mW6YZ75BVpB7Cji0LfpYiwW9y13SkX6S4sLKp+W1G9xVGgvrKPXgr/eoP3Brry9NOnVYf6dpsB++yLe1jNL+PGRSby1wlSZRTKMOzxwIcZ4cB2yuBKFUWablqejOcP3H8GmegHEN9wg+D+tb/21+Tbvu3bjHDjzlYWAEEhDAMLK9msyOOHezoxgDwHOYdQ476wsGAkm/vPNXkihCeNV7ziFfIX/sJfsJdP3/a2t1ka/MwMmd+/f7/FoSzEwQ2TCcJ73/te+cM//MPNckHUY2LC9iDqcOrUKSs/vzQQh7Qh8ZD2X/mVX5FHH33UysukhXQoY5AxEP023DOuf1ypngsQL/pKXA9L63K3rXqyigif+lXTiHxtG42ttJur/T+qHCk87eF5p5JiWJpXGu5KwlbtoNomVf9hiDgRLtpumD1Mnv3tn/8yT9ItTytKQXpO3B2xKu929sOjK5tNX0jp9SDp/isPICzknl8UefmXdPDDPeumjBSZyF8nCOWDyQOPuIIpiXwVo9yfLUIh7gaUYTvJePaAtEJeuS/RPyDA9BdWvIOoB4GOsJDgV73qVXZcIwSZ7SjEIRyr7Ji8NPr6179e/vE//sfyMz/zM/Kv//W/tmtW7oPMHzx40La9QN6///u/X/723/7b8s3f/M1y7733yj//5/9c/uk//adGxCHzTAYg4JBy0scehJzJAoScvFldp17YX/KSl9jWG/a9Ew+ST1jyZl89vyZ80zd9k3z7t3+7XTMxoGykTxgQZtrncv/LGIZUP9Fvou+kiL5TNQOQ79i3vh0in5CA5Usqmkbo/RR+uTXPy8pQiZP6p/lhxjhSlSqqbmm4apy07YbF4/kMpGFBhK+WKw2HmfqlYQKQbxf3qyLSK+NomI0yHHHjdJsoi7vzP3Eog9sx0z3z6CiIvG+paUm30928l9QdO0SeLTjorNBXqd7KyACZyF8nSJUNymSY4g08F0ogK5ZrEwwA3HvIbRBY+gaEGHL8O7/zO+b2Pd/zPRYe0hwDCOEhwLxs+tGPftTikBYDECar65Dwf/Ev/oXcddddNilgRZ1TZP7O3/k7RuCZFODOZIBtPKzG/6//9b/kH/7Dfyg//MM/LP/hP/wH+eqv/mr5xm/8RtuzT75zc3NWRspBPthjMsKgR5jYisO2HyYh7J3/oz/6I5tApGGZHLz//e+Xj33sY0b4f+RHfkR+6Id+yPb6U49APB+RXzw/GRnbIdW7gD4T3WbH/jPEuxon+mHqHnm6+IQgLUNY3c3jRfxh6VSRhknzDnsqu0UaPo0X+Yc/1zz3YNgzmJY54oQEIsywcAH8uIYUcwpNPPMhQfA1dhGB/7aWxaHpKo2Ksnq8wstQEnn7v7hX1JGTa/g1EX2GruLI0igTupcwsWiB6fHLFf4wMzJyT9jj4MHnoQcQMgDBgsigQPBHCXAmLfZQBJihUHAPMw0TCnU3IN4zQRovLVNIIPyQwDPN80ZCtCF9gLbjvjJQ0FfoN/xs+6/+1b+S1772tUa0WSFiYOEFrK/5mq8xgv6e97zHVrqJw4SAdAjDSjer75BxiDmEnvPaeRH1hS98oXzDN3yDbXEhLfJkX/xv//Zvy2/+5m8aiWaF/3/+z/8pf/Inf2J5QcBBeo8pP3GZYFAHrskbO+myss9Hnn7+539ennzySXNnIoDJM/DJT35S/u2//bdWLiYX//k//2c7Y/7P/tk/u1ku2iT6UtrH8kCZEYjnKPoGfTBAXwP0IQgZZujYQNVOesQL9+h/qTtuXIedvgoi/TRf/CCCHIPIc4qdlWJPv7oKXRJbhDwin9AP8VyAqnvqFoi0AtXrQNWddEiTMtOmoWMoTyAtX8TFnl6nYVJQxign/rRZhPUxskwPtxSRFmHiRVhQuus91nb2S/y8ndN4CC+2EnV9w+8X+bgOW1cdeFHr71sICYueQwd3OujbniayYUQed9qGumDSZtXyZty4yCPVHgcPcygPJJRHKJNw5xz5FBEOxRD2Z4I0XtivNK1qvGr8qEugep2xPYa1J/0GgcwzUPzYj/2YrVazbx5CDSFhlZ5jHiHahIkBiEEEos7ec0j7Bz7wAcuDbTak/bu/+7ty33332eSAVXlWnRg0Seezn/3s5kCNyaTzwQcftPiskgP8GHCRGLgg3dFXWX0Hf/kv/2V561vfauSctHnRlbBMEvj1gIkD9WDbDnkxaXnXu95l++w5xQbCXwXlj/YJopSREaD/pQJSfRRuu4F9MbWCNK1hSPN1oOvLZ9rjp+Vzf8wqIgzPVTxbgDRCwj19JnGPuDshDVe1hxnpkQf5YYY/wB6SYlSY1D3aJOqIvkPQY06mndgTpgRpUO+CHm1EeuW4WoIw6s+58pttXIarlistG2Eg7Uy6pqamTWehD9FZ6Fj2xbOC3+35L4xEjfgkv1m+jBseuSfscQTZ4AFHMYSycIXrygJgDlMuoaiRZ4o0btgjzd1IhK+aYR+FqE/GzkjbknZj8EIYNCC4vAjKUY589fTIkSPy5//8nzfy/j/+x/+wQQQijcnKENtXXvrSl9qKOue1kw6DEALJhkgTly01bH1hwCR/Bi2EgZRryDX9FDsrUgxiuFE++iXxon+SFvH4ZYDJAV9r/Y7v+A75d//u39mqO+HiNBrCky7bfJhE4E7ZOVkHk2vqTRyIfwzmgLgIfkhGBv0hRfQREHoVCbeqOQzKzxSj/QOXk8wKzAvdj530KJuTUCd6el38+Yeqwg97Wc70GkSe4RZ1BBG2GiaQXkfYUW4I6fCsUdcw0/AphsUNpO4pwg1ybF+9VT3i9q2/cFSfd08n0qqWh2tv3zA1FbN7kZiY0GZuN9H2j/JSR/TO+fMXbOEEIs8+ecqQ6j3CoXMh8/aV3aIYab0zMrb23Iw9C5RSKCyUAA864spoexAmVQzPREmk+UQ5diPV8Ol1xnOH6B8QX/oLpPzf//t/Ly9/+cvlb/2tv2Wr6ay2x2kyEF7CIuC2224z0k6/g1xDjgkXe88Jj1+sfjEYYQf4c38h58SFVGNyTTxM4kK6uWaCQBkZ8Niqw3YaVuPZMsNWHQZE9vtHn8HOy6+kQZkQ8ib+HXfcIceOHbNtOOQZ7ZAi7YcZ1z+eib4D0XfS+GmfwV71dwzvV5eH25pHyFZoWupEXhB0e/FyTMcChnYljmY3Kcm9h92qY9PrNI+YSODHMxgCYhL+bBDxSTPyCbMK3KoSGOXn9jIf0o46gdBRfha8LzDgF+Ko3sc0D29np1Levh7e87pcyjL0+wPhCMqVZT8qF3f0ZPhj0sahB8kOd8/b88nIAP5EZuxZoIhArDLwkIdS5KHHjWtXOltBmDBTCQyL81wjzXOn/J+P8u01VO9ren8Bp8SwUs32k89//vPyoz/6o3a6zCOPPGJnrsf7FgwwDDbABxUfyOhbhCGNIMbYCYM9Vr9jpRzQV4Ncs7pP+oQlHP0VE/KOnUkABJy+zEo8J+z89b/+1+XHf/zHrXxsp2GwIz/yBZyGw4o9R2viTz7kcfPNN9txl+TNCTdMKHwQL58dQF4I6WZkVPVMXNNnU8G9GjaF+Y8PT2sUQnenAsJOvgF3CzIZxNJJ/KihPuJHugGuI+90/PA8tpYlxTC3tI1CAqPS2QkRZ1haqQCCEM6faX+2Edw8XFk/TcUkylm6DwEEHikIvLWz5pXGScsHIj/PgxPFusJZ8u32hOm6CI8ZZQz9Fm7blinjhsTwpztjzwAlywMehAQ7bggfkNhUxqZAtiq4KoiLXAkizpXGuxJUy7xdHTJGI71H0YaQZlbdIcsQck6x+dmf/Vn5xV/8RSP5DByxnYbBBDficJJNvMgKSYaw09dIB/+jR4/athZW7fEDMRghuEGeIdNcQ67Jh7Qg/ey3BwxiuOPGyTZ//+//fTuF5gtf+IL8qT/1p+RlL3uZfXEWOX78uIV9/PHH7bx49sG/4x3vkO/93u818o/9xS9+sXz4wx+2ffLUpdqX4rrqnnH94krvM+Hp61VU+0z1edsNqnFCl4ceD7cwAXHYxhHEL7Z0hOni7jxPFnZQjVMS3HCL/EIiHEjz3wmEHYZq2qQX+WLuhIibIq7DL+oSZU/rB8LdCb6313ao+vu15qmE3vMMUh92dy/vWbxI7AsHvW7P3uXhV0R0rPt5WMrGNR+FQpd6fuXkIuqQkZGJ/B4HDzUEiYefhx6lVLUjETYkEP6p2/OJVDmF0oqyhT29znjmoP0YRBhAWM3mmm0tP/mTP2kvoDK4QO4BfQlwTyDbX/ziF20bDafWYBIOEg2BZ188e+gffvhhI+zEjVVv8sFOGqxAAUzCIISBtEM4mBBEf+CIyu/+7u82f15S5Sx6Ttlh5f07v/M7bb/8W97yFlt15yuv7PnnRBzqx1YatgI99dRTdroNL7zy6wFlIX3yjXyiz6XPTUZG6Br6BH0Qif4RfQdEuNRtFEaFiT4IhunmTX+NThKQULZpIDxXPDtO2P2Zwo4f4dKwjBul2be4MZkON+ID8tupbtVygnBLzWo46kiamOQX14TDHJVfoJpm2FMTqbZlpIuZ6oAIH2HTOA6uw83tQeCNoLNCv0mtqnGpL/2nbtue0EO8T4RO5FdIkLZ5q9W0MEtLi1Y++h3gnl5erowbFXmk2tPQB9kUuT7UvAhjb7mrAtS7ij1OqhnbUD9TLvpX6MRYLQjlFnKlIL+QZ4Nq/Op1tWzPpKw3Ina6rwwM9J8YvCHRrJJzzeACsYfw0k8QSDf+nBLD9hROroFA8+EojnXkTHe+FMsHpP74j//YyDN5xIDFyhL3lnRwYyX+5MmTtsJOOcmX9MmT1X3C4s4LuRxb+VM/9VO2v50z49la80u/9Evyq7/6q0bcf+/3fk+efvppS5u4H/rQh+Tf/Jt/Y0K8n/u5n5OPfOQjRlaYeBAm6hVtRH4MpCEZGSnoJ9FnIGLl9oqddBJ+ZdgShbtJCvRf6MBSx/IBqOij7oYJQef5dcG+vg4J50Vu/7S/fd5fn3Mn8rg7qed5S4Vno0rmyYf6ppMXT8+PO94OtEm0S9o+VXfy4JJ6xXUV7pa6FxOaIYj0/V4V58UX942xT0NoeiL1cd8Xb9BrjeV/W9Kt5uvwMKkf18T19DH9HmkIM6tpjKkO7ChJX5Z1vRek1+/5hCrawXXZmulEwASAeOHveWbc6MhEfo8DBdBghVMV7nhdb+e4KowxVe4w9tAzKBUdQEx08FF1Zs4aypRBKGeAwsOtVBTbgzAhVwORTpouCjAGrsBwxZhRBe3HAE5bQcyjHXGPgQ13Bm/cguTSD6J9Iw7EN8g1K+2caHP//ffLm970Jvtq6nd913fJK1/5Sjlx4oQdQckWF8IS/1Of+pQ88MADRt4ZqBigyA+iwKSAVXLyJjxC/sSL8rHKzjGT//2//3f7xeAXfuEXjNizFYitNhyByXaaSBuTehOfsjKxYDCMfCkHiPwQQHj8M64vxP1NEW7D/NI+QD8MYKdvMuH154Lni+fJia6tlKgQXXu+pe1pocecPKpWszD4mdu6C0cYxgKLx2Uyya+t5EwZeRnSnz/Soa/KmD7bAqEeSKOpenvAtxgggoTjGeD8cb7BgJuSb0i9Rh5A/tfLFV5P08uK8OzwrPN84k5cqsEKca3G+MCXnSlYGacK4oHwHybEj7Rpz0bDiTXPfDWs/ivS439P2/PYmrcd64m7CeF9fEvPfDc3bfv1vjoM1KWIs8G9JpCa3AWEiQAJkS9Slhe92tcwqmf0fpIL5SR9hK06bgfoW1+t79tkyidVXbbWLCxpfNVzOqmoaZh1bfumtsOGps/2P36BZIGCMnPPidNqtYu6ZGRkIr/nUSoOV8RmVTdXvsVAos729Tr9ww5COaYIxQuqfs8X0jJlXDkYkAEDAG2JCZlFINoQXO51EFwQbQ6xjpVx9pRDlllRZ8sLfsT9r//1v9oRlHw5la+/vve975Xf+I3fsBV28mbbDgQaIv7QQw/ZwAR5oBz400dZtf/yl79sR1OSN+4Q8ShzKoBy4hflRiLNar/FHYEYRJhwQ6qIPDIyQLU/Rf/w/sjzhY4t3cvwTnAdmCrDupaSSfwijbL/YTp5tCt151kJne7hYjKuutxGco8Tq/SIMlT/hdbSibRBkXACyru1vk544zmNfHmWQl9E+LCnQtl2By/31vI5Iq0SW8MGSR8FL7OXPZCW0a6tnvwPyrTDHrkTPC2L2WhjwhV5RDaUq8zHy4h/tCM3ZazQV7GogK5EtzJWEwb95JO5ddPBmEwAtqSTkaHY7ZOWcY0ilCUKIR5sFIA/9OUex2EkJ40TSK+/koqiWrYq8N8pTMZw+GDv+0+5p5gMzpy/zkk1DCS44wbw90Fkw/oQ7qyms50FUh79AndWuz/+8Y/bMZCsjn/uc5+zF1zJL1YtSYNwbK3Bzn2MvNiHj52BCnd+DQhijkleqYDoCwjhon5ch3+Y0f8DpFF1y8jYDtGfAlwj9CX6bvQn3KIfVuMMg/VnW5nnuYSwXX5KkpPAWJhxickD7pv+rOoXkwK7NgFlOYaVqfpMlSBNza9YPY4VZGR8vK7PNidYeV4RN57DYW0Q9lHugLJEeQIRPpVANWzAtpiq6VLqjgh/WVqFEanZBGjzangZSIttTrHVya61H2Cm4WgL4GHUX0L3eDjicPQvCxcQeSZJxImtNjEhCP1IeHQedsyMDJCJ/B6HP+ylwgi7qg0jTTz44YaZKppA9fpaRpR1r5T3+UZ632OwiW0nvNDKSjir61zjH/2IQQJhAMENEzJOmNi+AulGWKVnLz0meTEYQeIJF/G5Jg4CyA/3NC3i0mejrJQrBW6Bap2QuA5/JNwB9iBeqXtGxm4R/SqkJPKljkUCqX0YNvugEno/mjL6JP074vs2DaTfU1Ktwqkz5q7cn609+BH+8i6NAwmpwc+xTBzUrv+bbxVRXiuXWqkfz2g8O25HT7D1xQllirjGDF0SqIbdDYiTppki/KruYJgbGBVeHfm3BRGWlgp7CPAtPGZVt7SuRTilV34/+K8IWNgjHdoVvcpiSnwvwxYnalv7EroQP+5LmBkZgUzkrwPEwx1AETCjR/EC/FJ/EApiGLbz+0pgt/k/3+XcC6BvBHGlD8TeU8gzxJuBOVaBwp840acIh52+RDz8AXYGFwQ39nFCxgHkHUIefvRH4kcaaV8kLGXDPcgCZpQbdySAe1xHOav2QOSFpOmkbhkZu0H0FcyY5GKnj4Z7SuaG9cdA6u77rLcurnCN/vY0Ii3CMonmOFZeRCUebiqq5p3os0KsYS0N4sfKsoulo7bN68J0Pw9fxnNzfYN8sHt8W53XMhCkpmRea77ptxtEHQNpvQPD0oow1fBxnboFRrkHNvPZJhwhzI9/STji+r3HDV3Cvde2wMlQhot8CGLboMyL1nedDImPLYukjxv9K0A+8atpALcY3zMytrK7jD2HeLhjYAlFEA96XGOGUolwIFUO4Q8i/FcSUaZRSMudsTtEm6X3NdowBovwS+83/Ydw9J30lx2AGyA85J10IO0MNoTlOgg8YdL0g6hH2kH+icc18aKMrOKHHaTlC0TfDjPCpmbYiR/X4ZaRsR3SvhtI+xDu7lf2p3Ar42CW8cugQQZJs3ym/BnBz+N4X2X131+OXF3t6LPWMbsT9ySv2KqjJNFIuGhaSGG3l2PtMATNtzA3zI1w+pyrhN3c1WZpYjNivy49TsjRMjLJj+cuRdQ9dY/2qtq93F6/VLw6W92CLIc9TR9Ur8EwNxDtxa8TAS9XYS+251j8ShJRP8TvXwS43Ix8LBlLv8iDX0c0B9oP3cmqfLroQbroRMKHnbRCZxMv0s7IyER+j4OHnAc6JTJIKJkqwQFpmPT6WkK1POn1tVjeaxWp8o++QtuxEh9uMeHDRGKQiHCYDDIg9YdoQ95x45ow+AEGHoAfeQS5B1wHguxH2UBcp+EA7kjc+wgfwD2kioibxqmmn5GxW9CPos+mfSowtB8W5A2xVW/1LtNwk+cGiWfKCKsO0wjbafgS6MrKqsqarCmhh6CbKEnXEml4jTNOHsTXdDYg+13165koDdd8EYi6PqOYkPbCf6t0zR/yP1jvajpKLDVtjp3sK5nnlDRfYS7rOaw9Uv/Ln82StAdRDzPcU3ECn0o1veHYrkzCliaIuxqbos7D6hXphJ3JFfel6n8liG2L6FNW5UNnDlRC10afiGvM0LUZGbkn7HEEGeGhDsWDGUoFe7iHkqleP5+IsuwGaV0ydgf6Ryj8uN8QatyDeNOm2DFxjzaOvsUAQ7iUlLOKFGkgpJ32wRh0YmtOSk5wj/SYKJBerO6BlPSP6qPkE+UlTCopokxRrsg7rjMydoPoV9W+5u676UvRL1MzSUPZo2+H9NXXePa8r3p/JViv2zcyD4nv9rpK9jSsknUj40q4ZVyf35rqfRN9NpSQQ97XlbwjQeJDIPMb+Fk4faYLwQ0/v+5Jb7AmfSXzTBaYHGBXDaFplHVPnzNwJc9YhN1tnDSvK8mnirgbo7Bd2ty30IneD7YCt4gf9znC4RzC/WZrDXqWffL2roR6xCIH/iFckyeItDIyMpHf4+Bh5oEHtt+54S8aokCCGEG6ePiDuG0dJEqFgeDHNeEj/nZI441SaNuhGp7yhET5wkwlwj4TRJmvtKx7EdxLBgDaKu5n7IvnHkcbpmFolwiLGQMI9rimj8X9jnbExI0w0ae4Jt30XqXuAHtI+MUACSJ90iVOhB0FwodEWOzExSRtpBoWybg+Efce0I8A/SJ9BvBP+2TqDiIek076N/6x/YXr0K8RD6R9CvcQgFe9zsvfuJE2p5Ogq9HBTI49jOeBnq7bs3fxwkU76YSvfXa7a+qldVDizsq7r76zkq7pbKyqO4S9J+0JnSy3xpSAd5SUr6qpxHywYjJQe6y+Y3LtsqpprEmnuyS9vocbaHy+SdRs6pgzxrPu9aG90CuYtEU8/4GoN24hXNNe0a4RJtowwgWq/gggT5D6BeI+pu5hRhnC7mKX5h73mLgIIAxppnHpQ9yXKEf4RfyQKnALPcTRu4RnRR7EAgiCPbYuEodr8ovFjowM750Zex488IBVHcA1D3uKUAwISieUXKpkIp1rBcMUYOBaK2tGRsb1jVRfBnFTqucmfmp3/+HkbStUF2sSqDHIO6fPuErz1XfMVMiv12P1ds32yPMV115fybWS95oS+XpT864pkda5wdy+abnltpvknhfeKcduOiid3rKR8K4S8rFxtsooeVfijnu3t6JkfdkIe1ev+xD9RAayZhOEXm/VwnW7K/YrgG3jSaqYts2VIuKOih/uqX/o/6pfjHE7jQ/4EmbzBWEV7AjYKf4wjIoT7qU/ZWWS4AstfF8DUm+TxOKjUNzvmBBhZwsOdYxxO/pfRkYm8nscqWID8XDzUhKz+KoCwQwhLCsNKAsQaYWiuFZAWaI8UfZA+F1Jea80fEZGxo2L0BVhxupuqkuNwKtAzDTkDvoF/ZXqY3Quv4qx9QxX4qpsuIS+I03IHivfmOjt6ZkpNbVMdZEjRw/IG9/0Ovnrf+O75Z/+4D+Sf/Gvflj+3//8B+Xbvv1bpdWuy+raoubK1hpNY7CmJJ7P/rO3npV4F99K0zHxbTmYXelvKInvL1saq2tLSuhXbBLB3n7KFVLFdu4g6gaGhY3rqt9muyf+VwJLj33xxXUVQeZHocyX/8pyBNJ6BaLMqdCXuJf8wgKh5+X/+LV0XNOMXwLwy0Q+YxQykd/jCAUSSmHTXFc1rAq/VDilogklAnAPZRHAD/cI83wiLXeKtA4BwlbDD3PLyMjIGIZhOi/0R+jF0JcQKSTcN1++1CSG6adhgPhzJjsvTA76mhbcDAJvkwHyidV5n0BA8hAIH19d7vW7ctPNx+St3/B18n3f9zflB37g/yXveMf3GXl//eu/xuSee+6SiYmmpkDiLN5sSL2mkw7NhqrU1NJo8D7LuDQbNZcmMi5Tky2XibZMTrQ0nZZNCup1yqd15G+z/pdLILUHqv7VMHGdmtUwKcI/DVO9B5fF18tivuTNbo3iaRDT3HZAJFke01ma7k5K5XhqRnGPuafktbS0ZH2JD+ThNtBJHfeZOEzYGMuxG8FXf+yX1SXjhkUm8nsc8TDHgx0PPqsNPPS4RZiwp24AO/ECe0lJjKpPtfyj3DIyMjJ2C3QGRCrIFDo2dGeqT3AqeNy2gKyPj7F9wlfk1UXTrhnRM7+C6IVODhLPS5GTkxPSajXk1ltvlpe97KVyXAn9wuIF+eNPfULe9zu/Je9+z2/Iz/zsf5MPffgD0h90ZXZuWvYf2C/1ZkOmZ6dl3/55OXDggBw8dEAOHz4kx44dkZuOH7V0jhfmzbfcpHa9NrdjctNNR+Xo0cMad04nEpNarrKSlC+VKDuSIg2TXm+HUf7puAUirTTNYWHCTMXLW/hD5iH1CdKw5TU20nfZ0IkS+QWZBxE+yDuCF01HGPKNb29wb3HjF3XGcdy45xB5rulvmLEqn5EBMpG/DuCKw5UGDzgP+rgOAtWHPcIEYjAiDGEDEa8a/vnAqDJQvpBAagdV/4yMjIztsJ2+CF2E3kQAL6KGe1Xf7Kg/C2IHYffTatKtNWV6kSbpkS8vmrfbLWkoIZ+dm5ULF8/LBz/4AfnZn/0Z+bGf+DH5qZ/6SfmFX/h5+Y3feKf8/u//njz66CNG1O+48w65++4XyC233Cx33HGHXt+pxB2iflxJvBJ0JfJHjhy2sIcOHZSDB/fL/PyczM3Pypzmgzm/b1ZmZqZ1AtHcwh6qZQ1Ur6twf2+D+AVi2HXZLqXfTmlvhzQu9rjebZppeLeX93pzJd5+AcEdfw9X1snvZ6ywsw2Wk2uCyAPGYY76DP9wi76XkRHIPeI6QCiEsBuRH/Gwh5IIBRTXoFRKjtTv+QTlqJY7RepW9QOp2zD/jIyMjJ0QOgjdGjrHPtNfkMvUfbeIDz9B4nmRNU7BAaQTiyqRNiYnm9iK/NSkEu15WV1bkydPPSlnzp0xwse58r0ep5ys2jWruW0Nz8ou8SGLcbIZZr3RkPE6p9BoflrHgRLRUthDr3/FNhp7GVRNPgjFanGUKcoXSHU2SP0A1+6mJsSWoBVhMSq9trYu7B6rHOPK9Eqk+Y9C+nJrFcSvpgnCbVh+/IU9hZdP26goM94RBj/u08rKit0bxm9eeE3HdOyEoZ25xkwX3zJubGQiv8dhykMVbmq60kiVjBN2/WeSAvcqhrk9X9iuLFVFuh2uJGxGRkbGKJT6NaR04wVFs5trFaqD1QONZqYKBC2Ek0pc3xWBFEHmgizXauPSbNWVxPvWmvGa5qkcvNHg6EL2wW/I8vKSCafaIKTBMZH4QfBJA7uv+DohZyKBcHIO+/UpA8RTh5TLQBmp4dgYxytC4LcKcamGq25vj+GwVMysxgmJ9EJSf29z8uR6K7YfN5z2hAmi3SMa15GCZ6l++BfXZo9i6ZVNdPhKrk5z+CP25r1UYVJiExO1e77qV5z6g3AfIOqcWsOEq6YTK7tvGtYne+vS7SiR12smNEHoMzJA2ZMz9iRQAijmuj74NktXzRsvyQBMHwD8TXjgZxS7PwqC8GFnNQDFGPGeb7iydgGUK8q+G1CnkCuNm5GRcX0CfVLVb6FjUlSJJFtgnDz6i6f9ddeprHo3WdnWNAm5ofomqB8LLMajLXlWgJW0qx4aM708LgON21eCbeROSdqG5mETAmWKrvsoB3HVnWMm6/5iKi+cct3pcHzkiqyuLWv5ejIx0Vb/uuWzIQNpNutWjnEljuNKNtc1TL/X0TJyxryfgV8bZ7Wel1ibeq0yVpem2oOAxh8rxfXxhpZNiWZXWb7+0xLaH8WHZGKPeFwP237EdejlcLdyFOMPAiIe7Wptm7iHTq+GT92I3S/C+f32vLWEhWkuRDVQ9oSh2z3y9NS0NLUcWkZ1MjtfXyUfvnTbGXS0tft+pv84ZJ7xR/9fH9M211zW6Ruerk3AtDgUm496YXY6a+rjX8hGGnUl9bWG3oeG9hGdZOmEq0YkMtd8G/yKkpGh2KrJMvYYyi01phAG5WecEewoIVdEroQQEO6hPAO4XU8IhR6SkZGRsVu4noRIoiP9o0wIehSSho6FiqJv0aNBNo2IFwQRM/ZNA1yNKxYwnYtjQnjTlXDcjLRC5HVGAJGvKREcG4eIuh/bclix7XZZhfe99rxEa6fh6MTAV3VJGwLpkxBWf00lspoceVhZPA7p4EYaZlI+HW7W+256GS2BkeJjDna9eob6l3jRLpfD3Yel7XHC3cvjKOyjkkxgeasZQWlCyDtbi2gTwH1hRV591aQ/MCbrNS/M2nhLX6D/MClQQxFblGyyZQ2JvUhP/WwSVAQmDbbcANxiXPexv0gw44ZGJvJ7HCgTlE0oO66DnPOTaYpQdqnSQ6FH+HAPBbJXkdYPe0hcZ2Rk3DgY9cyj53aj6wgTOiQIO3ZW4Y049yBU+DtpDT2cxot0QjZhq+4F2SvigzCBp+eEz4h8Q/W1/QJbk4Gq+H53Q3qdgYoSzK7SyJ6G72s5BpreRl0H+YYOFEok1+uJaB02yI+8tDxjjCMbdhQlvxIg1ckJJTJCbySf7Tjl+DKs3AZN0/OouBcY5b4dov2sTCZ2OQSFR9HGZfhSqtC7s1nmQBrO74X/khBE2re0Ohl3YLoQtZpP9IFIC3BfkSDpfixp+bVgjhpl4gVGlT3jxkUm8nscKFoefBAKN8xwD8R16l4NHwPQXgf1SSXcUjMjI+PGBDpumD6sInRFhEdCX0Jk7eVS1ZkQRdwj7DBEfL/gGgvpl0K6Lq7PHcQryCIkU92DbJM/k4lup2er8r4yj/gkw1biBxp/XRNU4u6m6npNykkkOp9fcjWs/aLrEnvmI5yT94Ft8WDiwl76styOql51cns5qu1TbeNRuMzPom11izQi7NYoZXnLdk7LTOAyQupfDU/6MbnavDdJfPwj7HbwNH1BjTPkOYYygBtC+9MXeMmZdLGHmZEBck/Y4+BB56H2B7vc3474AOPKJ9yQQKpohvnvNURdQ1LEdWpWw2RkZFy/iOc91XE76bsqWSI8iydb9W65VSVWsMPtcqCLScevYstLXAPKqVxbBUcnhCzakxc63Qk9ZWMFFwLfkbXOqp1Ss7a25qZeQwq59jPKIfV8V4QcYqXY00A0R0s/SHyvmBysrnZkdWVNpSPdNSYHTBYGSuxJptz+sR2inVLE9U46+Cuho3dThqqkMCIv3JPLyfuwujs0nDp7+4/L9PS0rbovLi7aNXE4UQg7v/wQvtls6f3xrbPpryEZGZnIXwdw5V4qi7DzsFcVSyDciZtiuNLZm6gq3bCHe+qXkZFx4wA9l8r2KMOgMyDsCG62aq1eEHiElfnh6aFrQt+UZB5i5nvXycX9NTf1Y/tG7IEuyLwlof9BvFUg+uyT7w86StZXZXllUZaWLsnS8oIsLy8qCV+WlZVlI/VdJfu9fimdLgR/TRYXLqksKIFcUnNRZVmFU29WNe6aE/fuukm/p3kVwq6SWJXfuf224tno3p3yirR9u5JfU8YqfBXdJzSjkJaxTHdrhEjHJlfu4vbK9pxR8DTFzu2HuF+4cMHc6UuU27cEjcvc3JwdOQqJD1TLknHjIhP5PY5QbDzUrvzLPfKx3y780wc/3FP/FHtdSUR9o36BcN+tZGRk7H0Me5aruiGQhg2CFk74BZmyrSy2fSW21pS/iMbiiufhkZ1cqp3ldiPAhRuJq1i+EHT1jTQ8qrmYP9tpOKGMoLa1Qzh7viu9wYoS8yVZXVtUEg6ZvyiLSxfUVDvkXmVZCf7KCrJoAtn3iYSmjtgKuwr76Tc46aYh3Q7HHq7LoM/JK/jzVdEx25tPPK9LibTtUuCeCm2YktIUo+5LFaRTtnFA8y/atxRPc4vYn9/bQJoOaQdSeyDSUVuRjtsh8CZ27XG3i0/7g2PHjtnC26VLl8yNiSIr8cRlSw0f7YLI4x7+GRmBTOT3OFAGoRRDOfCTbr1R/vSLgFAqoVjCHQxTNnsV11NdMjIyrj5C96U6EFR1h/9iuTUMcSBdbFshOmSchRP0LsczVtPwPMIN00m8xdXwnIJjLzcWRwgTv8yRQF6CMSPxvm+aMJQNMu/HTLK9w4lhp9ux1fTl5WVZuMRqOyv1S+q2Yl8PZasNJJFfE5aXNJzKksrCpWW5cH5Rzp1bkHNnXZYW1mRluSvdNV7u1HJtknyEVeOdQVmjTaJ+SNhTVO/HKAyPVzSUgTyU3tg17mV4X0XfSuJHoZoPIC/EfzExlyL/VIgbQhruHnFBmsa+ffvsFxLuEfc1iDynB9XrDTl06LD1MdosPgwVk4CMjEzk9zh4oBlUMEMBIBxf5XsjfXsNDz3+EQ6gSLhmxh9KATfCh7LZCYRFSAcBxA15PnAl+buSLRH1qbpnZGTsbVT1QujB9HkPv7gOnRa6k33M7GeGVEGKeaEUwthqte3Mb41ZyHBE/p5n+dJskDT0cBBN27uu/nEd3wohDCbpQMadC0KqY0UdU9Ptsb2S88kHRsaXFteU1K+WsoCw/51fFkQGfY6rrMt6v67XY9JZXVcCL1Ifn5B2a1rrN7FJ5MfH/bx56hptVUVZz63+4YZQDyTChHuKCANS/7gn4YZ4WH418CM5kShH3JcIOwrD/EbFsW8C8MtIcY/i/iKUgTh2ApAKiHoYgR/z8feOO26Xo8eOyMmTJ+3eImtrHetTjOULCwvyute9ztKCxDORK+uUkcGTn7GnEcoCwR6EHPDQhx8IM1U2GcOR2yYj4/rFbvUfOlU1p9kJHyvv2CHgrJqSDLo1SGWxILuJYXpXOZ9KkD0NoyMxRBAQnj3wsc/a0i1IvbuRnsq6uklDibZOIkRlbELpfEtqY20d2DEnNNGGbAwa0u+Oy+ryQJYXerJ4sSMLF1Zl4SIkHpLfl+XFniwv9aSzpmVSMg95bzamZH72oJL4Gc1P0yj2x9MknH5jXJSCF4h6pmbYQWoPbGmTQgKj4qfm5fEjTTdLXJ73buATg3KisTWvMv3Sjnus+PvLw0SFzGPaLyjagG4yVm/Ivn3zNknjfQZW5SHvsTgHXvmKV8pE27fVANxJI80/48ZGJvJ7HDzQPNjxUPvA4EqHFXnsISDChZn6hflsUE2DfEL2IqJ9RklGRsbexO50Ujzn/qxDpngpEaLF1hq2PvDhpWajZVsgQidgkn6qIyy/DdzR0+hE19fqqDqccJTHyTtiZJB07I9r/ndgZ/V90K0pUW9r6SbVUYm7TNj1hhJ7zOb4vDTGZ5XUTys5x5wxs1Gbk2Ydc0rqtUmTRn1KWo0ZmZqYk+mpfTI7dcDIPJMF9sizLx7KQH3ZQsRXRi+rXwHcg4juBl6frfGrkqJ6nSKS8fQId3nYiF9NhyhpWahDyG4QcY3MJ3vnw93rQr6EXbeXXO+483a5ePGivejKRJFwLMhNTU1Lq9mWr/ma12m/a2otfJyP8f5K2jfj+kbuCXscoYgYEFgpCuCekvoqqu6jwj0bhPIKVK8zMjIynkuEvgkz9Fzoop2E8OlLrGxDRFiJX111Io/ebbcnjOCnK9Qg0gHuR/7lSjKrsqy2Q8q8bJqnJaFkTvU3ZFBDmi73OPhB7n1FvDbelonmrMxMHJDZyYNuTh2U2dYhmVb7DG4qs1OHTOZnjsi+2aOyf+6Y7N93TGanNfzMAZmbPSjzc+qvJiR+sj2jJH5C89W81rVAOmmo1crjNbUAhqhboKzr5eNLKinSNNL4oySQ2ksk/kZvuA7ZHapliHuDVOsLcMO5iGXXcb9oL0h5r9fV6+LXFxVW6Nvtltx62y12Is3Zs2c344CZmRmbKN5xxx1yzz33WDr4Rz0IN7z+GTciTGVk7F3E7JyHnFl7zNJDAQ1DKKVUnilC8WwHwuwmXEZGRsZXAqEzdwvCoyc5OQQiz7ZF9shD6CH6nPHNinwKwofeg8TbC62mk9G3LLT4S6qo3zhPHPCpftzZRpNqTbMTWNPixMo+xz9ucH79pExNsoo+r2YpkxNzti2m3Zo1aTUh59PSqE/aBGBMWmYPqY+3ZHxMJyOa5vqA96rIFBLrp6DZXm/Nnw9H9Qdd6fednIZ+j7qm9ivFqLEoTTPGLIQ2Q9J47hftrNjADLetSOMFyCfSBp7eiHLpbfJfV7bWPa6BXplJEn5Of08azYYcOHBA9u/fJxcunDe3iYm2kXcmhvQzfvX56q/+apmdnd0k8pQpCP+V9N+M6xuX9+yMPQeUDA82D3sokVBw4T8Mqft2ymq3iPiYociiPGFPzYyMjIznGlV9E3oK99B7o4QwQZjQr7zsCpFn2yJE3rbWKEG3AwZU36bhS+JY5Fdsp4kwQQARDexE2bbYaBj+K8oQutzL5GkS17f3dIQvrZKEDecQb6mVoiTcJE6ZUX+KZ2KvU+mYsa5uaufl2HWOlVQSj/DCbJQXeLk57pKI1NvbJ/wDlDNFtGVIFVX/aphq+mBYnBD1TcI8M4pD3BhP4zpF5BP1N3JdEPa0vKzGEzReVLa20wna9PSUHDt21FblFxYu6cSQbwF09Lpt8Thx6LWvfa3cfffdNlkkHcujyIuyZWQEnlkvz7hmwIMdSh74y1dO6nngywGgVET4h1T9ni2qaZFHamZkZGQ8Xwj9FPrvSsDWGYg8pJ2VU44KJD2uIfextTHSxS/dloM+hpC5+Dc/3I2TVVRXQ+RVAimBByQLgScuet736CvzHnNSPcaLsBrdtupoOkwMNNZWIYwm52VTf4j/hpN5jaHuCPnWbS+856nlJB+WnzUNPkKFaNWKdB2kGWUNczvQJhEnlRRxn1IJDAsfqPoNC1d18zhlXNon8quGTctD+6TlAnGN6fdQ23FjIPVGTebn5+TIkcNy6PBBCxNbtfiVZ3Jy0voR58p//dd/vfU33OkzIPJMt9FmZGQiv8eBEoG0o2hQFPxEp4+7KXTbf2mKycNuBY4hJaoK69kgVWaB1L4XEIpzlGRkZOxNlM9vqgur+o8wkLExW1VtFi8ddjtKpFe70qgpiVeCz9Ya08MeaRNGCouVclXVTuD7SvwGEEDVIbY67rrEw/Kn8TTbmirxsCMaSON5/F6nayu4EPlyQqATBPVb1zCs/lMXS9N0Onng7n46tfD0CKZX5JROHAhLmnEdaRm51Su2//QLchl5pOJIzWEC3EzjhXm5jsXusplFBRHef/1I45Yoy+fgyttXbcU2HCRW8z289gEzNKDNZ5zAb8LO8tfxVgXTwzPZoax6b9Y7WiZW3Gty8OA+OXBgn5L0SSPwEHnesYC0cz0zMytvetObNNwBI/6NJt+FcZPMba+9FmZL/hk3NDKR3+NgZo5CZ1WI841RIK02X3/j57ie+qN4y32Yrhx9tSeUJ3Fjhh9uu0UaNlW8pB8TjGHpjVKyX2lEOapmIMqPpG0WkpGRcW0jnmmeV+yxKo4dr+Hiuqxe02fcCPBAJtttmZzgLPUNuXDuknK3MSXbdZloTaq07RQXDaxkzkk5W18g1rG9RbmeCXFqeg0h16AabiB2Hr3+2R50vcYc0/zHIN0ahu+C9Lt9I/Bd1feLC4uytLAki4tLNonQ2ml50UmsoqN7m3bNEZW2oZ60NLOaplvXcYBJQl2lwbK6En/qqDnrJKCnVo5M1DgqTha1XpruQNMasILPar1OYMZrfJhqNIWwdjdyTOn8D3uITR+opwoYZo9ryrL5i4UlEwlp9bSMKanFzoTFYqpZcwau5eFeFOkpTJ+TBuUsymZthug1fcTDe9tZmoTV9uTeIQO9x/7CsuYDkR8faH5MgCjPQMn3mHT7i5rZqkzPjsvBQ1Ny/PgBOXx4n4YZk7n5OVlaXpFaQ8dfLU9L+9ervurV8sIXv0ibXOP2OmpuSF8nAYONnobRe6ikvtvral6ZvmU4ck+4DgAJR3mxvw6lwr47lA8EHuVldgajwu7iyhJlFsK1Kd8bCKHYR5kpqm1zo7VVRsZeRqrjUuLn4Hm//JkfDCDlxrFsxXR6ekaWl1ZkeXlViTWEuy7tJh+DqhvBJwXSR7bqEPJVQ7O11XL83cOAPb1mUgB5j7BOHgfSU8K/qsRveXFZVtSMVX1iO6mOlFSMkAaiPKXO4toFOy5FARk3zCzDbklXJUpPiK31LFGmT7tXyhbxi7ZKEeltpsukwnIqxzEXjxf5pIjr6piXImJgpnb7PwlObXEwkzyL+2HEXvPhvYF+vyM9WVM/nwTh1uloH1F3CP30TFtuv+NmedFL7pajxw7Ztid+TVldW7UXX/mlhsMqXv7yl8urXvUq235jVUjq7vcm7BkZJTKR3+OIVQN+kmMPJyYr7Ci5ft8O/lWkygCFHm6qJ/SClXMGOTBMsV4tRLpV8/kE9U8l3FJzGK6FsmdkZGyP9FkOIo/OvJzIjwaqkbicHoJcvHjJVsIh0ejc2dk54Sucmov+sa9aKdeQ9NEZ8WtA+FeJJmGirOjlcCMO+pwXbBcWFuXSpQUrQ7Uum/XV5LAR19PEFcdS1xU5mmz6q6RlSt2xb5LaIgP3x9yqP6uSum+Halj4P05V9xSpW9i9lA7qX0W4hUn0iBtppUjdaW+Edortq3a/9M/fVfCXW1ttvnwrSsrn5aabblICf0z2798vzVbLfs1gO42/qLxhx02+9KUvkde85jVy9OgRc4sx2UHel5crIwNkIr/HYW/Bq8riwUeBQORROEHmt6DQA6U7JvEK5afuwwagZ4NUAYZ5rSEt17Ve1oyMjN1j2LMdRGw3gEuFuuRFRAg7RH51ZU39/NhJ9jSzd15z0Dz8BUnf9+7xQq+GuZXIlzrYCXSJKG+83NrpdGVlZdUI/NLSsp1jv15MDGzlPpDkCyIdTLOT16a7jxupuXUV2N03/bhO/GwLUCEgNasSqF5XUfp5u4ySrUR3a96MdVb/SjYRBkT7lKhebw0fiP5D/MF6T7q9Nemvd61dCB5HTBKGk2k4B/7OO+80so5br4c/Lzhv2K/o+/btk1e96pXyxje+0V6CZass9zsmciUoy+XlycjIRH6PIxQNP9WFYgoFsRsQljQQ7CFXG6lCHKYcny9EWaINwl41w56RkbG3kD6/ECkjvleg4zSK1Mbrwpc21wcbRuTX1rrqM6ZEvm0rq07gPS/MUo+WejUIIETPX1ItjxRMJRDhg8Szjx4TAt/R/FnNZQ++RnKKR/6I2iOdTb3FPvFCbMeNmUVgNX3nS5FAQdIRj77VzdzJE0naNlC9DgxzHxY/yp62SbgF0njD0gDD4gzDdumkbmGW6fKLDF/6rUud8VcGdr5+vTEuN998XF796lfJi1/8Yrn99tvkwIH99usNUaP/MRG57bbb5HWv+xo7L/7w4UPmxiKch91afgdl2FrGjIxM5Pc40C2s5Phb7K4gUP7sm+fYKrBVIbjyxbQr9eM6VjfSsMMVyZUhFGEqqfu1hmqZ0uu0zNdi2TMyMi5HPLcQKFZC0Y/hvhOKoLZ9Zm5unywvr8ili4tGqDmXHRJfG+frneUqretUJXZFXFbnYxU+woS96h7gmrLiD5FnFdfy0IkE5L3Py5aswpOXhjcp6pki3Ib5AS1tYbscEX6UuRN2Gw6MChvtGbIdqmHCTtrbCaEi1rrGCXeQmlU7K+bd7prem46On2Oyf98+eeGLXqjE/Kvla173WnnFK14ux246aqScsZiVdo4M5Zec48dvVv9Xyutf/zoj8YcOHbQwjNsswkW/GA7KEe0VZsaNjEzk9zh0SFCFhVIfGBlHeQUp55zjGCA2lZoqHPQRisf385V75ENRBVKl+EwRSi/STu3XIqp1Tssf5a6aGRkZ1yZ4nuM5DSI/XK/hdrk7LkQ/cOCQzCuRv3hxQZaWVpQ+1WRyckpmpmeVqLU208RAQgdrbPMLAZhO7p2sB2EP4paWNwRA8vzr3cWWC02OsPzxYiwvyNp1Ivqfrb6bXRHuEFbEyuVJWdiwb8YvkMbfCVFPUK13CtIa5hd5IzEuYYY9BES8uAa4sdWomh9I4wK71vYBtAdI0yRoNXyY/AreajXl1ttuMeL+9m96m3z7d3ybvO0b3yZ33nWnpufbXgfrfRtjeb+CvfIvfelL5Q1veIO8+c1vFoj/7OyM5Rl1ZOJGn9gelKMsV8aNjUzk9zji4UcR8JMc9vgJjxUATBeUUymupEohHuZziTT9yPf5xjBlvx2uhTJnZGTsDjzf8cxClFOyvNtnuVZv2Ir8xMSULC+tSrfbV1LdlJmZOd8fr/oWch0EO/IsdQu/lkIsi8uNktxTHgg9ZB3/KFf4BUgbEs+koa7lib34qrWVp7vwl+5ZR6fD9bCDMK0YWFWCzF8tjEqr6r5Zlm3yjzrEQtMwCUQaaVrYaSfSCQmkdkPlElwWpgDukT9bkl728nvl7UreX3rvi2VldVm+9KUvyhNPPi6LS4vaVzpG+A8cOGB75V//+tfLW9/6Vvmqr/oqOXLkiKWxtLRkJsdHsyqPcLZ8Wr+MjO2Qe8oeR6qgWLFBGBT4eW5leVX4hDcDDSQ/BoZU2aEk8Y+f8wjng0o5AD4XIP20HNcSquWKsiK04bVa7oyMDEeqF8OOXmOlMyXIAD8jZUX4Klh5n5ub13gbcuLEE6pX16TVnJTaeMNOJGHbi8VVtUAYdDBbYDRl068GvURt4M+58S78OkD+kPJy73ToGMqETExMmEDuEAg9abN1h3hB+KJeUY9qvUKHhf7CHeGavFO9H0L5MavhQaQd/uGeIs0/BWEjrxTV9Ebp24gP0jiXx/UjIpFhcUJSVN3DTMtCW611dGxtNeTc+TPy2IlH5aGHHpRTT53U+89Hnw7IbbfdanvkX/+GN8jb3/42I/tf/TW+jabX68pqZ1XT9nGb9CDwtLf1nxH1zsgYhkzk9zhC+QKUJlKr1W3lhsGC1Z7yRSyUKl8Y9KMp00EN5QFIK5RIVcFdq6CsqUT5r5YEqvb0OiMj49oD+hCgJ6vkqLSXz3JK4hCI1czUjMzNzsuFC5dsaw0fXGLonJ/fr+lDdC2qpe/62K/xi73z6FwkVt/DjbBByDX3zbi+bJ7q9DgiuCCkxNGrDc3bTAJTjqIwobuHbTExH3XCPVbwIx9kM24lHtjOLeJhhqQYFjdFNXwgjZeGCfftygSwjwqzKUU7hQTSuiBpGL2jSubX7CNVkPOXveyl9uLqa7/6NSqvla/92q+Vt37DW+W1r32t3Hr7rTI1PaVpkKiOt032wvO9l4yMZ49M5Pc4UOimGVQg6Zj89MoJC6wUcdIBJy4AzHqNn2VLZYgdEs+KfFVR7SVEmZ8rEp9ilHtGRsbzj1S/QUx5XiHP6aIHcHs86+Vqdhq/rjpz//4D9iGoUydPy8KlJVuJb9TbRuSdYKM3lZir2Gk0tnjikwA7apDTZSDwmyvx6+qm4QdK/lUohhFzK5rr8ihnSrCDZHt53d9Mj1LueU9E//ODaApE/Ww7jkVM3JI8EJCmY2kRXsW38lyOiJemMQrVsDvFScMPQ7hbeSsIt2F5QOLNXe3hj1TbA7Hwmlakx6r7G97wennb2/60fP3Xf7183df9KZM3vP71cu+9L5UjR4/Ivn3zRtqJPtjQvmAfkHLR1Aq5Ulhp3ZpxwyMT+T2OUDToAkwGDJZpeAkLO/vvYkWeFSJW6xHIfqzyBJEH6arVMIV4oyK3RUbG3gM6EZ2W/vqYwslZ+mxvfc7RkRB5SNPTT58xYs6vnVNTM9JuTbj+LV6WDIKX6gqfQEDwC+Gz/mpSFGRDdXWYRuaVVIIgjZv6XYGZXjNx0IstVDAtA+Ir/1t1eiperstPzom8wh55grBHGoEIl4atIg0PInxar2GoxgO4bRdnp/Qivk1qVDbtWpYYG/0Xl7JOaZrY2f9+5Ohh+4gTX2Odnp6S9kTb+kSnuyZra6u2hYZz5ZlREZ6tNzH505IksluMrlfGjYlM5K8TQNYh6K6Q+VLcrCqPgVw4f9H80IOxYh92lBRAYfkLsqWCv9aRljMUbUgMCmHfTtJ4wySQ2jMyMq5NVJ9ZdESsxqMbw304XJ+kq/MscLAPno8w8UVVVA56lj3znCFfzS+EfJ0Ykx6EviTwG+uug53Eqx5TN99m4/k7SMeH5yrBBrjFLwwD7Igm1Fc3k2LFlxNQ2Hvd61wudi69+q0ha53Ns+opp2fnZdgU6IKWGdPE3Ms6j5JhSN1HhQv38NvaPluRtg/2athh6QciTiDCYobEdZo244e/t9CUWl3H0FbD7P4xKCZ8DWk0WDjjPhKvJO4kCZkv4e47I+KkcTNudGQiv8cR+yxRMo16U3WBDw78FIyyvXDhog08bKlB8QRCOTEYYK9urQER5lpBlC3KB+KasiK7IedXIiniuuqekZFxbSGe0SDxQXp3AmQr9Amrsnx1s91qy9mzZ+0McMgrv2bOzs4raUs/ukfa/oIqcUkDIo1zkPh4Z8l1tobZJPWUdauQRqQTiGvq4mfL92S1s6ZkvGN7tSlfag+J88tXVzn8gI9JJaLkHVkrTIi8bQdK3q9i/BgfY2U6yLuLl9XLhVRRbe/qNYj2qiLSDD/iDoufxh2eji/YxAo7qKYV1yExcUKq+af+6mpkndNmOP6zo+3u91zD8ccN1ugkEfG4d/yS4h8D82NFS3iaoxH1u7yeGTc2MpHf40DRoFOQ9OUqPgfNx0og8rGlhgEoEEoNcFIN4VmV9/RSZfX8gjKEBFK3VADlH6bQnymq6YX9aueTkZFx9RGEFwK1PXyVNIB+RC8ePnzYyNmpU6eM6Laabdk3v1+mp2aMHLoOQP+w2up6gZcfQehQTMoAOd502yT0rrtdfZGW6pUwNS3CYkZe1ANiHp/xN5KuEscW2uq7unf7KmqSH3Gog4mVI+z+kSn27JupghlC+Rg7Yvy4jMhrmc2ktFq2kCqGuYE0ToTZSZeH307QVAqbp8P9TIn8bpGWK9rSyHhxH/GPbalMkgZKzuvab+yUOPVnP3x844UtrAgr9OM1L9PloGzDyhftMLwtM25sDOtJGXsIKHgefBQLCgMljgKemJiUyclJ+zk4BjEUTyq4o0z4eXBqaspMrj0tH5iuJUS5A9XrqtIHEWaU7BZp2sPyycjIuDaQPp8p6QoMe/aJE/Ew0YONGsdL7peVlTU5d+a89Lt9mZqckoMHDkq75VsRI47ZIy42Td6yUEEf2974zf3x5F+eLT+mdj9bnpQslSJd9dc/Lw9pkxbbZZSs9ztKvPly97qGZuWccB4GsQ/+KVks3VJSrHbNj1Vkdnf4Do+isORov0q4+EcDy3QRwmtpiVS46X9md3M7jGr7YfAJA/lDU7a2D3JZvCJZSz+yUJP43M/N8NruvADMldWlkEDkGfkT0pJUibEx+tTcvllptup2elCz1ZZmoyW9bs9IPZlH2txH6wdMkrQf+EQuxljPo5TtQMVCMjIcmcjvcTDj5+UZGVPFsDGQ6ZkpJe+XbIWdn4UvXLhgqy+sEIQCZQUBNxSJK62xzfC4o/SC5CM+WXAlRljcvlJwRapqS8ueCoiyRJhQsEg1/HZSBemlEhhlz8jIeG5QfQZThDtm6KpUX4WOQ0CqKwDX9vwXbug8rnFfV7J16NARJe6zcuLLT0i3s24n1bBFkQWS2Pu8rnEgZs6ttBz6R5Ibgw0j/nzck7SMuBmJU/fehpJx4qn+UZH1Manpn5bc4ls5IeGs7FO0cSWEVGl8XfrrXSXwa6rrO1rsgRLSngZRXQ2RV3Njvaf5dLXOPS2HXjMu2Ne/0XUUU9Pc0DJSTppF/yMeaWmLabrE4zQV3NZleXlBy7om9caYtNpssaE9PcyGjj2pDh1lD8S9jPsQ9yLCVu+T3Q8rI83gf3ZMJERc/9JfCfjVAFMT2iTpnnrcW/9VBBLPOfwIX8Ll5VZ11GjcwyL/omyUw/PAzq8SNSuj9Q81G0rgx2pqttVd45Lmut5PJkmTOsbSPrQtBaIlaPMx26Kk95kyW95evq0Y5uYpXC4ZGdpnCzNjzwIlWK6eTE5OmBsv3UDOl5eXZWlxaYvSY2UgPakGxcRqPHv9QCjVkKpC/kpip7xjEHimEoNJitQ/IyPj+cWo53CYO88z7uitIOYRrhrenn0jaQWhNwIFgVy3r7gePHDYzo1fWFjW9EQm2pOyf98BJWmTSuj56JOn73A9YpdGNlVvKpl3/YkH5JDh1vVvrM7y4SiIqX1ACi5pyYVOUv1EFL3UUDJQAu0C0VZ9rwSRFXoI42DAL7GQcXQacTQh8y9+kdC/0OW8FOtlIH/1Nyn1PdtD+oO+9Po92yaEGySYuGy/hNBijwlTqkOr9vQaVK93gqfh45ZebRHKvHmt1Y17YaTcLOFGmJKgRwoRnhNmKJaXrXAjT6NHnj8gOHFCQL2pBL/BxMjvpztrOmqpsdxv6SHYkahHivALyci4MngPzbgugCKam5s1JQNJP3jwoCwtLcv58xdsfzyKCTNWGlDEDHbEQ0FzOgPADQnlHUqrCld8GRkZGc8NRukeYKQs0UFhNzKq+itW5LdLg5XRktr5yivD4v59B+XAgUNy/twluXRxScnymExOTCu5P6K6dcque6y4a9KbOrIwI38k9rKX5N3dbXtFkOmkjFGHTfJKHWtsZGEPu5Nrfnm18OrHgsy46nF0OjKmopWyNMo0/T9W+LHb9biWVYl+egxxtAVlICZ7vKMu1AOiWmMcGWNlmnDxjoCjLLunkaLqNipMighTFUDdqm2WIvxAGi5k01+jYkWoL+D/SNLS5j7oRIzAQeqZFDR0DGVLaiyI0U52D9SPdrO4GRlfAWQiv8fhiibsIrOznB/Pdpu6EXkU8JkzZ53IawBX2q6AeTEqEEQ+VltCUEjXAihvKuGWkZFx4yHVAakeCJ0FiUc2CVsFEQd/COrmCuzGuLSaE7atZn0wZqvxnU5PGo22TCiRn5mZ03A1TZs8fLU71ZFxHSTdToLR+OhaXi6lTL5yW5DGwkzrsFk2s/u1amPT6360IVtm0M+aT1HfTbFfZwsCruFYfdcrdYP8U16ECQ5tQ3hW8cnP9+xTtp6VkfBiL8Dix55+bye2mDSsnXD3CcdwnVx1i3BpmGEYFWY3cal7tCkYFn6z7U180hIxaGf7P8KoUU72PD1IPIS9VZxYA5EnG+KkRD4j4yuFTOSvA/hPiSjvgQ42bVPOKP1YYT9z5owpGD5kQtBQUgwquAOI/9wcH7Tw7TXDlGZcEz/kuUaUAwklWbVvJzthVF12Gz/Na5hkZGRcXaTPVdjD5DkOEg8ZTQlV9TlP7Xz1miuI8b75A6oL98uFCwty6eKiBqzJ1OSMTE/Nqg5ta7wxTd8JMOk7UXYCjUB4bdVdTfbH80VXTCPy9pXXKBdlLgVSnOq1FKRvxBwSrn/qYiZVcPG6sL2Svfu1ek11Ogs26q7CDw1j4+tqYnep1bX8lNniFQTUyL7XhTxwY9yoN5p67b9WQOTr9aYSWv9ieCAtc7X8cY0ZMgxV92jTNN6oNgIevmyPCBPphDuIffUmmiYr7zExsZeF2XKj4dXF4zKRsbQZRAfaDpxYw1Yjtmb5PYmyAc8L++XlzMi4mshEfo8DpYHCwEQB24uvqlA42YBtNryY9dRTp6Wz1rVzjwnrinrdVuFRPAwsgJ8JIf+k5QNRuQc0lFPAFFvh95UCZQgJpG7DZCek9RhV14yMjGsD8Wymz3f6vKKzgsTvBJ73iBvPPsdLHjp4WB3G5eyZ87K8tGrkfW52n63GQ/ghe/A2iGC8fEl89GrozTihhrAg3Nk7z8p3hI98wbD6uF3Daob9flfT6Ok1mUMcVSDpqsONQGpW6HVblTear6ScF2DNZAW+fJmVF1lNxiH1mlyIFZd0KRtbRdSqwi+17CW3OuhEhrpTD/UlwkhQ/qqkGOUeqLZPNWw1HuEvb1O/jrBOuv2aFXl7kxgCD3lXcs7HnWwiRJ01jMXTNKk7i2UDnZCtD3hPga1J2ge0vcjT0rP8aVvy8vy2oixbRsbVgmuZjD2LUFwocgYGV7rj0lOlz+r6sWPH7NPiZ8+e1zDsi+fjUHULz8kLrMQDFDWk/8CBA+ZGWvwcHIMNkmJTwX2F8VzkW02vWteMjIznH/Gchg5In1vsPLeQLYg8emsnuF7zQwJY6a4pOT24/6CdE3/x4iVZuLRohH1uZl6J/LztkWevtNJm42M1yF/xh8ogT8g7q/XxQSXbrlKQel5oNfKr4mEpp5PD0DllHV0oG2SdsN1eV/qcGMNpNbbS7mTbiT2RKJ7WCWKpQphGQwlpE10/bqbZWzVpqrQnGjI11Va9z7ahpkxNt2R6dlKmZyak1W7YS5ycVsMxl7xkS1m83EwOfDU/xU56s6zbVjOw0zUYFRdE/n5faR+7MjdM4qTxCGP3x4QJEG2n0DCMj5B5gN32yBdJQv+t3yjp92+vWJSifXwCaXEuQ1mWjIyriWG9LWOPwXSWKSiUlRN5FEqr3ZSjR4/Z58XPnj1ngxJHZLEyH0otTiHgeEqIPEdQ4ubpukI0pVggVYRfaQwrz7PFqPpc7XwyMjKeGUJXDbOnJoBoBolP3auIZxvTg0F667aQMTk5JRcvXLL97a3WhMzM8MvmlC1wsD3GV3SdGDqU2qnTJmkP4s52GtvmUxL70Cu+ku9ltfIW7kVyhal5cAylXrOnHTKNCYFnmwzCkZBtJeGQ8amZSZmdnZa5fTOy/8CcHDy0X44cPShHjhyUQ0cOmP3wUcwDcvTYQZNjNx1Ss7hW+/Gbj8hNKoeP7JcDB+eM+LOKv76hEx0ti/FTyqVl4kSbzTJXEPWsYrt7MgrECQlU0w6/qrtfu1uZTmyFYZJS3CubXDGhinu7NXxsuXFx0s5qPGMs42cI984nh6Oo1eVtkpHxbJGJ/B6H7e1kABn0ZUKVOVtq5vfNmqJBiR3Yf0D4vDYn16CwfHuNr8BzmoKdratgMOEIyptuumnzLXyAPyswKDCAHRB/mKK+1oBC3U5K5exSxbABI2RYeqMkjZfGjesqyHcvtG9GxnOJ6nOAHV2VmgA7L/bzK2K4pfGGPWOlk5O3o0ePyqFDh+Ts2bOyurpmK+gz07MyP79P5ubmbbEDEotOhMRB0m17jWZjWW3oM626Fi446HFko5LvPrpZiaKqTcw4rcaghm3fsMuCHJtO4Eod1cRea6iuHvARqDVpKLHWlLTEPSPsM3NTcvAwhF3J+NFDSsAPaB32KzE/pH6TMj07IZNTLVt9h/Sz8j4x2ZSWXjda42pXN2TazWZ7XMONa5yGzMy2lcxr/fdN63VTmhreVuqVr2qttB6MC5Td2zdt42F6jfsR9yT1T92of9WOP/eXsQfBHqje40gzkF6n8WLLUxz8ENCc7H8EZ8LFBIz75icQsT/ef9GenZ1Rt65OdCgbW7rYtsQ7FOX7Z8PheWRkXA2MaQe13vT000+bIqSzQ9JS8pZxrYJbF0qGDz1NSrfTl0uXluSB+x+SZnNCHn3kMfmVX/kVecHdd8q3fdu32urKpUvnZXVtyZQO4Kx5FA/3/cknn5T77rtPHnnkEXOD3EPs7ZPTmgl5BQHlOveRnVE8YlsGHUDbpW5V/4yMjBKprgl7mOiqIPIpYRsFjwex5EV/XlqclDtue4Hs33dYTjx2Sk6fOiuTE7Ny5NBNcuTwTXYUZW1cdaCSe6WYpgPL51plXZ/lgerE/pj0VAevrXDsJMSOLYpatrWelpEVe17GdWLPAoyWRFW461T0L8Lymr2YWofEi6x1FqXTX5K17qKs9ZbUbUOJuXqOrUuzAcH2Fy7bE6qnW5xOpmPBJDq7bsIvCU3V3/zS2qwrgddr3MiT96IazYYtArUKPU/buK4XG0+eePykPH7ilFw4d0lWl9inr0XWukJq+eAU7QjS+xOounGdSrRhhAszxpjUPxV3478ijgaDaPOLCWXudlmA0vurxbP7o/9pTLXwv8cnZW15nSRxn3h3wOvCJG1mmpebp+ydCdqYjzwNegNZXVmWXtHHbrnziPzNv/td8vKveqFtQbJtTsW2J/KjDt4Xi4IaPNetCL+M6xH0T543FgqwW18s+vCzxS133mNmJvJ7Gqq4Bl1TNCgx9sCjvMbHGvKB939Epqfn7NSFX//1/ykXLpyX7/nev6GKuyWLSxeNyPvLUwNZWloypcx9P3funHzqU5+ST3ziE/aZaYg8YqtRCvoH/SL3jStD8ZhtmqOwk39Gxo2K0DlVEx0GgbcjHpXQpwjCnT5XZXwV1aFwrVtvuVVuvvl2WVpck0cfflzWVgdy5OBNcsstd8j83H6ZmZrVGOUXr3nXCN7Hii2k3ESzHvQ2lEgOpLPaNSKPXvXjJyGLTuQxCQ+hpFwcZxgk3sqm/zR5JewaorYuyysXZLW7oCR+UUnnijQn2Os+Jt3emk40Dmu5j8ux48fkpuM3ycFDB5WYs90Gvd1Ufe9foWUxBjLP+1H8CgCx4MumExMTOmnQiQlbeMbR69Y0Np7wUiu/Mpw5fU7J/Gl58IEvyac++Vm1P+V1UuHXAsahFNG+VaT3LQ2Tuoe5XZjSXQmRlVmvtQhB5Jk0GZHXtuae+f3XuBZFp2HFarwG12jj1mdY1OJXBnW19mKb6fTUtLRbEza+6h3X+nZlhUWvXlfvfV9e8JLb5Hv/3l+UF73sDpt4xXsLmDFOer8j57LMLinCL+N6BP3guSby2/32k7FHYG/bq/CTH+Rc9bIdQ0mHQYHfooMUL2898fiT6lczYs5ghAJjoAFcI6zasE8UBQ8YuBBfWfBwGVeOeHC3e4Bd6WdkZIwC+odnKJ6j0GEIemoY0ueKeFwjED8WKNCdc3P7lE6Ny1Onnlaitm7kna+7cuxkvcZCiepC2xbjv0qyeutpqayP+Uq7xusrkcdOeMg6W2zi66186TXyDjEqqfmzou5VKt0QVooh2Z3uqpLTNSXOqrfXu/ay6r33vki+7q1fK3/uu75d/h/f/RfkO77zz8i3/JlvlG/65j8tb33rW+RNb36dvPwVL5GX3vtCufueO+S2O26Wm285avvifb/8QZmdn7aXXJtNyLzWiV8Cahu2jaZt++8bcsutx+W1X/1qedVXvVIOHT6opfNtJJTLy7sz4n6FWcV27tW43m6Xo2zTKsq0q/mw0o5oRKuKezvRIiXPX+8N/a64J5qLTgIg/DX7JcPcinvpAkaVJSPj6iOzsj0OTlqwwcUUh5NtBrQDB/fL0tKiKZPDhw+bnnr00UfNH+WUEvMYHAEkHyLPS6+sEBGOwTIGyQiXldSVI9ouzBTV9uQ6t3FGhoNnpkrieT5SEr/T85LGDbCyfuTwMTuR5ty5i7KwsKQErSWzM/uUzB9QMjulYZpG1iH+rFCjZhFfAYa8sx8+ZGCCmxF/VZtO5MlN8y9IpZfFrGaGVEk9BH51bVm6vY5wWg0E/ujRw/LmN79B/trf+CtG4N/+jW+Vl77sRUqy96n+DkLOPu4Nva7Ztg+2fHDspJZYtMQy0MlAr7cmnc6K9PoddfOjJlXlq8loomVXN8LYqTU6oWAisbrKB7LKX+6H6anqdbR51bwSpHFG2QNp/mEnXCqAX0LUx0WDmU3dfLHK47EhhxNt8MXFvo6r3oONgf/y0W6pYzn2kh8LamHPyPhKIBP5PQ5+suFrfwhqp9n0PZIQ8dXVVVNKfOhp//79cvLkKVlZWdVwrqxYdfcVKd/Lx2DINeGPHDlidoA7g6VNGBLlFAoxY/eINqu23bDr3L4ZNzriOUifBSdLvsCAXsLkGqThsG+nr9B7jXpLjh+/RdNYl9NPnVHNqOSsNaW6r6U685CtxvM1U1beMTUVtaMT0ZcIW2X0mi0zIebmK/H2oqTv4bCyVMuTFolryuRE3n9hXVtblbXOqkZXoq3ZHz58UL7pm98m3/1X/rK8/g1fI7ffeau0JupKslWvK1lnNd3Oileyjh1TS6fpKfGu63ihpJ6jKPkYFNVptOpGSFld5lQazpUnL06p4ZQcTmVBekrkFxYWZHllxepgbetNvi2izatmYNQ1ZtUPpG4RZli4nWBx9FZYTDM9Hci9mXofPAjtaUGK+6f3tag47xT48ZPez1ixxz+9x57DsPJZim7NyHiWyER+jyOUKoongJ2Vdf909LhMT8/IzTffIufOnZcnnmB7jfuzogKIjzAYYuLH+fMQesLGoIm4MssK6NmANg5zJ8nIuJ4xrM8PkwgL0EcQ+HixdRiJB+l1pBO6C73GF0v37z+gNGvcvrOxssI7QRMyNTUr01Nz0mpOOCkvtsrYnnENi92+0sq+dyPuTuiZDNhRk/b1VrcboVcmSBldd5KOFcHAi5Wswgexw86WFY1h3wLhRBS2sbBV8q677pRv+Iavl2/91m+Re+99iZFvCPzK6pKtmvMho0aT/e++atxf1zKaQOzZHql2JeScgGNHWfKBKC2XL9RwKg7vGBB2wyYT7BVnMQi9D4nnIAS2aDKmcIyxt6lPOgLRzsOwk3vV3A5pGOy7jbM1rJrc0+J+4Mr+ed4dIAx9xMzCzv2L+ziubTwzO2P3z5NjHNb/7R77mFzmA1J7RsbVRSbyexx8thtC3qizes5JApBtbOz7nDPF09IB6+DBg6qM2Sd/wvYEthote1kJpUN8P0/eVyEYTA4ePGBbbJzs+8/KMSgB4mXsjFHtFEo+FP4oycjIKJ8Xnqcgn7GwMArV5ycNazqvzvtAh+TChUU5+/QFqY01VS9OykR7WvbvO2D6zn/t9K0lvp9GiZptl1FC31e9qETettGYFOfFq8SLrlZOFbZneP6FjLGC67+oht61E2DG8dd8Bx3p9ldlwBnu0rNjJF/3htfKn/n2b5E77rpV1rorflKK+vLhIk6egSuy7YWz0f3Lq36eOduHNr9Iq8kjtA0vvfpJK2zFcb0/rm7ebipanHqtYXv7z5w+Iw8//IiZNAPpUVfCpgKq11cb1XwCZtexzd3UtP9LaIsXZiGF52YYGoG4apZpePvRDlprvY/WLPaSL+f2j9cJ5+0XZfFu5uQf02GOGRnPCehpGXsWkHDOrFVCrgMM5LzOEWk6uKClDu4/IEuLC/b1vrtfcIccO3pYHnzgAXVblEatKZPtSVPIrMDzkyArMJ4mq/hTcvz4TaqcUGo+APCBFAY3rn0foK88BLCXyswH3BsdaftUMcqPtov2izbdLp2MjGsVO/XbWPUMpH2dZ6DqzzMBgQ+SXOoYVtuJ43YEXQV/qkNiVR+iI8f1D3o20ZqwLTULl1bk9KlzmnBD9eG8zM4cVL15xPa2k8+GfdF0IONjrF4XR1tuaBobDSXw4zLoKpFfU+K+1pWukuie6khWt20CsO4r3k7gHb4tg+eaulFfrzMjMR9YGmM7TE3TW1+V5bWLMhhfk8aEyIvufYG8+eveILfccUzGmxvSnKxrMTakwR5tTYhUe0qsqWG9zlHBmu4GZ9RrOJ10DAa0CUdONlXnt7QFijCaxmCjayfkUF6+cGvxdQzZWFcSO1aXs2cuyGc/c7889ujj2g41jV+TtbWOpuV75FNU72WYqTvg2omuI8Kk9zvSrvqFAAtDMDW5v9wzJhhMPjSmheEwmbBbULWacMXkyezshRdtC73QfGqc8KOTLM1J26AhK0s6oepre0pTujpha+uYOjM/aWf088uGf1eAvuInAgFf9KoKoCypZGQ8O2Qiv8eBImOw8BUqXmhilUcHpYlJW5Hn51dWXSYndeC66ZgdNfn4Yyek3x3Y/lCUMmnENhsIPT/tsj9+fn7eVuWBKSVVcvzUyiBqSk6VaarIscd1qmwzMjJuTKT6YRi20xehT0J8C4i/3FoSeLC9nuFXSxYf7ON5mh1ng09NzZg+O3/2onTW+qoL26ozZ5TMT2s4vmztWwpZsOCoQbambKh9XctgC/OcGW/nxmvZVDf6i61eRo9XbKXRlCCJLlFP44pmWlgNZ+7qxqo8H37q9FZtRb7XX5FjNx+WN73l9fLyV75E2pMN6XSXVVY0LHvoV2yLEfmSHzAyWatrnbQeWkdWlbcK7UU5tI5FHPR7s9GyMYH6jSmB5/2ATmcgX3jgIRNeBGbbEPUkj0DkW8Uo90D47xRut7B3EYraAQi8k/gw1afoY3FpNvMMd8L4hIGwrMbTZnEyEVuoCFtv8AGtCQ1C36QvWooFSMvTG43dhMnI2B0ykd/TUBWjgxMfKrFRoFAMQcY5RxhhMOI84TvuuFMHwb48+uhjqpD8K6+QfhDEHEDu2WrDaTe33nqrrdgD/P2nZlYefM9gKlVEehm7Q7RX1czIuN5A30ZCb8R11Q1wHSQe0rqVyKfPCPG2SunrCx4QUL7SOq1EfnlpRRaVnNbGanY9P7fP3idCJ7Jyz58dL6lS7oV3if3vmL2urwKjW8OdKsDvqvVDb8bKspuut8Of/fCdDqfJrJmenZ+fk1tuOS533XW7lnFCSXRXdTMvpxJfyXe7ofqZjz1B3DVtJZbrA98OxL55LbUmv645UBiflLBXHmGc4IQdVuhlA2Luq/e9rsbqi7bNqtz/+QflQx/8qHz+cw/I6sqa1cvbkZb1um0H6h+SIq6r5k6gjQJhj/SHye7hYe1lV7OV94x0bMJVCG4sdE3qmJqWIXBl+WZkPHtkIr/XoYOM7YFUUS2Eg/08yiCAEucT0ugaFM9NN90k+/cflJOnTsuFi4sanAGhqUqZEwucyDO4sDqPzMzMyPHjx+0EHF4CQokBTAZTBtdQdqHQMp4doh2r7ZkHh4zrBdW+Hfoj7fsIOoh+n5L4/sh98Ze7RS6muzQOISbakzI7M28rrOfOXrQV6NnZeSX3TuJZxbYFViPXrF4rweXIySDzKn7kpBJ2lSDvQeBDYnW4LIWnF/Zwp45sqQEQa/R2t8s+d04hW5eO2nlfiW2RbOHgFBtIOeEoaF/bxXQ9vxYUEivE3pxab9PblKcqSkjrbWk1pzSdMVlbIR0dE2qTovMAOfHYSfmt9/6Obavha+HQBfvltki3uF2biPv3TDHsvo5K091TP7eTxu51ZdoWDosbl2qPXzrIL52E0Q5xYo0HLdMAuy9DRsazRybyexqskKO8WTFAga0LH65Ap/GTH3ve9x+YV7srlvl9+21VngHsoQcfltW1ntR04OInVMg8x6vZhEATIDzKipdkOcGGoyrZ3xmKi5eqQCgs3EcptYxnhmjPjIzrBdGnQ19U+3hVn7BoAHnfnsRfjjJVJ2GA94Kmp2eNiF84v6Bp9u2oyZnpeTPZUjOmpN1PnWFlm3RUFyrpl3UWMiDzHDWpZD05oSYl8aaHTRdTB4ZX8k7rWNp9clGQbHNGj2tanCizrhmpDp+casstt95sxwfbL63jfCWSyQWr7JaImp6HTTxs8sHedp0gxF9SDvR8uXBTU8Ku9ehq/kbgpzREU86dWZA/+vin5d2/8Zvy0Y98Qi5dXJamEn7ahvQpw7q9JMu9KNsXxH17Joh4kcaodLa46wRLXUyeybBDm9rEZ7Mu7k670tdCQJovY2MrIfIZGc8nMpHf80C5+gkFto9dFRK6Bd3N/nj2xqOo+KkWMn777XcaeX/woYflwoUF1V1+DBur8/yk7ETelRYKbHp62og8q/IoOtxiRb6q6DKuDoYNDnnAyLheEH0ZM+3XqR4JPQN5D+EaRLzd6h3C1ccaSthnpa5k/cL5RVlcWJHpCSfwk3y9VXUietTOioccqsDv2Adv+6N5+bXHajzknZVwJ/BVEr/OarwVa+vzmta5hKY34FSageprdDcLMew/h3ATbkPmZmdlenLK0mRvOvv8TeeLmhvshUd3N+yal1MRJhx9++VAxwINs2F7+TW+CnZkQF2UxLMC31nT+nRELp5fks98+gF597t+S37tV94tf/D7HzISX9M8mo32Zh1Zld4kwAXinlTrWXUP7OY63MJeDTMM3Gvaatd9IyZSKmU+RZ7qyjZTQN9jdT5+8YDEc/xklGm3+WVkPBfIRH5Pw7fVcJIAtzKUCcqJ7TVsrWHvJKs6KB+U0IEDB+Wuu+6W8+cvyqOPnLABqtnkM9O+SmMnFhTKGrDH/vDhQ3L85puM1AOfNDA56GwOsMMU2W4Ub8Zw5LbLuN6Q9ulq/071B3b0SuyHh0BVMZI4DXlsoGScDw/hXV7qSGe1J60GK/H7lMTPyUR7RrVnQxUbBNl1qdjqO1tpgsCr3UwWMcrtNEHkUxLvUpYv6oqJNbZn2Cf/NTu+wMrHnExnq55mxT2+AwJ5v3RpUZYWWBWf0PKMy+LFNSXlSthV2IHDinqXk3M6vrpubiqYa6t9WVnu2uk8Fy8s2STm3NlLcvqpc3Lq5Bl57NEn5dOf/Lx84P0flV//tXfLL/78r8r7fuv35aEvPKJt0dQyTNvkgFvgEx3/lURraHXxOl0uUd8Uw/y3ux6G1G94eLXTnNukkSJ+FSE475X5JMrvD2bsmY8xDyFMa6JlW0+r+cT1yP6ZkfEcYEw7nPW4p59+2ogZHZWfjWL/c8a1DF8tQuEwCHC7ODqSe8jgYgRf7+5Tp87IiceeVOUybkr94Ye/LO9593vltttvkW/9trcr0W/IxUvnNQ4fBenIysqSpelfhq3Zx0AeeeRR+eQnPyknTz5p/cJXZDZkYmLS+gsvyxIH4E4YD5cV2m4xrL24l4Hclhl7GTGehG4YhdgTD5lPFwoiztbnINIp3LhUa7iytYRV66mJWSXBY7Ky1pW2kvh98wfNfWZmv8zN7rfVaUg8ixrsGkHvcUINKbE1he0yvS4rsuq0wfio9E+JPqTe9C2n1kDmVUBa1ii760eufYsiJL7RZKsKxx4ObG/8YL2rkbW+0le3jtQaG3LHXbfIa7/mq+TFL7nbvuLabPFLa0vH667q32kl7cQtJz3RbtaO6s64vrbGy7O+NQmT685aT/X+sn0M69LFRTl/7oJ9W6Reb9mExRd4xi0sUxw7pli4N10rPzqf8/F9S0/UzxH1DqR+IG2fiIuZSoqq+1Z/fnFY1zboWZv0OtRdb5SpTtWpKoYiD2AEXmWg7cM9o6h85Inz+NvtpkxNTshEa1Ia42wpaui4qWnr/en0lnWOtyqveM0L5Qf+yTvk2C3a/hsr1geiDlH3rWXMuFFBP+BZOXr06Gb/uFp945Y77zEzE/k9Db0/Ss4djF7cylCemAxCdXn69Fn58qNPqFKH3DdVcV+QP/j998tDX3xQ3vqnv1a+6jWvsOPMOp1VWV65pPHWZXl52Trf6ionFWzIU0+dlk996lPyhS88oER/RfsGSpjVfFZt2sLLtEVXsnjYGVjoSxnPHLRjtGvVBPkZzXguQV9L+9iz6XuEjzhhkl4QIMYedEbsh2cMCqT5gjTvqh/Ad1yJOe//1Itz0yHySutlamrOXnidVHI/MTGjfvyqyUKEisaxleeNSF8HXkh7QdIh7/YVVyW6Wlwj8r4n3smghVfLqPpB4m3Vt0ZbbCgp5/x2CLif4Y5A5Pk+CGe7Ly1fkomplszNTcvs/LRMTbelrSSe95/QrUw4+FWANmP83vIugcqa6m/aFEIf5UIIw7nzHSW9tBSLPqTFd0h8exG/8PpecK+bl109rHyRjv6n/0oSHnUehvAPMxBxUzKfItyG+3k5efGY+nd0IoKde7N5lnwRh9JHGhB52nzdJmJ+73jpuD2hk76pCSPyTZ3QjG80NZ1xWV3pS7ffleXVS0bkv+5tr5f/59//GzJ3QNtnXCdfGRkjQH/LRD5jG+j9CSK/SeJTYfDg5SyRx5TI85MqP5P2dBDiJIIPfPD9MjM3Kd/xnX9GDh7cJ6efPqnhu9LtrcnS0qKS9IatcqDolpaW5aGHHpJPfvKP5fTp05Y+qx70FUg8hJ7OunXQunod9kZFDIqjzNy+Gc8lqs9wtd8N86uCMCEpCI++QFcgkMsQxp8072raVXcuIy1OmDHKPqZ6qTFhW0wg8pzOwkubjUZbppXMzyiZHx9TsgaRVxILmYXEsopPDCRIfJwTH3ZbkVc7q+EUoSzf1jqCUif6/moII7+cjtfUXtd6DzpFfTVdfg5QygnZrzXGpdNdtfedrLqs1CMcI2n5+S+ioWsxQbQ1gk6mPe3XBY1CWdguQtiBlr81wTtUJEV4LaeaEHvqhpQLNE7mrWwahDJZjRMSj5TtcDkiTCDCh3tVUoxy576RpRN5JjPdIUTex0htpc00qkQeqWlbtSd8NX5K26XZaGqT8y4CK/JdWeusymp3SVpTIm//1q+V733HX5b2tGaUiXzGNqC/PddEvmCBGXsV6F0T7O6yaQMo8cnJSZmdm9XO5BM0CPodd9wmR44clse+fMLOCuYEB1albM+9KnvilJO5DR30puXmm4/bi6/4ofQBnTJW0aKDxsBytTrrjYxow2Fmbt+MrzS263PRJ6syCuGHvogVZQSdhf64UhCFDxmxRaY25l8w3ViH6Pk1e8wn2rMyOTGnJG1S9R2rraqvTCiHplEQdAR7n9Npemyd8VV4zoz3PfLlhKMk0ojbLy+/62X2xVNt34uNrqSuEHMn8vh5u3iZJtpT0tLJSI2TxaiTtHSCMmlHRCKdNbb8jGnZ2P7D+fctrWtb6uMT5s8Xa+1a7QhuZtanpN2cVuLOrw++Iu8k3gX9zjhQrcfmCTjE0dKkiLCX1z3qVCKuU/dh8a4ExPcktuY1DNWy+nhGPBV1srSK++lFxK73SAa29ebAgX3S4qu6toCWkfH8IhP5PQ9VOPa/o1BLhfg2F84ZnpqekompCVNEvV5Hif20vOAFdylBn5VPf/ozcvLJp2R+fp8pNH6qhaz7SpKmpP8x6PClWD4QdejQIVuJByg8lB0DGoT+mQ7CGaNB+4ek1xkZzzXSPhdI3YzwFBLAPSSQhkvDojeCFKe6oxp/OFjRL2wazcj3OvFYjFDSW2tJR4k4pLalpLU2zgfw2jLRmrJTWPzUFk1A47AQDnHnV0aTnr/IaqvwuEPkkxdb7Wx2NT3vrXUKe2kSRzPQ6qBHWVBhRV599M9/jbA04sSxqLe69Tp8yVbz1UkEL+Py6wEfAMTkVwZe4LWPAtaws3oMofdJAHEg6TV1Z8sMZ+QTxog7W4hU/AcAzU+T15Yzoq5F1Dy0nFpGbZlNYSUfQPgRqhd1v7zO7pbex6oJUn8Q8SKdFMPdiUtZ8NMw3Bvsxb0ZhjKNiFtcURb+tA2iXDbh0mC0hxdzQ+qNcZnbN6f3MdOnjGsDuSfuaYRCwlRhdUC1TbiipCDyEGyOoWRVnZ9re4Ou3vkNuf3O2+Xuu++R0089LV/4woPCMZSTk1OqvHzlnpebIPP+8yon2LTklltuMeEoS4BSROExGLGqhgDiZVx9pINeDDbbSUbG1cKw/lTtb9Uw4eaLAm5HZ8SveLxIiRkkPsLsFlvDkg9E1/fErw8gq00lsJPSbs2oTPvLi+pnJ7EoOYfEGidX4uckHtJcTCwg0MWKfJB4BBLPLhPKa6eabJa51Lyhk3E2Im/bUpQEKolH3L0gndhVIp0yPV+IYdHEz33HTdtPy2oTDC1TTdu1rvq6puSzruE2w6s7pHxAuVU8jpY/mTSx3YbjLEnb0/fJhQsMn19kWZEuV6Vj1V6LbWXHvhtEfVIz7IHqdQrPy1Hai/BWFncPuRJEWeij1p5F+4U9ysXkS3uLXovto7fxNiPjGkBmW3seKBMVVSqFTYHicUGnoaAYPCYmONKsKbU65yJ3ZW5uRm677XYj75/5zGfli1/8ou255OMjDLTEM+WmygzliEKbn583In/48GEbNAL4Eyddld9OMWdkZOwNDHuOS3LDS5KuJwJBphBA2AiDG/oB8s6pWEHkWQhIkcbfDux1Dj5XrzVUJ/nK9Jj4OetTrTlpNCak2ZyQyYlpM3lhtd91Eku2JOFEnhX4+IWAXxi1nJ04PceJvG29UeFLqmX9+D8mIXFdulM+7LGdBsGdVfpYOPa4tKFHjjZjAmB5mbidpZqG6nPeS1IHa7toL2tH7CSsZhDSENL0iYELYawQJsQlDztw3sSIK3VTiUmLl9Fl60TGyx1m1W0YIlwadlj41C0Nq/9vClVBtsPlfcrj0vb2a4ROikiXdgqTRGl32oYs6w2+es7Z/j45y8h4vpGJ/J6HKpKhKwOuoBh0GNwg2NMz00rEGdjq9iESlBJ73l/84pfIwsKifOxjf2gvPU+0GfhapvSCxLMaEYPFkSNH5AUveIGR+fCPgZjBME5PqA7OGc8etHUgtWdkPBNAVraTKqpuaR8Mv2p8wqB/0At27GGhH2LCHyA811fSry2kZoMegoSxtYQXVtlqwouukxMzqs+mlfi2lchCfBny0GWal63GJ9tpVFiFh8CnixJO4pVIQ+A1Q2rldfOyVsu7pf6qm2M7TbkSzwp97K3Xa7a2WKrA24C04fXEQV9jcpINJ93g5/6ul+3F2WLrh80R8COcLe5oHmzfsfxYZXdSjmC3yYuWw/d/U54gp17usJcS9YPgbqUP3ialCYbZUzfANRLkOdzCDHuK1D3uQdyHMCPMsPgpPAx5l1JUdbNt2J5qx26qFy/Dzu+bU3dO/MnIeP6x9UnM2JModHaioAGmK2MGAr7sys+B+w/sswGBl6s4BWHf/jm5996XyqFDh+XLjz4uX3zoUVlcXLUBkJ+pmQSg3H1PJ8fDdWRublbuvPNOuemm4+YfitJWLxQM0gzWDBIZVwcxOAWq1xkZzwecjJYkCl2AHggBMbnn2FpW4WOSnxKsHcnWEAHkwLYSW4FfrwkfSdoYKGkea9u++Pp427bVNOoTStL95VUIPcLec3ir7atWE57LaTR+vGSxJSWp2yYoa1FPP4+c53HrM2kvtarg5kQewk08SDUvyfZUO5O+Zmzk3MF12pZBtD1LJ6X44zZMv0aYIoKWQVuIOOZpQYqRwWGTAC3bmJqEDb8QX6zXOoabphF2K8vmnbhyWDkLhH2z/M8QtI2VSf95OTdLrs3sAiwHml57kG0XUmfPtoilBpM9+yiYhmNCB5En0sRkS6bZWlOEzch4vuGaNmPPAt3jgpJSE9lUMKrsOaNYpdVu2OAxPz8jBw7Oqy8fkFqXVmtcDh85IK9+9as1fF3++BOfk6efWtCBjtMNJmyw4EiuWh2VyKq+Doi8PDs1LS9/2Svk5ptv0UGFY8o4fpI8fJUJt7U1TqHgNJvyJ/gAShPBLRR3OhBmOGxgStolBrqUKIEIF2Gf7YCYcW0g7mNVdothcVMZ1reQFGkYkD6zsRocbgjhef5ZyeY7FOgBVrlDN2hOGo7wl/ffSMO2bLiHCXZEYxlxRxrjdWnV29Icn1DN1VaOrDpobFLdZqXdmJO2mvWxCSP2EHw79UWlbyfQKMG27Tfkof8KMs/quL0wy4ksG3zR1Emzlc8Id0GiWaVVUwur7lWhsF4PVtJ5TPmxYGxcwyt5H6x3NBUlhWMcfdhTN46bJAqk39s0msa3enDhLYDdTxbTdMf8ex0Ba/vCHqCsASu9NaL+p8JRl4ht8WFF3tqf+8l+eQ4zcLtfRxn0f41rlyrkiXtxm8zuaRS/kCTlHm56moHoB8OQhiVM3Be71rRMCGPtgOj/mk1MmLx+3n944ddf8tXJCyY3X+8Du404HpQbtq5+NZ0AcqoRxzDzkuvq6pLMznD6D2fu0xszMp5/8DRl7HmE4sNMRf83hec/qaLM0HOzszO2qs5XXNc6K0rmG3L7bXeo3ClPnTorn/rk52R1pWer8pOT06b8IO+sKmHyMy2n2uw/sF9e+tKXyvHjx3Wg9p/O42WrWDFiJQOJ1SPSCoVMmJBRyjtje0RbhhnI7Xl9I73v2wn9YDsBqVmVFKQXhB2T5xxEWJ5jnnVW3Fl5ZwU+nv1Ii7gB3NLrxLoJrcUmWcJEIPm251uJLGfED3paTyXrHLPYrE0piZ+RVmPaFiLs+Mn0iEk1edEVN1ZbmXC4DlLTSDvlIgxm1K2s40A9VFvpH22r7lYyr1c6mcHH/tC5OspC0tkKwwIKWzJYldfclC86eYdEEs3CWnjSRy+6bgxRHzUJj1m2X5gA71RiRR2zKkxOvEYRTtM1YXUeiWsk0vQ/vwLUmUpQhiuR4UjrEqjWEzPsVhrKruIo/FRw8bD0G+875qj320y913rnNsN4+6udSYhOZugP9iuOjmuk325zIMSEtHXM5N5kZFwLMBWScf2C1TIUEINMKLx9+/bJwYMHiwHMT5vheMqXv/zltsXm859/QD73uQeUmPdVYU1Jqzmh8Wu2Cs/gbUpRew4rR3ff/QJ52cvutckBmpH87EMbxSoPnx1HIPopmUfnuqBNHaGYM0r4ADNaIkxqRpumbZtx/SHu93bguU8JZiqBYfY0XEgg7JgQYFbaeb5jSx374NfW2ELDc9/d1AfoB8SjF30UQgd7gmWpGWmjqwy2Cq6GkbOkLka+WJVuqfg56c2Gn43eavgZ8bzsyqq7E3flbiqQdDtuUk0ru5I0ys+JLqEPESPsagKeI4TrsCNpO4T4rxNup+zjdbVr9TQ16Ws79JjYaGGoH1zRwirBR9h2Y9Es2bStKIfrVq7DdD8H5RkGL9Pl9z/8AtD5sIHUL5DGDVTdhsW7EkR6VQm/qhn3JZ0sAu8r8WuGuRR2javBCLqR3PO4nyEWQ038uGe1upJ6DdOeaMu+/fukrWTeTyLKyHj+Eb08Y0/DFc8wGIFXBWQDuioyFFO73baTaaam/M17Vs2Qm2++WV7zmteYAvzjT3zK9sx3u6y+z9hpD41Gy7bPsOruP8Wuq3vDTrHh5VfSZTAPhJKNQR4zVZrVASbiBMItYzRGtRHtmLZlxrWN9DlI72n1Hlb9d0KaZhov0q2mtV1++PH8QpoQdEY825D3OIUGtzQd7On1ljzNmTzSocjDbsYguJWDMKoz7ENEqtfWWYXnU/qswLtA5jkvHiI/tsGWEJUNdKAvHjhfLRcSypV4r1voJ/OzApR1T+vh7WLWAri74K6qzYT3kyD0/JLJxKY/YKuhf7nVXn61apOuk3WPG2lvda+arBzbKnpRprSMIcPcgd0DSysBkybcwsTqGQ7Fdn4g/EeZ24Ewabg0btUv7hv3UEOoXzmueH3LOB5PTSLq/94mJSF3f2+z6Ot2rWLx9aYePHRQ6txXAz4ZGc8vUu2ZsafhCqoKlA8KCRPiHIppampSDh8+ZH6ssvuZ8TW59Zbb5O4X3CNLSyvy2c/eL6dOPq26qm4r8wNOJVO95XsfxX5mROER9447brf0WKW3wcvgSo48YsBHIADEM8WYSMCVb6lUM3bGqLZK23eYZDz/GHYfdnKL+7eTOMEpV5ID1XDDEOExq8Q9Vt4xEdwIkz676JutwM+J09Z81VSijblJqvRy01ujOTljlbWhXogSdRV/l4dV+Fkj8rXxiWKVnnd2OE8eXaTlIH1NmuJB+KI9vH2cyHvRC8KvZkhMMqLMWwUfr5MdIKCZsLqOivS97qTtL7fyrhJhjeTbgQPeHlUhTRdL3BDtau2jRFtTNTtkXiu7RahqCL8sxHagqkSOSYYq7oZvpLE1Tdw1hDWplykQ5U3Lndqr2M4vRZruMLudkV/08ZiDRHuVW2iKazV8e43HxYFLxCdQ3s9IJfoH46OPm5aQHDx4wNqe8BkZ1wJcQ2VcJ0CxpKJqBz1WKCSA8uOnbsg2xHtmZsYGZz4UgjJjlf5FL3qxHDl8TB595DH54kOPyFOnzuhgyVcRW2rydUBf2WegDuLOav4999xtSo50AAoQZUf+KMKUzFue6hYKOBRvmBlXhtxuzw+CUDxTSTHMbRjS+Fci9qtcITybvk2u9AfxLEZ/4jlNJUh8PMeIkxxHpEV8nm2SDdkK0o8+G/a49vBGhNUSL1/aKruR9wmTeo1tfxD4WWmofVzamgQfglL9VOyJ39zvXpA9yhp6x3UPYaK+lNtyt6JEm6T20qzadTBVco7YfnhESTynfEHg2RNvq/ANXqAkH7Zs8MsFlDpJRCWuWf110brzgitS17bQa3Mr/M0k/DbiSZbX3g88DYh6iPFbFcqgrVKYFvky+3aIPANpGVJzFNI+uB1IJ/pa4WJiUSHxhUugmivx/XlInonNUDpWFn3Y+ozWutVuOpHXK59QZWQ8/8hE/rrDVrWFgkNRmbIrVhFiWwyr8jcfv0maSsTXVld0sFvXwbEmR48ckRe98EUyOz0nT5w4JZ/7zANy8fyCdpZ68XlzVrx4Waxnio+vvJLW7bffLi984Qvto1EO39ITOpsy9HXC4Kt4kAA/pxklGUo7VfC7UeQ3Oka1Ee2402AJItwoudExrE1SuVpI09ou3SvNM8qJ0FdCgtAiPINIStZD0hV3BP+I4+SJ8niZrqRsXg4nQ75HXB2NAJOOknglmfbF0XE+8BQr8OidgsAreW8352RCpVmfMn+22pQknpNplKwPguB5nixiIOyPhuhFe1AHM6hLYbp7+YxF/aKalH+zvHa8JAKZV78xpX1j2k5G4nVGofXjIBjq6S+YKjFUco/DOARSCTomiXn2es/QnSq4b5J6DR+i2pXECLwpUQdMZEv4wq8UhaVZ9hGro3kTOTX1n44d9gtAcU1yW+IV188GcT9Cwm0UhuUXcX28K+sXGJZuhNmUghoRxn/RYOI3kNm5GZnfP6ft5ulrCAuXkfF8wntrxnUGlFapWBkQAUqJl3bw4vg0lNz+/fvkyJHDRvBXV5d10F6zrTJ33XmXvOhFL7EtNg89+LA8+cRpWV3panp1e/l1oj1l++UBZJ5j5qanZ+Tuu+82Qj87O62DvSs6V44W1AZ/iECQBOzlaoqXF1DWVNFm7IzcXtceNonBCHmuEc9RPHcpUef58xdTy/3tmKkEuQ/inj6XmEGU4jr1B1iTyy3AXfmlxi9F/1eTNNn/Don3VfhxJfGy3pSaTKj7lDTqs9JUMu8r8CwqQN417oaSaY5MtBV8vbacIu0CSsCchDtZjzKa3ci92y0oZhp3k7hhottiGw161km8hYfI81IrZM/IsKarYsc9kj9xte20kOpHI7io6xYZaHn6OukIs88ERaUXL+mqeyoUNzUJkwpHgob0VOzeFeI1SoW/1Nwq1NPMHbCbfr61z1D+4Snv5L7ZF2kDlTTvSDekdCvHnxQEiedGr3RS1pcZHdcmJtuarsbTyRhtkJHxfGNMO7L1aL7oiWKn40LM6Ly7eQAzrnXEPRxyLzcY+Gpy8cKSfOYznzeyPj93QBqNtlw4f1E63Y589KMfksdOPCIHD83LS17yQrnzrlu1X6hyW2dlTgf5QX+TDLBiQb85c+Zp+exnPysPPPCA9SE+vBL7CRlc6F+cO08c3P26YYIdchBIlW61P1bdq0o7Y2dU26naxj6IDW/Pathngp3S2Ok+pn2gmhZ+VbfqdTqJTDGsXMPcdkIaJ61LuEf7ch1u1TjD4oG0fhEuDY9J+lW/EDDq/ka6PItB4IfDy10WK9IvLisgXLxjU9YdN7Y4xLM/rn81JWLjStDVpmS+UZ8UjpTEhNzjx+o7ZB87L8CaGIHH1DSsTOtmFuqnKBsUmcmCpmFU1D29jmq3VW4Hx1yW8EpRVspMvYmPzmI1nmpB0llpZ198SuLtVBqLj51UcCcvLwdI72W0OW2E+Kk/HibCa6hiVbhE1C+E8GGmMD1bp8wb0mjqhEnr2Ww2zY+Jm9WtKIOfWx8r+lEGTVf91aZt69fVPALhnoZxM9pkKyLc1rBb3V3GdULal86aTkpV/DhRTZEmscIy0dS4arc2YLzjnqs/v9b45EZ5jjZno1mTqZlJmZya0D7G9lEmjw3pdQZy6dIlnTytSX9jWd7+LW+Sf/iD3y9SX9H203uSdo+MjCGgr3JAyNGjR80+7Hl8prjlznvMzN3wukZ0lrTThPJ0oT/xwaf9++dVkdfk0sIF6fc7MjM7ZS+zvupVr5bDh47KySdPy6c+9Rl55OHHVBGOS73Gi64MtBu2Mj8xoQOsjmR00CNHjso999wjt912m5H4RkMHZe28kHgGCwYISHx0apQpg0f8hI89BhHCRKfHLdzBdg9DxIuwGcMR7RQCaLMQBvDtZCdU06/K1cCotIa5RR8KGVYnhLhhVu0hoOpWlTSvAO5hOgl0AhtxqsAt7kcQu1glj0k0kq6kp19RjWcq4iCkgbkbpGWKMqZulKusJ+V0d4Lw7AfslBZlTbE6jM4gHQa5ZrNtYttoNmq2ws7Z8I3ahDQbM9JuzNrpNLUxjbPBXnheZG1qfLbfQOKLP83bSqZszlbd0XEq2EPA5a1c1I2/pG7oyFRYiQ07RNpW4fUxsJdaSd8+PgTpVn9W5fXPwpM295h9/5h2v8vnhzxpR+5J/FIS99Ltqfj9XVnGLOyFRJyQcMOMfkL6SE/7Bf1gQycJtBGEnIlLQ+8HWyxpBf9VgzakzcIMcRJ/JaCOw2BtX8io60A8CyH0OT95yO9tTCww490IDWh+hbEJkkW2Pn9+L6JP48Z7YJzQduDAfuvTSDEfzch43lH7Fwosy8vL/lBrB6ZTY6YPT8ZegSsiF5Dew9BipTaDRDQbDXvJlfvP6gODz0R7Qv3GZWZm2sJdWliQc2fPyYoOCvi1dNDlXPlmq2WrIf0e+z0hLv5LDttzSJO8GEg6nZ4pw1CQlIt+hn+4kT8m1yGhXEMC2ImfhgepPZDGy9iKaruCK2mviD9Kni2GpZlKhAmzKimG+ad9pdp3tutL4R7Xo5DmVZUU9OOQeA6QIN4h+GEGMed6mET8qEMqw1AtWxquGicte0zeU3DJo81qqH1MR/UIJB7yXqvppL/NezZtLX9fSWPDVkB5iZ4VdTvzfV3J+VjbpN2EwLOVZkp920rUOR+eIyXZdsPqe1HmQp+EXQOpH8STsrtEMT2E/oWD2ktgdz+8PUzEL9yMuJOfTk5Up9kJNLY2T3u7JDMKbQhPx16EZYVY/5Ei8PS9vbmvseUJM73Pcf83t8Vo22HGnn+739z3uPdqsmKOmJ17n/SHAL+ust2ScnCP7L2EYmJJP7Jy064ELqJpLYo/L7/XIepyOar+aRxQjRf+qQRSu17Jep8XimknfgFxfw5jcMRYQ0jSwd3begPiX9SP9xv4VaLVahpZp0+zSMUXX3nHgvthW6XG+vKWt75B7nnxHTJW72nq/isJaWZkjIL1SX2Gpqf945rhdjXwf/7YT5gZPT7jugKdJKSKUokz2LAnnrONZ2Ym5bbbj8v+A3OytHRJift5VXDsm1+RO+64U77q1a+RY8eO23GUf/Lpz8uXv/ykKsymrCx3VAFOaPw5I/f8tI1SpaMeOHBQXvKSl2y+/BqDEWCwQMkSLjp1dTCLFSQGMsDDkK5eAlbzQvALIUwa7kZFDNw7SSDuR7RfYFQ7RvhRshOGxXmmMiy9qEf0haqk/aXadyJOYJg90gkZBdqY/g45CnKGRF9P+3sqsbKKPcLFCjvPyjDiPqo8qfsw/ysF8S/Pl7oyMWHrDNsyfAUenQCJHx+ra/nRA3yDghdXW7aFYb2v4bpKsgb6LI9PyERrTqYn9yuRn9Ewk8qjmrZCv24r9ZqJkiz2w5O3ZWh6LfoxJL6wKqJ/Y2gs/YOYEoDCJgEV/kInptfP0yxEyRwr774dkP6ifaSGD3+0A/dBSbOGI2lri2IF3wl+PG/qpAGKYslgvS+drt7rNVbNyw9pxce0nKj7PSadaG/La13bnaJVxGqoZk0rgnAdbptCqUmLtMkD3azXhG8ooUc242g5adNyhZ77re7WRqMxyj/uyTCM8qumtdmeturuddFiJdCyUne9SemEExLvz4wH9mffn38LE+E0bSY2pMtzx33inbJ+n2+lePtnZFwLyET+hgVKDGFg0MFivStTUxNy0/HDMjnVkpWVRR1Q2PfOgNuUI0eOyV133i375g/KU0+dlc/8yf3y4IMPG4lniFhZ0QmBDs5Tk9P2EzlKdHJy0lbtOcnm+PFjpiRRlpDuWO0JYI9r8qySnCp5sQEoFHkhuCFBbiKPNB+QxsnYHimpDaKbkt1o3+dTAlX7sDBgu/uf+iFpfdO0wn9Yn6OPhlQJeUhshQj/6OfR10NIr9rXQbUc4Q7S69R/mOwE8qne5xThh1lOqLlmsu7DC/pjampGdQMfluN7FcXZ7uyB741Jv6uEvF9XjdGy7TOcRGPnwqt9fKNtJF7WfbWehQL0DTByW7RPgNLZondRpgBV1dJbXCYA7E1nxTVQ1i0IqooGG2Z3Iu8ruUaseYHViLYSa1ulpV1VNE7sp2e+4B9vstzUlwSZ5DChW9N7var9pWP76231tzjVxtIrJhBxuk8cb2lpW14lynq4fRjivuOL2BdOWelX/cpJZJB6CDu/1LLVBnvIJolXsWtNIM0zMMytiihH2h+3cwuMTpfy4edCNK71jm+Wh33y5q+mvRCrgXCP+xT9Oe6XNbiiq+3SbDVta40fMUoyW8uVkfF8wXtpxvUHdMxIPRMe7G/nY1C85LShiqomt9xyXO686zaznzlz2s7NhVywD/722++Sl7/8VTI7s0+eePyUfPQjH5fHTzypxKRjJ0VwZjNknp+8Cc8qCC+wcsb8vfe+TMn88U3FHC9WBUkJRRuKNACRgcAH+cGE4PQLopQSnUAa/0ZHtOtOEoj7Q5tW2zUwzG0UuJ/bybPFsDqkiHoECJdOSKrxUzuItoh+mBJuJIj5KLJeJepB0EkLId1hffhq4Gqkl5YLMxUQv4RxL2k3TJ59nm+OpW212iYD1Qtsz1tb68q0kvp98/tloj2t7hDrpu2Fn2zNmUDmxzdaRu7ZZmNfaBX2bTekrjqlrhMEiCQryabKVCJvyGUA2+Z9LcgbJJ7JgA99FgLvTWyGV9OtXk+InhN46up+dF87haYg8ZuFsQK5aWFVApa+ksPYH+9nyXMYgL9PgDBJ0Ja3NG2bTpGm789ntd/FCL26ULdRf1GcVDZ9rT3KZwRBp9I/yTt9PgKp3RN8doh+tFtszb+Mj3vce/sfd7xGpB8r9W4v+g43IYH2MHtmOS2I9ti3b5/s27/P2oVfWjzv4elnZHwlsbXnZlwfMN2COlPZQc/0B8XpChZwQ6anJ231fN++eVlZXVZCsmLKnX2skxNTcvttd8qLX3SvHD58TM6dvSDvec975dFHH7OjJ6enpjU8q/j+tVfIDEqP60OHDsk997zQzBggUiWe2vFLJQYYiE8QIRQsBCklQYRFGZN+EAzc07RBmvaNjmHtk16Hfyqp+05I4w2Tq4Wd0gv/6EshQWBSiT6FpKQ8JpJIkPMg6qPIepWoV8uYXkd/TPvnsD6apkN/HxUOpOkMCxdukWZINWxchwTxifYqxdvXX2gdbLYdp1Qdv+lmOXbsJk1f5OLFBVlcXJZ2a1qFVXg+7DRt22og9uuDekHy61phJc8QX41n9VZ9Na5Ets6quJJkXsxE2BISZY6SW1lxL/7cR4VVebNTVzW4irhm0r4qarUPPWldXadQb02J4tg2l4RsK7mL+wGsLdVKShBHJKg3x0nSdqTDR6JabZ38tDR9ra6dcFMQdSPuicSRlpGnpauZpGJcv7Brabf4hVhypFj087jn3DP6bl/vIddRF5DaQdV/O4wKt5v41XysDxRmWva07SNOeh2w+1KkAdJwepWISLfXtYkY/vv377dfmbHbfbc7m5Hx/CO/7HrdQe9Zet/MWlU44a8KSv/n1IcAL281mk1V5j1ZWV6RCxcu6SDMsZANW1GDzKPQWB1bXFwysnLi8SeUwPTkyNGjtvrGHk/Ai0Pswadf0af27z9gqxr0tYsXL9nKne9TpBSQCYtWYLgixqRvosAZbII4BWnCLUyEfANpGiE3OtIBDaRtg8TgGPYIE2Y1/pUi0hqFndIfFh+3cE8njfSHINnDiPgw8X5WklT6K2lFuZ5t/VOk5QaknbZ5VQLVMqRhdipfmk4Kd/c97pShKnX7AJKvTiP8soee4Jn29SF1H6vLwYNH5Oabb5cjh48L++Avnl+071HUx3mRVSf/7f3SbsyoDmorq1Ty3hu3E2vGRHWOnSMfW2mKF9sL4kYZ4t6yssovglGXsspl+9lqfEGmKRtBjAxDlosmiKbARFjhJQx22sFfBtX4thrr5eB7HNbG6mZxtC08oaKPWBqeLobdEzUhgrbqre1Iunz0CXe+sI0us3yt6FqHSJL/KK8l6PkRqUy/6Jv86USAU3T85drCTf/8eExPm4nCxri/jMxecP+VlF9VB3Yf63U/YczT555oWp61X/HLhhZiWB+quqXXVftuJMLq/2anTEivq+1YPJdAQ5vJVcQrjxDVttdw9hwj/BJC3Rs1nUTx0nXxKx3hii8DdztsbdL7tdGTu190m7zl618vzQn1G+ObKnoPir6ekTEK9EP00HP5sms+R/66Rdw7V3DbAcXG6REAJc7q2dLSqjz6yGPyWb7qenFJCfyMtJqTSsLX7NQJwj388MPyiT/6Qzl3/oz2m768+CX3yKtefa9MTjWV5F+Q/qAjy6tLSohW7AQbX7HsatqcW/9ZeeKJk6pkyddX3XWYsVIzsPBiUQyigaKrbsL7pw5GI6oYcQk3TACDFYhrTB66CBN5xnVIuBkZKBDuKcLNBthEAsPiDMOocGlazxa7LcuVgLaMMqb1L8s9PE/KkrYd/SMtH/oJN14ITBFhg2iV+YxCpFne6xSeZxFGyeAWQKrs+bo8n7Tsabmr4SCho8pIvDK+1wtE/8QvCEwK/EJCjyMg8oprZShuKjycmpC/ol62VU65CsQdRJ6EY6UaC0niZkfRKiHkWxRHDt+kE/dDSobGbBse79Wwsj6lesSPmawrUW/K2HpL+l0vA+QRQo4+YpueThm8vJa+150yUv8QLbG6ednSMIjXFbKl5SQ9cydNr4eJhojJSsTRGqrdSTlpxkSFcJA/Xj4lHO491VNO4mkzaw6Nr6lySXrq52mg0wZGltF0y8srdrxvrUF51EXD9FiU6HDC15r0tV8b0dd4EHs7YlPLzl5txmfaqs/3OazunjeIcsRJNuRrkw+Dl5M+AerNupWBbt1uTSrRmJW1VZ4nb78DBw7Yooy1a6HnvN2wEUb/t21A5rCZdwrcTLAn5QS0UxrFw5ZxAPnxSwjPCX2syMns1L/X7anEog3PksYZeBlpO0xIe2TD+fFdbWf6GHmMa39tT7ZkZrat45qORbiNN3VCydfOBzpW6b1Y13sxtix/9W/+Ofnev/MXZayh96h/ScPq/dF+THkyMkaBfkYffi7Pkc9E/gYHpJ37DrjfKMhmgzPiRS5dWpIH7n9IHvzCw0rMV2yAbjWn1E/D6VgAmX/yiSfkoYcelEce+ZKsri3KkaP75ZWvulduOn5IllcW7GfjpWX2xq5qGos6cEzYzPTRR78sDz34JTlx4klTwKh1Bi4IPHa6nhF6HZACRVdVeL/07hkDy+XAP/yiK0efDpO6pEj9d7IDBvjtwEAK0jipvazTcET8Z4rdxI8yVE2wU/nSugzDsLTTNOlvADd0DxL+pD3MDeAGbAW0gjSPHYq3iSK44fI6xfWwxIi4tU4g0qiWO71Gov7VPNP0/B56+1SxtX+VeYQwgERaaXzCE5cXHUGEIRncg9w2lOxBkvq2l7t8+ZfyRJyakkpOrTp86Ii9DM9LqefPcVztJdt+12xMytTknG2jgfgwOaAoHCFZH2srkfdtOOTnbQLxIn8fhzQjyyvK7ERWJwLmX07wvJ/oNX1Ci2bpmJ+2tf3v6QPS8zTdzSYlBQgS4mHUrs3sxN4nkBZOr/2EmvJeWbtgENeuEJ8M8PIkRz0OND46l20a9rVX0tR6Qt57SuJ7nFrT5ZfMvm0Zov2pK6v2XSX13g64s+jiCyGxoPD/Z+/PomxLzvtOLDLPkOOdh7o1160JNQFVGAkQAgiAEGlCpkSRalGUutlaFC3Jotoklyh1r0VZS7Yf2g9+9vKy+6FXP3gt28ttd7ebkrqbUosSWzZEEcTAAQAB1AAUaq669+Zwpsz0//d98Z0dZ+c+mXmnuvdW7X/mdyJ2DF8MO/aOf8SOHTvKRapV/iHvPvjALT4iRR2urK7IbdEmao4dO2n3dY6p1/X1tVxezoHHIS0vv5+LxDIgL7GlU0e42ZCr8Pc8Vv5uKn9Sib0My/nm3BFFIeS3aGVnJyRIOUQ+BieKbcSd7FJntusMbdzK7vGGA/Ec4zdqY91+Wl7ppePHl9Q39Tzt1NOgtCciv5sGQ9XbwiT1VnfSX//lfy/93M//ZBruvK14Oifi8Ltqy6TZosU80KZaIt/ipoKbMR0F4KYHfDcHpJNe+eHr6Wtf+4YRem5wzLIxs8bWcqsrqzbr8fzz30tf+/ofyPyOOhoR/lPH0qOPPpQeunh/2h5uShUd9cSI/ObmhqWJ0Fl84+t/lF5//XWR/k2bXaJDhTQAluYwGxXwpup5q9pmRfLqiIvmRqHpejiKfuLVpXQ/CE6a5uOw+If5ByhHlKVuPwjRduahSU9pNzKQUYYt64bjMg7u5XGgDB84uPzozdaMMjj2hmQKzOajKf2rwUHxww+zCgch9rA4Qb4hJwAdCNcYoCOhriN+6DDGIxU+mK7iVVnwsD5gcvLG4H9lZdkG5efPn9d1uqRrt5MuX95Ir736ZnrnnSsiQkpzsZ/W104qX/6lTMbo3DcWdF/x2feltKvLm73ALaWcpyCKtH2bdVaa3Gc4DomyRD9FnomHCTAgcNG+VAoLByEMENbIuB+5v4SyynA/1Y+TZOrE9Vs86rurPOQZ6SDSwHc7wdWFWXzOjaUj97GuGfIKUR6OB65Xx9z3dnS/cyLPOnW/90E6KTMfkSLeAqReQtktKbJg8LxZfSk98meu0u/15O0gwmNfXl5Wv88ykW7qdX374KU+5H4hra2tKu++9WW0E0CawNpark7Cl6gfQ+RBuMd54rgKy/mo3JAojz02sHPobXwEibfZeA1+MpF3PYqja4Ls2uCHehJ5J9PE43oIIk/Ybl/tWET+2DER+n1EfidtbG7rHG2ntZOd9Gu/8b9If/anPiUi/47isTRnrIEp103kv0WL/aBNtUS+xU0F55nzDbhhcuPjBskjSB6B0+n+8IevpT/4ytfT9773YmLf5+PHT5o7LefKpSvq2LvprbffTN/97rfTCy9+V8T8Ffta7P0P3JOeeuoDaTRhHftQJJ3Pf8e2epPpi4Mvv/yyCfZoctGZz4KLwE3+DMyI5Q6sRLTdunsd0dEHyvDosI7zCNfBYenUcdT8HZb2Yf5Xm686rjf+1YLylEL9k4fIR728uNfdymNvR/NhQSVRzFIV9rnFz+5VvCKicNR6i2j14O7uxDnK36STsTdhSd+IlQgP4aLeuJ7RYX4ZpZ4+H2lTFXl4vx4g2ZB13oPp9ZZMN6T95MlTJn35DUSGuF4vvXPJlonwvgwfhltc7BkRZI94vtLKFpO4dUTq+egTW09C5gk74iNxup+QZ4h6lJXBISZ5xo3lNkv9vvLCuzrxAns8qfGyA479fHu7YZBDfM6Vh8jtClopU1rszwGJ9Pr2QQvu8RQkpycJwk4Yk4IsB0oij8mMu4dnac6e7VQD2BFsa/uK+Vl+lNZE90b6YbaCJO0om9VDJvOLXX8igXLuvYBg5IHwHtbLgVBGv88v2g5llpbygT70bLN1sO73DL7Uouz8A1t2Q7kZgRXl8/aDbt3QLX+ex0DkOcAxDy3q7qB0w0oztfAz7tSN2SzNIPK0wbEGIZBzrys/r1bxalOx7MiJPPH9KfJIcWJGvseuSiLwx4/zZWF00z6cyG9vjdPmlvqo0UY6dW4l/e/+0/8kfegjj6S9zpYGcBP7/ooPUKq8tmhRB22qJfItbio433SQdJ5hp0UwCUMnztaSrH39/vd/aGT+5ZdftfWU7AvNlnK2RlGdTrzY+p3vfDs9/8J309si9iypOXPmVLr7nvPpzNnTtivDcLhtJJ5Oc2trI6/B3Elvvvlmeumll9I777xjHRFtb2yzcd7w/WaZRTfpKeyxNh1tvlNnHLXtlh1wEw7SQ5rkNex14DYvflP4OxHXe4+Iegg9Zb3gdng9NaffpG8/OH8Hp3Fw8SCMs/kPlOUq/XCv/MxAzSyK7NABeHgPNJtXKJq3X3SRjn3tNF8/RnhEDD2ux+fezjWOmG6RIOwQ9dXVtbSysmpL6yBzRrp17TNLS7LbW0Mj7Ow2Yy8C52UFhDUR8bcXIG1HGBFJ2SHvu7sQOY4hnT4ran6Kw2wwyu3DRvIt6w3Sxu5XlmeNWJy8+j2Lewh9FOlH/eLu0f28cGx+coOemc+U7ElYvw759UvY6o32YBGoWynzNFDA8WxdmxRrxAM5tv2h0973kRv5J0+xPIZJCN4lgkgycFJmrA/2NdykqyCKTzzW1jN7vrwqwqk6wa3bo592ko1eC092LLWA58Ze7JQu/7q2bxRA/aJ3NGTpDuRV4XZ4yuGDKepdmfJyU0+mm3qmTVCPsG4nywErV4FpPSkbdT+D1bf8zN8t0zgSzoGZVryCyKvfYYc0BoPUFefd4yg/HOj88kf4XdbMW/0saMDiL7xzbOW3LVJ7aX2dr7p6++LLwU7kR/Yl8500TBcfv5D+9/+Hf5SOn+6kTl+DrDTSIFr5UltGb4sW80C75HptiXyLmwbONyScG3esueRmCEn3D7dwE11Q25ik57/3UvqDP/haeuWV19TZ+6P1xdSxmRHaCnHZrvLll3+QXnjh+fTGm6/rpjlQR9UVoT+ZTpw6bo8xaVasmd/cvCL13IRZMzowEv/6G6+nd96+pHg2PaQ8eMP3m2UWOmHA3d/gZm7KM+32oIsGd3tsfATUdd4ozMtbYF5aEe+wvFyr/ncTB9XtYflXCPttKsfhcQnj5s2qh9DblBecjBSJe4hjqSRVWeAdRPV3MJzUTJe+FXllz3GOK0FvJqvC8tKKxWP5C6QYgTQakdd9fnmJj7cBwjsB5oVHPvDGTlRcHgzmtzbZwcffqeHaN5KntGwZhv588ACJ8rXMhIVA8cE4dHKfIB+QRci7kXmL4/cgX+rgZJcZ/xWR1hhsACtzLqOFV8bcnoletgfh8+D6MSiH+Z5BWMungD9r3MmDu5srweWHIify4Ycbdif7yrf8Iw7uAUuV8DIIa/nVEXWGnXst4dkEgPeKVlZYn71i+Rnm3ZKw28Ciy3sKnK9M5ledxFMcaxt5O0pAeF9eRV69nrD7+n/Pq/ftPgjCTroDDdB4wgqh391ZtPNOArSV2HRAyqZl9Gp1kiytZjeX7F+CPJmpMDN15ErkkeMi+nGpwhLO7MoPUYLI04ZsRl79BOedsroW/82nz9pc2Bksxq5VKOPdjuXVIPJcF6ynJ1/dNBnRr43S5vamkh6lj//oM+kf/W9/I3WXh6m3rPM03rQnzL60pkWL+aD9tkS+xU0FHaJ1DGoGnHtulIAX0rgBcqPHzo1+MBinb3/rO7bjzGuvva6boTptkfy7zt9tg4BLly7ppshynMX0w1detjb1wgvfS2+88Zo6o8V04uRaOiUyv35slZRthn5zayNd2YC4D63dsec08dBFy6TTA7mZCk1t0v0iTNlucTu4HYfe/fHcxN2sc7Dfs0lPoJ4X74CuDeiq679aRH6uVU+9PFeLSLdJDbrppA9COdCrdLmyw+tHhEHten4QeZiqeQGcHIV/PX2AU1MduZvImg1Go41GOPItQ+QFAk4bcT0VAcUOSeL65bqB9PrHl5ZsRh3CzbXMrDf+SFzbDNKD/Pg2myLquu54AkaaPgOvuhep4akcS+wg79Ax7gU+yBfBlG7uAczEcwxRiubM7jW480Kip6U8Q+dyOSHyNptsdefl7+k+ZLPOEkgrAw3KSj7pj0J8FxLisTTQE/RwEH3pRxSiajsqk9UfZYs6RKSnI4uc4nx4XbtOnKyus7/XO+TQdRDWouW8AAtnbpUrboRlq0Nm49HD+bhy5VKajAcaTGlwpPOm3GsQNbClNzwpsK0pRS57Ippsdcjx6tqKEU6eBNjArO/vPpAn3LmX+7lWJhQHsu+DIc+752XH8rKkNsI7DhsbWyrMYrp8aSttXhmkV374mg3kaC8T3X/JL08LvI6iHnzg5mWsiHcgjsM8iMhX7lUefYehXG8MBlSpRPHzt6D+Yqy6EpFX+7Ls2bn3PKItyDthicsyG5bYwHEQ9NDGVlSfzMSvrTFAYvaeuLybsWgDWN5h2F0YpJ/+2R9Pv/Krfz0tr0lpR4OBib/bUJWoRYtm0CZbIt/iJsJOvZneDOKmiglR6NiMB17Mzve6vtTmG9/4w/T7v/+V9Oorr6e1lRPqcPvqVHz3A2Z1IAK0I15uvXTpnfTii8+ndy69md5481X57aRz50+r0+moU/L1iaMxN1c+U+5r51mqc/ny5XTpMutvNzyHuXOt8lziWtsp5XZb2dTDLXDQZVAP+26gvC7z5XvDEWncLP1XA7JS5ucoWTravUthbBnI/rARP2ZfmwH1qmZEo64iLiYzgmVePP8V4bBZQLEHI6gQT0iHETPfcg8JdzqDmFlngA1xD4JuZr5mKQ9ZQZi5hIyxBA67H/tsNv6sTfdZSJ6ocR0v2/VMmpB2Gwiwxt3KkQc9ykuku7C3fyAUSxm4B8RTPuKQD9I1Yqb0KDO7WkGgpktHJDaLakQfVuX1hZ34Xk+ZbMudtKhL3CD1EHkGDOQJCeIXRB478PKLiClrth946LAZaD+Ocx+muzcQefeeIqoDkzicNyuLMOQDQ4pEnVx65+00GQ1V9p4RdnazYUJjsiOyrz+b7F3YTcurEP1eOn5i3T7Wd+6uc+nUqRP+pdGTuv/m+gvSzrlh2Q355hh3ckM7A5Yn7r8rq/buAQM5dha6/M5mevkHr6ff+/Lvp2998zv2rQ8oOAM0CmN1qfoNu718qz/gdVuhPMZe1f8sFnJdAvfOdU8cCXVMe4lzqlAmQeR5eoC7n8+IW+UZP+LSKhgA8l4H1wA6l5aX0ootVRKRl8nLsSwDg8iPR3sKO0gbW5dTb3k3/fL/8hfSv/cLfy71VnbS1vCSD7JUr75kp0WL+aBNtkS+xU2EnfrCDPjNEmHGg8fz2Ll50nlzI/yTP/5m+tpX/yi9+sM3dUOdpNOnz6pTWDWi77veOBm5cuWywm+nt95+Pf3wle+rnb2cBsNNmwXhhdjTp0/aFne8hEX7Y/ae5Tk0y/FkJEL/jtqi75wQpAk7909aLjmnmZZttbxQwszNvDDNmIJwdR2lGaiH43oBuDWFrbvdaJR5acJh6b8beTwI9fzPy0s9nHXucqI9QHqIRggP52WCjFYkzIypnggHD/FBa0XOiOv+TvbKPDmB9bC4G6lTUOwhwOLLyiH2Mg7ADeEaQWcI15eTZ9y7tmYd02dfl82fe7MTw0URDiewDH59ttGXrVgyIl0+Y01ZIi9eVr7UbF9DZV279Lg/kbB7vljHDkHk2OP5y4AcM7sJlzZyL5N6Yx221YHq3VOsrg/OBdcx8SFA/sRgIZ04cVxpQYp8Vh/dxKF8kCTTpzLYsezosbSy2IBB/riTfSsCqecBGu6Y5YwwpunVydfwQGbONwXJ/uQFIW85Ws6Dk/fQRVLY4xg9wF54FSC7JXjyYfUvIs9SQj4Ataxzy7aULDfcHm6JXC7pnqjj0bYI90K6+MgD6f4H700feOKx9NgHHkknTx4XqWe7yPW0vrZKySx99Ho+lLZlhzLRln0ZDk9fPO2uTZpgQphZSrW2dkIDiy37UNf/67/8b9Jv/bf/LL31xjupp/YRbYL7uv/5MWmpJfoyeVws7coEYaf+G5GvT0BQF9dtcZV/K1dO09sRe+7zlW+1eVuC6Tq87mW3c44NHYqXBx+sj+f64FrBncEMfRATSqsrfNvAiTwfJON9ZJtQ2nwr9Vd203/yv/6P0hd+4pNpoTuU7KgPG6ht6HqwlFq0mA/acUvkW9xk+E1vP+Lc00HwyNFnxeiAaTFvvPFG+uHLr6ff/VdfTq+8/IbcuRkeU1hISH7BTTffPZFuZphYD7qxeSm9+eZr6fU3XkmXLr2lm/C2zYowI8UHo9jFgR0SmJXa2LiSl9wMbC39aMyNUxeBOg4GF6DXW5Tu6MCrctBuo1NjFi8Q7bls1050HE3tvXQjjTKdgxDxyAeIeHXzZqOpTCXq+SB8uJF37gdHQb2eQKmrxLywSJy3cKPNBSIsZtitehU8kgnNcRz6rEPPiPgIn/UPlHojPxC5cDfiOOPvs4SYHAP8SRMxMhwZFLD7EpglW5vO7DqXH/db3Dnmhh8E3AiL2jqmEVi1dQiYz6ozc8wsI2n7khnLm9zITwwQSNsJuMJBp3J5vV4W0+rymh0HvCzKP2Lx0Ou6MWUjVK4L3AmQy878rA2yZdqsvxPwqj46do2zrSF7qMfsMWlQf+ijrBAuSJS1PTl62X1JjdlNsPvShtLd80ieot5dKD05BHEuGXhM9sTYFNRPn/vHuUcYbPi5VRyVhzJ53XnbhghHHOD15HrkOA0X/swIc0y5eXF4e3PbZtbtieRkIBLfty17+QjR+Qtn0oc/+qH08U98OH3gycd0fDadPnPSZoNVU2oDYxFvP/fojzQ8zTyAyiaknTZDurRp+nrqf1sDi9OnzorMs7/6bnrt1bfT/+n/+J/Zt0PYFlRVJCi9fJ69Jr2NyDftLigA0+1CmX4g7F7/Ds+f4uA0EzbEy2Jxc92RJhGIxvlmNh4iz3KwatgIFDa3x+mvjhlcspUp1w9Pifxa7KSVNV2LvKOwxBaprJHnZeykumAZDjvWXE5nzq+m3/zf/Fr68Mc/oGalfkhjG5ZIWTuwNFq0mA/ab0vkW7wLyB3PFNV5pwEGqeB26h2vf21wPN5Nf/T1b6ev/sEfidS/SujU665I2I+4q06GXWr8C4WksbDI48oNW2Lz6qs/NKK+scE+85aU3VjXj62ZOZnohrszsnWk7H6zKdnZpXMf2+PveGw81M08FNgNPwvtmKadm/cMwg0zOmWAGXHKMIEyXAid4zyEvoMQOudhnn/k8bD4gXn54HxSVyB0RViOww80pVWGPSrKsKQPojyhL0zOT7hjRwDHtKuKaJUIt6r+naB6uHCD7DChvie24u3FnBXO81jGwYx8YDcSaktO2EPdCWnkj9ll/DGPHz9u4YPUhz6rV/2zfAViYcvKZBqRlcl1gxtlcKIMqaxIG3bS39tjVjVIu/nKPxN5C09Yz5PngevX60e5lelLY/wadd2RR0y2i41yh5sylN2oOxfKEyTeSaSHZ6kMT9t4eZXtDBEGMtQPuqKM6CMuZfc64MXLvBVldmdmPsi6p6d0iFe4M7Bw7opOwnG+rKQycSeMDzB2dN530lj3pbivKZbNEFfl9XPqESkf7uV5JGzYQMQjfQsjIZ/YSYMZecqMDkg8O8RQR9v2UuVOWlvvp/HuIF2493z69Gd/JH3hxz9js/DHT64rrOpqwdfasySJmWe2qZyHGHTEYCrygeBGfqivrtrRaMgXT/fSv/jnv5v+i//8/5p0+1W9QsDVhnL7MzItu/8prgj87oLuf3lpEggTlG6Z68/4S4l05DD2i54cPrtPB0qkbRE0hNE1w7sEWxJrAjk2sGuWPKJDf7QFaxcKGESe9sX7GDwJXj3GgLqblmybVSasFm02fnt7ZH3V7sJ2+sDT96ff/Me/mu598LTay3bq9n0CydOI892iRTNoJ9zvWiLf4pYhGh430WgPtBFrjPZ2f0rf/JPvpq9/7Q/Td7/zogj30L7iuLq8bp0EN2B7/G1EQXrUEU0mQ92EN9SpbaZXX3tdZHyU3nrrLRH2K2p7vODHspultLbm6xf39iYWnll8zJi1t0fFXW+r0zzlPGKPjgtghj1AGI+THTLCHeECLI+REsyklm5lGDrPsNfTD/fJnIFAhCVcPd8g4h8G8gAOCl/mERxVN4hylXks40f64DC9dV2YnFviIXV/3NAfbhxzzkGQcDptg5ERzw9k1uOhlzW23n5w496HBGmG/Eq7tQOeRjlBxw5ZZweXNekuyPFUB0R10d714Bz77OHYCClpWXsVGVBOdQ35DDR21+ukm2MjTqbXSTnwesRvMfG1VPJBniLP+BmRVz6sPnLZcbeoU7hey4s8IH5RDj/OS4cKskKY8EPs2pM3OhTNZotZjgN57+naZCBjx6wD1zGkmHiEJy71osNMxp2Qc84wEZuZz4Mdn+UnLY9veSCO6tGP0e11RjjK5+6yScoBhqUlWrbXUb51z/Fz7mVFL8D0uqf+qjJ7G1JYC6cwWWfEI12vx9lrj3PEjDxkHjf20udFYu5jC4u7Iohqn93d9MDFe9JP/tSPp89/8TPprrvPpNX1JdUxywtZBkRdjC2/dm6o/ANAPqjPyDPpxjm2a0T3cDYxmIz20lf/4A/Tf/3//qfpW7qf2/KS0a7tIOTtR+FRKHvsz07KMSOPPjDXVOCwB1ytfjDlTzVHkAgbRL5Md0eEfGtL9VgQeQ+fyxX5zaada7W1IPKcjr49GeulZQ2caKsQebVeKzeDGpaIDgababE/Sj/6mWfT3//Nv53WT8o/DayNqynmNpDvLy1azAFtkmu/JfItbhloB1Unp/tWceOyNZN7PZvBeP75l9K//fLvp29/63kRlEVbL8/MycrymuLSnlifONRNl11ymOXRTXU8SgPdWHlMyT7yb7zxui2p2R5sKfzYbrTM4h8/vp7Wj7GNHp0HREjEXoMAdrzZ2ma3DZbuDMysXySTTJSb2zK9C83fLoEZ5MtiijgOPZhIzNKFG+Aawk6dUX8g/AhbCnVbIsIFQjco/Ur3o6KuGzjRcV3ktwzDMf4HIcoa8aJcoJ5emecqTSfBoNRTjwvKvOIfJNTt0T7lT6ef9WKCIPYcR3smCZoihJ4bLUtbfAaZrQ951M4HdNg1JggcujIxoF5EpLe3/eNpEAQEwkmb8yUxXDu+d7i3A5VPA9vIK0fsBkNJ9+cNkgXx8sEE+cMvykFsK+ouAweIv5eXfNqLfsS28+f1hXsQS4fXr4eJeiWM58X0ZMHdYNfKLHoi6Ojw+uvby4P+1ddlu85Zh09KtoxF9RLXC/cR8makXUScteLUkblNsrvsTuArIo8bQrbsPMgNfe6mlJBcb7hHHRCOe1BZFkjxQk9nQafV69zrxMtcwevE0wOEtfCy2+CnuH9E3PI8AdypI9oImwBQVl5AJhzvAvWWFk3uuvt0+omf+nz60k//2XTfAxdElBngqdwi8suqV+pzMPR90K18nglLw1FdQ4A2RVrkl3ZkAyPVB8e022532V7s/Pa3vpf+H/+3/zJ97at/nFY0OLxyaVttU+R2evmTluuNpStW3UWTinTL9MPutTXrpxLgYHpMdy7PTP7DrkAlkedFVD7WZIM3013FKYk89WvtSm2IsvsuN3v2XgL9S3+14+21z/afvHOSjMiz9SRfKU+drfQ//5nPp7/1d/9qWjlGeRVA2aBboT5ZOtqixUGgPbdEvsUtR7QDn1XnBuadFDfR3QlkZCUNB+P0yitvpK/8/tfTV7/yjXTl8rZ9tRGSwQ4btKmJdda+LEZ3QCPyi7oZ7shO22OmCiL/9ttvpcuXL8lfxF8EYIypzow18ayxXZZA7o9JWH8/yYMEhI7Sb9j+oZAgKdgRz4PbrRNeoDtxYlZKviws3yCOAWWvpKoXOkdAfPyIS54ibBMIexBC5zyU+WpCk/4yL9gjDGmhL3TiV9qbwA2q9CvDl7oDs3rQn60ZkX4I4ckXEjqpVyO2izwtId9OgEvBDbHZbZnMdEPOY1Y9dHXVljl/07ahDh8SGUSSNulthnKIRMg/XpjDn+0ZIaLklTz6THhVJ8w4k59p+l3/sqZBed8RmcLfymP5pqyed+WwsisOdUl5SQuQPjvMVKTRz7eHI0zUf1WHiIO6p5wQm6q9Q3BLEN/L5U8aKIfPuC/p2u2k1XXWuvtLsbb7itVtzqME3RSUdLx+ncxHPske5djJAx+zG7Enb07kzW5EXPm02XfEzw/LbUgrJ6fbirepkEjHw1EW1UWH+lAmFxWAy1tVMj0nwrQuMvDy+q+uc0QpmU5i4l/Gc30uhCUP1B9l3NzcnN6nWBvP08fdvVE6eWY9/dmf/Fz6Sz//F9Ijj9+fRpNtW49NPid5txsfjLFV55J0iU3q/qgfScDDRHloi1aHStfTVx1o5ML5Y/nI1uYkfePr30z/6nf+p/Tvfu+rtnMNRJ6nTCqlDRjQbzv7oF0/rtlTZWkMPpFe3QSWbwUu3cCeDl2H+xmJ13EZCiJv8RSIP5oTbQEivz2Ar6AjYnlM0uJU7Cfy8eQr5aVeuh5XFo3IL2lAvacys7xoNGTmfqL+Z1MVuJV+8Zd+Nv3cL/xEWj2m9BfHygrtz6/Llsi3OAy0X+6LLZFvcRNx8DmOR+HR2VvHpXZB07BOZVed1A5hnND/4AevpX/zu19Of/rt76WNy1u60Tm5iRf5uDHbi2tqZ9Jos/FjdUiu09fM+uPnTevk2MGGmXdePILUs07ed7XZtXWiJ08fl15/nM8sIGaQIvRFm0YmmcTHMV3AaLwtu7vP+jnCjbghuFld2ACAeNWsP+6EAeSDsAH8SxOEPV+G+0x0WFqFgHq8eSjTmofQG2Gj/PV8hsQxKMsXwM+IjszQW7qFqZAqX8+IBecLqfwcnFOOwz/CYDphQSo3I9G5UydtI3/ZdOI0shflaBdGcESkI6yfe+pCdWJV4PnmmE6bNuw7W3idk6Y9XYLkkOc9wldlJA75N3368brw64HzytdKjWxYfmfPpRF4pUVbQh/xPG8+YPB8+ceVPHwmlxbWBUScEIBJWbmGOrqGCBrxjehO7R17Cd3ymgl8kHiOO3K3L5vqNmDxpAiSxbp6ZEfXBttbelY4ByxvYO27TA3AnZyTF/eDsPM0gXPFbLGZCgNX8u9aKCzh5U547CpELovKqmNMm2CwcjOQUv3I7Fi51N5UXi+j6k/nbQ8yXxD5sp6ijr0+47qo6l++fmxRvc4jLohzRv1xHjEB9zfy5fe3zdRf1v1xaTF95GMfTH/tF/9y+uSnP5oWuiKSk62ksaqtiee9INqXl5mBXz+NR0OdBwbf1f3K8+H5w46X1aHyzjkjP56v3fTqK2+KxP9p+u3/4XfSd7/zgukdi8jujPfS6sqa9I9y2SD/xMMu08oNlB/p8n0yHV5XFtAQduXIzBIqjmtSIhbPdKO1ghH5/EfVMpCjPBB5ezIhJVWsHFNlxB4z87QjnshA5DkPnL/l/rK9WMyMPEs5+91l1S1PKfhqrL+jMhxtpKXVnfTrf/+X02e/+FxaXt9TXzWwNr+4uGx6q7po0aIZtG2u/ZbIt7iJOPgc00nQJqwTVGOkubBGE9BOdCdXB9FPm5vbNju4vLye3nj9nfS1P/iGLbW5fHkzsbc8t3K+AsnsKDdA7n/9JXVGurHSqaGf9oY9Zr6YaWctPKTeltyIwJM2BIEbMmRge7ChkJ7HuEDIF4/8MSEeNGNu3hxDvOjQKAtLdegoKSNx86XgYXNnDXAvZxFL8EKufcBF7oTnuqEMxCE9yGPoj/iRDqZ1wkrG7bMC0FnGwwyYHx37AYgyBKZ67dfrC7eoH0yAO/YqH07ucC+FWVm0YQ8QrhQLJxP9noang06WUeAfaYeeSDfKHceYuDmR21W725Lp4SApmLQN77S9ndDWSJP0ouSOhbSkwSffSFAJpm6Ei3wGIeSxPoMO/J0M+fXAIBCTdkU88ke8GFCSh7Js6IqyGJPR+SvLDby8lR1/T9froqwjZsrLOvI03E6bjWPCYCcvRsJlUh22H3avo2tzya5HSHoQdj7qNB105Dgg0tOvVSfLZsrroySWnCfAzCXnJJbCyEWmrh+5QeipJ+4LtAd2IuEawk01b23cyRjlkNhsvZ9vn6Gvzj06wx7nye5d9kTB7VQfeeRl1wV2gNF/1Cnw/Dmwe/2j18sS9yqPAcklvocBEd/at8pP3Xk78HZl2yaqr2UJIfcvlnCwveTP/8LPpZ/7S38+HT+1mja3L6Xl1Z6aiOpFbYzy8DTH6kPV2+8uWdv2mXI/3w5vv7QtTLbBxIv4tEve2XjjjTfTD37wsm0f/NXf/2MR+rd0viGyir3HPV5xFQed6CaNksgjWO1XOuWLh/y9Rsq6DLtauJkzkJPlmro0MSchysIAjJiIX3e+o5FvI4l42sQiz7U0KIPqytqD2gz1xXngfK4srdhXcpdWfTvOLjutGZHnBW8GCmwFeiWdOb+c/uE//tX03McfTb2Vidw2NPjVdaH6p19jgNiixUGgbXMPbYl8i9sE1Q02wM0xZh3poLqdJXvs++Ybb6eXXnw5/bt/99X04gs/SJd4ZLuyLr9l3SzpXLxx72SiS8/BPRE7ZN0Iu9ogj0D5UErcvO0rlMzGyPQwHt87cX85jj1+GQBURAZ/X0pj6Sih6NA7IjG458vAwhtxkdgaX5mUmysBMkcnALmx5UXo6UqP6fILNIgLcbmOyJfFp3CY+ZoKk8EIfsRFohz4k1bdvYQdqx4JFxJ65Wn+kS/ihwDrGhVUPgS2cDabbeEtyFSX6VUMzFlQdie7lNvzmL2mcB3kISSIFssgrDNWHI9blRV92MsnKkjAwuqYnZGwB3Gp6sKJtW3xmMOTF5oAoGz4Y7K8y0m6+dgv5476cKhupA+d4U+7IE6QRerQ8mTpeHpel9W5NIKV/cydoJJwt4Nsev59YOjh40lY2VbU1hQ1SDRuwPPu9eD2WNqD+J70XLPs2sFymMiftfscjji4cU0DlqaQL0s7D5whicSxme2cH/I7sWvA68nahRF0zrfCZMLupEqDLNx0PNL1zaw7RWKW3o99PbPpyOvmWUlCMyCcbylYEjQvh13PDDMUl/L5tc55IFte6ZQZM4ncq+lMEXUIor4DESfcFNOPCzdQ2kMdbuFO3Xk9sU/526nbX0h33XUu/bV//6+kz/zYpzWg6tguNezQxUQBVWnxuU9Q9nz9YPJAwXIiO/XD/Y+6IF3iMGvNNcZWl2+//XZ69dVX04svvpReeOHF9MZrb6WdkZTvRbt28SUpnlfKF6b5hnMG17/Hw6/yLO2BcJvxk5UUcPNlNO4MOBex85KVRzb6AX+ixq5mtElcPc8VdJxtxGMgyPsIxPM2sWTfZ7CPEh5juZ3avPqt7S31Jbve5i9vXFK+humZ5x5O//Fv/t10/0OnE1tPLnR303A81D3DnyRaAi1aHADaNvfJlsi3uE3hBCM3IbUXJ7m8AWWPPHVT/MEPXrV181//2h/bJ8AXF3mJkFly3QR1H2ZnC2bkFNr0sRaUZTRwG2YFbU2jdSyuc4fO28iAd2bM0rO0xTp7HeNnj/V1TN7oxKEehHHC42uCrVPUH+vwY4af+PL0bmB6g3aTGcUoJ7ALUn+LXRE0kYG4QNGBGaSC+PhxKWHihpibvG1Gld5ZiLiIx2EHH2bhyM5s2oEpGQ2d+GUdoDRNrIxKN4dnm8/w83CZfBHOjsmLh1Vq03CAmjISbyTC4+BdhSEvblb6Iy3Xx2x4uHsaFXCj/BF3pu4Iq3T5YI3Hyr/mp3D5cb8PTqo49frST9br4WfTchKcncwvSBRANzthANeVAwp2LETYOAbYTWDh0okd3S7eBmbjc+zxyvIrJ7bsQkWyfNJZUF+QdSfji7Y0Jvy8TD4rz7GRcKUFqvSrYxBhyA1kkTKWYePDR+SRd13Ib7QDALn09e5yZ0Y9H3Nd2wuuIma4Qcog8qxSczsz0TrmepVJPdtSHLg/ZF5hYj08YUmTOrIBjF2PnENy4HXnblVeDfjbfaBClDvqnzqrI/w8ptK1NLJbNufBzpvSQHb2NADZGxtxZ+D/zAefSh944nHbK/7ChXPSqsEJ5xeVEv/yK/fHvDRsRP1x7/TlI+EHEY1lRhtsCrC5lS69c9lm47cG27ZbDmF5+rHUXdUprcoY5Q/Uy1M/Luun9DsoXt0P4BZSAv2eJz/XRuQHKuPQJ3pw58/6CIsBKhtxrL2pTkZ50oCX2Ssi78vENIy1tfF8YI2JoM3tKzqzg/TFn/xU+pX/1S+ls3et6mxsp8Uey2uYfNFAO1+/LVocBNo099GWyLe4TeEzXhBn4O2GDoUPj/TS8tKqbrpjI/Df+uZ37WWqF174vm6AEI3ltL01tEfEkEp7jK9OdTcvp2G2nabJBeDkwEkNnfyO3CFU+BPHd7yoSKTbnUD50hbCZoJhM3WI3OiAF3VjtvhM8eWbskwjHMrLNH1bPoBbRejRM2Htqq6T6NAsjdAvYR0sKC+l8rqChJXhQzfAHnrDnbhl/Jj9DLfwifClPh1I4C4ePkgdeQa4Ed7L6Mf4h378ZvSZHsUv3AlXEX/WuPNV4Nl8WBhjUdjpqCOe12OUOXQEwg8xfZI+L49a/Eqfm8StnjIEqnSVnspP/Zm9CFPm1ZOZLXdZXzEACES40Bd5LcXjOameiGBE+ghtIeJaOFsO4jPr8YQoBPfekhN2/MrZdNwsvqVT1Wk9f+V9HjPsAW/PVgnZxRFlsetGtaojOyY8depRfJlMkHcG37HGmXLbkhpIp65l9uX2l1tFuiDs0kG74j7APcGIvXTFrL1yqgQkGCQmxODZ2zV2Bv6Uz/0Ucip23Xkkd8k6MKMekKi3JlDqWNoSqNdfHIf+0AsYwI91/+ArrtxrMNfWVtLxk8fs661s1Usu+aORW92qHoYisvTVNrAJIm9+/jInJskhdv/KdkDa1KudV9Xjcn+WyB+EetlAWT+lf9ib4tTdyrDz/GSzdsIghfXxDOyoU8pF+ZuJPP2J9wes949dgioi37XlS31dQ7wXwMTTcMBWx5tpON4y4v4f/tJfTn/13/+ZtHpiMY12NvJSTNU590XaX1RsixZzQBvmOmyJfIvbFHQIaie6l0db8dspjVWyy80XP5H90W76wfdfSV/5ytfSn/zxt9I771yxGyePNNn6ywglpEA3a0gIzdJm7ejQcwdGB2WzfvKjAyFN/H2WmU7Xl1OUs6YOv3jIL2YQZ44h4pQhXwamE6LLsXV2OTz2CFfNQvKFvyGRzB514GFdIBCh23XNCgQswpbAz+Nn0prdIg2Ln/8C7uN+dcRkpJ0dymj15x/2Cr1Rpx6fM6k/HZdpgqmbkSMnBuGGjtBjfkW53K2KH6Rb1WuAWEfcMmxArjZDCSCHypAtreF8AfRZeDrYjJxlA3art5xfHTGsM78ynSinh5uNE+EijMPtlLV0JyzlCbfQgVsQcdW2tXcn6u6GHRPhK6hOzEOqJTB81h8yaDrzU6FA5MXqX8mXfrhHnnDf74fpJyWO+Yk4wNztOsvHUkFaXI9cp34NsqSBQbKTKUhVzMpD4LmmOaeQsrERfa7zWGaja195sA9S6bqz+wDEVToYPHYk1A/5jPrjWqMslncItvJEPjGnRN6Kmv2wooOzUJQv6sTODwHngHPnRD4fT8NWegKeDz/GRAhFGXXg94E96mqsYyrVy6Vak931Ac+nm6DPEyn0oi+7OTwNzgXXhZeFslYg+CIkXievnrc4jus3jgNl+ECTfV68QD1O3T9A3mkfzMazRAY7oAyK5WUwF4DN3bxNaYBjTyD8fgqRZ4KBl1x7S2w/uZKG29wHIfLjNBhpoLCzbR+D+o1/8HfST3zps6m7zNOTbRF4alDnkvuQ9FsGWrQ4ALTplsi3uI1BZ+0vcUEoaDPcKO0jIrqR0ikvJF74ZO/4JbO//vqb6Y//6JvpG9/4o/T9l15Jo8Gu7RjQVYfEzLzfhJN9Oh9izv7wRg5M6OhEEuzu7TdQGyzID6jrVRxm0J1EgDABTb0U8k8HPyXmU3fpUtun+QdZCPc68fO4Hq+8XoJIRbwwK3hYOhn8osMMRFxuAGEPxLG5Oa91bfUkBMJMia79Oqxj158NuLJu3EDknWhN9wDcLKxMZgKJ7eFnO+JSR7iX/iCOIw+gDEP9ANxIM/JIeIik6JsO6nrrpAbsTwewvKGOCMN5J72S1Jb5NUl+nwwBmMTDZKlLHCPcWzmnCNdNXybuvHDq7hVpL+MjnmYm7lm/PebP/oAwnL84hzyRwCxRhi39iAPZifiAdLiGGCxTDRHHhThucmzxuU4hTiLddu3p+vSZdpFwkXhmgZlJZnYUYg8ZYrnEiPCZ8POBONvVBgKvgTYcnBwjfj3rTpKJPB9SYvadugOer7iWPJ8Ul4FOBXQI5tFM5KN+o64CcWx+pn92aU2gdih4GM+Pe5LuYqdv9caTTdWg/Jks4F43UpvQucO1ljeEeyNXMF92RV2ZfgyQceP6BMQnHSunjimfrT83b9cZYi7ZjHRLhB8orDX3WT1gnh3Uw4dZpU9/wm4yvtY9+AnenIl5RJ44TFaMFY/y817L9B0R1W+3t5COHTueNq5sK6y/m0H9+441e+kf/uO/lz7xqQ+lTl/xFzSozIMsGqXlMZpaixZzQDvh/tQS+Ra3LXymC9CM6Ih5JE7n5kTcbrOsV9ZN1WfT/EMk3/3u99IffuOb6bt/+lJ664130ubGVlrq+8d46IfZI5wBgc0iqYnG+lvb2m7CS2A+W8/n6SECkIe4oSuY3eCBrdkXqg6hDnfHHyENQEeH0FFHXB9AZDMjSHIdkEzioaNCvvlnuxt+YUcagfpxHdM4MdU+B0Y0cpB6TqlbcSWFiWPPiz95UDyd2yr/VR4JZ+Ww8PhUcGdPyXTB3IRpHCH0YBpBzMdNiDiAvMzoFulb1Pmuw/RmqfJfxUMctCvyV6Uffp4OdukQ4Y60S5KNH1ufcg04Ma9IOOGR1dVVCxvHRsBkug7jAzp2f44JG+Exadcg8l0+PaJI2DwvlQk8DMf+VCTadegPf0hOxIsXJqf6BY6Jy5IYu7ZzuzY3mf7kjWN3Qwg3JqyqlvuAzbhL2OozXlq19d2m29c9B/EnaQbstD/INySdtcwMcLjWCEOdkB9Kv9jhnuIdY+QJexB33CielzvqJYN7i1WRt5Hws/i5/kvEcWXqx+IUOoUqmtdVpB3h5Gom7xKlxBMltRm1IyYpKAsE02bnrTyqIOVlH6h36WZpYSQXuSjLSPmifdmx/Er/+k4v9TLXsb9OskUo/ZrspVn6l6iH8fz6eaT/YH0/L7rSxhTKw1EDKoeZU7gbS3GQseLgxpOsOpFfXz8mIj+wZTW027Swk7YGb6cHL96VfvMf/Xp6/KkH0kJnrM7EB5Zq6apUz6NOlKfVosUc0E5aIt/itgYzHrpjWkdLu6HjoQ0B7zx8xg3SaDuD6OZKZ8zLVttbo/Sn33rB9jD+029/J7315jtG8iHxbFW5vLxq8Ykb5Mg6QXV2zNbRdAdbwymRDyLgpMM7ddqxueknN3XpQ9Br2jMR8fAeIAcSuPFbXA7kVJJ4QkAmXZeHr9KpX7B+XMHdLX8cKVz4hxl6m45DYiCFe4mIg4mPxZVTLokBkkUwJHQDzqEReR37uSSA+Zg+YGEZCFBvuSz4OwHK/oJ1uDnuPlji2d4Ay7v0RJog9Fq6EqVmx+FeB8QXv/AvdRG1q/PrREcH+o80aW8u1fpzyubHPqNO5i2u3KrwTvK9HipzioI44WzJ5nTRhxl5ADP5LWDuChJr/CtU7cPtPgPu10Gp1+swgJ1rJpazWXQSwE/XE0+9cC8JOxyTgJaGuZVknjgcQ9R3RNydyNt1qSbB2m4j5QrDPQS7VYTSxOgv99LKigjXSl91qo5QQvrcN3hpkTJJu/4ov2XW0gXUOQKI4+fADmfgRZRHzZM6KqVE/RgtpYt7e37CZECMu5FyucV5YIJjb1eDlA5PMCk/4fEjFksLR97OODZH8zDTzq/+ZycSpDvHLUFYrgM7N/KjPqKt+m5EqC/1NKMpTOlU+tfDenln6xTT22mFur9+Ld82+NM5Z6mWE/nId74DqOD8OWRaRfiuWLQZZuTRxxMuSDxk3j5gJiLP5NHW5tiI/ET1tLOnvmn4VvrM5z6W/qNf+xvp3vvPqJUNbVmNvXOxyDn09B2RbosW+0G7a4l8i9sYEB7e/oFQQAD8YxsQHwApoAFHpxoddpCiwTY32N105fJWev75F9Mffv2PZL6UtjYGIgE0+MW0vnZc7VA36+h8pNtnirnh+wwnM360W1orrZl07GU63eyjA6M9OxFRVwZJJUsKCxEnT/jFBYbpxMTJrH7sXs2FUl4TdKK2vEN5C3fS9zTs0HQR2f1nOyl8CIvuKn7Z0XteSoSbSybKGWX4MC3VrNt/3S/cyARBOQ43m/XVXwQB2F1n1ouDVWKVH0fWXcQtCUwd5YzgNE9C6KyXL9oSftQdux4B/MI/7KTp7c/daT+YZRiIPG0KP4siYKeN0o6Jb7PBimN5EhWK+OgHWMMt8q1/MwMeXm6cbqs3j6cYuBbxZuNEu4zj0ONtTPVDWza3SNvbNHZrW3LnOpht395u4vqYdfNrhHiqtXzNKr4Gyr7sxvVaGEXi3Mb1w+5F7qdj1sKbu4QtIkXkGaQbwZJhevBTuqSNOwMirMyUHj+xnk5I2NEFos6H4OwDSptbttyO+IClUX4vcMKHybkAcVy6Aa8HnxTgTwcWJhD2erzD4NGsMFRftrse/Kgru/fYse6dunexdzl/5JXtQInDy/7RboFpdFWCuwUsr/Kzc5/TYztQM3MkgkQdUf3hjqlWa/aA6SvMCAvCLeDHzf5lfOxNEv4l6v6cpyDxmBB5ZtgnPJVRVLvuCKiC8acYZjdTApGH1zAjz3Uds/FO5FXHun0wcTQcMHBSOroeRpPNNBi9mf7SX/lS+ut/4+fTyTOr6t8G9vE0njbztIflN5Tds285aNGiEbTllsi3uI2h9mGPh2knNCNJnlVyhNkE4qij1I1av2lrc5BeeeX19OLzP0jf++6L6fnvfd/2OV5eXrM0ur2+CBePnFnn2LWbsZMvH0zwsRQ7llZaNLO1TiogIk5QeIEOJjXtIBWQ2cKYkXdi4yZfm8Vu4SSmS+GJg90um2z3NN2PMpk9Ew06mhzUUF5T6LOlJ3KLCzwkwoV7ifK4XANdmggavHMzRzczQr+Fy0HKPATgnE7EA2XenOg5oXd4XBfCRR16lEKvHPiDkPmAzIlwnThxjEB6gnBHWCVmM9qcT9oEfiERj6zhPz0m3Wk6sksvxx7Hy+V1oHOsP1+jbs7KawwEvWzo8OOyfoCnESZhpvGgbTlN6qOs6wgHQj+khTARP1CPR1oAZ0gO7R1Qv7iFbp8lz3aLF8eQ7iDyHifiUTzfGcrJlPubp/4ZIMjUMTtKhS7i2LIbZYPlNLbbDKuELEnVgbWZBYvDSUIdZWYrV2bgT546ns6dOy1HZkDZZnZDBH47jSBlYymSbmZa+Q4E8PokTSky+HG4m+4sDp0XhbXZVY5m/GZRutft5XlwL9oGB24P//Bz8bju5HVhx3LwcI5SNy0nUJaxfK/IXXU+i3QcYVd+shpPTxIOBXCvo3Qr7TEwCYQ9TNoDdqS8/poQ7qW/DbiUfdody2p42ZXzjxvh0G91QDmsmNKva4y2h58vrRnZEyCu8eXlisizZGuR879Lekv28UI+cHd5843UXxmmX/qbP59+7i//VOr06XN0reeapc0oR3YeyB9ptmgxD7TTlsi3uI3BzZOOlHZCM8pizSaOA6UdlHGEXUjRgj3efO2VN227yue/95LN0DNzLzpmZJ42CRGyr+upnfJSLEt2EI6ZSeXT96ZSZJwLiGZsxIxOR+lx7G6ECqIdZMk7H5YsYAL8rJ8gDPYsBOZLg5juFnqqMOjgOEzg6eDGS20TeIyhjAPi+sMtEGEc/t5BHM/4TcPk0zEXUR9VqEq/k+CAhdNxhHdS6nVtx4WOCEP9WxplvCxUaq+3ZOeTTt7J9P7OHnuz/54tufAyePjKz90pC4fhDyo7ZK6KM3WX4e3F42N3eL2U4cu6KqyC+9tAJ2D+noa3AbMa0ONtxNMFTmJwdz/PSyWA+7Qdw4dzfiaZdBMEHcR1Eu4kHVLk9jy4FaLNRr5McljzQ4fNzldpU6BddlkR2BLW8iGJJTWcX9vPX9e2EXrcIE0yXYXXv86Qp0f8BZZ+pHTi5LF09txJtQ+d7xkiP7A6pVw88ePiiXMBPG/5PGYz/GbDka5+mHiQU+lXou5WHmOPtlG5e3vzpMlL+GEPcbeIoavIzHq8CnI0p4hRgfor3blPEXianSkUUGUleJVXu4KzvULlX6F0m/WfzWv4hUl7wo4clciDyu5tg3PO3vEDkXnsoZfz3UTkaWu0VVtWo3s03yvg/rGPyKtOWOI0HC5KFE7XxGB8KZ3QGPJXfvU/TJ/74ifU1/DSeMdovA3+rM34exz2/ldR/y1a1EE7bYl8i9sY3DzrRD6Dm93MTb48jnYlIsbjSmY64TvSxXpRvvx65dJmuiz5zne+l775zT9N3/72d9PGBh+UElnv8/l7/1z+Mjfkrh/nppz6eVkEJJ+kWNfs3ZUuIFns2Iil0lYHkKMZ4kILya72q9hmBpnnyDon/Io4MRtvYZSGDLuuOA54WPU2i9VFjVs9HNdhINxL08tgh1W80j871RElomJIv8xDBX/3oXQLe4T32WXvoAOuL+yVfrfXO3Pq7+AOHoR/KZZ/MUTyFPnifIDIsvs52aqXg7woQnZxlGEA6XBOfOaZOO4WCKLu6ZhVkH+2xxMT1+ttDXucZ3MWwi3Itrchb4uefkXyy7junpUIuJdE3sNXOgAm/kh8AyJ0Wtgg7zpGh5fH3QNWd1wR0/XC1XUTRB5nli1oCKZ2mGdJ8841ppdjGbQhBs6WJ24EarQsrTlz9kRaXdXgXUR+a+uKBvki8iJmlK+rPoodRpKIVNn+SL9CnKfmtqWcWFr84V+K+UtX1Z5cb6mnstb9qBfsrtdhBTZbuKnGTEeEcHiYQJVubqc6LGJn4u4uhHTdoUPnobBPszIFV54/0QiU5SsxzfM+/9A/6xf2yH9J4us66sclKDeDSduWVETevuiqaw61Ho+ncjKpCJLKT4jxJ5696CrhHQ94zcoKW086kbcX1XX+Fxd76lvU9tSchuNB2kmb6eJjp9Lf+4//ZnrimYfSYpenQrzPkMtDm1ngSVlL5FscDtppS+Rb3Mbg5uk3Tr+LluCGl61Tv/1hWPtKe2Pmzjp/+nE6Z+tgfF/ft956J7304ssi9N9K3/jDP1Zbfd0ujNXV9fzIlM/OL6eV5VVfCoFmLhaZ3LAh7hBayBiWWIpB58LLduSKtk6HEB034MqI4+hI6yWIIhI/rpfSDqkpMRNOKn1GtLqw8+U4BXVTd4tjSki8aWctI/JjmTdjNq6hDKc8lHkifAhus8tN9uv0DrqsM/dzfUGEqvCRTpWDXK+F7iCV8xA6MHnqUpFsP3+xbAMyiht+IbNQuclf1lf61+3kKdKRiyTyjz8/Hg67h4k8VjPiTqjxUxgjymadxolwEdb10G592YsNeLN71JHrlD27Izzl8XXyTtBDAoSZpmMDIfcjPHoiDSQGIlYa+Xvd014472qf/kAmhw/dIl75xdauSFJnQdeawrOEIXau8frxQS4kiXdS4kVb9lFfO7aaTp8+kdaPLclfRH7zss/Ii8hTFog878Z4Bqr2C8gDiLy67IdyrD+VXd7RdkCpq643jt0kHZdZd5mZyFeowgQ49MvL69psOQ2cMeO8TfWaf75mFGpP7mUqFeSqKEw6VGm7aS7o0Z9PcWTdOY0mTNOvmdF2yrilfVqemgRKezP8qaOvjff18bSrCrNEnn7Dl9UwoGWgyh7yIt20mW5F5OknOJZ26eikzQ1fIz+aDNJ493L61GefTL/+93853X3/CZ0kuBBEnnuJgqt97i3EOrGq/lq0aAJtvCXyLW5z1NuI31D339usmRXIxxZcDdsO/SZP5xI3Ymb06MuQre1hev31N2zryq9/4w/Tt775p77uVjfufm8pra2te9vN8VaWVxJLbVhfbS+mqqkjkFMjoPSiufMGpG2Sj7kygqhO/dCT/QnH9UIMD+cxMePYtivzS2wfIlxZN6EDEM+ITQ0RhljY4+U279DkZkcOy1+h02w5OfTbh00E06PjUkrg73rCBISr9Nfjehyz1vRF+FJvM+o6Ax6HtuJkJ8qJUKeEpw1xTFT8HVVahNm/60uVV8y4D7q+ihDTJiKdSjwd7KQTx5BqyIf7RZnKdDycEWuR9Sos/lX5bKZc9Y27+SsrhCVetJPQE7qlfaoLKcticazt+ICrbOcBsyuIu7ifhcOFuHgbmYv243my5QwT1i/7jLzN/CqYfxBKgXTNoocsLIqM86LsxJ4kMMu+l1bWltOJE2vp2PEVI/LbWxvqnyoi3+v0LPxevs4iz1W5QVxfnrcShFduqR0OpjpCT6A8jvoLNwx76VFmuFf+Hpa8Bty9AocmstfzB6jlWfdMWmUSi1+dWTNVnYamcrrp9plw+renljL3582Po8ygbs5Dk66QOA7Uw9YBgaYfYH08RB67DTSjWtVWfMwk/dRkfvJjbXAEkfcPjxGBXWog8kzuQORtgkc1yBPg0aibNjcHqnS1tfGb6Wd//vPpr//yz6azF1alWm1yTwNGm7RCaDMs66L2vX21aDEPtPGWyLe4zTHbcfhN7SjtxuOx7p22RqesFm43VyMVstMWeezOjZuO3lsqs+i76Y033kwvv/xq+vaffDd973svppdeeMnIA3vRs9QGisdHpqzT1zF70hupkG7atzVtyWKvYznhMvBO0g7smNnJXl6Xj5RkJ4A1/EuEWziHmS83A/5xiHupx9LPbqDJ9PXEbuKq2GaCUg+YxivSI4b3gu4faZbkw4kQ/m5anCiClO3ssDTD8+nx3QvgZue1EZ5upBX5A6U98hQyC86yz+qGH3EjvrnrHNJ+PJ3CXT8IX/atI3RFmDjn0U7RhRt1ww4jES7Sidn2iOu6+KWOIOU+a21hLW4m6llCF2bsyBTHdXFdHsbTibI6vCq8PFE3UT+4K/SMeykWQvpAtBtQtQWdPxiVghLO3BWOPHEtQqBYUhNLa+A/BGd7WNQye7qzo3OYr9NxrlsIEp/NX1tfTidPraue99Jge9Pq2r/0Sh/VtXOxR/vlv5ZfRzORj7AYULF6mUvU9ZZh8XIiv19HmLPnYlZ/Fd51l3mEYoLZGEBpTW360wHiM+8Vyvzqp7ATz8E57eA2GzXnyYGeOC7NsDfVax0RvoxXYl48+ciPa2ySiTyz8SqzVSlxvP02EXmW4jCLbwNKuIxCQuCdyPdtgscmdFQJg23a3XK6cmUrLXZ1zaVL6Zf/zs+lP/czn0mnzy6lnT2RdhF50TElhH7pW+TdJqVO5VteWrRoBu27JfItbmPQdEJA003toDa0oM4bMspOI3S6CmukBlLP3dr10g7ZTYCWKo6gi4L18Au6AY/TZLSQ3nn7Svr+93+Q/vRb30nf+tafpldE8Hm0v9RfSqym6Ygo2CN+df4IFxUzUbs8VrWJwmpW2cm8xIiT7yOPn39pFpldU8oMqhN876SiY0ONbaenclj+M2EuYWRQ+clRcriKJKEr9AH8S5NujG4n6gnUU4mwEINpvKleHcvNlpdkTP2sg6LuvLyRDfPKYejQFjucJy9jFYYblesMt3mgg7X0Mko7qNKqJNzJo/Ok3Inza2X0vANIpQsB3Z2mxbGTUOmRVPotiEN2iICXzQmzC2TbA3B+KyLu6WCGrki3qg+FMRJP2B00mEk4/DwMefT4E8iqLObm3oYIi15PoyKTfhzAnXDuRzYwOa+0SdIuEXoB4abpSA//s5BrGcbS8PwwAIFMQdqNxKsF2se7qHubIFWZeMF9j6dlfg1QVj7QxXIftvhjD3nWydMER8MtI/HsnoN+Bul81XZXpD/KBMr8kz+up3qZpma2E87zHseVHtzq8eN69/qrXlYHoSPM2fw4wqL24YQAAMsBSURBVM+hdPXXBFwt7IwO2oLKbDYJ7yjMRJ/VVU+d40ife51qZybQbN5mgV/4HxSuRD1OGY+6KY9n7XG9+Eed+JorJk3bqsMKrficeytDrsdM5NmNjDX1PoPPk6FFI/B8oI2ZeSaM+JgWRH57iwHCctrWYGFvYZLWTqT0a//gF9OnPvt0Wl3XdS8iv7dbI/Id9qXXtWttu8p3ixZ10K5bIt/iNobdUbOAaC9luzmoDelG2mFGHmLjuwDAd+GVdnOWsIbcCHR+6ZIX3LjJQ+a5sbJphpnSwYtQvCT7g+//0D4w9dKLPxDB/6FuwupwNWAgDKFtZl5tW6nadnfqCq2tWzrWSUuK3hE/2/5QYn7FdRFEngFCDAIsvD1Z8IsW04k8pE3lkhvuStUKi302/Up/ibo7h/aulTShE8OOsGcEESdvEd/StjAo8PRKP3M3lDedcKv006Ht7qpDy0TG9WLxY2DlLRBxA5wFznsdkR/uR67XZfZYYUQE/YUzR0WilY78uY+ZNSeLXtfjBJqnGRURR7eHA4SFyE/1ZbA0xHUovG1DF/HdrcwDRMLsRkAK5YLpsDqsiHyUm5rhuJsHeh63OgcBzq/Hczvth2MPLzBQyfC8OXH3NlsLmxF5qPJiLVXh6udJrjr5RPc8eDvimNnQfUQ+k3nqx/eZR0NPbbOn8+TXJ3mEoCu3tof82fOndK2z9GFbcfyLnqTF9cYMPtxKJSjyGnVV5r+C57G0e+Othy3rpPQhXFyn7qFwRR0fhP350XG+z4RfmJG+31Pc7m6S7Ee5VWPWhoHH9fgBBullWQDhIh35hnpDuJcIl4gXYWa1NqMeJ0xQP0+zptu5xrmvb2+xrIprUbqszhCddw1kDLirNLrzWrtiWY296Dr27Vsh8szGI7Gshrpl06vtbV6iXUxqrmm8u53uvv94+ge/+cvp2Y8+nBZ7w7Szy1Mg7jM0NrVvXfMLiyWRzzfAFi0aQHtuiXyL2xwH3c6P0n7qYUKfm02N3o/dDbsTJ4U1nrFoM36QLcjCD37wSnr9tTftg1MvvvhSevutS9Yx+KN/Zvf20tb2ts28MzhgDS6z7ku9JesEeBwbs/CWBtnSzdw7c5nKhpF4DQ7MnRd1c34hPsz6bG+z206y2aCB0uKlXOJAqiZk2sikl5e4IYGoA67L0t3s+ZjffX5CPQ66Ii2vYtKqOqLwm4YRPL7rmHX3XXXwR/BzsmgnwkD9gia9/ogaAusktkTkGffwQy/2MK1TT30bqAHccInwmJxjP875Q3J8QGdu7jnf2MOPOGwvGm5lnig3M/pjkcvy/FnYTOSBrc+dC/KDv+suBdQHjZV76ZYtgqWdJY59AOlo0uVw+6xbiaiPZniaqks1cvKMnWuPso8GIjwiOwy2OhKIPLP1nkfqXm2PwZgI/Z5MX9fMEznVy+JOOn2Wj0KRyliDeLaeHKcOg3ilw8d74FCmyfJenXvsuHGMibcL4XDzUHVEHUxN+wWh1/3CXyVXG/b7AW6RvrnnY2sraluEsXd2bPDl1wZthTYW/sTxdlhdQ9xD4uVZ9EVbpS3zkjBpEZ646PBrvson398ApE18rgnCkAkb4BelBFEG04eibG9E4R7xQISPMjXFx60qZU5TRoTnHDO4294eGpFnYMj2pX6/wiRNJlJkh8CrOdCe+JggbY9ywmkI1++x9SQvurJbTXylWedB52aitrq5Obb2tNDbSR/5xBPpV379P0gPPHxG+dtUUuSS+rIEdcx9Kz8JZe18S+RbHADackvkW7yvUbbBsqMAdF6xPaL7cXPXse67zPCpKSsQxMJffmIHnI2NzfT22++kV199zcxXfvhaeucdyP3QCP7ly1fsGuDRPZ0B7q6fTslnPOlIojPt6tjzwnwjs/a91FNHAWy2XtnnS5V0NjYwsAGC77TDFyp7ywpbzKjVhTSi3N5BV/WhEPKPcrv7jL/sETfsIYGqU/R49TDW4Rco/YgT/qGf+0YZpo5wd5NwTmQjThmvzDOIukCw04EyUxYdKe6UAnIUx1VcJ97x9dHwY3Yv7K4z68n1ESQMNzBTT8yHGuGq0guEvV5/M7Dz7mkCdIf+Mh0QxyVw8jzP7xjmuTvCz82DwzaBvEUdk3cGt05SfdeaPSPyXkRdHQxyqe9MYInj2YckiWTqXBoJg+izvE5E/tiJfuovi1B2RPAnIvJytzqVLkis1aHlu8y77EqH8njeVD9qIly7ZreguBO1ucy4h4+0ZJvXc0i4cpHX9dA6wjSiSXjlhfNlTx4kZM0IqsqLe+ilrRIvVLq7dClCSMDfHdKx6oFw1I1NMOQ0V1ZWbDICu3/czO8pmBMIvSoGexNwxW8emY9cTM2crzLc1RJ5hS7COiFn7/jtrYEGhzB1C2F+BHMiTxredqwNSWlM1IzHTuSXihddIVXRVif5BdrBcJJGk2FaWuukz//EJ9Nf/+WfS+fvWU87aUuZkkJLV7AyBpHnuCXyLQ4G7bkl8i3e1yjbYHQUAY7psMKdmzMCt8IJkruysmomN2t20fAOAHJPp7oncj8x8r61tSWSv5HeeuvttL3NzJ+/YPXKK6/YI9rYLQPQERMeIs5sGR2xfSFW/QwdCmSFjoQ4ZCauJzqDlZU1+1z98tKqOo8BTkLk38tamkGMQXSKADfs/rSg6vzqZlU3Xk8hAa8zDwsoY+nv5Gd+/CBHAHfi13UESje30/Fi9+OQEvU4dYlzAjimJJiByHfkKb4BEGHsvAj1OGFSvihT6Rbwj8OEvapHgM4DibzqrYxSxg97Wb4mxFKZCI9Z6inLBerHnH83i4wI9eNmoCvq0q8rv7ZUr7aUbS+NRZB2WWKja8IGuoTJ5504TmqVlgjRYurLzowqZHcsLj4RiU9peZVvR0BaR7a1ps1OSw/nkuxb6liEaV6m5ErHmeRSpBDzIX5DOcONX4tnKYDQ46If06Gi+fE+yE+/lkeFo63FhIFttal6YWtEzKp98YPN0yrbmqVV5Bkz2jPgXuhfP/anhfhD5JmJhkgEiQ2QF9u1Zg5IhfQtSznNElWtzIfFV9ym+LhV71jkMig1D+vu3Ff5mitEnnZRJ/KMEr2OqGTIPLP4/rI171TYZIq8lpf600GNX5OKLF3c4+19DsXZGm6kU+fW0i/84s+kn/7Zz6W142qfQeTJGSfa8qqBkAaZlueWyLc4BLTnlsi3eF+jqdGXx7TX3ITl7p2G9awC7mPW2Msdwot/dIz4GblYYH29Ey5v964PPROReUg9hHyozoRj0hupE97adCI/2N6yOCwJsC9f6v5uM/m582Epzeuvv5leeP5Fpd1LG1e2RWIW03J/1eLxsp71SxlRFs9fJaDMeyCsUSeYZf3Q6ZXHpi+6Xqunyr9Mr0xjX3yJu8m0LHnYMi4SboHSbrBRjM/gzovThCoc5yp3qHas/JitCkM+Z/TpGLeQIPIBL1dl0iaIXxEtJ1fuT/ndDL/ATJoH4qjhZjFPf5kHEPmeh2hTJeo65oN2EHmhPtGFA/VKnSUj8nzrgeMg8nYt5rbHNcCOk8ykLqaeLL0pkd/d07Xb1aB3VRR/WXUu8sR2oWoppGy/kHQysZ/I+/mVgavlM6QEYcq6LMseM9F2igWPn/VmB+KqFfqxMOMPZOUexD0EYsk9BPu27guQSLbN9Q9oMUuu4EosSHjoKfVFXuNeB5F3MKmhGu5KeJFTgj8mBDaIfL/PUkG/D9LfS4HHnuqt0sLGcbiUfqBKeT8irMXPUgduJZHnWLk2P5yQeNEVMh9EPr4T4XEiDZ7qMAjki79MrPCiK8vidlT2TlpZZseaFXsqEU+NuFcPtnjvQu1N9b+xfSndd/Fc+pVf+6X06R/7UFrsa/CQfEtK/WQiT+4g8riRSQYF+6+hFi0CtM+WyLd4X6Op0ZfH3noreIfujhA91oXSptHjphMbJ2PM3jPjGuEhk9Ex+CNo4pfwMOjCZD9rHyBwMzfVutmjIx7ZvvHGW+nFF76f/uW/+NcyX05vv7WR+AYUxIWtLdWFKLeep1hbbcJf2FEolPkyKC3yUdZH2MMkbulf6nPg53rDb6q/QKkjgJPtMMR+yjM6PR3QFG+KTOTdrOLUETr26WLHEhsI5XgyCHGgHgm7CWFH6mHraUVdEA6JeMDN5rRCb4Sdh2iP8zAv/tH1H3b9NJf/aEB3tk7bkV8HVBsSM/KxvrkrEmXvlHC9KGnCOJHHBSLfNcLGWnhm4Bc7zMovpqUVzpvCipjZtafkLOfTJyJlvqtz5AMVz6c7HV7ecOMXuxP60FHpDk07KnDUY5BkgBsv5FIWyLyVSf0qRJ5JAIi8L8Orrj1IfKmD9lemCUjKlibJjVTx8jC6mgoijy4IBOvC0QeJj3eBILTkZTwcTdMGZTphwyzdA56256FEhC3NpvgWFynSjicEnGOEOoLE8xSDMjvVtxwpPCEjLvcRX17jT0Opa5a/7Gmw5HXgRN7feaLseI8GvgvVRAPHzcE76ennHkm/+ht/Mz317P26LW1JNNix+0tOV+0VndVLtuR3f9latAjQrm82kferpkWL2xR0QDT6suFHx1MRTvxcKmLkHe/W1qY6gW2FnUjXXur2pG9x12b72AMdu3iFSAI3Z+y7CqMOtbNj9uFoQ53wlkjFYCq7e0MjGPa4fy/ct93ODM6COui8JOD+B+5Kz3346fTMB59QjiZpbY2PVPEBHF/baaQEjrNDmSgbeafLoOPQ5WmMReWiWHVTiPrBbKorEB1l1FvYvb7ssOZeodRdSjzBqKcV6dfDzRMjLuqDkU5XNzydn7qU7r1+J/WXui79no67Vp8m2Y57kzAzB9HxGU/ySv3JXoiqxEQ1ZX9OFGkb5JEw+Gc304GuSkBZh9gPkmtFmd5hOGpaTfoinXmiEFkclk4+xHuWmO4vd/ghptN6JPcP/VwjscvNVLmugZgx3w/i+/lxM/IaOivU81OGY8cXO8ZeSAlzK8pvAxmpgyhOROJZgseAnvLRmUd8jmmvHLI8y80qP9zbQiJ/s+lzD4h8h5vHjzger6pz7o3kif34CUN+AlV4TweEdtOS/Q5DxK3yeRWwJIjn9yW7L3J/LNyRsh7cjPsh8aL8Xge0kQgfZTTJujV0MDvhuafcc+9d9u0CGLstmyNTYU4FQ+kiLVrcBrDbZosWdyq4KVfwm7S9LJZv2PE4lfu9XKyD5UbPEcSMl6F4/OpLNFhviR46UD4kMk7Ly/20pBt8rw+hJI7iLkxE5nlMPhS57KSuyGVHJHOBwcCCdPElwCwLCn/i5Fp6WkT+wYfuT0vLIpQKS3rDkUh/dAwZdDhBbOhog/CGvW5SrujU5iH8o0MLO2ljlOLE62hCeCfJfRNm+5DSXuZ/nxg556NgDJ52VccMtNwe0unuZPue7D7QikGW2XW+mvIWEjOTpXid0z50nu2JiM69zezvF4hlKTOkXoOPefUXx5HWfDkYs+27Qnku56HuH9dEKYF62KPoV6hsgsruel1QUdXJLJkCkY6JnZtw83jAZkx5x0Umy+FIy3wiGYHwdakC5EAHoF4XIVmRmXZcIspgQhmZFdbdQ/lkaQfLZ9j20Mik51iI/IRAGKOslbu1TdZ+FIj0I2/cI7i24n7R1O50NzQJMEvNk3eW+YB6mcpzY3azCTlcpB3ShHCf5z8PDII8jsfzvGC6VMQ52pHbHTWijqcEddH2ZsGxC0HZPWp1dSk9+OB96djxVbVFv/alxIX7gdWjJSpU8Vu0uNWwptqixe2K2dklBzdlhM7Lb9D5Zmt+pX8nr5V0EuCzeOr4YGBq+szEVDpIqyD5uvkzg8vj8JHIPrNYdIIEDXIIqePlu8nE187jB8Hz/hyCqMHA7jANx9s20/Phj3xIhHTBOoyV1T4pqlz7xQcibvesefnCXprksduF9LvwYa2QmOUu3ew4ROXw+CzzgVy7GXakfExfipXV6oC8KDfF+Ql7nDekPI+V4MaAByLt9RVmKTw9YeBUCvXKQIt6mJHa7FlZl+EX9cef2SXYZ/rm7MaTE4TzbMsjON8S3NCJSdlKKct4vYi2GYi2XdpLtwBpk5eK5FUyL861AR3NeiINljJFm5mtF5EoTgthLKzalKnSeWHghIPC2FayrCP3sbbiE6bS7+Ei/KzpVj/vZivOyWxeKpQ6QWkPRLzwYd22rf+XMNPLPvoQ5rW1NRvQEp7zgS7OAfnhfgKBlI/8KVzks2qjtN+YfAhz2pZrbd3+clu3di+9fk/j+uKexgQCL4L6Wv0ofyl1lHXRVA/zcDVhZ1HG82WEs/lzwh6wZY26r+PkksNZGOpx9ly6H266DnI80mDiZnmll87fddruz5yi2SKgT7A6N0uWFi1uPVoi3+K2RlOHEDdruynbDbYUB37ecTJj5fu8M5snJ6GjWzCPlZnRZj934kFscfMwqEa44Rv5NwLkj80tWYWzGTgezTIoiE7BhIj6FyuBXENG+dz8hz/ywfTUM4+nyd4w9ZelkyU9i3ysROEgzJAdyqCOGJPj8ENknR73INoy6cdC6GRm7OSB6pPdyMKUMLjpg40s2R3hkTIdmXVmrAWtzVKHuD7ZZZumJXsIx3XyXxcGFJGWpVekjUwHJYX/VGydaoPIL6SsnzLdyNNBoO2VTxTiKQN2J2PzEQTiRkugtAfKcOTP2+xs/LrMC3dUlNdiCAg9dd0glktwvZnYdWQe+uHJi880W3iFI6zvgiP7rnRat+XXG6aL5yXg6eWDsm1k4B95i+MwQ+p1U6J04z7gRNsHcuMRu6XspePHTphJuB7tR2WlWe6KwJNXBshsX2pkXh6Luhb4QJ1cbJtNrrBOT+1P1zpFVK1ZeEyOpwMkXQe7GhDHYIBsUaV+LVEO8sl6fV8PTx55WkC+os6irCXqxwehrA90lnrDvUTkowwL4tgHbyxP4t5EW/HrMPJpOuVOOKWS00Cnwks4ZCLC6kcHxOWdpF6H9zD8HabYopLzwMfHTp85nh66eJ/qbtcmbri3VXl3k+O6W4sWtxpHv1JbtLhtwc0cqYMbrUQk215Kmop6ORPshOEyKM26RDzZZ4TwiJP52fgY6jx3xml1dVmd6DCdOLmennjyMfvsfH+JNbKzJBXS3+8zG07HRKc0kRIn1ph1gYCXx2U4I7qFoN9NOiLS8w7e/RVFZpPgN1/2rLMMotsk0fHOE3+cfu2ikyC5NqgI0qF6yGLHVyGAGdjo3G+G1FF3L8M2yc1GU5ou4Ye5P99ysVNnLtmM8DjIJns+z7qubEmNSHwsrSFOEMCSCFZpuBuHs+nOosxXaT8qSJsYfIGXNrTLaEOAuJN3dq+yrSblbmEVxgcpxOU6JTTkFX+uXb9G42mZ+edrUXeEfSb3lYl98ZY0eHLFLL+T+hicl4Ntf8Lmg6Rqht/J82GYF+Zq6wxEHEy/jisdZJcBUAz4QkrMxnPxYhLHyxz17fc63W9kR0/sEoQ/7oPhVtraupLW11fS8ROrIvLUbWz2EQLKTJTuLVrcWnAltGhxB6O8uTbcaKPjn0p588/2IOUWNvwxQziuu4V75W9k3vQwC8+xb69Hruh0l1eXROQfT489dtHWfEPmIcP4IUacFd2X57h4XyUNNbHw+vVUKlGfNVfKGX63y10meaDDbxIn+vNEQUjXOtX9cjgUxgZU3WsUqxxXdY2AJh6U3yA5TUIVedxMOK9JqvSbBNSPSzTrPLrcNFhW1R7VyHzAFnnHzOXKdv48DK7enmivchHp7PGrJu9LViy05d112HnICDcM7PlwH6q8OCw9iF7OZ4j52W9l1hFtgbgAcgxhhCzLw3Zb8bX9QR6dvHOt7ukY+Kw8y7R4L8fFl9T4zitG0OUXxJxrTynJrK7RWDaHnad8ZIf3d7hXhB7SJ50oaxOJL+sG98PKfz2Y1rFM+7P2qJrh0tK5ZjaePBosi025UDzdt2OPd+JW5aEe/Nxyv0MH+vzJiZfbBzm8g7OQ7rpwJp04sWZ1RzxPj3jldYLurN8MwrRocWtRttAWLd6DiJv6UTDvplzc1PdJ3Nqzfersx3Tow+FAHQVLeCbpzNmT6ekPPpnWj7N7jc+6BQnwTqaaJZvp6LKUKDvgw1DqQKIzR2Up09LUjueJd4aVkPeQo+TPSRkzhM3it6iDxDJ5XYAXIRBHJI5Ltybx83H96R8ET2MW5Xm8PaGKy+IDRdWjtTWkyrO1Gch5LouH8fDA2yjtIC9pE+cy3gVxM9LXBNINM9qx6w8pUbpX14SHiZCzMfajbOf+9VHFkbDNJBn371hQBsipb0dpZacwCkgdMVPOuynLK0u2VeLSEi/Z99OKBv9r6ytp/dhqOn5iPZ04eczk5Knjdnzq9AmT02dOplOnTqST8sMdOXZszZ4GojN2bYpysqSJPJTln5Y7TPudX/56nHr8OiJMXdwvtw9dWVRnzMgD352HcFl0/qPOqWfcvD79Hhp1m1XboDDSIozH5Zg950e2AQH35fsfuNvWyTNA4r6Nrulkgd3YW7S4PdHuI9/iPQBrwkJTez2kDZc3aLOiK/QdBubVXLBjc+BijMOuIa6lfndJncZu6i7208s/eDX91//Vb6WvffVP0vaV3TQe+npQLkWuP+zAZvUE75j258ncvCc7FPOu5WmOG9Lwju9g/U6oXHdT2MPuIbZU4oBO8sD0VXafnazCmKZ5UUgqWw9CmWfrzOeCcPPzfjQcnKPD6u9mp3/Y+a/Sr4eTu85rh3dT1Jwn4z218x37qjHr3HHvLrJeWSQ32pDCQ9qMxO04MSN99vhmCQm7QrGWuSfBvsOL0rwnoehUU1SVm2obNohAr7nyY/A69WOP5+EguCUihpsoqZfR80c+GXBA4tnzPNw3t7eMPC+JmDNbvq3jrS22s/V+llnyxbw0jZ2e/INNfSPZnke/f2AlTH2g4WnnGX79qNZ0zL2DGXpfH07uuUb58B0VNVL9T7gPdXnfo592xrww7vFLoDtceMIQiHCeXkYtLij1lXH2weqce2cm8moPrF33veOH9tIw/tSxJSghZfIHFhMDEs8vM+2xI08MjpZsR62eBkcrqdvpq975Ejd1r2tbbWxL56TX30kPPHwq/eIv/Wz67Bc/nhb7u6pJf8mdtqXUlKj4EE8/sBu5j0mGg+4PLVp4u2eZabuPfIsWc8EF4Z3BfnCz50ZbFzo7RPbi5c3Kn3iHi9/gieu63MXjEwJAynlBktk5mxFTVo+fPJae+8iz6cyZU4rrnRRCRzZ9ATCLXM19rqjs3BSa5GrRFL/uNiuzt49wL+FkY75YXULG5whJzBUlFfmYrY850uAnDVOpu5Xh5stRwzXJbF0dFVHP1xr/alCmdS0SOnwW2Mkox5x7yCyCfSaOTr3Hc9MHeryE7iTf2o0EghnkNsTj0HbchOjGNQlMfzbrEu7XghiAkzeWhPBFaNbHgygrZgjJcF+AuC8vL6fV1VXb4cZNl/X1tbSSZ+gho7GbFAQVoqriutgSPHRSRhffPhcS7OXmiWC8s+LnoZqsq9cBqB/Pw1HC1BG6SwlE/VjbsBdZ/f6IGeH8GEQ8DxPtyVwUdmbwMw1bpeHnYc/WyK8fW0n33ndBdcQTAX8qyjVa9S1VfLs3GaYZadHiloJW2qLFHQrdXKczunHDDXCTDclkeypxTEfnJLxZIv4cSA8vRc3qreJETDqM6FQx6Zgffvih9Ohjj6Q1ddz2hddMUqTAOtlYUuCdCZ2Y2xsFglpI1EmTWyl0fsih+ueK9ChuIDrHqwEdKY+yr02uLq0mqJuf/sVa2+maWzuds26zIgUyr1ms3g8W0OQWqPvdOqnaRCmRxyBUkCtAO3FyayFmwtfhfr7kAvIZ10nlt1/2obguDwp7te0XUC6/xp3IM2hnZjjWwO/Ychqufw9rxNLSnj2mPmy72xEvsLIuHn2QU3ZviS/D+vp5v+/o2rEe3MuGvmqLWemVHfIP6Xc9PpiINIP0AtzrZY+6qbs3oV6P4Chu5THpkCfqMaQ817PAjTq0CjB7DPIQ9NLWYulipBP+pl+DHX+peDFduHBecpfcWfbEvcX1++w7ko9btLgNEVdBixbvT9i92TtCl2uAoqmrdJlRsWCPy9m1wtfIe+fBLNvxE2si8w+mM2dP2WyQfyQqZu3EIafEHmC60L/QyYR4p1yR/rp4AWeFP1fnx6Rn7g3xSrdm8XxUeamIyeFCuqAqX10IM19cx3691y51NIXZL2WerkKsfg+Xg2BhDvhrqNJKhHpadTkMHq7eJqrz7wn5oIvdQFgKw+zxngZiLI1hCQN2uci0Xyl1qdJHhyRfG1WQGKZmUfhqmY7+xVOjbZvwP82X20tzPkxJI8gvSbKFpKiy/tjmcZJGYxF33vEQEYQvsw8+9cJWklwfRibtelcc2fk2wWisAcB4mMY7I+lR/MXd1O2LaE5FxHxpMS2v9tLasWV7zwZz7djS9Pj4qbV04lReJ3983dbOr6+v2ow+pJWi+my+6kHpWsmppEJwK5fTNCFqBPPo9TiLaXhLlnPrApk3EdmOPLkoTo4XgiMm55r7mZkK5f4MbHzwSN2bO/c8VJl+ztFOno2/Jx07cSwN+EiftVXfGtQaGrB7pXRA7M2Oe/Zr0eIWo10j3+IOR7TRppvqvBtt6X59bXxW035dXEvRMXE9sTaV/oF9nLc3J+m//a/+efq3/9+vpitXttLW5kjh+2k4GNtM/WCwrQ5XSiA6iuSXKqng6GQJ8gOiE1TvMz0uMb2WC3cLc4RrfN59oJ7GVUNqKddBOPwehJJsvQG4tjIdXofNcBJyfbi++PX6b8rP3Dqxqie8WdzMJ4NBbdilQG3eSRbrkycTkV1bq72Xet2+rV223WkgSbbFpKKI+NruIuqHjOxqAGzbKorist86X1zmxcTdhbG5kTSE2MKSrsphhFnJw+GiXDYAkJ1DN7mW9sNDE0Y/Vn5kFkpNun0Zxni8o/5znAbbY5kTKx/5P336lJF0XqjcGmwoj2Pli1n7oZQrr9J/7Ni6LXuBbPPiKgN9rvuV1eViOQ0DAF9ry+QAwh7z1AtFIC5fsebuQJ2xbGd1eS0tL62kzY1BunJ5M73x2lvpxRdfTm+8/lba1TmwtfhGSqO0DnMyy6xP1KHXqZ/h7DT1K4Ebbcfr2aWOjs6/TVhYuEX7XgDLkrY3t1VHY7mp3Ha/c6ABndYmyYCEpew88LA2pfpgwNjpsTXugq2RX1leSUu9NbWpRTtHI52fiSLYh+YWhumue06mX/qbfyX9xJc+myYLG6m3nDSgEqGn3djWwp5vfm2dPGnHfTe7tmgxD7T7m71GviXyLVrcRMQ1FJ1PzFbTkfCS69d+/1vpn/7WP0+vv/Z2uvTOljojdUAiNpPxxDpwHvU6kVdvZUCfehj1tnR884h8HaRJTMLEVW0frhKaY3gc05ntJcL9vYZ3u1z1er16XF98nhLV81AeH1YfexZWMmV/gDZGPJEeOJjaJGpowkyyQrh48dsmREXUOovMFvfUqjvqkBBmrBVt4ssrGAHYkhIReZ5oLXaSLU9bEpFPEHmb0RfIhiWn9EU0pdyOyQPZpFwxwWr5Evwrz7OIkmASb95g0wYVIo0MHcaj3bS1NUwbV7aNyDNw4fo8depkGgy3FZblMORdZdkdiaxuKv8axPQ76b4H7k3nz5+zsPfee7c9pWOgsrQkMr66knoi6bFEhL4ZUhDE3oYtyh9urLFfWV62MjEQYsDf762kwdYo/eClH6bf+7dfSb//775qRN7yxzmbOW9ef/NA/UU9W8VUhvnVYeE5FzJD6ljUeYfIy9cSn0x2NRgSkd8a6B7IVp6cH/M1/7I9YveZdV5gXbDB1I4aGQMlyHhXzWPJ3kNYSf3OqtqTwug8Texr32OdEZ2H8aX0weceT7/29/52evzpB0Xst1J/ZSGNdgd+3kk/L68hD/4UA3dvExyRvxYt5oF23xL5Fi3ucMTFmy81OzbZ66a3X99O/+yf/PP0ld//enrzjcvqwMa66JdkDm2Wzb8C6R2HEwq/JpkpAtYXZ72GgsjjHmmB6dWcw/Nr+cpmiYhzFNTjBtAxz+92xruZ56up52ZcX/x5JDXydVhdHIXIQ55NjchjSeSZkWfXIifyXSPynQXfN57otrzM9hL3JWl8+Ahh7Tckl+8yLHZiaQ5p6DcTeBI1Nwl5sKUkcg8iH5bDiLxriEg1EAA90gsB3dzYTpcubYiIjuTEdpI99akD2zqSZTHjySB1uuzjvmfr2E+fPZEefvSB9OTTH0iPPPJwOn3mVDp37qy95MqgZTwe2oAFEgCJJx+UsTo3zGj3zLTS6t8+UGakU+FV3+Kr6cXnv5++IgL/b7/8lfT8915SnfLxub5MDQDU15eQivmwes1mRlib2nHpZnXfGIb0ya+vcWcWfrA9NNndUV0VRN63oZwFTx+YxWfznbHKQ/1QpL6IfL/v54D7aSct2Yw8RN7fWVBb2ttOu51B+twXfzT9vb//d9LKMQ2OemOJ2ufe0AaDvqvWLJGnlnhHB5OWTv5atJgH2v3NJvK00BYtWtwkMDCuk6E45lo+dfp4+tCzT9u+0GytxyN439u4r86GWXg6QDoR1nki0SFKB2Slprvyn7WXCPfSv8kN1N3rEmHqaHK7U3An5/1aEOeylKuDk5v9kB4j+LO646kUQixoOFv9MbvMn5NjdU6Q8hCFNVFc+Jw4ngYFCq0DLgG/DOgkMWdRpo0YCNcQtglcYyGzUHoiy2yByLaykOMepJElK0qH8HyUKT7kpByLWPJF58X0xBOPpp/60hfTX/mFn5X54+kTn3wuPfrYA+nM2WPp2PGldPz4Sjpxci2trPZ0L+j4V6C7Kn7H3zXAzmCAtfnUU8fek/G6hZxDeoeDUXrh+RfTl/9//zb97r/+N+nFF76vPCym5ZW11O+xbKevKsj1IRxYHdSb/pvCTOu0QJNbWX/4z4bx+rKXUCUWVm2Hex+IuKWOgH9My5dgRQ6ph9g0AD02KLS2gql2o3pjgHjs+Fp68KF786DQP6LFbL0CqtkpfZTZoC+ni8M02/vL2KLFrUBL5Fu0uImgs4rOpyQwdCasnV1Uh/yAOpKHH3kwLS3xyJzOoeis6Mgg8jHTZnaFyTOKZs06Q9z96J1MGa9EuId451iVAQkcZD9Iblc05fVmyK3G9echCI7M3CZlmQpNn/afL4FpelZ+EVAj69IBGXMihinim8k8waOuvO3TZbleiPxEQrQgfKAkfUbGUJUFeB5CDkboqqPSAVEUYVzopqXeSlpZWbX16/gbIVR5eLl3d2ecJuNBunD3+fTFL34+/Qe/+FfTn//zfy499fQH0oULZ9KaiORSXwMAhjIKqxKmflc3B+oFksrIRUSUu0BHZe3aPvwsQ5Kz/Jhltj34J7u2Hv673/le+vKXfy/99v/wz9Pv/d7vp1deeV33HAh/356IbG+P0sj2aFcSWeaCsuqfMF5uR91eHoM4rrs3gXrmnhhEHnCvmSIPCPcLbcvbTpwrklNuFD8TeQEvf4eCQSMDQAaOO2l1bSldfOQBJcbyJF5M9l2BOkob00tdSosWtx9aIt+ixU1EvROLzokORV2XOvlddSb99OxzT6e7770rdXqL9jVHSACP4xzeaTmZd32u1zsW7HUJzCMigTJ8GT/cwGHHgXnuLW5fxDm7vvN2GMGZ1T1NUyQe/h0kHom/KZnnciG6wi+y/IbZbpHYXRE7llKwrIIAJWkLeDphugTqx83wR+DzhGUsnQVIPOv8O7aMY3VlxfaC56usLAFi1xTecyFrTz39ZPrMZz6d/uLP/kz61Kd+JJ04fiwtLy0rmUWR8AV7NwbZ2/UlIKMhL1byEjDLjZC+wrLcriv/JH+Vfa9r7xpcubyVvv/iy+kPvvL19C//xb9K/+yf/Pfpt/4//zT9u9/7Snrlh6+bfpYw2VIRDT6Yje/2lmQ/pA5UToJYLWPPCHvpBqJuAnX/EjEoQ7mTeJdYQkNcv3+FTsxpg7Bfu4/SbhQfRQSzdiWLC/dMf+cCsZ2CaF8Wds92+rn/wXvsSQmreLjvsmMN917fPtSfWSAz8CwK+3xatHjX0a6Rb9HiJoNLLDoW4J0OpJ4ZNdaxMpO2mP7l//hv0j/7p/9j2tqYpCuXthSRXSksqLoLLlMkd0T2uB4X79im12p+fBxSXsOxpVy42EuBcpu+9JrNEmX8sJfhIp0mEH6e37uFW53+zcZh5SvP31FwtfVlvNCARZIdqvbqRAjQ1pkVhnyzpnxiO9Ow9SLkTfQSMiwiay/AQpBFOMmOzdLm9c9mZzbVLoydJD6qgW8/9UWcuS54yrUgAm1bXJK2yk8V1OvhoHpxH893GSziuE7sTsBtZ5U8QKcs9KN8MXQ8Ya38bnrzrdfSufOn0t/6W38jPfrYg+kDTzxqM8Fw0snuOG0Pt9NgMEhsU8se9JQtBiW4AXv6MKbcfr0RBrl06R0r8+VLl9Mrr7ySXnv1tfT2W5dE7DfS1uZA9blkRH9PgwVeCsWE0C8yGKKulD+eAjSBs2frxP0wl7kyQVhLt8BBbpiQbAYWTHxTPr7oOtzmi64juSd76sBp9icpWVfRPiHwrHUfKPxIAx8NVYy7sJXv8nI3La8suY4ddsNhQEW7m6ge+VDXJC32R+nHfuKj6e/++i+nM2dPqBZGOh/bIvK6q3Z1X6bipoONahKFPEStVO2/RYtm0Nbbl11btLiDERduaY9rjBk8tlmDCKyuHE8vPP/D9H/5P/8X6dWX37IZt43L8uPR/bQLQY+TeFEac7FppOhgQNHRg7iGMSNUmNElYkYew6yjfi8owx0UZ57fu4Vbnf7NxmHlq5+3Jhx0Lg+MLy/IsllCakTeomedJZEPAg+hH09Y3ywir7bMOvPOQtfEyKyaMe+K8JVPwtCuIWNjkaxdkeB+fyGtrS3bVo2se2bXEvvKKUt2IPOMEEi7Vo6DyuU+TtbK5R3EiXhuhxxjF8nTcZBvysV7LmyFOJkM7cuha+vL6ed//ufSW2+/ZsvouIaZ/V3odqzfhcAPBhoAbG1Z+YLYcp+AvBvJH/KRKPLk6+HtKYbuA7xQe+XKlXT58uU0GviLtvZVaMinhDpm6Q/kvXx5kyU7vHjbROTtjFHUXF5Qlj2AtTwONLmBUocTeUg253RH97yxrevHVAgNOETC1VYIFyA2M/bWTsXwhyOI/1D1o3pR+7H7al8kXkSeHXzYDQk+zq42tvXpjupwhxemd1J3eZT+2t/4mfQX//KX7Kno7t4oKbjaDm1ynPiolpJSgtw7Sbkqk7/0al4tWhwI2npL5Fu0eI+hJEt0xv3+sjovdU47nfQvfvt30z/5rd9Wh7yXrlweqNNRN6vOjMe89rhXBIB1nPTTdPhB5Kc6o5MrENdxOSNPGEKFGajHBfPuA4SNG1OJ8rj0r7u/G6jn7U7DYfXEUoGDcFj5D/OfWacslOFpu1X+YubSj/2XsMqfxREVMj8nvz4j70Qek36H/cLthVH2lRfxJA7bKJqpuBSVfslInxH5idq0r3Nmu0bjeyJhLGnBzhpo+6gPGnI+w/QPR5HDhvJbfg8n8hXCLjOX37SKaPL0AH7P+utuj6U2/pJq7KJDKhOVHaLO9RxPHtA1JeQCAxnIPe7xMq0qR26QXr8OIxfER4UXA1fX5YTY6xE/fChench73rOJFd1Z4riOul+YnNd6+Gp5IT+eJwYt5W41kW/ahIWz3NJ6Kr08gRmOBrbTDbsgQeT7/b5tFLC81LWJEtpaZ3FJ9bRg3+dg56DBcEPh9tLdD5xMv/EP/3Z6/KkH7KNQ6GN70JEGX5wf6tHzHtKixdWDNnSziXx1l2rRosW7Ai5iF/bDXrYPP7Gd3mRnZDvYnD5zQh3O0NZtQkf8M+LMsNH5BblgdtM7ycMk0mxC3f2w4xKl7pB5x2GW7i0Oh5Oy+XKz0ZTerN2J53yxYEcG1FZaTYzmqqkgQXydkIrMirRBxnUJpB32pBfRhfYhcZ24vqr9BaTFyawEex1cXy4+ww5KHbP6IME8HcNEoUtsT0gF+Iw6RHWU95ofpMuXttI7b2+YuakB+2BTJHOgAc1EedOAPu3qepeMNaCfDBdUxtIdsyOSytK8flrMEuvpWUfP2nmW5rEe3rd4LPKsAYYXgXx6eUJwsKcZcVxDk9tBmNE9B9SPv7A7u1tNDDxc9JvJvQWRMLjxpUaeDueLSUjbglPC+fWBEE+BYoCUdF/lPYu9dO99d9mSp+VVX5bl3yngvHk6VfrA47ZocTuCltqiRYt3AWWnFuJkPNnj9/5S1154/djHn8tbUfouNuyeEJ0QcILElwvVcRNZKHVCQspjJMIE6u4HHYPSbZ5703GgfgzKsPPkelDW2Z2KONfzRLV4nXIwmtM8KjwNiyKZd05xMwoefpll+4x/kHg3XXxNOjOwzNgzq78zhkz7bLWpyHk1lSyytoXWEjOkz/I2C8tHvnYijRg4lBIwq+l28g4xdvG08GYQzi4zLGtZXOSF1YpgIxBM9kKnkixXeTnMnpx4Emcz0yShPyOoOEF6NTCgzHxAa0razRRJzce+XW1FhjkP0/MHma/1/ubjyU1RL7uHUaCQHGYeyriBqg3JnXzpHI5HLEPydwCmfpm421F2jvMawlMKolBOSDzn386bxXMhDLP2Ftbut5R9Lz32+KPp1JmTqdvXgFCDMZ6eyNN0EW9/uSJvLVrcXmiJfIsW7xKqDiywYGtjl5aW7dG673AxSh/+yLPp4sP3q9MZp9W1ZQVzcmCzTeqk6JAgAP0+u07Q91QdTtij8ywl3A/CUeMcxa3puJSbhejk32+Icl+NvBvYf65J19O2tuA2/1WesEHiCcPkMASf7QBLsR1jRLaJzUug/s2FaGMsx5Aes4sAy90kH1e5yWmGu2T2uCLx4R6Y2qMKp1VZlQ2TJXFWz3nmOOdEXuRdxFNl8K0keS/Ajymbk3aePMg+/aMMqFXdmKiM0km4GSniE0suJDwDy76J8iXDsqZjMwuUZQY+W4/Fj0scWE8Fwi3Oh3+dlfcgfEADSuKuoywVcLfZeLnXw1B27NYOGBAZgXeF9oVgEXaegD7y6EO2pz/Lk3i/wna70R+DOM+G66mAo+tp0eJ2Ai21RYsW7xLodLwT8tkh+0S5+oaV1dU0HA/VTeykk6eOpY9+9Dn58UGZhdTr8WJsV32KkwFm4jEnE776Gp1dM+odaT1sU0f7buGgfF8rbobOFrOgzYRcLYygWzQn7FBNF/yy6LrA38hqkCd5TNONPzkH6bLBrQSNZMvE4s4iCGIgZuBLKTHP3YGb/JhFNztwt4DNEkcaXgwjlXH9k0W3+7Vt7Vf/NlDRwJ5j2/PcnsrFEwr06r7QpfuWm+4Zvs5dwrIe3BTO8x05qvIUZcFUUhGgobYcFh6xUUQ+zijtTZh3PZbxKD/vPtTDzuqmLNSjk2uvq8qdzBPfy+lu1KHVq23t6TP1Vp8i7efvOpPuvfduq0u+GuzFw1/RNQAiTqzTn4UFcGuLFrcJuCpatGjxLoGOpOywICI89l1gZq7Lo3DvpJ948jHb3YLPtPMYmE6dWXs6PF7o4hEyj6PrqHeGIDrEJr8mtzoOiodZSt1tHg7yu1bcDJ0t9uPw81sRoJKMVeHdxC9m1wlvJDvrNQ3yD03M3sbsvJsRnxc//SkV69CDEEa6Hr4S0zlHShxcvsofEu/LX6Qjv7jp4gjdkbblgzJzvef12ywRsrjBxYmvpDG9fszFTBvckC/LG+V08m6EvljeA5lfVIVabnL8yAtw08U1zUe9Hg6qlzqinqyuivTDjfOFQOY5PgyEsbA2+KHMXgYj7qqr0K+APhM/4YVq9t9kiaKXlKU1jzz6iC2r6S2xFafqmbeQFdXzQjjX6wizxNHroEWLm42WyLdo8S4iOjMXZozoeNm1YWwdES9csQ/y6dOn0ic+8fF0/Pgxm42ns/FOKHcw6kecCMxiVv/+Dig60JCjYl68uvs8KRHH9TDXIu911M9nXeYh6qcpztVIEw6u/9w+s5RhyzhOZn2GFaE9h3+kCrE34it7Rd6RKn9B3iBfXEPIPFTxnEgjB4Gwh4MwlkO32ywucBMS6cIg3Jd1VHVBmTQQSeQlr6Fntx5b775os8K2baRtHenr3RHi+Qw+dcmSInavwmRmnt3mnKx69gkju90/HF6u6vgoiDxfDUgn4tTrEndeLGVpIfXj90FyleuxAZEHSDwvxhKP4sX5ZHLDliYpPuFYqoMZ+ql/7qNMmDz9zJO6t67b8R51ZfdeBgmxvWf9fLZocfuC1tqiRYt3CU4kQnQBqgOxXWkk21sbOqbzH9nazUcfvZjuf+DutL6+Ykts2GKPTojOD+n1l3wW84iIoJil/SDQEc5D3c862cKtyY5pXWPhdyNQpvV+xLtRftIozyNWJ5e5PfOnk2uiMBwTphKPa2HVziFREZ6GzNIRtovcza2SX7NxUeSAETfSdNLFDi66bsYih3C7XahcxyavFTJL6EKP24nvKc0idB+EqAt4XuTTW3YIYKaXF9azkFdopiKRQyLbkiDlExGFVBwKVwlkl/qw/KoeFnlPhuU6ug/Y0huSgozKCLFfU0+8bNdfU7nCbZ7EOTNEAiFzMS8AaVtmXESaebeBOvB0qrzNpGtQCeRmhFwnm+UwMZMPmFFnZy/qhe1HCYs/91dU2XmSpdvrpP5yNz340D1pZb0vPf6UM9JTka1eMf09DXMtzNLeosXtAe4cLVq0eJdAh1HK7s44dXgkzoutKyLm9kicvbUH6dz5k+kjH/1gWlqmwxZDYYkNnxJXx73Y7duSHDoUyHwIKDviOnIQQ2mfh9ARHV1gmn9pCTFSUaCeB8JzFLrCfhRpAroP8n8vIOpwngRKe4myDpvkMMQsMGdrOktZCC8TJtYTi5RlFyXqLYK1yD7zXs1werq+hht+zkxyh3dBurRxkS/FgahNMqHfU6AdqYRSKQm0Kw4p5fzLziwq77ruTBYSH1JD2Kax111Rij7z73nweFwoWEmvCWX9WBo1hJv9Zj2WW/SKBNpL6XmmvRT5KGmIvApua7AhjU7yp/kzyXq9BtxJwowyHzTCnTLgu7DY1W9XlRmiQY0iU1coIX5VAmwunAPKARFuKiMgP/HEI2fJxJ6SSFj2E2MP+/hWXubjBJg0aByeFrDyESTXx3isc20vKuveJhdfYpX1S7fXv+szIq4yk4bVtrmLyMtELeJhPU0S4ukHT2hoeyy7mnC8M0wf+vBT6a57T0nX0OL0eE+J2XrpYI//icLYEw4rT9SZPKco7S1a3Hr4ldOiRYtbAN+VwzsKOlVmhuiYeLxLp5LS3XefT488dtHsfHHQOiviEUC9l3WyWQLeAbo0IbqmoyL0lHrnuTVJIHKIWdoPQr1sJUrd71XU67IuJcq6CvthclRE2IPiO5FyEueSUTtNHk+OuZ3D35hF9eVjUDAnmHzsypY76Jhhgg0UI03CSlDd6fY0EBAZsxle8kAYKQ2z3sqkw7yOgKayxrFfg8oBhgi8HM2fPMf5IU8uci+rxsRn5Cc7DF6YaXaCijCYQQ9Zp/ROYqUn+7l//piWgiGuVhGUD+zowwyf+bIfZXlBeby//dX0UScmqhqdo4grW/6Vqbpg20lUhFgESaXX4fFxI7zXT6RBSfH2JDxekVWb8WdgFTpUe7qfPpROnlnXuIcTggQ8jf0SQEehvEWL2wTc5Vq0aHGLMdsxOkngEfq58+fS008/ldbX19Qh8WGojnWO2Oto6mxvFK5VX8QrhXzOkzrmuYeu9zvKuot6qrtdj5TY538oqdl/fkJnmLRzm8GmvUs4p7FkImTfuc7pW3gd+rIKdq/xdfKTCbs5VW3tINZu5ThAAuVx5AUz8hpuUxIPybQ4VVy5WhjqJXR5Hbl4WBeu8ankQY4L9eQmS0kiLPEjH+jG/yBEngKR/xIRZl64pjhTUOfy5kmDw4/RtadRhy0pMpmtP8xSqz8RqvJQTxNnio9/9dSF8P4kKWdDokFjdyGdOHU8Pfn0E2nt2KqCzepq0eJORUvkW7S4xZjtHLMlo9fvpfvuvzfdc9/dvg1ln8+Qd3mCrrAxxbcfZed3I2EdbZHJSGee1NHkFpith9l06pin/30HquhaBSPX8zyZB6t/I5BNKBIQprba+eIwzmNJWAFPp0BF6vM6ZosjUThbYpYldCiQLTmbvvRaI/HErfJX5XEeSpJZtjfPUzWbW9VHFZbymPs0TX69Xi3+nj+BY57Y5op3WPfta79dfCkNL8oinp7nm7IymO/1eBrhg3vqiDhlfss8B8I9/A46z/gd5F+hSGda55FGdRygLJP8Emq9Hj2cSxyTBc9LdU7w84GNi2/zKUqTly+pllRHXasTfxl4kh597CF772hvz188VmBJixZ3Nloi36LFLYTN4JmNTstnnwAdFR0NE2vsrvDIIxfT8kpf/uqe2CmNGT/WpVrnVsm7gcjj1eKo8cpyNJULPSHvdzjNcVFFzRwfKkdoLlH/8ySWt4SUmJ4fGeGHOXvePGYQUye/7u7LKCDyLjFwNRKvMBHH8iH3WEIxgciPRGgVXCHl5+kpuMFzXK2tjrbUJDGzXRLOcEfsBUulCyDbo/EoDQbbaWtry2Rzc0Pmpsn29pZEfshA/jre2t60MJubV9Lm1kbakHll47LJ5SuX0uXLLhsbrgcdw9FABH9kdQOJJw8QeiTyMj0/NZD3QNhLt4hTjx/2Mk4VrzRn3YjmujwOoB6rAZr7VQgdkPfZ9GOAQxwGCzoLpnNK4s2F9fe0CcRn/20JzgJtaZSeevqxdOLkmtykR2RegVu0uOPREvkWLW4hnJzU4Z0YHV2v37Wvuz7y6MV0193n7H02ZpN4KYtOvImNRSdbdbTXjlJXqTPMw1CPdxQcFKfuxnG8fNckhD5ImuKU0hQn5HZDWW/1erpWHKbT3GHItUrZF17WaKlm4idh8lZUzuzsytIRKbWZdWPdkDzIHqQrm5nQx2y8LzFzzRA6abHrxmflmXFVOAifdXX45plc1Jv+g2R3OjjguInI487MMgT7ypUr6Z133k5vvvVWevPNN9Lrb7yR3nz7rfSW5BKE/AoE/YqR9Q2ZV3SMCZHH3BB5D/OKSLzbEYj+hqUxGG6n4XCg8g2LWfpkJH51dTUtLy9bvpwkN91bHHFuMKM8YQ/3EnW/8tiBXcIJNbuD+pk95ilLLKtxIu8es/qqeFXdE77a5UY+Ch/nwdqCTAu/W4l/8ZcnHuO0fmwpPfzI/WllTYOePuXVOc5tp0WLOxktkW/R4hbCO6/cncjOnKp1YbIjRia6i/bS65NPPZ6On1iznWvY5YPOK8KVoOMLuV6EjkinKb2DUI9XlxJH8a/jsJzU9dXlMDTFCTGif4jcfHB+moXkDxOnuHNEAeplqZerdAfO42bdpij8AqYPVi1SBSm3WXkjZL6DDe3fyLxJXl5jkEk0icdxvaZvoSOytyfiO7CSOCJd+Vv9YAtdTchhIpoQpJE0IO+DwUAEe9MI/KVLl4zEY16+zGz6hrkzA48wSw/5Dgky7lvJDjXoYD91tkKs9pvftS0WC6kdW73kgQ110O/7rDygnrwe9yPOCyYDlbJcYTZJxLkWTNesq1qDkNdJfPlEMkB4wgXxj5l8QFjOe4hB4T2Om4Rh5p1dwB574qF07/3nU39J9bKoAC37afEeQduUW7S4haDfis6LjkdHNjNpnVRnQZ38QE47ae3Yis3Knzx1PC0t91K3z2x8NeNG+NATuBFEvo6ZNGQNEjBPIl/1vAHyh3s5Ax7C7BpSupkGylSKgPutENDkfiOlLH9dyrq9HpmrL/4Kt0CTfRqG/5pbHOMH2TexY+i0bDpmebO1mdwrTdsvM6dG5N1EiI1K/ds3GLrMnOOKKhQoyGjo2xp6NyczE0ZQkfmD4Ms5ghTHMhqOh8OhzZSXy2cg9qzNpzyWN8UxkEhkNgth+GOAol+5kXGvhyk5VbkoitUHfsTI5SdOaeIX1xvA7PX62AqpEOHK6zTMUkf9+NogHfkckFWI+f4nBqRTnScLG+dfBktkIg7u4echJdN85rjMyCtIt99N48kojXe30+MfuJhOnz2uQu+k0XiocFl/ixZ3OPKdpkWLFrcCVadUdEI6hrQwA8kSmpRYWjBK5+86nZ5+5gn78utwuG0vwi4vL1kHHB1c2dmWHXsgOrxwD1KVKcFU2PoPCf8ynFifbbfHrjpNKNMo0yrtoIk8lsSiPJ4nh6HU3STXizh/dQk0pXk1chDwbYpTymEoQzSFtjQKvlPXX5Z3xl0Rca3XRXmMckhoNaNqMfJ5rb7ISRxFtTCYEQ5W6G4u7FrCR5dInG0oh4ORrhNmuHdVBiJ6+h52tv2EjtIPCbcg8MzAM+MOYa/PZiPACTb1omvIZszdHk8VmFn3itW/BuuY7sc179edCXEVzP24FpV33iFAVG6OuSKZcX7n0tu2DIeZeVtyJ8QLv5G32Xx6HTJQoZ5DZsl1M6KcIPTVxQolgbQ7QQfuFjPy5r/D+Wb50qK5qwpMPB8KTzYDstusvWjLDOnPYTxd4lLf5mJPO9SS0n0PXEgfeOrhtHZ8STXG0kS+T3B4WVu0uBNweE/YokWLdxG5c7I+aS+xUw0z710R+tW1pXT23GmTPrPy5lfvQB0zhOkIKOOCuj7Q5FbHYf6g1MPv1UjMHofYrP0BEmnNk6Y4pTTFCannpZSmvDdJU9yjCnmAsThRbJaDYHmo6QszZAojUbNuM/5zEGGaTJfKzoEZkPNc/7ZfOmRef7aMhL8ol6kSUdSv0TuRO0ihyYLL9tbQvvrK7iXSasSRiKR3WP1EOATCyyw8ZBcC3+/3zYxZ+mgr5Ae95BXCzlM1elkGvtW7BG7CRX02HSc8fJBh3ibkUUSdOpBJHmJpCWkQhiU2+LM0h5lnX2pD+h6GhKKYHNcFeJqqv1p7PwrK8PvFz4dsSst3IKoGDEpfRa9Ifh1KX3GIVxJz3Min1z0v9/rHtGi3OYTBy+eDnMXuXrr7nrPp7PkTaW19SSRe4UyHLC1avAfQEvkWLW4l7HG69VIcWEc1NWUw+8YOFexQs7KylO6662y6994LaXmZx+aQgIjroAMNREddIjrZsJco/QLhVncPlP7zwsxDPXxT/DrpKFGmO08OQ1Oc20kOB2Hmi81gHihVWvPIfCmgyR2pw2aNzbI/nkNk1GbU3c+IpAivrZXv+swyz4eCxEJOY2baxrpZD/FcnLyzRj5kc3Mg4kgupNu6u0jbifxsfkpU4UiXteysdceERNq2jzIV2waTszqqthrtFlLp4gST9f82054Jd+TF41aCG2UDhI16CFA/pk+EHjIPokwRr45IL9KMsKUZUkfp1uTv9VaGQZ/nAwLvLyGLyOcBVaQHyny5hJuvq/dye5wYRJn+iKtBTGzVOaY+bBehga2Jv/jwvensuRP2EajJrvvzMa0WLd4LaIl8ixa3FWY7Rz45bp9ll8mXXU+fOZkefPD+dOLEMXVscssdbnOnOosyTNjL+E1uTTjMH8x2yBVhqMthOCxsPZ26lPGbpClOKYehSWcpkI6D5DA06SwFHfE+QZNAyueJ6SAR54wmUctTM8IZ4W4W/ZhMjzPK+ivdZ0GiVQZ8bThLWZR/ZrFNN+ciiLAPXs1ZP5TfTUg8dplsQQiRT900Ge2kwfYojWXS3dksrEYBTecWPbP5dDtLVFj/DomHTAb5BnscQwjt2PNl58Ty70tcqrzncmTyzXGkF2nX8xDtBAGuo8p7HMdsd5B8dETdlPoOwkHh6n6H68RfYln1JTaTMXncSTv29V3X4RJbiM4CN+JNB3GyA8JHnXgu9Cs/ewpCPVh4Bko7akt76dz5U+mJJx9Np06v2z3Utu7NbUU209CixZ2Mlsi3aHELQdc024XlDtDgvqyTpwOCzK+traT7H7g33XPv3bZLRblGuN651o/raIo377iUEvM64NK8HsxLF9wI/deLMn/vthgZv44/aJCZoSvrC/vULUtTefUztcfZMPcazK8IGwiSW5J5vBEIfbkuPghwhANOyFx0JDWQdMxqVn40HKetrYERwe4is7hO5EuiW+apDgiyvcSa2xtkEZnmw/LeBCfuZkq9P0kgPPn29DAjH3WQXsi+AUTNPdzIp+fNEYS3KitperpNaQZCP6iHK48j3Kw0u1P/TsZJuzpnjtnBVdgrEh9l9/DE9XbLwK1OY6INYe6mu+8+lx546J60tNKTvrENShMkfq+lPy3eG2hbcosWtwG826o6yLBDXpjdw0YnpP44nTlzOj300APp1OmTqdft2iPmOhmY11GHe92v7l4el1JH6TbPH4nOvC7h3xS3jqZwZfwmOQxNca5G5iHKFyRknlw3lMa1itV/VgOa7DNutfJKi7tJwo4Jon6uSopBqZNPn5nnGFidiRhX9efrwUnU4zk5VOxs+lIbPg412B76R6IIS6lklgOVebAZ3mKmuzynoE6UAeR9dotIH4BUMnsNhL664BdENsKCSAt3z7/vI49EWJ4GRNkiX+Vx6R6INCIdUIaphz8YhK2u+6atIyOMCyjtVV2XdQD8PCsco6McPsJGenJRe9pL/aVuuv+Be9LpMydsMoRlNewGxIDC1VXptWhxp6Il8i1a3A5Qx1R1nxXo+Omz1LXbbB4vb7FW/r777k13331BHdWSvXhXkvlSDkNT2Ca3QOlXSj3tCHsQomO+WpTpHCaHoSlOKVeDIBHXWq5rQZlmk9xo1Ouknk69/kopCe9UOM7uTQIhxQSkA1krBZJH8pC7zmJ+8dFesCQdF/xZlz0cjmzGGsTuNoHITx284EoaiO/5PjJ7wMijyd50YDAD3PJgBJmWjeVD9i2Iunj+WQKExMu0CESdax0zlu3EQGdpqS9Z8vyowL5+vCxf1Ifnoy5NmOcemNUxT78vm6HOygFR+ANvQ3LjnPGnOJwb3IgXZSJ81FOkRyzCuQ5JLFvK5r333p0ef/xR27a3F9/fUN3t8HSmt2Tpt2hxp6Ml8i1a3FLQmSHqjUqZPq6n86LTZnaSx8F87bWTzpw9kc6eO5m6fXXmPV3IXYUTOfDOMQQw64rQgYZ+kDvMAtGxlig73CaEf5PUESn7Nnt0ulWOmiTCzQurRGbCNElTvFKa4pRCGgeJzRCb7E+rye1Gi93BWSpwTdKgU85hB2GGo33yPtsV1MiTfqatrZzl9jXrVJMTsHCvjiHUEHD3069nSz8dSSyrof36TLbaMEQQO2ugZQ+SZ2lbHPTldMwVOzOwSSScJTIi4SypWPBraj9wk0AkLQ5fT/VksTMYYDYX/WC8M04TZt4zcVTEnA8Xdpbipd1er2sEPKTfEyHXxdvvL+l6dunix0edluS/LL9lzCxyMz+Tvq51f9HTrm4Vv6ObAMSfXX5ioOF14/UTdVQvc5Sjjrp7HM8Lb7Aksr/s3MJoD2Rwz2bklRdkmhd5MTNu1RZ6OW9VGuX5JW0/v0Hm/Zz7YJCtaNiFJg/kcNcpPnf+dLrr7rO2Ze9klxdceeF2ZO88tGjxXkFL5Fu0uIVgTa8LXZh6tAV1wogRb/3uQChYItBTx6XOm06su5eOn1pJH3j6YrrngbNpZ3GoPkzhReT31Lkz08SXLdGo/kzxIB7MGEaHKB0LIgOI/Slclo78Sqm7l2FLsfwj0dlq0BGzguFmJCDbQ8K/SfAPBBkphU6+CWWYg0AahyHIYrNUM7NKNZsVZvVj3y9lXpukOd0QZqOpg/0S5xzhmPcr+FJoCMdKIfFLKUKMp2dxO/E9t5Cyrs4J0pGdee9u0S44JrloD8xU51JyYBJkl6qhjRjxz3Hiw06cdVntGFPN2kzcQ9ceM7USxZZrhhQtLiIKK5Oyow+Cy7r5wWCctiXjCSXXoJi8q436Fo7UmSJaNqVTZJ/wXHtcg5PxbpqMFEZ6esyWiyVCmDnH7BbDkzK+FiovXX/K1eKO7ZbS0wCbbd2X+t20urIkAi8irjT7uka7IvIdSU92yHlXZJ8sWBk66GJpiHT0dS104myp/NSZAkJelRsd90TgF9JQAxXcOl1fYlNdP7QlJ8QuuOUzM3WrpI5ox/XrJcLibuc89KkOYytQBj0T5WsyVv0wAPKIVLK1IYrT1X2tq/pc5D5IGPNX29d54f5lgzqZnHs7VmOAwHuD0HVgbZs6WdL53U06VTbA6i930r0P3pXuvu9c6uicEKfHlpWql9XlZWWBD4a1aHHnI670Fi1avOtQZzSVAJ2jd5CADts/oJLJmzottqOkg2c7NT50sn5cnZLIv/Xb6hzpB9ljOdRYJwhbknhf7GEQ7DcTdPJ10c+RJZZezBPCUIxSyvhX41f3P5JQ57neb4Y0lbkUO7mRh0LspcpszhVKPNXhUp4fswtTcmeNRl5ZLDrhZPWQRKNt4QlyIIkTSSfxU+FYYT0+bgCy5mnj7kTciRtZBJY+psIacTTJus0TuxNXm50WQYSYM+5i9xpIr+1uI9KLP4S3HHSGnetuMBjaLDw7ruAWT8cAAxHTT8b0z/VJPiyvCga5t6UcnIc8kGK4VA6yIOc7CkfYBZH1rkg7T9hCxjsDZX/XvuTMbDy1NGSJD8RYJ5gBiUJKFyYn32sm8hgg726q3TBamAl3rUK5ynNA7jhvtAFZdRp2Yqca5ddm3zk9xJVJeIaAIPIHcLddZ/JAFcHbZt9lelBPjxl2XQj679o9Eo2Uj6cYzMQ/ePG+dPzkmgY3tBZvE9F+ou22aHGnw6+iFi1a3CI0dSWVGySDzic6MzowZhAhN6dPn0qPPf5IunDhLh37jBNiHaTi+RIA77TtzxUI3stCLtx+dJQd7lFA+BDyVB7fCKmncZgEmvyQuh95PkjKsE3SFOfGCTPaygN0SEQOE4G4hun81o/rYUyuEZQtzFLCrQTt8WigvSqutWPlV20csmwz97nMpW7sQfSIG0KQkBIQc5bX2NdeJwwYWKom4tzx90tMF8lj1x9Eki+DsgzDCSNKRa4nvt4ePduDkdw6GliviGjzsaGeSHdXx8yy90TSx1Koa1ck3WbsjaBL+8JYMkzdnoj94kip8QVSZvaH0r+tNDekf0tJ8oVb0pJ7Xt/flRKbzUeZMjRzPu2cQlpdLMOSIPAh4X69Yl/MVfXXzzF1ycCGPPN+gpF5Bj0FmtoFbsQjLOKDI28XnBfawmwb0AAml9vrx+9r7FZz4e5z6eFHHkzrx9bk7vfQSBOzKf0WLe5EcEW3aNHilqLqGF1mESQmCE10Qqy95aXXiw8/kI4fZ4/kvdQXiYgX4Lyfyh26deBBuHCWJ3IIIk6J+vFBqNL0OPXjw1CGv5HShKZwUffXKk06b6yQDuSmImlB1MpjI/2FuHtd1345COF/ULiSLM0PRxgXgoTEwLRel1VoRL82s+1k3uN6OFsKlGfXfb3+os2sb2+KKLMd5Y5TXRDXFPFFQc1uu5uI/PFhIYRU4IyQ+oGINTPjKyurSsMJtS0jEcmHtGLakg9Ipa5LXwKiAcQuX2BlYLAtkg9p35Jsyr4t7QwKWB6zo0HAYlpmu8Rd/5Is6+pJx6WvfPpuPJSJtJHS3iR+zqu2cf0I3cBN6hpQFxDxqAvs1haoihymaBruZ/B6LAU38usDLm+7np7cE8t3GKRB/Ce2Fn5nb2TLke6593w6c+6UDaJ2dn0QBIgf57tFi/cCbsTV3KJFi5sEZqRiFgq7kRKRGvMTSTh+Yj09/PBDNvukYPZIH4IP6PR3YR52mTPLqI5PxIh+1B/tYyK4NUugtIN6uHkSuFmdZlOaSKDJb55E+DDDfjujKb9hDylJ8IGDC/6a3CWht47SrwxbR+k+EyYGlNNBZdUurZ1jl2H5FrE2EN1UeDyuA1/z70+YIi7p9HUNKFf2ZML2kNff9vZAwgz3jpFDwnFtgbCz9Gh5ZcmEF1Yh8bxICillRn7C0g+16VGecYYcLi+vpNXVNbteAXlgVp/rcWmpm5aWu2lltZ/W1pfTseOr6fTp4/aRIpbInRPhPHfupH286MKFc7bbCoP0hx++mJ544gmTe+65J62trtsLsqyx7/eXVZrqfM4DZY4/q7Js+uz99cHTdT1GsE2nTyLwBIS6tPrM6QUJ5zjIdBnGjjXACuG8IZTT9owvZuBtudQu58v12cv+iwSepLPnT6bHn3hY98dVpeftggkOT5vMVPlu0eJOx4IaNa06vfbaa/b4jguKGxEj3INuDi1atLj54HpkVnEi8sDlGNeku6nz2+2kN9+4nP6nf/3l9Lv/6vfSpbe2FambxkO/fmMvazlytef4EnWEfuXbz5GRbxdXjaZ4uN3qe0zk69ryobhBQCEWBxKDeX7XVp8lyrzPOz/1MBFur1buKZ/OmNEXdSUDfVZkAdd6umUagaY6lhYLx+y5HzvZMlGT5aVtlsHwhVbau7d59w/iGCSPLSWZqYYAQiLpwyDTwzH9GmvZWXPOdpKTtLq+mk6eWpfZS+L3dp0B8ugzwRDwbrpy5Uq6dOlS2tjYsDBcS/SPbPXoAwuF1R8fZxsOB2lra0NKdkXol0TQT4t8X0jnz58TYT8hN4j+ivLkZJI9znmCRjo+415tN9nr+dKZ1ZVjysNm+t53X0p/+I0/SS+99HIaDvieRM8I7rzmM61rlQV7U90Dcu/3hwr18GFv0oFTkHAfVCwqX7v+LsJkx5YlYfev3/o5Iyzl58wxoz49ljK++urLcdgtCL3uTr2w9aZPasTgZVHhyYMPnLaHm2l3YZw6vZ302S98PP21X/yL6fEn7029ZfaP30q8iDyywVsvKWvSSR0yUz+nElu0uAGI9nvhwgWzR5u+Ebj/4cfNbIl8ixa3FPOuMe9cuB65CbAzBqTEZ/n8GuXKpSMbDnbS8997Of32f/876U/+8Ltpb9IRkWeWC0LiHbV31ooQZD5/1TBf/leFa4kTuJ64Nxrk5frucV6fbkXPQboOPs/XiyhH1G/9uI5wDzIeqBP5GT2h2351aL9Qcfcv65LjEIBf6Q/cT5LD+MuHFZH3Jgu5Y8mKk0OWaqhJG5nnDxDOZmtZNpTjw9sh8yS5owgskWFGfbzjO8zYvusrPdv9aXmVpSoQeCf+mH6N+ZaFW1tb9tJrbFtIvp1oa/DQW7R19JSDmXfIO/uWIw88eF+6ePFBI/Ks02YLypUVL666Vx1b9q2449GepbO5tZm2NreNvG9ubqWXXvxBeuWV19N3v/NC+v73f5g2rmwrryL8nb6Vl517mhD1LsprZmD2HHB+dG9gxFSgfq7CPhvXgRt1hfiAimPuSf6C8Gg4MkJvS2R0LlniFHbFVnwfeEV+0UM9T1iahCKBNCoizxaT7sbLyhNeQbAXXXVuxhs6H7vpzF1r6S/+pf9Z+tJPfz6dv+eYbnX+/gF8n6/8drtLStPfjWC5E/XQosXNQrTflsi3aPGehXdos+CSrDoXCAUzVBAFm2HUdeodGTNR6hh3FtP21iT99n/3O+lf/86X03igbktEfjRgVisIlc9umV4lZzeU2f67EXHjKVE/PghxD7keHTcaZdrz7nERZp6/Q2FuMZEnn+SxXs/hFmQINNW5ZbtAncjT3oDFlVh65qJD+1UaRZolCGsEr8hfHdEu8bVwypDNtMsFtTZjqzYMiWcpDMtYIPa8pGr+ni0LvyiCa7Py8qPYEERAGXaUDmva2fGJxOw9ksXddPz0ajpx6ph1tGORQS8uAwc+5S+rwnodLtggYnNz00gms7nsGsSg4PKVS6bv/gfuS5/+9I+mH/mRj9uL6MQfjQYi78tG0i9fviRdec24zOX+kogog4BkA4QrVy4rzOV06dLl9Oqrr6c333grvfPOJSu3qIAGHysi8MuK74N0iDP5a4KfL5W9od6rc0E95i0tC9TPV9hLtxLUT5We6kT540Vg9t0fy7R7kDVD6dUfdjt3Css9jFl4iy/AOyDy3O9w49wRDk7CU4uSyHc0mOE+h30w2tK5GOh89tPDj92Tfv6v/YX08U99MK2sSefetjLG9ze69jSDepyMuW6oPwZCs+Vv0eJGgvbZEvkWLd7T4BqrX2dckmXnEvZ6h7OQWC97+dJmWls9mV54/uX0//y//zfpO99+IfW7K+nK5S31sq4f8gCJ4JrmBTpoAB3jLs+YCVG71svj6GQB9vpxEw66d0QczOu9x8xL/0bh4PxBgTJRFnmknudjnt/B+Z93Ho6Kev7rOizbBepEvgRB7ZxlM4IelKt6egflJ3xsJxQ7YpkGYSCLvnWkf9SJtpzJIdFzeN/Bx2flYy01ZI0+DYHM2+y8rgOugcnuKK2u99Pxk+vp2IljRuJ5KdJ3PVE5dWyllHpIM/lwYb28Xwcsy4GsE+bEiePp/PmzaW1tTdfbOG1vb4v4+5IcS199KhI6KADba05EeCf5+sSdsBBcf7nTiWysB8f0AbwPZCJ/jZCXBZoLC5BFahraerhhlucKlOGtLqyuWQY1yU8wROIZdOVzSEbj3BIeN84XoF4g714PFbH3evAJjNJOOgzoup2VNBhup4WO6m5xkNZPdtNPfumzNiP/wMPnlcBA7uwQFNep6lJpLsQTSXOfLVeLFjcSXCc3m8h7a27RosUtBB1JKXXERe+dYCUiN+r8VlaXjYDwWP/pZ55IJ0RM2PaO3TLgAIAbh8+AsWd29Yl3dw/9FbyjdQmEfd5NKHSV/qVbk7S4dtyI+qufj4MkwtNE5bLP/yhyEKKlwfWwQ1J56dR6Kbkt8DKjmi27ydCu/eVGBH8RYDFGW0JGMkrLwk3TNnpvZDMIf2ehax954n0S1uCTMGEiDteKwTLG7DCzwAqha8fWtPd5eXYvrSwv2weGRsOBBtMvpG98/evpj//oT2R/MW1c2UqbG9tpa3OQtjdHabi9YzIa7Cq8rl+NAXYmGg3s9VNncVXEdDUt9Y9J1lO/typ3/JiFxswVERUilNdpkxwOq6wDxQYShblPlAxJxeAK0wYv9kTEwxBXv2b3fGU31TPHQd7LfLt/KcQ3H7Pjxn0MkiRab8tkzp0/mR66eK/ugavyF7kviXoeRPghP9m9RYs7HPlO1aJFi1uD6FDqUkd0YiWYXXfiwmze2tpKeurpx9ODD92bJpOhiAd66MgQh/pYhfeOkTXER0HZuQaC7JQSaPKbJ9eLJp03Ug5DU5wbKfMQfrNEZ78oxIzMc58nM2GzPXS4VHltEp9Jdan7Oaq0EJ/vj0NmrmQQXklD3Flexsd9sJu/ZSnHKVCmUeVTxI+19BKW4PC1ZN4xGQ0g1z577DP6xQuVii/+nuO7xKwws+mgWh6EW1ckfNl2l1lfO574IiwzxzuTBVsCt7erDO8pnsj5YurLTSR0l511liR8bXlJfryEydpxwkLgCU9aFBYRgpReFyK+6/JLPPQ2C/UyY+oXYIPEsx7e9oxnuQw3G/1bXRJSefb7iMeiLsHs04q4z3h60Xb86YSfF/OVyXmYTCZyJz97ia+33v/A3emxxy+mteMruuvxJqzyQYRcX/4baYDS3qLFnYl8V2jRosXtD++GKuGFuZ6tKeULkqPxdjp9+kR6+ukn0uqaSIF91n0i8s5SAV3s+ZE8nRqkwyYvC4ISHWuJOoGvox6/Scc8NMW9WrleNOks5VajzMONzNdUz1VyGsXKtqOhzG+Z79l2hXvhZ8KfYCxa/xA6ZtjzrDx8Don1+VKezRw/k2sQ5DHy4rPymayLtI+GO2mwNUqT4a652zp7xYBgTvMvohjLqMrZ49XV1dRjRhgyKlJpXy+VDAfDtHHlivlB7nudnuw92bMs9pQWM/oiqNmErEP0Wf/P+JwdeyryTo5yGafmjUDonS9ejbN2TFyYfWe5jGrUyg2Jtx1nppMEhOLXTY/r5yMQRD7q1UJzbjhXRuR94OQk3vMB8B+OhmlH9zdeOj556lh68KH70oV72IqXJzQsIYzgOZ4ReoCP+bZocceDK6NFixZ3MOjQOiLyfAK+v9RJjz72UHr8Aw/bR1F4yUvdpBGijkiFd4Z0jmxz58dGVDKwh9SPr0UOgnfa14emNK9GDkNTnKuRmFGcJ01xSok8zEM9/I2WG3GOALqaEO3vcFGrzUtbmImlGeM+A/kbPROJd3JYrTsvy2H6ZOoMKArviSyIyI/TYHs0OyuvKJ5EFdeW7ujYdELY7b0ydqwRUe/5TjII21Our69P0/aBRSG6KkOXo0qDdkEZkbmo5etGoawnEMdVOUqRu8rumfEXqyHxfKjKCH5BLwgf8HuQYAOWisQ7kSese/v1EddJvk8pjldbtE22Gh3bpMXdd5+zj+MdO7GmyBqE8SDDQnj+cqVloCQGGy1a3NloiXyLFrcc3t1UcnSw2wWz8mxPyfZ2zMyfOnU8ffjDz6YzZ06JULDHXSYN9INSTyfLgc/QOyrCVMk8onk1KDtwEMdhNum/Gnm/4EaX9XrqbyZe1jNP6gg39w+CFu2sPA43hTXS7uJfenVC7x83w9FNswu0Lfuqqkg86+adzHMNzLZFxbB18ns7C2k0nKTtrWEaiszv7Yj6SZevpc+wqFV8rg2uH9tlR90owiXGuvDxaCx9o+nmEUHeie9ZdBIpGisXXjZH5KY8Y7ewEvJtcfRrouRd5FYry7WiXidNIExIHAN/GuKEGjJuS2p2yLeTfPcjvIu55HNkxVXdTPLLrUicc2D1n+8/6AGRLiA8aXb7HZt573YX0kMXH0j3PXBP6vZ0TmxZoYQKm9ZgBRvymR/SosWdjZbIt2hxS9HUkTS5RWe0X+jg6DwhNxAYtlm7+PCD6emnn0wnTx63j86gM/pQ7xA9Lh3l1QioHx+EeWGOEvcoKPNyLXK9aNJZCnV9kDTFKWUemsI2SR3z3Oeh1FVuZVi6lWHmyUyc+gARIjwl7zU/ibXdTOYh8bYNqwasfI6/0/OZa5beAOoUghkSJLoi0rW8MPvO1jMi5Oy0srW1bUQcoknOnOvpR/HNjg4MATPisjac474G1asrK2mp309dEf2O0jBR9pBFKQmT7S8XEh96Y+mbCLzs7JiTREx5ura7M5a/ZUD/2SxAfqIc8+QooM5K1I9BqSvsce4h1LFlpBNy98fuJvcnzgFx7TmIudtMfJ6NB/U0KiKvPNnpq64nHzj4R/KYvDh95mR64onH09133yV9PgDaVw7Fl2Y7T8DPZ4sWdz78imrRosUdiRWRBjo0yI3PcI1TT+Tm2LG19NQzT6ZT6uBW11dSt89uNZn8MJup3sz7yOjW6NUgOu4+K5kYKIR13jIhGCFNiA63jnpnfefDa8OMm4wbXV92TovZ7Bl7lhKcTcKoEZiYfy18XQJNfsjB8DbpgPgqWaXLg6ROBxOyhxv5IpzIor3c6KSdHW+Yka+fmzJd7BBuI+PjXVtew5p53+qRcHSRHt52xUG72jXk0wgq69gVDoJKc4+ZaSeukXdHDCg8LmFcyCtZiicN7MIS4pCeKessdXL9mdEsNwhRX2W9xaCOpxJsxcmWoHwAyqqbE6U6cX6ue43srPu3XXeKukImeQafOkZ/DORAmR71Tn2aSy4fO3XtpnHqry6mc3edSg89fH86dfq4zg8E3wcCdg4Rixn6soLYkrJFizsc3KVatGhxyxCdS4kmt9z51GRnMkpdEZpdkXmOl5eX1TnuGMnhUfPTIvPLKz37PDnrRseToe/6oSsfEjEzO8rdQJ2bb1sp/cWUlXz1ZwGq8Lmz7EgwS4k1vnzG3j5lH+RP9kUNOir3ShYsvEhV4TZP9pQ2Ug8f7iF01QfJYYgBSbMogNKYSi5jsyhsgwTPKMWpqEtdT70+kX3xlbEmIbtmRji5lDPWRjJrf5DhUnYLMTf0FVJH2VZKuFuuOtpb2E2qOKVO/ILE0+aRntr1wiJkWORN7Zu10tP3QlQ+Zu4ZfDjpr9onO850aS8ig7QSXkrtLPaTLqd0+dJ22rwyVvS+/HgR1b+iHPUnB3JDwjlTpMFTAWUu3CCkdq68TSOdbk/5kL4cFjturK2nrOQLO2VmD3YpMTebuda54bqlzVA2uz5l95zM/8P3QLH8oijcHOU5LcVCUREmnB9m5FX7uv0w+OGLqSxVWthT2RZ6Mhkkqby5DiHtYwXmHjXR/QeJds31SLvs6KQiuHH+/D7FUw/fZ566ArSD4e6VtNAfpQ997Kn0wCP3pOFky9oIExu8cLsohYgvgQIqBwTenoBYiubaosWdjHwraNGixa2DdY+FXAMUjY52OsOnjo8XYB9+5KH02AcetRn5yc5QpJ4X8gjv5Ik4RI6OGlR2wuQOUIeYoibWkXsus/8BcrNQ6i/TqacZ4a5GSjT5l0I1VVIRnqoOrx6l/sPQlIbNrDcIJ83MAmVaTXIQmkp3tWUmifkSeUBnJTj5zDxCOD6ghDv+tH+IWh6I5Pz4bwE5uH4OfEhnJHPMMhFe2pTI3Nvz2eNA5MnqlLiuYAZ27vXHzDskfCo2E+8S6IhwoiMGASQFwe/1Re65UNGf07BBWB5w8WVY17M//ZsFS4kMko9cDt9qUmUVaZ5uOZk/Qmcz8JwKi+lCXYbYRHzhZkfURRZ0qajy87rkCQUDG9LmPsT57/T20v0XL6RHHuMl15XUX/L3hOz9BNs5p0q7RE66RYv3BNovu7ZocQfDOjxdwnYZ69++aEkPZQRkMW1uDNM3/+Q76b/7Z/8iff/FV+Tesa32FhbYFo99tH0mH3JgCjLBB6hkJs06YrPjZj2zoE5bv/aY3B0aQah8i9kHd58fF9TjHnZPmpfWPBz20uBh+phBPAg3+x4a2bv2dK6+/KWbcecaruYc2TKMA0DYpjzYLLWIHi+pQiD56ivLXIxU0pRtaQxr1LvKo9qw0mE9vFK0+LBI9PK1V8yYKWanm8XuQlpZ66fV9Z6Iovzty6AaIKiwfAwKwr2g68wuGUFXoH6ra4g/h7uh35eMVGUVDbV+li0pMdnlhpfWudaov4nywYvs2Hlx1mJAYnNd4M6LpR1dwwehqe5KRF4Paz22lGZaLMqFJHEGPmzFi73s+MN7BGiiDOz8E/nN9yiLWq1vt8FNrkTcKR9iT/MUn/qCvPsLtLuppwFObG1JuEnaTsfO99OX/sIX0s/+pS+lu+85rYwOldxY4dgEoCu9nh8XcsD9izQZ8OFCmzi4DbZocT3gWqUd38wvu7ZEvkWL9xCiI0VYFjASwbn0zmb6nX/5b9LvffkP0jtvb6jjVUcmcsP+1rykpzuLwtttAAVuzwyVDtlMic22QfRzWGYI7cZkvs1wuk8SbsY9JY5Nc1ivAUFErgmKGmW5VkT55uGwe+j++pi1H45Z/Yelt1/31ZW/nk9mRq8VxL9WIu/ufNlYpHA0mRJ5PsA0EaFMu+RMZBASrwFtEEtPT3mmLQslkWe9NkSepRcLHUi7+sCuBrqLedmOLeORlo4PXkm/I31V/miNkMQyvz6b7ETeSTrSkTK2rOyLbELg2aqS912CvKJzY2PD+mRbZqPrEfIKQse7ReTx424SYby+INcpbW/xTgH1P/L7g9U1Ne2mxVHeuU6Ix1OJCUtrJOgAcQ1RPsrOOwt231E87lGUlXrAz9LROeNdAoj8xacvpF/6W381/eif+WjqdBlsicPs8TE8ltcwCEC3l8BBmhIGZoIT+fBr0eLGg/Z7s4l8OxRt0eIOhvfTFUGwl/1sxonucZKWl3vp+PG19OijF9PZc6cVhnX0fVtvOxqPjJT4mmsXZgrtAzVGPOhQs15SseUESEUoDusE0Wihsp5A2C1F2VlnXwpudfdwQyJlz/F8gWjNFemMfF2rxCziPGmKU0qECROECSLcUeVa4hxVSt1hvx5cT/zIh78cqkGpvcStemTCXGpdNeSR64HWK7vc6ERNCFCcI9yA7wPvBHAogjoc7NjAlwEDgwWeYE3GY5kjE7Z9dWIqN3tKEMtnsFfH1Z72Tl59wAzB16/ciT8aDU0fee33IfdrljcQ+auAu/tdD46qpUwfOwMfBhKUmaUudoOgggV+CeO6s3YL7/VX1hPQGZAwKMLkvPo54Y+XaPd2dX4kPknB2ngGTztpZbWfHn7k/vTIow+ovoizo7aA367aQycNRwOFnldvIS1a3PloiXyLFnc0yg6JkT6mk/i9PT5RznaUC+mBB++1j6Wsri870ReRYI0pUek0K0Lpj7QhM07YXbcRCjpXiXWN1tkyM3k46JAD1kGjq7DXj0t7k5T+Jcow75ZQbwdJU5xSDsv3YbjaOEcJMw9l3LBfjVwr5sX1OtY5yGTet6J0N6JYtCmJd1JvL6sWQAeAeBr5pO1rAOtfXu3JQ9cDs7YycZevtWZfksV1JsnkvJyN9zKjN9xyPiwdD295Y/bf8uYkHxNCPxwOLCx6yrbk8dHr6RwGz8e1Sx2ka08vJgxsxracxmfiPSyDbIpqR5ZFz7MRd9bTQ+Ih/zn/brIlpw+sdepy/dqvfaAL3ezpT7o26NGgaDQZpDPnTqZPfupj6cLdZ6RBAyX7kqsvgaIdzIfrdmnR4s5HS+RbtLhjoc6Wzoi+zsSJAg5GMETid3ZGIgEpnTp9LH3wQ0+mxx73L76yVKCXP5ziLwlKmxFziLp3crOdOv6WVD6WUslsmGYB0B/r5DPC3TXmPBuRmSU+dfe6P2pC6sfhdrDsRz3/B8lhaIpTSh3hHuTtMEFFXZrLOStV2KtHmX/aQZMo1D5p8rPcyDpPjNlBzCFmkekstHKrK5uJZ0ZedWIib2ueHqaOIJEAgokOlpNSn4A88lQKMs/SnL1duUvYkcUmka0J6kcH1jYLQu/XYNhnxWehfTaaGfqYpfddolRM5ZtByHC4na5cuTJdI+/n2utbuZMu8u/uNw+elhFqOxGUHSLNDjU8oRCZFpG39es7lHnPyLZyRaw84PE/TkHM4EPmCYvGyL89ZbO2rNCUUeEpIjpYfmTFVQyrO/bZX5ikpeVOevqZx9NHPvbB1JddOUo7IvJj9t5XXbGEhxeJbQBnf6a2EL/XeTlbtLizcTPvBC1atLjpoGOn4/PO1LopdV7Ol5h1x4Ut2/bSxYsPpGeeeTKdOXPSyLyvE0WiewPWxWaz3sk5cSpDXxUaIlX5nkW4Q3rC3hSuhBMdx5QUXCWuJc71oCxb5PlapET9+Eainm4pJZrcGnFIkFK/LQMTSSOOLfMycksYtVjIvLlRj0TEVHuRxNIaoKOZthREnjWsJZn3MNIpQi86qSQxmZFnhl5/8iMZo6s5D57PsPtxSVDDLfIC7EmCygXR50XO8cS/CMsHlkC0/4Drgdi7HIYq7asRJ+FGxrOdLFMfRubtXQSWybCsxuvSw/DrMZWyHcfOMz4IYCCTwyudyL+lwTFpU1T8rciske9VcfXH0vne8mI6dfZYevYjT9v+8cPxps47u9qgc8HeOaD+pvVGlRd17sf8mKVFizseh98JWrRocVuj7IRLcMhjaNbDs388pP7pZ54w6fXUedqsvMhJnglknS6da6fTTQN2yjB91rO6mHrvhL3zFQGRWylNKPOVuZURINapN+UbhHsQlnkS4eo6nIiR74NRxq/rOAqiPNcq1ENIk/9hwtpjpO5e6r0REnpJa29H5DIk1/NR6hrUw9Xrvy6l/oiLewCrtwOZIvOQuKWlvq2RtpdWlWm+krqzw8eD2MBBOtTr+Qy5f0cBvbR93Fw16Sh9K7mI+54ukF3p21HEPDtvjd22WQwQx/PohNXrBtN2YZEAm4FXIpD3KAdhiMs1SBwfUPCl2YHy7eEjbLR7qsJltu7rxyDcmtxB5BfYNc05Rky/u1EP7A7EB7P4+u1opDq1bSedxLPsCNNJt8d14Bb6FcLOFV+gjjzlUCpfdT2Tnv5Ux+hisKNDO5/Mxi90dtIHnnw4ffJHP6IK4WN4aGCm3uuROgtdDgpRmuEeZosWdzZaIt+ixZ2Omf6o7KTUOYrcDEcjI+wQmrW15fTkU4+ne+49r86OLfcGMv3jKmzXtrW1ZR0su2jQoboqOkB63NzrZt2IdbqZaJgwK1ocB0o7aCIWTYhw86TF9aE8V00SKI9L/1JuNI50fi3ZPLhU27PlNV0Go0GWya/0SIy8SzB1ZNEDxFd0C+9mLpeRed/CkiU2GhebiRs7xtTbf+iq2+OYMkFq44VPTC9mNWjBHbejtu/QXeKwuE3+yqVYvRNzO7LBiv7Fkf3F1oKkG++nXNQF9wmPU1Yr4aycVue5xpVXD+LhGbTEfcbz5HUVRBw37l/dPlsG7aROP6VzF06mH/n0h9Ops+vSxQBMdegZKpDzM4V0T+9hnk6LFu8VtES+RYs7GDYTjpnFUEyNM2NmM3j4irjzlddHHnkwPfvc0+n0mWOp05W7OsjRmPW4yWY06TydYBBHjkYUZlKYIkhKiIWtkXlzz2HrqIery/sdTXUyKxCea5fDUE+PtlRK3T/keuGk7vDyW6ukySkvNpMtEm/LVbps7whJlA7acG6/ED6I3+zAlPiUTcRSVUKcRfmjP17+5mVXZuR3JwsmzND7Uhv9yr/6UxziZYndluJlTrZTNDsvzsrdiXHkQ+URH+UQt8p9fz0ESvtRUOp0EF86VYn20mocqyRu95dM2dZzJwvVh3tsNQn1t/wSI1/7zLiztedEgxLb1pPBif2Bqgw8/dOBudkQQnbOpbnZeWOL0ZE9UZSm1F9ZTM88+3j61Gc+knrL6OOFfrRGudBRtm/X4f5luDBbtLjzQUtv0aLFHQvvHq1bUudHZ2idlzpZhN0l+NgMW00yQ8nODqyPh8g/8dTjaWm5a0tr+ArsZGecVlaXpcYf61v/anBSY53vtF/M6cxD9op4Frc4LhGamqQkRVcjTbrqcicgCN08OQxl/d9IOYjIl+nW0eR2vYi0gszTziHxLK9BghcyjQyJ54VJlrjYzLwEPwQiz+w9ZN6IPe6KBWFnL3qW1ASZ35twzHIZSCy6ncwaZIQ1lpUgpg33PNBWakaSPRXFZ/Zbxy7kLZ9nHUcaYOreIIF59T8L8qNyGg0gNxzLJjf+XJ3yyIz8ZNdebuV+YkUxEu/lR/y+g9V1EZfJgAlbc+ZJgSp3JKPwCuvtiKUzOb85z4TnZWDuSZxDJhoWu3vp9Nlj6bmPPZPOXTiedtK2wltmLI6DtKu8zwLHkBYt3jvgqmvRosUdiaJjslkpQR3hlMxLmPFysuDkZDQe2u4O5y+cTc99+Jl014VzRuRX15at06TzRB/LbKqZLnXCsvPnfW2lfx4s1jSsmyWxiGMj3QfIYZgX9ijxD9d+OMr0m+RmoynNUkqS1yRXg1LvvOPSBPUwoHSr+wXmuddRzb56+BhgxAw7S8rYW5yvtRrHVMu0pR6igTs+tWyw+PK3MCKHzMgT34Fu1oDrmtjrilizXnwhTcbSYh+g8g8czciYjyRJxuwPP0rDAcK2kiMbJCPYeWEUkmwvkGLfqUg/p8d3hFGy2G1AUJ27GbJfSIk4Lt2nbtLlJaR8vu4+BujYQ8gTu9Swjz4z8xD7+GIqg48A2gjP7caX4jAb7yTeb0G5Pjmv1C0yPXduAgZZRuIn/vIvRL7XX0xLK9305NOPpiefeljjCIi9f6iLlF23Th75srzl8kxRHmAPadHizkdL5Fu0uKOhziiT+KproiNzWVpaTtvbg9Tv99MOPbBICrPw7DH/4MX70yc/9Ym0vLqUNrc31FmK9KtnpgPlgzROKNCPzjABHa8EB+s0jw7vtF0g8ehV9z9Xor+fJ01hS7eDxNM+GGV+m+RWA5J0kNwoNJW10o+fSyxnqAi2S91tGie3n3q9Xo3UYe5qCBDxmJlnlp7rhKSJEmvlofRWDruGaO/R5r09od1mqPc0GLClNBr17vqs/GTks9S+FSMfh4K0lzIyE8LOTjQliUfwJwWSN9JrRJ7BhaU6lep8zp7vOkq/JqkTf/3YwCCKDimPJwKRn9HQy2cfw7JBReSpCovd8yo3HdhMfBZL1wMYsKGCc8SAy6CTgt3Opf49js6NzJiNZ/L/1Onj6VOf/kS6/6ELIvIjZXmoyL7rkMWd5gO759FhqRYCpp4tWtzxyFdSixYt3hPIHW1IdGY8vo5dOiA4k51RWl9fTc8++8H0kY88Z4SHWXh7QVB3hej06R+bO71I4+iIDhfxmXiIt5s3QqKjLo9L//0SaVf5qsv1oklnKXc6aF/exijLfplH4t1e1UMpVwvieLOvdPiMvBPEaPO2faWpp13IIjHSqONYZoNADgkDIr7nl/XyvhUlZN5m5I3wMnvMMpK8lCSb+DHrvYspdehhm0sG1Ssrqyb9/pLc/KVZh9dbwLNZHQeinKUfZbHy2Mz9fpnv5/HIY5B4hCcKthXmgK/XsqSGOiE9n+22sFZnXlcAfRPdZ0L31EfRsHOeLN/UqYSbTbQF/InDenqLorAslRozsbDcS8986CkTPmrH7jWT3ZHiePpVHsgfwm9ld1T5bNHivYS4e7Ro0eIOBTNqU8luAWb9VlZW1BGP7ZjOkc7ZZijVCa6pU/yJn/xCeujifepTRT52ByIWCrfItnnRIaqjRdQL+/pZESEjOxXhmYeyk28CvqUchnr4UqxwBUqSA/aFL8x5CLI0Tw5DU5xSDkNTnFLeLQRZqkv2nRGyFXLwMQ77z8DRy4d/iMP0qt06kZcDXBE3M3Pa2Y0LhndGUtpRLvxP9NNmgi1XChPk30U6jXR2VHbIrESEHlLva+iVZxKkXqwqmNXnBdde6omsLy8tp7XVtXT82PF08sTJdPrU6bSytJKWekuppzAd27PeX6DlOlNGpM8ySm4yor6yqXAR3uPIbSoKI2GbUDc5rvw5f0a2KS9eChPCch9m1iHxzMjbkwJLi/cFPJ3QF+3AcoldwrIlSL69/CqhAv2cqn5ymbAzkLcnc1Z/uT556qE0Ooo3Gm2lXm83nT17LH38E8/Zh+3G44GRfQZB+5HzktObRXlc92vR4s4FV02LFi3uUHiXWAqdP52ZC30Zuz4w0wi5AT7LKDKiXnhvYZzOnj+WPveFH0lrx9RJdwbiI9vqKLcVl16am0Q3dRf6aRfOI6eu4u/t8sXYvC93Aywv8grCVxfIkviCzdDtKZPkepp7U+nHpcyEIU4RD7GZPZXLTKM3/ofdZ/1mRT857rUjCMM8aSp7KU1xSjkMBDlI7AQeIE1p1uVgqEE06A0huqtoOhbRw416KCWHdTkEOZjtLqP27YfSIS7Y6XGO1UZlZxtWzBm7BquLHa4BPu8/ViyWaXBtiFDz4ogyanldlFZdC7Yf/a4vF+l0+2mpvyrKuSTvvki4Hy/1l1NfxBzSvrqyltbXRNqPn0pnTp1NZ06eS+dO35XOnjqX1lfXbecayL+tsx9Jr4ixt025q83GB5hkye5yNlR1bjP+RqbJKy/2IoT1wPFEIcTdXUxnTkNJaODeFWnuy2fRyPtgS/cCDQII47vsKE8sryGf2c3c9cfFzHsBkzEvxI6UIeqSPJJXBgs+YCB8r0N9dRk/SWdSffU1YNjRfWVFbv20MyQHXZt8gMSvri+k5z7yWHr6gxfT0jJfbZ0oHvcj1RN7/Ft5OEeI0tM511DCzqe55/LOSosW7x20RL5Fi/cwyk48QIcaj76Pn1hPg9FmeuTRB9Pnf/zPKIKIj2RHxMY6TDp//akftllDlgbQ69skm3WSiOxGeq5eoG1KUHZIF3n0YzMLsXA1s8luAqkpjs0utzguwzflqZTrRZPOUu4EHJ7XaAfzxaPPHs/VSZAjwglutG1FFJnjkEErM/PdHuQ072DTFenML73G7jVO/JBpzvIAUcCMfJNfdMrN05PfHmvlZd8V8RexXF1eF2E/l+65cG+6cNfd6dzZ8+nsmXPp1Mkz6cSxk0bsIfnM0HcXe0ZopU1/uj6NhPuMfDXjrVRs1l92Zs5Flr3GSFt5kpAfiDRxjMfmtk84z3qOk8OjI+yWRlgh4nlNPE/xdiYa3GSCT1qYxsuFSKFMw/OXFRowiecE3sLG+ba8ep7Jz1jp8cSCdfi7kz17r4dlgP2+yp6Gujfdl37kk8+l02c0+Onq3sOAjfyoznIOMjzNWQlEbsvwLVq8NxB3wBYtWrwH0USWjARkMOtFx3jq9Kn0iU98PH30Yx9J29tb9rIrHSEdKsKLfA5mxNSZFvs/l2k40dExIr0xC9gk4TeD7Dc1hcht2S0fFZHW7SpOkubL9aIpzVKuBtcTF1xrvKtBpEHb6nb8vQ9e4g4zyDyz8rQoXxNfoSl/pc6wG8OHjEIm91gzL1PS7y6n9dUT6fi6iLuIfa/jxH2RGWiF52uoEFZ7gVQSjwl2pQ8eXJFn8pEFP2bCjdArfemh68aOv7cTbyvMQtfbUCyficF7HLsQ34nxZLzja+KHI1sfj5ul6apnYW6kT579PQGW39hyGuoHETyu59P+lJYfZcgfF/JiX9/dI13Wv7O71jCtri+lDz37VPr4Jz6c1mRn33g+ZEc4lcQVtGjxPkdL5Fu0eA+j7LQDQUboazc2NmyfebZ7O37iePriF7+QLj78kC3HYSYTomM7gIj4sByGDhtd9iEXOmD9lvrr6ZRmiYP8QKnzeuDlvHVyGJrilHI74yj5ayrHjSxXqatsM+ZuactQ+2ULSifzkPtO6vQWUkeEHiJos8ZGCtFRkUOfTXZ3MC2LEV/iMVZlVr0nEpzSxpVBuvTOZtrcgAyLZu5AwBWWtd+Z9HPd8EVYiL2GwyKlfh1B4IPcszsMbkH+sfvAAVv+szzIyYi/S1zrQdarQUEMENArENeKRXmULxsUMKjXAIPddoYi1Apv6dbEyy+rHbtu1qvz0SdecrW8mA/wegKeCmUi91kbcTV4wIcJBXuS0lE97GxrbKMK7UzS409eTB989sl04tSasq2BAkv6pk9VOG8tWrRoiXyLFu9hWMeaJRCEBGEHDWbbefmVWfj77rs3/fRP/7m0uiZyv6vOdJHZd1EV+WHSadv6YXW/Y3XCpd46DvKro55HcDXx5yH03io5DOW5aJLD0BSnlNsdTXmeJ02IOp5X1/BfovoXX53Md3uLau+ijyKE8X0E31veiXudwKN7mg/o6DQ/HIuYQ+Z3u2ks8r5xeZAui8wPNseJj0c50Wfvecg8mWEtv64fm92HjcpNZN1m1yHtJtiz/mkYyLcL6+rtxVpz83YWRN33nffjEK8a11fp5RpetPC+886ukWrfZtIHAdM4UwFuJw2ELSa5J/DugKXVEN6W/Fh9ZaBaYmvulZ/BgJfvmTTQ/WRhnHpLyncaptNn19OP/pmPpieefjiNdrZ0vtDPxILuSTqX9u6CKWvR4v0NXQ0tWrR4r2JKQIqONDphBGLDUhrWEEPUITlPPv2B9IUvfE7Ehzi7aXu4ZR2o7QctJz5/Tz9P/Gp9sh+HGXbQ5F761xE+091DhPmhrx+U8lYIKM/PtcitxEHnMFCe88BR4jVhXnlDX5mWm76e2nexUWdnS2pkGomXCSHEXwLbdDKPDpF4WxC+P59e707C/QXQTuou9m1JDctoeCF8e3OUNq8M0pbMhb3Y4UaD4AlPtCDNvse6E2DSlV5eUu2w9EcD5jxQZlbdES1GorA2xkCw5zK7yA3n7DcNC3k34Vp1PYTFz7aZFIEfDVgbz9OAYiY/PxmYpiuB+McAwWbhczkg8CWJr+qIpw7Ukw2BnNTnUPz2uktpMBzZhAITB6MxhH03dfq76QNPPpQ+/NFn0l33nLGlNv0lTt6efaWa5X5ZRYsW73u0RL5Fi/cwDiN8rGuFzLC0hjWqvPjH8oPPfu7PpI987Ll04uS6uTPjxpZydO2dbkcd+ETEgx1iXH89nbDX3QPhHp17Cdxxing1b4MRgiaPq8T8mrn5OEraUU/z5DA0xSnlajBLGq++8q813lExWybSgsW6Oz2dkXlxQVaFsayGQasRe8i8xVOcorVNdYW/hHXypbD7ygJbRmpk0LWXV7tpNJykjY2tdPmdK2mwLdIpAk8YJ+lkwvVBcG2wqiS9Wrzdg7KeyUUsSYkZdAtv5Nwj4+civeiGQEOms5tdaQof22Ta7jMQcgYXIvB8uIpBBgMO8ko4G0dYGtNkTHwGP++VbzPxRT1nEI70KGNHZQ5ibyFyfjkij33VG0trmDhggLWbRuniw/emT376o+m+By/IjaeCDHh8JxobbkmHPzVo0aJFS+RbtHgPI8jAPEB2VlaWzWTLNr6iuLzSl/TSF378x9KFe86b3d9tpXdmZl5d7ZjtJ+mcvQOvy1ExLy4mub6ZXTUpkY4Tn2axMDdJQJi3K6L9HNSGjoJ6/BuhM1C2mynyoach4sixejtWlCAsrUHs/Q/cpyND5Usm4UOv6Q7TSLgMi+fdp+3YImIsn9SFiYrAsp0ks9xvv/V22riymXZEfMkKgh3yy0y2bcOKyTGz2ybs85rzbIORnC+bKXchvJUtE+1ZISLArxDr7v3pgKLbEwJMJrfNzgy8/Doqg0pndkuiEJ+N9/yGPc7jtK4UzwfZXENG110f+UHw8yj2TsDa2poGPlfSku47K2saDHV20jPPPpE++vHn0vqJ1TTeGdrTlPEOW4QmEX5/zyDy2KLF+x1+J2rRosX7EnS8E9txgpdYd9PSkj/iXlrupnvvvzt97vN/Jj36+MW0uX3FHm2z88elK5fU6S6pD62IRR3hXnbyTvy948UdEkDaJRkoEWGPijK9oyLizJPbFZE/6ugguV7Uz9m11ks9X6G3LnXMcwe4z8sTR3A8jxp+Xl9GwkUMO72O2nRXdpFbtWVmfG3WV9eB/dkOKnwrQXrgjHL366RKy/w8EXNn8Nfv8nGnjojxbtra2E6XL11JVy5v2K4wkE+iI+QjiLqlabPbtuekXCD6vHTK9eF5IhmiIDbMlRK/dkidPBTE29bT4+7EHRNBPTIZs6RmN21vDmyHGtWykW7UxpdomUHH9OU3vi0lJoMNq3MReYuncxnnk/D8uIn4i7zo3J1IGCwoDrB6tApUzjSoGg630nC0mR56+L70xZ/8fDp/z9k0tt1r/Okf4XlZmLznamvRooXQEvkWLd7XgCgFWYNA0Emz/nRHnedueuKpx9JHP/ZsunD3WSPz7BzRE6HfHmzZ4/Cjwjp+690rO0K6IS2OjqPWV1m/d0IdX01+vT2FzEGhwnViurDeuiMS72vnXSDRvEzp+8yLLdrUck3MTbZMrk3Uk9bzzvp5sjjcHhmZv/TO5bS9tW2kFnJss/QkIV0sP7ElKOgV8WXAwCDXr5M80LW0CFGkZTEKAi/xmXLMLEHceUog0j4cjm3Jz2BLJBmCLXKNODnOZBzN0u8z755+mRdEIS11HSgRRLFyHlSr8oNeeP5c9oPBzJXNy3ZPGU620l26z/z4T/xYuvjoA+n4Sd+pZm9BadrgxvWg13Qrr17+Fi3e32iJfIsW71vkrjjPpgHrqNNEbiIpIvIrq730+BOPGJnn8+hs/9a1rfuSOl/9QGyuAkZIsonEEhYQeQBMIpZSB04Nzu9ZTIlbUUelfR6uJc48RNzr0VEi8naQvnl+3n5gjjqwIPV26B5GN6Vj2o5EHBeYQWY/+U4ndW2PeZ40sTWk2mIHTa6bWXEnrj4jbiQ/5wc/Y630oCL+OFciPVLEAFn03GaiIc0blzdE6DfS5sZ2Gg8neWkLaXl5ssUEqtolMwWszFikf0pqGYSrYKUYiTa7p0/BGZvzBdn4iuxOfumWYkUefAAQwmAjlvq4+JMBcpDrJ+eVTLnV9Vj6NjngM/rkkzxb3WOigbDUoe4znZ4GMr29tHZsKX3sR55Nn/7sJ9P6ieW0sXXJ6pbopgawxj+LkfkWLVq0V0KLFu9nWEerjp4pRe9k6Yz5uivbTKqr3Rulc+dPpU/+6CfSsx/+YFpa6dmaVdEAde6sWfUu1jvxSgL14+jIjexIwt9SzvYyfBNcg6O0vxdBPUWd1XFYPTUh4hylnkE9zLy8XCsOykfdPY5n3bE3x2+CtbuOqKbIPGut7YuvIvFsTdmxl191HRh5JF8QV19uM90lZZqe/Gt2rxvOF9eSBgoi0bwM22NHm+6SyDM72gzS5pUtfwmWZSbispBpTFt+kkk1OtiSEWBHL0LZg2yz4w1xCR9uXjWEd7LrS2nYLYeXU3XVQuY1gGA7TCfD/AlERDeEXTIZj03KL7aStkJYWT07lpj5+aF0cS/xo1wfssmcCuuCMtAzGG6k/vJCGu9uJfaM//wXP5Puuf+8BlrKZxopBDPypJ0HDsSz5P2vRYsWLZFv0eJ9juh0F+mercM0ViGBzNvuHv3FdP7CmfTBZ59KH3jysbS2tpzGE5H5Pb5MqaBXiVhTixg5aBAQRKBFhaib0jxMZpdGXJ3cbDSlGdKE0n1emMNAu4Iks6zDX3p1Es+sfOwxz8uvXAv2JzYca+edkKIl0i7z4NeREWRmjUXkFxd6RuJ7nWWR+l7aGe/ZrjYst2GWnl1jxFWVBuWRYmbPZeeYD0PFfu+lewiEnDC2B7xMJNwh8LG7DMtpbEnNYGTLathu0j46lXXaS7QMBBTelvUoTki4RTHtmqT8JlYRxudNwhmxeqpcfHCT7zFyctlNiz3lfW873XX36fS5L3w6PfvhJ1VcDSAWxmlppWtheMHe1GRg9SFIixYtQEvkW7R4X0OducT3bNfftFeG/PkuNru7Y1tK88ijD6VP/egn0n0P3CMSpFh296Br1m8mXyGB+rF37m4ipR+oH7eoEHVT1hH2g6Qk8U2E/jAcNdyNRpnHeelHW2oGfs0SpNIHkywT02C1y6y8f/UV02btbUJc9Sa26zPCIZ4fksc2kzsxVFvyISLPjLytk9/V9aUx796OfBZ7snTSeLiTNi5v2UuwbFUJsZ9u/wh5n5LsLBxLpiQ+E3eyEh+KCmFmPmbgIfCsjTcRgTfSzwDABKI/mc7Cx8z7/hoL8WvWCi6xa5jwHOMfbvnYYtix13e4V3Wm9ETY0+IoffozH0+f+dwn0/rxZSPy491BmuyO5K86yX8G0jNrPm7RokVL5Fu0eP8id6zqHCEEwDpbiREWdbTiOtP1w6dPn0yPPnoxfejZZ9LDMnOPelUIEhQELTr+6ORB6fd+R9QFEsdhXq2UuNa6vdp49XSPimgTEf/q9CiPBBfxDYEMl8eQ7SgLBi+98nG0Xq9nRN5egs2z9rRzrgdFnNqndYoKV5mpZRDXmEmHyNPN4sZXYNnRpi8SvZCGg0nauLItMr9pZH6wJfIq4m2z4FKG2EuxWWz5jNx2KY913Z4w+WCQhkxEzNnScTgcpe3tgYg8M/C8OOuz8LEEJ6Ra/16UaR4oq1esiddJroJ8vkz4o44tmEWawvfNz2moCJOdUfrAk4+mL3zxs+m+++8Sgd9OvSWejmhAkt/VmbnPmDUGG4V7ixbvY3A3aNGixfsSuVOlQ87kJHfLJhyyjng85pH8tjrdYVpbX04f+9hz6cc+9+l04uSqgk3UVyM7smeyY5AO68S9YzdlEut8LT1ffwyJMkKVSUBE3YfCLVII4FWPUoY5Svg7CQeSravAtL6PiKsNHzgov0b8alI/ORH/RpW7gic0nZ0Xcf//t3cu3pYc1Xmve+553NeMRtIMaBASQkICAUISkpAQQiCbJQeIvWwHJ15Z+SeTkJV4xXHiRbwcvGJjHgrYmIfEQyCkkWbu3Nd53ezf3rVPV9fpPuc+ZjSv+mbqVnXVrl27qruqv65TXc0yG7ajVD9ycUxi9ljotF6zutxG/knvkXj7q3YD8bnK7dhur/pRpFUh8brHvBD66DpBjplBF4LNy68HeyMh3wdC8Ef6Quo4Lp1RAh6dFCs6RLcEsdvTdHZ9xMz7OAwPRqLrQB8MhvtDiRtJepxx50mAvs5yIdbfSJvag4n3XTt2pG3uxJmamaOevNRrL/aq0zrjqvqbnGqWAymL8aLDmDEMFy6eCa9+9Yvh6Wcfl6cpqf/+ts7EI8tDSYV62RzP2ryg4A6H9bSCgoI7Ep0Vdo7BMRjIDVdn0mRYOOTnfdawr4Reb6AzlZB5tqQ8/4Gz4WOPfji8+q++HDbOdMNKh6U3QiSE6LPGeG1tTQnEaqcnuuwrkea4CTOXOInOyIN/FEdJg86A2g2auBmIkzQne3Zbr0PTNKCHNvtnQY0j2vPPnKXecFD31PkMa+60jRLk+XJ3ErTpcd/brukdhxzIIEtaav8sv/ic5dTp456Imat0kudokDx6svHNCcesHWucyHT4sFAk2mor6+Xjmvk+O9r0CSMo9uuLl+zmJNmV5Eud0aVWSxwK+S8+sYR1C0sh/8gQuyrXMP2MfeZ16Y04lsOMhlOdod/bOdBZ+p2rQuiF2O/vChEXkg9Z52pdFVtFrTaOknddNjMV8j4JeyK7c3Vfd8VhLbwtr4kz7nHpjL/AG6QutDwv9nrbUMNFTpGeD7GehphSB3FT/eWBj0l1Q1f6fk/alvX1a4OB2MEymXEYrEmu7kjcQZh2tsPX/+Tl8KVXPxtG4UroDia6Lp7rhA8+9XtrUh5jkfVT2k8vAW0A2raypaDgTgY9r6Cg4I4EN8LUOfxuycei7KU3SA5LD5QArEzC+Qvnwic/9Wj4/d9/Wbep3N3fDhubA91f/uBgP2xsbGg+g915VWMsxqhOVSbkp4moOZFLCV0e51tY1nKb+ZVzkEdcHn2jkde9rT1yuFybu1agrXMH4VpWnss60rzu/DiXPR3Qs8RFc5lJNp+HC6lHfAGWmXndzYaPR7HXvHJKsVGoKy+/Tlj4DsHVixpXaUc3kqpa1VvKrK34B0FlNjs+7OrMPIReCPzurhHyvd2DzO3bbLu44cEw6EeaxB8z6z4ayzOD2MOsuzjM0jXsOMoWW1Pn78HMz8Zb2Oy1dvFzq2FJ4vcEazd3lYzllb/i8TDP8h4elPRjWjJ2TKb7Uvp+eOZznw4vv/K5cP6+s2G6InU7uBpGEyH8kp9lP3YpiF7+mspZwA8LCgriEFNQUFDQBG7OOqsot05IDjd6PgS1vj4I999/Mbz4hRfC8y88F+6++66ws7stN2s+EsXsfLJ1XLztzm6+QmCgFU1w0pA6R0708nSQH7fh2pLGmxdezzbXBG/XJpejSQbnaCrDy07JuztPf/9AWRBW7JYbolzjukaeveXlwVX3mudYl9ogI/JKJt1GI7t6PGObnk5c0iaiOwVxzDzbrwHiVpjNFkIv3Y2Zdv94E8ttIPZK7nfMJ4418Pv7+2E4OgijsZB56Xu6u46SdLFL7u6EW52SeG97kVXzsbFuJ5AaqG06Ox4ffAwxRbKs8GtFx7au1Y84yb9+fxB4R2C121eHvawweuKpx8M3/u0fh48//nH9tU8f6sQAJgzYUWgcX8LNoa06b15BwR2NQuQLCgpawRp5pQMJQcDXvbUPx+HcubPhD/7gK7qbzWDAMhu2rOQlvaGGfcZSOYLc8JksxMexyMbCR8OMEEWYznhzz5wvq9FlO5mryXJ8Ctek/6jO87su4OGjumXwNmtzOfJ0iFXq8vQcqV25jak88ZC3RUjzXl9QjhFf3cVGSLu9+CoEntn4uNxGZ+shyJEk2xdgIcTz54O6enuZ9grWdjajrc/I0g8Is5YeMq9O2K6UrMtuWMrO/u+6beX+SB1h1sIzy83Ds37TQYl5XMYjNuJ7XLNra3/OU+LU+OrcVSDNZaxd+MUu8L4MD/FSPr/oUQov3NJmfIPivg9dCF/92ivhs89+Wup5KA8kLNlj68+uknjajbZsur4KCgrmUYh8QUHBAnBD5T7N7dhm5ZmhJE5flpOb9n0Xz4cvvvx5defu3gqj8Z6uKzbyny4/AHKTZtiJa/CXwUhPnTSmca7VkRKqnFw5PB6XEunjutPkxeX522aory8qUonjOI9L491hWu58OYTviEI4z5frSs9livev/hXUDjHPyLxc53ErSpbX8O6HLbOR9hDyqYQVoqxk2ZwhkvykTh6u4jxss++QdX0JlmU2Eqc73tA/hMiz0w2O8KHI+BaUutWkhK2drG+mrrKpHl93jnrbK1QEu8zetnPREXtxVq9I5mVM0Bl5CU/F8SXdMev0ZTz4yEd5t+ZL4fkXnwwbW5J31WxlwoAyxmMeTGwpH+S+oKBgORhVCwoK7kj4Ddxu1hX8Rg8hs51lIDfccP1T7RYnueSGPT0chfvvvy+88ntfDM88+2RYW++G4WhXcrPMhhk5SI/csCWPapU/1Wx8Wu7J4NYqMU7CfuzhNM4dSI+P40BTfOryslPnZNXdjUJT+R7Hw4VvT7jMubznxaW6PLwIqez7g6osL9eIuPnMyvf6XX3xVYn8bHkN9YzXNaRZ/ul+807s5R+XtvLbiHrd7Nq3GWhzLF0x39J4/rWH3XgcnRJ+ZMVA15k7PyfLUdetTk0k7H67ww4n+0BKr7JLO/HSMLvUrHQnYX2rG77w8nPha3/0lXDh4tnQ6TFLz4utPAjwKx7tCdDLLxGs5Xfdpr/yCwoKHIwSBQUFdywW3xj9Z27ArJuTeb3pxtk3XX0jN+sP3Hc+fOGl58Mzzz2lL8OyFzQvt5mDVIiT4tipRAMy/OQEpAm5jLsUftyWniKVaZdajtPkvVlAHXA8WEyE+OWOmdRaHOdfHFTVfXf5ce7SdOV+8eEwdW5RGl7sFqN2ruecXY/omSuPa1t8+1gUs/EQetbK22w9D7HCuWeysYZK5vUhTY713RLXL/9SmHb7tQunM9Di6GP4q3rMUhsjyzPCHJ+GpQitgxUw79p+ScmdykX9szI0DZBe15Xq5J+/aG5x9GfSxZe/zMjzYusk7IV7P7gVXnjpqfDSl58JFz98d5is7EkLDXVtv87cx4ci1ssDdB+yU48o0lOhcLvMTDW1oKCAnltQUHBnw2/EDr0Nq2Mmnhl4XnDlfg2hIc7TWScP2WHryUMJf+SjD4Qvv/JSePLpT4f+mjAdIfG+btZffCUna+VNQ/1u7CTL4WGPT9Pdd+TxLpvLpSAtnSU/jkv1tzkjQu3utGgq81huwT+bYa7/S8tMw36cI01vc02z+NcKqd4mJxLyz0i8P0x4vDtm4CHtulae3WtmZJ5zaOnVF0hZTsbDj/1ypTqUieISaB5moccih5N8EH+SJF6X94hzUp9eL2a7lKcvnBBHOstw6JvxxdnoPL7Vad6EnCdhg/lp+VUY5/WScFwOxK9tGisP99OV/bB+JoTHPvnh8MffeDV89rnHhcTvhpXuWB7shmL6oYwptqxGs4je8XisvpF6LwdXUFAwD/t9u6CgoKAR3FT5+R/nhMvBvVypy3QU1tb6odvjBj8NDwmZ/8JLnwsvfP7ZcO7uTSGEQ3G29RykSR8O9B+ExMgu8CUcPjsJSG8ietWxPBTE9djuuOm77y5NT52v5851uEt1NDm4FL8wuBPDay5Nw0HVcBNRjkuPPbworuYyW0/mqjbNwXmp2rmSId7PEWE/fyna4pvgsi6flpWWn8Y7mspI5dP0XAdp6fEchGwrYZbWhqwzM7+2NojXOkRYbqBC7O0uKrKQ+NnDADPyFZnHDOL4VYMHWqvvofQrLhOxQR8Eqrw48ukzc/Th2O54mNBzoC/H9uRK7IoYL8fKNZc44tsd6+6xizIoyJzPwOP85dM0njB56Jfdfld3y5mMUcIXWdfFvq7UcywP8iLbPQjPv/RE+NM/+0p49BMXQ29NxpPexB78pf7AiTtAJ2VyXggXFBQsgvUhemVBQcEdDQYDGxAM1U19mWO/+PFkHPYP9uSY7efk5iuE/YMXL4TnX3gmvPjS8+HsuU25sQ+VCI1G+2F372okKiIqarhh44zcrCih5+Zu6UZYPC13TUSsSa7NOSFtK2MZOrq+t5J1stjkqGPq564p3tum0Snhq8tfa5cijWtKB8vSrzW8nEXOkZ9TSxc/4YsWZyTagG9EXD+eBHmXu6a9DCvXjRJxrgP0Wzr9QM6cnCOIvDzA6nkyncqDCcU4z1N39WtQl9fgS39Tl6RxC7eXXi2cHh/FidXiKrhed7RHReh5eKEM0iyOuh5M98Pm1qaQ+EHY2dmRPFKv1WkYH+6FJ595LHzxy8+Ep559NKyfOQy7B+9Jux2K/EbMD6yNCwoKToY4rBQUFNyZON0N1Eil6JCbvu7oIUSEnWo2NwfhwYfuD88+93T40pe/ED784MVwMNzRL2JubK7rS3CEIQtOTAkDX4PvRGxGXMV5nDuQhh1ORJaBHTVwIlxzaFvqWtSn9rlrst3dorTr7U6Ctvx+3JbeCPjtKdyytlsMOc/6Swyusn8exENojbBD4HkJdjDo6cMpv0T52nnd0WaFaxUCL0Re/8m1LP2Cu61daqbL9apukeKqc+fw6zgl77zk6mvoqYN9/fQEjrzqDNZfKIN+bPppEi1TwvqwSyXkwsdf4WcCOTy7dSZcvnpZP+a0sbUWRtO9cNc96+Fjjz8Qvv6Hr4Qnnno4nL27Fzq9kciPVO7gYKhbUupyu5kJSb0pI3EmNBNUyUq6oODOxooMXtof3nrrLelcBzow8qTMjdQ6dkFBwe0JvxW67/396P1+PB7rDd5fUhuPRko0IAIHB2MhHP1w9cpe+Ltv/0P4q//xrfDrX70l6X2RXA2rK10lJHzRkmEIPdyvGYMAx8CIltkIH0rHJZshPDmUHyTwctxfBmxxyTwvvtua6kvDXnwqmyKVbQLU6lSwtRutWFa+1j/K4C+Tz8H5PA00e6xCW9nerrmtZNSJcjALADsX5GLnFC1Ek00PWXl4nch1yzWOPxmxZ7qQdnXkQzAS3kiKAaa4HTpzrbEpiOGaMt9Rt1vy6pHIUQ5+THf4sde9GSKjL6H7tWeyaZ9CD/1Q+6LUh76pD+4CHlqYVB9NRvIQz05VB6E3kAebwTQ8+NEL4U//3dfCl155NqxtHYZufyIP71KWFDGRNqWL64OCl6kq3dZI3mfHamkUsrLtbypRUHBzgr7FeyD33XffrO8v7pdHxwMPP6p+IfIFBXcs/HaY3xbTfr94DPDxgqFiLKQectIXUg+F4cuUa4PNsLc3DJff3Qk/+P6PlMz/5F9eD/3+usith7EQoQ5T81EX928l9DIsOYnwMMiJvLCJGJBaRBn3l6KhasfRgYTbcuQyBblsboYP9kfBaYkwM6pHRZNNbqu748II28mhJSYq2mxIrxmXwauIPHGet5nImw7To3nFjYS4sz58PJroR5og9JBriGqYsk88mSWPeKpTHpzUV/3SdiroQM7K0PctOAYSZzZD4M03kD+Ri0jbwGxuA0ZRfiXvunTmPUGqx+qOJRP9wNPmlvTjyVDXxB92huHih+8J3/jzfx1e/OLT4dy9a0G6usgOdSZeH2p0X3x7OBhP2aJW2jvW2yAtUzuOFhYiX3ALgr5TiHxBQcF1gt8O89ti2u8Ji3ORGlhOwFgx1hf7GC58RxvNJTdtiMaYX9RX+mEk/j/8/ffCX/+vvwmv//xXYWd7L6yu9EK309PBTZfTSEZ7MLDdKxYReeI6uvelhVMfpOGj4jh5XHJRjnQMzXV7SiVhIM9R7TgtkfcXDk8L7G2yeek9JOWxJ4CWmBRxlHarZCDCHGsoxlsadhPne5n7A4fVh/Nj+eDpNiMfibzOyJNP5Lj2OY7Ld6r89rCKq+ov8TPySslJOOYFPCiDql1dznCU+ldAVlx+DcS6otf7n8PLJY4lQ90+O1bth+FkV/riODz3/KfDH/7pq+EzT388fODiXRK/E3p9aaOpf+jJdtPRF3F1kr8Q+YLbG/SZQuQLCgquE/x2mN8W034v4eymarBjxgjGDBiJbs0nRH40GkrcJPS6QtCFzPR6a2E0FNK9Mgg7Vw/Caz/4p/Dtb/99+O53fhAmQ9FxWJH1qdiSjzuehsuXkqzIWLUI5LleQLPaJf5JxkrPge92pnqOYvv1JvKpDU119DhthyWyjbiGRL6tvdL4uoxkjNee/JFjr4Ndg9Bp/qdE3lARedgoRJ0lNZD28XAipB4iL2ly7Y+E4NtSEqso+nFG5FeZl0aJJKA/dRZPEaBut4XzNq7LHAXIi0vVxHqa7vpDhCFJ70i9wkiX0uzsvxs+++zj4c/+/Ovhmec/Fe75wKbEXQ4bm/IAL0/y4zHfm+jLmLCm7UFb8U7BJOyLNnlYqo0xhcgX3D6grxQiX1BQcB3ht0RH3uc5FqdiaZqFGSdYH8+LfdBwBG3W0PaHhhiMR8xqdmVcGUgYEtMLv3nzd+Gv/vKvw//8y28p8WEUYgafGU5fjsA4BBiinFDIgCVyGtQ8+sas2mLpFeQ4NTeDaJmF2qDjXyy3Ce0pZFuUWoGXGHNZH+yB7RXejgVVPCKkbRcpSW1L7gd+b0htzUGaE9g21Any8UHJefnpsds3a0/x3XZJFce0cEx3WzXZ5CHx/sEjeKTpMZ2cGvZi1yjJqgRViPxIHEQeR5zO0otu8iDry2mUyK+wDaTpr8i8TlVreFHzUCx/UxGzbxmijGSsZvgtQttGCvU2Go34fgTHmhz1szZebO9Ow/50O6z2J+HZ5z8T/v1/+JPwmacfC93+OHRYD98ZK4lnHGCHHNrD3hXguuA8cO2N5FDCalIshL9ZxWfJs1ob6lIFBTcf6D+FyBcUFFxnHOW22JQmcZ4V2N04grBtJbmqP6dHwqN57EY+Ha+E//4Xfx3+5lt/F376k58pqRkMNvVnd7jOqhB+18GKHYYjdgNhRQL7aEOSDg9tvS3l6QApfjVsUaDZpPu4mwFIqF/B4h3puGc621HP2Q4v23Xja4hot6tBhjh3wH2gOqJsGg9SeZcBubyR1HakeZvgW2A6cjuWYXHrLte3OHc9/7wuVoIzI0/Y0lzGff8Yk4N4S5NzA1eVa9t+VYjXtLjRcKxr5lk7zzHLbriGCc8sljwc629MrBuPPr9OmYw4JbPVdatRFpKwnXs0aKTLRP1VV5RAms+ETbX41M/JPPd+HKQDDgCJx0bC7NJD3xuND2L/C2F/fCWE9b3w5a98PvzJv/mj8ORTnwyDtY7uTsXOVey1j51WuNmlBzPjzJYKLlNQcPuAflqIfEFBwU0Mxoj2cYLhRdcCxzDwwYx1xIfjXvjud14L/+k/fjP87Ke/CIPehhAIXh5EK7N3kHoZk5RQMQAy089uF9Owv3cQev0NNM7ICNQGcmBDV0UU5om8SRqqkNfExz7ytNfuZEjHVTiN25UjlUtl2uSb4LL5WO7x0qonrh9kELVocn34qX1puAnLWndZ/mW2L7KFmkPlUx1zMlm7AZfB4xqtloYZGfalIzoTH2fkiSNNszqJVzXSN5S8iy7x2fHJlvtojD0A6wOAHlpbx7AtMpcj+c+h5dFcloy8RlbEXSEXHf84nsSPMUE06Kfc98mj77eIz69tzKqPxvsSN9E94PnAW3/QCWfuGYSvfeP3wudefCp8+onHJb/028kwrK8PRPYwbF/dDv3ewMpUYCjlWl+toMYVFNyW8P5ViHxBQcFNCsaI9nGCMcQHL8YW4MQewjIZsXShF95+61L45n/+r+Hbf/t/ZezhZ3hICrOCkHibIWRMGg2Hkt8/385LdOikfCMpTuSNNBBj8TbKCYWQgAVFEttMSOGhOCQmKRWUhyQwgtSOZWPoUYl8Ds+T5j3qeF3LI8Gj5ZoHdffWTO1xB5bbdPTSU7vT8CL4tQfyPErjV4SIx+NFaNYRc1pDCKQsId2QdHfslQ5v9SU2TuhFkfzHNki3kGYuY9HBkhKKsIdY+g59xcohXovRF8ojND9pmqL5qbM7+7KsJqin50vD5vr9XhjzC8KY+72UpflEZ9xJiueM6XQk/WY/DDZIPwj7w8vhE48/El792ivh5VdfDOfvuztsbq6FqztXhEPs6pdvV+Vhmxn9VV1KE6Fmx4rWkNSnoOA2A/2wEPmCgoKbGIvHCB9DGGZmZEPiNF5IRyd0dfYS0g55+d/f+tvwX775F+Gdty+Hg/1J6PfWxGdbS1tq4+uVAWMUn8iHnMRSxDeCYnBfQrFsTZ3pEAcJS8DRonXpnhOoLgsuhX48J4GXkcam7eNYFOc+SNNBfgzm8okvZ6JmQ460jByaIpl5OHLkZTTZUcfi9GX1XgbPn+YhTDwpNns9X0aK9nKraxoiXumRq9C4uhJkjqfi20x98vJrJPJwW2QPJ3Y+bIZeQqy/lzTCBpFXo6tjJfzkjXbogxl1i/Uj3sg7qR5G1uSZkddfAdAlfkfu/ajSXwxEbjwdhrvObSqR3x9dDvde2AxPPPlY+NKXPx+ee+HpsHXvlm5BydeceXn18HCsO9TAIfp9dqqyLzQbvFwru4LXp6Dg9gN9sRD5goKCWx5tgxfkZXW1G7qr/bC9vavE/jdvvh2++c3/Fn7w/R+GoZB5drpZCb2wtrYpGTqz2cPVVfahHooW2A4kyFyKtEwjNQKJQhJW5DOPap8GjFbEYXHOZpdRoCIG2+B6crTF5/BfMRrbLtExZ2c8zsvxY3yvy7zmo0E1yP9FNVlez8Wl5+cv9UFTu6QgPZWv5ZWgzj7LvybdgOO2NIpmSZcv65IYuX6NFBv4ZYn8lncspLki8hIp2VhHz3Vo+9VLPlUlOphpF9uQw9c01Eq4sgLbeQBWQ2oPoNW7DxZnuxNFJ2HrCSvSv4ZhY2NTfyUbDg9Ujqydbif0+t0wORROEIYSPgz33X9PeOELT4ff+/0Xw2OfeCis9sR+kZ/y5Vpx/NCmX7ZFO/YQVKS2uEvh6QUFtx8YgwqRLygouKURh5jZeFIdh3CwvxfOnj0bdnb25Ha+qh+QYjkNX4D9/ndfC9/+P/8Q3vrtpXDl8p6QftbtsgyBpTWD0O11dQ/r2UdtlMgcJiTG4OXhx5L1r/mQJDsCac66lgiR9XjNJgdJ9jl42Y7UFkfbOKv2RrlFY3F7yjxSnXg2b3tyaJNH25psTOs5h5i0yIL8/Qows1+clrlAAelVfSsdCjn0+ucybXnSY62ukvj0PNmLq5VRlG/5IPXcV3WZjTiy8lIs5F1nwCUdwu4feaI/mFoJQ+bRJX/9AQpZoQikUgAJFTSjEwbRnX74KSHyfMeh12Pm/CAcjPakT0kZK2Mh8CMh750wWJc+udkLTzz5ifDKV14Kn37isXD3vVv6Uis6J+xWpQ8JUh99Cplqu2h9pU48pBvMjsqlIK2g4PYEfbAQ+YKCglsacYiZkTLGGMYWhhd2w7i6sx021pltXxFiLwSiuybEYhJ2d4bhx//00/DDH/44vPaDfxZC/67tRy8Ehy0t9w729auSEAilCQyQUpTqpiDR5zPawOhLOqZJOJnFTMc7y6/BObiUJstBi5jC6577Kbxc9xfJgqPY6XlTWVDXLe2kS37qMkcFKnRmOcufl7kIJyu5gtVmOdK2JJy2NaE8fRlMBj16YHr0QByz5xG+W5MSdQ0YwXUyz442REPijcyjznSorw+a9JX4QCNloEetlkubX5R8q0bKJzSbmccmsivBlrgZgbew/rol/YlftiaHw8B7qWsbEncoD81hGM6cWw8PPfJgeOa5p8LnX/xcePCh+0VG6hPGohF+IDo62D1WffYxuGoXI0g8dZREPTbE8mtI0wsKbi/QLwuRLygouGUBeWdMYZjJZ1chEMPRvgxyvBhna3X7zA4OGXtWw6C/IXlXwm/efCf88P/9WHe3+acf/SRcfu+qxKPHdCk1EF9HKzmAztisqMPGMZMl7OOaKjA/wsmQ6VkGZi/T3O3QsqNz+PjK33ysdbncn+XBTrWVf3W9DuJSeZDKwfdW5JzM56zQpLcCZaftbFicp4LXuF7zOhbpIoX0o5XWrOvItsb2A7M84ts5SOPqcpBZkuyBh0hz4zFfOpV+oUtvIrkfS1h83k91Mq9EXkswvahBHp04e7mVZThyJrCFSMHMHgqDcCuZl/KczCuRR341rHYh8gdhtTcOg40Q+mshPPyx+8OTn/1UeOqZJyX80XD23BmxeRhW2PZVDORLzrwoy242vR6z7iwd0q+7ab9GN/XT7TlrZxhbcCnS9IKC2wv0zULkCwoKblvYLJ6RGYORFG7uLDHodvoyCK6Fvd1ReP3nvwqvff+H4Uc/+nF44/VfhnffvSLkgY/WTMLa2pq+uMdyhUF/oDtxmE4GTnugYPcbyMVwKIRDyh0M+kKa+OAN5dmAq9YIW1J/ZpOlOTyEFBL28mwlk+ar/SIg8S4z0xcJnpYdHXAdqa40bPBlRJWORfD8szLEft31p6Fct2W+zBS01zyRT8F9pA2UqOXYYSNSu3Jb/Ag/T8/r4/Bjl/d6urzD5bhuXBa4rMbpdcI6dYs3ORWbwZfEzCAEl2sC4o5PCuvjdTZeTgXLb/girB5LcBKX22hWkUa97rwUy7LSI4iI1xt207cg3b5tKySbF1GlNIRVBo2DtV7odCfh3L2b4dGPPxAeefSB8MknHg2Pf+qxcOauLSmeZTOYwd/KryzCcR15OEJf2k0fRDw9kVEkdSgouM3A2FCIfEFBwW0NG4LM+ZBjo5IQmjEzfH0hrD0hOp2wu3ugJP573/tB+PE//yz84o3fhsuXryqpUmIlxKm32tMlC+TnGPLuLx1yrL8MMIvJi3ms8VVn5EhnNeVfV8ZAxj/GwzhEKlxGwyKnLtrs42UqD/JjgKzzIR9lm8bbprwp0iyLZJvSiNFo2iMilVtqjwbnZVI06ahB9C2ro8PlUvlFOSnbv0zqx7k9SqZjfOocpOeYlS8e5JtfksiT28W1llbN9Jqcysr1OnvQibp0S0q5VvWajWSehwUJ6UMX8YDdZbhP81DKVQi4nnjx1q9PvMlkrB9Pg8izHIZrHW7Nr2Ds+HTmzFq4ePFC+PBH7tMtJT/z1OPh4ofOh96a9KNBV5XaLD4KMdOOCWltrGhBTuQRdiIvjmg1C/szOUsoKLgtQb8vRL6goOC2hRJhHYIY3CBFFuvgp3m4FMsNukLQ2YKSGfh33r4U3nnncvjud34U3njj1+E3b/42XHrnUri6vatECPLT6w50lxD9FD77WQtJ8hnS8XgseoY6G2nkwqC2iOOhAJ+xkLg4TKrv4yK6EItGzyGV9fxgll+iNJykpSAtLRtUZdfLdJlcPkUqo744bQ9tk/n0vIwmtJV1HOSlpDqbbEjtz8s/is1t8LypzpTog1nZ4kusnPpqH3ricHpNCGjb1B5NE32uA1i6OOLkv87UC1nXj0lJ2K5f08NXdHVZCzo0L4ScpTtcr8hLJ4m60crzGcSd9yC6vY7IGjnf2toMZ8+dDRub/fDIY/eHxz/5sfDIIx8N956/O2yd2QyrQvDHUz4URc8Q3dbSolRCK/IwoKRd2oUoJemUZunqgxqJJz2VcTIPPK2g4PYEfbcQ+YKCgpscflM+LphLxBG0ECOOL7cB4xF7UndlLJIxiU/eC8mBlEPqO51+ePvtbd3h5o2fvxF+9tOfh5//7I3wzu8uhb3dfZXX7SWFSChBEge5Qh8EDIK0f7ArcTbY6ky9Q8lRta5fLXKSFMdFs9bCbfA8OdKx1XWnsp7OeOzwuNz3fKnvYWRSvWnYCLzoaNDjuk+LWps2IK0fqNknWFTXJjvz41S+Cf6gBlK/SR7dNTuinJdI2PfU91h+EaANcGl+P+ZhEvBQoFDSK55ce6pbZPCZaVfd0k8g7MzOQ+xZn076RAj/NM7us0Z90Gc3mm5YW+/rC+WD9UG4664z4eKHPhge+uhDQtwfDhfuuzus9ofhnnvPhLU1HnrtK68rvKBL/4sPeAaOhdYLkZdeqWHAGnsj7Wab+tRF46iL+DMij0c+d8DlCgpuT9CnCpEvKCi4iaHDx4kB4VHSEPVUQ44RGWYa+TqkzqjLTR8yjiijFssQuqtxh5ure+Htt94Jr7/+CyH1vwy/+gWz9L8L7713RV+ehS92u5B/dryZ6Ewn+geDNStHXE4qWaIQh0cJCxnLxkOSMOckqPQ6UbNj933szW0CpHk6vucBaRjkxw7NR9uTHHXlQMaXfqTlXUvk9ueg/nmZLo+vL1ZKcpuOND++OwfkNc2b60l/kUnzo/dQ24alVrEeesQ/jn25jZUf+XnUVc3Kox9irte1nGri7TqzdB4ECKuM/COp2+/KdTuwl0wlgq8cc7wmbn19PZzZ2lTSvrm5Ec6ePRPOSvjChXvDPefvDmfObIa1jTV9UZV94Ds9Ie8dtsS0/tDvD0JHHnS57PRBeEaysUciVyDx1NuuC6mBJKVEniB5nKCLK0S+4A4G/b8Q+YKCgpsU8cY980+ADstTyJ/rkGOJh6Qw08hSA8QYmyBJDFusFyau1+3LQCaEQAjD7s5BuPzuFSH1l8Ivf/Fm+OlPXw+/+uWb4Ze//LXuVY8M+RlY2Yt+b3eoxz5Dil6cEjWUC4hfZVZV5GbQNJvpPwrSsdT1OtLjprQ0zvWkfp4nRVNeoPncfgl7GvKpbifyIM9/FNCOi6Az9omqvC5tdbN4+8UkJcap/cDjiWuKny1NSRxwHxD2eqi9ApUVct3paCuqbs0hReB7eW6b/LU8UZc58ls++5XJvobaF4LOGnaudQj6+vqaOL6bINeoyDO7DkE/c0ZI+rlz+qL35uZm2NzYMCfhra0NnY2nHF1S00ef2CS8m2ZQJ+G94Y5OvFMWlnO+6Vf8ksUyNvqV5NI0dUrE5ZpQX46ZkVeQ7kDeHf3S4/DI5w7QnjGtoOA2BONAIfIFBQU3Kfzmnd7Ejwe2s0s/8V+DRDMeMQ4pnYjjEeLmWGajUTrL3u8OhGx3ZVBjb+2ublPJ12KZmX/9Z2+EX//6zfDbt94Ov/vd2+Gdd94RYr8vY926aLZlNrXxTgpw0kW82hB9SzfnDxUaFX2Xwfc4kB6n8Y5cHqTHHp7ZIPBwk742zPKL7U7km4Ac9T8NnPi2gbXYpwGz4dQdO9P2cecvu/r5xSHnsrmfAlm/D+IAcoTRx48Bk6lcQ0Lm9QFT4ojv8CJpDG8IseY6lUz6pVQl6uLsgVSuPJHlw2ZrAyPjzKZvbKzrUhddIiM+a9qZSed9Dl/vTnpf8nAOOyLXZbmYpFWz+faAwdaSUluRm0g/s/Xt+sLrCrE8FGyF4WgsaWz/Sj76lLUVYjTLjMwnTSSp8ld0aLNYuA4SIPH4KmRwIq+z+gJ9EEjSCwpuM9CXCpEvKHjfkd+UHE39oekm5mjuP5W03h5vKFLLj2cL0ovqvhyaUwkFB1HPbMwRX1lEbCOCGk80AyFESWJ4+U6OR8Nx6PcG+lLsZDTVPej1q5lKFDr6KforV66G3739TvjNb34b3nzzzfDuu5cl/G7Y3xsJ4d9Wt79/oMstlLTLv8osSpeYaJ/ZxNKenvpxGJ3B5VIi7HHImnzU5TqjD3J9+fEipLKQsoV5acPkHOayqc1NPnnjGWwE7zS0gd1PmA3mGsiR29FmF7PYpLkDpM3IqMRxP+NGiiNMmsHlLQ9pqUOOWW/PB9CHLGScteerqxNJj8fi1tbX4rKXnuZjqYtu8SllEQexXxeiThrEvy/knnJIY7lLX3xdLqQQ+6RtOMbp7L0QYZ/lhyP7D0LUAT1et0N5QLI2gTSbHnZpsrpKurZ5R651e2GbbCuim487rWq/koeY8UTCfDlWEqUw64lk1iIEptciZpERUVbl8Qm6HDbF62K2lv408LKb9eSWpThtyQUFy8B4QX8vRL6g4LrBr3Ef7tNhP78FIOvy+JLOmtFETlP1MJVzCW7E0ddjCekN8sYAG2b3WP5U1UjQZF0a15jpGDBCUoOqrCKbLKiQlm+S2qKqFOJtRBbfBtGgW/bt7e0JgR+Gd96+HHav7odLly7FmfpL4fLly5K+rw8H29vM6l+VsXEogzFr7OWhYDjShwRmKoUixplLG5xJx2ccZQxlLLUR1mUsXcdWcWOWDGEpx1Em9ZeBdwgghJSDDvKlea1MK8/LABovJU8PWYNdkW3P67LpTDcg3gkjIiurh6HTtfKJQ5Y8np9j4knnZubtY5jql0LZHpF4B7JOhmlD0sjr5NjrKtrDeCKENc4iu4yX5bKQbJaf+Ew4suakXAgu9ZA/xHlel9va2prFIaPtJr7FCbnX2XgrOy2TvKB6kJM29GonMLH6uY4tp38ryHmN/gwiqCvKkvOTomrn+jVRR9XupjuXk+tmFtVQgTn5HHkel3e/SefRocuaxK+sMH25Vf6thxpEiNjTWXBjkdez4P3G4jPg4wXj0n0XhcjLP+/JhE+LBwuRLygAfo3TDbxTpp3Tw+mQ72HS4owXoNNaSJDKIiky0p+QdI2kkfVadOiTQG1JitZgZVxEk23EeXy9RjcjGOJ8QIVg4RvRPgy91TiLL+MdBB0Cv7u7p7ve8LVZXpbl+GB/KHkOdanGzs6uujFfoJ12dM964tEBWGPMwwJxOCu/ssObC3IxHo/DRPSSl3BqK07lF8DJKc7Ha89PXX0cxxn5tOUdSopZM93hKcTsBuRBxgmx6wSuBxnSuATWNgahG3dI4UGH9NRm5Fzeia6fA/Y2h8jbTHFVjtuQyroOe/E5kk/JwkMARB54Wam8++jyMqr25f0KHj6qBxlgaSZL+6HDy3RibnEr4WB0oMfA86Roiqsgdqjti8/xIkwrlp2BcsVRfu0ayuyRpEUW3tyQh0RtOx1dBV4TG2cVVN8DeU217pyDU2BW0AlxqsKt+NOaUHAy2Klb3Po+1hQiX1DwvsE7ZVvn9P6Ab+5Qfxr2FG4KTTqk68Yb7uzjKgLtyHJwLTr0SaB2mAkK5wTLrUHCpcjkGm4+MIYxxDkB49iJGbPj4yEzek4sIXVG1vyDPGuD9VmYOpMO4T/YPwh8SZYlOCM5Ho1HcRmJPSRA5HGMqZRvNrgdZhPtxlIJJ/H4pJNm9phbBGaaq/pUsn4MgQWEIZ6QbW4qRtSxw2bk3UbyMf47kTc7LT9Iy2KP/xVxq6LTSTfwPCBdo57mBXjU36+ftCzPQxumce5MVhz9ScI44oGHXc7LdLkqHeE6kSYtRdNxFXcY+oOB/K3az9NSW9rBeGHX5UkgpUn74bcBG8yONtDnF0vc3JCzKn+9BezIa+SxOlmhf+o1raRd8vjwMfOkULNOAYo/rY6Ck+Eo90v6P2OBEvlkaQ3wMeI0KEtrCgpmSEfjNJyD/uBOICT+MECUOOamLE6z80ecHpg+/xoi/zy7Bf3gxsCsq3BkazyjZsi13LxguGPEs6FNiK0QUY6NYFscxJ5dRCD2jIPE2SgpmTRvXEJyOAn9Hi+MGgEnXkmj5NeP90heXkLUs065s4cBVSZBlJnvcTNfZZlxTpc+zIOHB16AzIkjx/n4PT+eC8lNrlEws02AfG6X61D9zIfyYrHUGyCT518ElZSsvuY7B3E8IKR6XWd1rEcadqS6/D6W2uLHON973dNTOfRwPj0MPN2OuQbEtoyMI+MPD3b9tMHGDPyTYiJZOf+gss3swcS0PnMgPQZvVWj7zZpPjrL6zpLmasqxt//Jod3nFLgWRP7URhScDHLylp0+xgn6YCHyBQXXFekguGhApC+4A+JLRz5kH2WNi50z9fVOqodyRNjSFpdzc2HuHkEEVYmHmuwHNyEYz5xU+SDqA6meFQkzHBsZrSpiIk7IhLAKsWZmHszInc7Esg+365McOma6vvQBIaIS1SCE321LbdT0mZ3LkecxO6qZeeC6sQkfR5LvxuNyngZmdY3H7gOIvOSSyHo6erxcZuRTeBnqE5R2Emtm+Rwc49Dj4XmY/SDNS9jl3ff0XM8qezBm8PJwqS7AcS3OmqcVXm4rsl8Ejgue97wM9822tE3bbVhi3U2O2G7qNdRTDptbNpVrlrh1cKvbf2vDx782eB90Ii8HRFqiPoCf7vw98PBj6hciX3AHwzvRss5EP/C+kIbJKTf1WSimSEQlYZDbqkUyBeNCimVl31jUibwdeI0dN/NPuxWZmQfxPnuZEh4bEi08m9GNjE3Drk8aZzwZ6TptQD4n7sg7CW6Hl1kniw6zbz4+BWN1G8g/Hte3d5zZHsFynzzOQbyn5XZYvNR3MtaWaZLFz9vAZQBSk0RvmgY8f1p2LmPnx+JdLrejCaSRzPcBmi7gJl0enpUlhyZVb0PPm+Zpw+LU5ZASYiiH2WBIw3WctvybA1KLlkGofWzyhPa2ufnhtt/KdbiVIWOeNn17L/IxoJHIE1YFJz9/Dzz8cfULkS+4g+EdaFFHog+k/SA9nsqNYiIukjdRA+XT9NkdJJX3eD8mA2UvKv/6QiiJBaK9bTc+G7BMdpYnov1meePhpCsOc3Pkih1HdHlEIgOQcWfk3MIu57K+VWCahqwtzVm2tELkVmxpT6oTkDf12+Cz66BJ1uOadYvtyS8RTTb4g4mjXga/JsiDjF0cM7geXE7k0zLwV+ISpja4rCMt39KqMtzW9Bh511HV2+uLTHU94Hu4Dbk9LKvK9abI5XMsK28xyJvnT8trCxu07CX23ezgQQaXt0J2Sc5wM49Vx4dX8tY+h7cu5LrTpm+/qOj/9LPWGXmWFS44f8vGh0LkCwq0A7V3IuugeR9IjyHy/sly4B07kqMZaU/cLA6IsGZYZMP1BLdA9QzS3ytr3EaDHVlqPU8VvBWQjmkMfZMpS2NsGYgTQOLdscUgYyHjIunIxSFTjlfDlEXK8RiYfghhnVw2j6WiS5PbCaSX1YacKDs8n5PZXL/Wj/L1yOqF83zut9mlkOu+w4NssL38NSrq8XzpfcR9lwW6/WqUV5uiS/PU5BMd6iTcRuRJJ4zvacB1gKaHiLQ8wsindqRxcqRxIM3nSMtqQkOWYwAbql8szM/bzutdL0jX1av4qQy44Zh6XZNqEHMnEHmr4q19/m5lxCtPx7A2+FhREXkiLQ2aQLpvhNEE0R5DzXgwXVqDMr50yN7KFOoDge84UFBwe4IOZK5+P/M+YFv2QQLoI/OASNg+8t5PTI7uB0HgRip/5WZb9SsjBLYLCmlNet8vCNGZ2SU3RTGls9oN47GQLyFAYyFhbPdXQeopDt+hoZj/RgDb83OTHrcRXUe+9SDw9gDVi4OVzipd2i55MEvj3c9tS3XTeqa/LnMc1G2db4d6eXWo9IL0owEtp7AfIh/Dx4WWvCSz1z9vG7Csfd4PnLzlANefX98NmmZjS5vvdb9+bZC2cX4urkX7o2mmA30SwbF/0C19gFO4qHm3BPxhFJ8HY8K8BK7vn8QXnW8U8nPo59bj3M/j/TjPn4J4l7tpoZeXXGlJHdKwT6Sw5e+FCxeET1j8eMw5PM2eVYaH0pddKcw+Wb4za1i/aHz7soKC2w8MEu7SwYSwHeczeeZihMj4QEO8h70PgVUhxujgJ/i0bwHCczea9xWHukYYu/hMe4eHFmFGWKQPH5pmkgaxX9vKwvY3bbfrC29Tb+f3BYsetCRJ6cKciLdJQ9vEOhh4EOTXHFNwPeqHzjZ9ev2d6lYi9iqRbKjnEdE5ZV2nS4r2Nk3xvl4/i0DzxeDJwLWX1q9JWxZXI/fkPbURNw6p6XJOqRrnVkiN1oww/MVbKK3mNa2yF3BcHMEIv1bhYk7oAcSQLW9lkL4pTl/TOJP2PU/zOI5T+TQeNPXbmxHN43+FGZEfDMKF8+flerR4OZ1yvz3SJbAQH3UiLxeItN1heO+993RG3hvSZyK5gAoKbk/4jKjDB49qEKEf0BG9XyBP2AYaIbvTnvoO6THy1wcjjpGnDPL4BIoNYqaTCI1sxGkHNLe7DewtThnjyTR05ebALfBQ6jMcj0O319ePFdVhEl5Hu2W225iW73VZZlOOtjY4rp4m+NKKdl3E+/nOIHnStpihRq7q+XI9SuSva/2adRtEvya3l7PQhtr2q8cHuVakb5wst1nNdoOLWmlx/anfjXyQjjhNAxwbMZOzD71WT2rA9QfXX9M5tDipg3icQxmJdRYeX6W5bsX59qKOWpOdstquq6bzGPDiF5nBZAr1gIdxL7JI+6V4f/8gdLo97QM3Eun5SccLj8/HEOKJc9d0fkFbfIplMnnZ1xqLSDzw72vgnzt3VsLGAUZj0uAHp8OjTuRfe+21QwqBxPvTA74//c0unoKC2xB+I68GBPN9APA+AYzEuzxOOum0LwmRDEqcykjv1izqRA+yfL3Sh3zRKUOYCHPggs04ymB2GoxGQ/0yJx/1YVZ+c+tsWO3zkRu5Jcq4wBIgLK+A0VVd6mnz8HbM63GcAXZRGzTpSeUXl8NDTPUQBubl3f4GvRAIOb9+TRhyW+vHc+0Q/WVoqwfxuc5F7TWPxRYsaz/bfrXehkcFuW329KitUIfm1Kq213dRW3Bl18/dyXCc1k5xslofD03Xh8FLP6n1x4dfS8e5PpvypGEehBliu8JT+r1e6Ms4xtWIhF6dvEytkrHGcuA1v1aoPbcfA8tIIPCJVO5DvjqCNuH4yvbVMGVG/hjteb3AOcnHijQOPz/vxDXFO9ri3y8ssk0hVVtmIefP22BjY2PGJ1gWBbcm5TT1/NKLz6u/sr29fTgYDHSbMhRC4FMiX2bkC25neCeqOpP53vm40dMXmLnGMfqSRjw/ax+ORS6O5LPZQZUTkih3FPqS93bChzjJTyfWPsbLkgvgdlwvrELWxWpm3v/5X34Sztx1ty6vgcwPWSuvg02sgMLs8Zhl1rn9+WDVFp9jmVzaPst0NYM8Vb759vby6/pVjmugAxFM8yQ2cH1k+iod+O6Oh1Qn4bzeJ2uHZsy3Rx31a2Mei2zRFPrHKRG737HgdumDt4aOD9NwgsJr4HHi+iE9fdfyujgu2vvBYni+VN7DjLaTyUiEjORuDNbUsVyQB0RwOG2Ykb9xzXBscI+gvtw7fFKVNhkLX7v03uUwWWF8PtmDNFjWv5edp/z8pPoWxQHicW1lLCsbpLodR8m3CG32NmKJrJJ1kYFH88Krv3fKMee2CamepvqlePXlz6u/IhfEIYX5kwLOiXxBwe2Opk5b7zt2oDd8cexyMhweqJuMD4TID5W3q5TkV2LDR2YYdIXJb25uyU2mF7qrfQTkH8sRDD5zdCOBLTjo1N//43fD+Q9cZI4r9AbrYfdgyJ3E6jSz1HMcDd6+PrYA4tL4RWg6P9cOrm9eb1ou9bWyza/SxNdptVTWdLmt+iCXQONnzBNdlWwOytGHvZothqa4RcjLqOe3tCY7FpdDmrtmtNXNgfrFEssgCtqLr9mf2qJh+c/WowsVLAT9WZScPLtkPU35y+DXqtV72bm4nsivo6PaQr4mWYuT1puOxI1DDyK/th7W+2uhywwK5ZE3a9vqoe96tfm1hdcf4u6cjGOI4LuXt8N0tSdj98m5Wn5eciw7T54fuSZdeXyqj3hcWxnLygbp+NokfxQdKfI6LMuvXDmRSeXTMOcPng2R56GT86e8O35kEBzXVvDVL72gvr7sSqAQ+YI7Eb57DLCuUBFOiZF+YIPo/v6ekPf9MBwd6HIU3GSyIx1oW3LIzURvGUK6uImsdIUA99Qf9DfDancg/kZYW9uUG85ASD3r6kW79GG2Ic9vNilO0rmPCkq1+UheegzhO9/7Qbj3A/eF0eRQf7LdH8kNUpfZYGG0I/s9eJl9PjD62AKIS+MXwcclxzL542LZz9tuJ8jLJiWdz22y0240Hp9eW4B2IL3eFmmZ6TicxqfhRUAOvfVyLR7X4XrNkMouL6eyvwl5uXXIdaf6F8m0o7oq28t3+92O1B6WVdn5OSGUFS62fXn7SfpR1li0QM5iDOVwuyo/PxccL6v/4vN3lPoZcj35eTkZpmF1ZRqm45HOwm+ub+iMvO5Yw7guZaDdS3AST5sR1uvn5E0/w0lVHKXmtA9jAMTP2wqf8/bu5athfyqk/hREfhmWnZ/8PKbXA3F+jM9xqi+XBYv0NSGXdxw1f54vl8/Tc8idsnYem/T5+cOHS0Dk9b7GFSjFeY6mOiyz/6tffE792Yy8F0RmLWRJBQoKbg/YdU6H0aUyHhUv/93dy2F/dzvsXX0vDPeviuBYbhTWOZXAT7fpRdxSdEkKy2t0xxcZXHWf8UPpxFMI/iD0BmfC+tY9YevMPWEwWNfhF7eopy3ryKeB1dXqzA/Q//i918K58xfk+aMfxtzfV7u6vMZk3Eqkj28T44mPKdTJ67VsnHGikcq1hZvaaln7ae4oktvCcRvRUVlxE0mnbTxv7lf56/EGKAUt324j15kjrUtT++V1zWXc93h83/Wkbte8bDukfvWsNeR6c8y9S30MoNmXUBwFeTuA9EH+ZBBdC1QsbD8143TlK5GvqmNQlXlknUQBjtuub8ey87f8+jDkejzfMv2LYKPSJEyEyPekn0Dk19fijLycV0uXctxEKcqDvnf3aXdN0twnrYJkns/qMWYXvAziR3sxFmAuYbYIfue9K2HCjHzDw/hR0dz+R68QtuQqLM4i/TyncXla2zVA/LLrM0euy8toQyrfJNtmW4UqT1N+4tIZ+OFwODsGuv1uVsYym1J8/eXPqb8iDbVYsqDgFsayjggR8z2HHXDXq/v7YW/vStjb+V3oTK6G3uRy6B/uhe50GCbDgzA6GIXRiI/hSE4hvsMJZB0dEnM4CoNVbjD74exdW2HKsprBubAzHYThylbort8T+mt3ha2Ns2G91w19luGQM+m0hG3gvr7dU7WL3QyX3/n+/wtn7r4ndHqDcCBM/lAeRGzdf9U2emNMY0iPJqYTAT4Ac9w2MHm8x3GchtHHgJfmB8g06fT8nt7Ufp4P+1I9qT5HrteBXuB1rJdQ6cJ3GdBchtkBSE9liPc6pDKLkNrp8DxpmpYlvtln5Xq90rJS++dtmC/LkcpW8vM2gHYtJj+Ty8vP0jyM77JpeWCWNyLNBzj2PK7Hj2mfPA6kOx/hkHGdtJ+HPW+FetnHheur21KV7fFVepXmfnp+gesE+Ok1keomn8ul8aAqbx6pHOA41eXlgVS/I9VNNCPXqgQOJ2NdWrO5sa6z8WhhyaNkEKfiCGfXmtQp+ieF5qzMOwHEhpmSXBEJdg50HGQ81gdvvvExDe9e2Q5jufbSl11pH5y3WVN7A5drRz1/LuvHjF/eL+y4Xn4T0jTXk5fTJtMU7+AY53K4XMbh8djedi27rlyHx/NrPWHvQ543ldfrWa5Hj0t1ux6J1bhFSOW9j3D8tTgjX/WagoI7EOkgxLgp9wMh8CPdEeC9K5els4zDdLITxvuXwsH2m2G0/evQH10K925Mw4Pnt8JH7r8YHvzwg+FjDz4UHv3Iw+HRBz8SHvnQxfDAB+8OHzm/GTp7b4eD934Zdt/7VRjtXQrDg+1wdedyePfyu+Hy9hX9qY0OCbBjZsv7BB9GvNRZ6XGAyYaw6AuwOdpt8dfOVctNro9L9V+Lsmilk7uq/d9vB+z6J1TVhzbhuwe4NG4+fG2Q23VU5/D+c+Ng7XJ8dzocv955+be20/rzKyiHyRVh1ye+JixAehXdOMQfxSLyq9ugMhrtAaiby1Vtcm0ccH8RUtmbz12LsX2xa8fsnr5YLCLVeVwHQvj/xq7Cxr4lVp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848578" y="995859"/>
            <a:ext cx="313709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Need to focus more on </a:t>
            </a:r>
            <a:r>
              <a:rPr lang="en-US" sz="2000" b="1" u="sng" dirty="0">
                <a:solidFill>
                  <a:schemeClr val="accent1"/>
                </a:solidFill>
              </a:rPr>
              <a:t>Range-Selling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Delhi</a:t>
            </a:r>
            <a:r>
              <a:rPr lang="en-US" sz="2000" dirty="0"/>
              <a:t> has registered very balanced approach towards range selling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In relative terms , </a:t>
            </a:r>
            <a:r>
              <a:rPr lang="en-US" sz="2000" b="1" dirty="0"/>
              <a:t>North is leading from the chart</a:t>
            </a:r>
            <a:r>
              <a:rPr lang="en-US" sz="2000" dirty="0"/>
              <a:t> &amp; currently contributing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70%</a:t>
            </a:r>
            <a:r>
              <a:rPr lang="en-US" sz="2000" b="1" dirty="0"/>
              <a:t> of All India distribution</a:t>
            </a:r>
            <a:r>
              <a:rPr lang="en-US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Need to maintain the focus towards the distribution. We need to </a:t>
            </a:r>
            <a:r>
              <a:rPr lang="en-US" sz="2000" b="1" u="sng" dirty="0">
                <a:solidFill>
                  <a:schemeClr val="accent5">
                    <a:lumMod val="75000"/>
                  </a:schemeClr>
                </a:solidFill>
              </a:rPr>
              <a:t>Double our Distribution</a:t>
            </a:r>
            <a:r>
              <a:rPr lang="en-US" sz="2000" dirty="0"/>
              <a:t> in North in next 3 months.</a:t>
            </a:r>
            <a:endParaRPr lang="en-IN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4505112"/>
            <a:ext cx="8441692" cy="21199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981791"/>
            <a:ext cx="8441692" cy="26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4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43">
            <a:extLst>
              <a:ext uri="{FF2B5EF4-FFF2-40B4-BE49-F238E27FC236}">
                <a16:creationId xmlns:a16="http://schemas.microsoft.com/office/drawing/2014/main" id="{CE592554-380E-3AE4-FC4D-3E6F5C0A988E}"/>
              </a:ext>
            </a:extLst>
          </p:cNvPr>
          <p:cNvSpPr/>
          <p:nvPr/>
        </p:nvSpPr>
        <p:spPr>
          <a:xfrm rot="10800000" flipV="1">
            <a:off x="-1" y="0"/>
            <a:ext cx="11222182" cy="721017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3800" b="1" dirty="0">
                <a:solidFill>
                  <a:schemeClr val="bg1"/>
                </a:solidFill>
                <a:cs typeface="Arial" pitchFamily="34" charset="0"/>
              </a:rPr>
              <a:t>Fundamental Performance</a:t>
            </a:r>
            <a:endParaRPr lang="ko-KR" altLang="en-US" sz="3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25005" y="1256467"/>
            <a:ext cx="249575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Avg. monthly ECO has improved in Haryana ,Punjab, Rajasthan &amp; J&amp;K Tert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Avg. Per TSI ECO should be </a:t>
            </a:r>
            <a:r>
              <a:rPr lang="en-US" sz="2000" b="1" u="sng" dirty="0">
                <a:solidFill>
                  <a:schemeClr val="accent1"/>
                </a:solidFill>
              </a:rPr>
              <a:t>&gt;250 Outlets in P3M </a:t>
            </a:r>
            <a:r>
              <a:rPr lang="en-US" sz="2000" b="1" dirty="0"/>
              <a:t>(Considering &gt;300 outlet coverage/TSI)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Avg. Per TSI throughput should be </a:t>
            </a:r>
            <a:r>
              <a:rPr lang="en-US" sz="2000" b="1" u="sng" dirty="0">
                <a:solidFill>
                  <a:schemeClr val="accent1"/>
                </a:solidFill>
              </a:rPr>
              <a:t>3.5L/month </a:t>
            </a:r>
            <a:r>
              <a:rPr lang="en-US" sz="2000" b="1" dirty="0"/>
              <a:t>including GST</a:t>
            </a:r>
          </a:p>
          <a:p>
            <a:r>
              <a:rPr lang="en-US" sz="2000" dirty="0"/>
              <a:t> </a:t>
            </a:r>
            <a:endParaRPr lang="en-IN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0" y="769101"/>
            <a:ext cx="8117267" cy="28127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01" y="3742005"/>
            <a:ext cx="8117266" cy="298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97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43">
            <a:extLst>
              <a:ext uri="{FF2B5EF4-FFF2-40B4-BE49-F238E27FC236}">
                <a16:creationId xmlns:a16="http://schemas.microsoft.com/office/drawing/2014/main" id="{CE592554-380E-3AE4-FC4D-3E6F5C0A988E}"/>
              </a:ext>
            </a:extLst>
          </p:cNvPr>
          <p:cNvSpPr/>
          <p:nvPr/>
        </p:nvSpPr>
        <p:spPr>
          <a:xfrm rot="10800000" flipV="1">
            <a:off x="-1" y="0"/>
            <a:ext cx="11222182" cy="721017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3800" b="1" dirty="0">
                <a:solidFill>
                  <a:schemeClr val="bg1"/>
                </a:solidFill>
                <a:cs typeface="Arial" pitchFamily="34" charset="0"/>
              </a:rPr>
              <a:t>Fundamental Performance – P3M</a:t>
            </a:r>
            <a:endParaRPr lang="ko-KR" altLang="en-US" sz="3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46653" y="1496383"/>
            <a:ext cx="249613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Need to improve biz through retailing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u="sng" dirty="0"/>
              <a:t>85%</a:t>
            </a:r>
            <a:r>
              <a:rPr lang="en-US" sz="2000" dirty="0"/>
              <a:t> outlets are contributing </a:t>
            </a:r>
            <a:r>
              <a:rPr lang="en-US" sz="2000" b="1" u="sng" dirty="0"/>
              <a:t>46%</a:t>
            </a:r>
            <a:r>
              <a:rPr lang="en-US" sz="2000" dirty="0"/>
              <a:t> of the biz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u="sng" dirty="0">
                <a:solidFill>
                  <a:schemeClr val="accent1"/>
                </a:solidFill>
              </a:rPr>
              <a:t>Well Done North</a:t>
            </a:r>
            <a:r>
              <a:rPr lang="en-US" sz="2000" dirty="0"/>
              <a:t> – We are following </a:t>
            </a:r>
            <a:r>
              <a:rPr lang="en-US" sz="2000" b="1" u="sng" dirty="0"/>
              <a:t>80:20</a:t>
            </a:r>
            <a:r>
              <a:rPr lang="en-US" sz="2000" dirty="0"/>
              <a:t> industry norm. A little focus on weighted retail outlets can improve overall biz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29" y="947286"/>
            <a:ext cx="9047558" cy="27806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29" y="3989373"/>
            <a:ext cx="9059264" cy="281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61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43">
            <a:extLst>
              <a:ext uri="{FF2B5EF4-FFF2-40B4-BE49-F238E27FC236}">
                <a16:creationId xmlns:a16="http://schemas.microsoft.com/office/drawing/2014/main" id="{CE592554-380E-3AE4-FC4D-3E6F5C0A988E}"/>
              </a:ext>
            </a:extLst>
          </p:cNvPr>
          <p:cNvSpPr/>
          <p:nvPr/>
        </p:nvSpPr>
        <p:spPr>
          <a:xfrm rot="10800000" flipV="1">
            <a:off x="-1" y="0"/>
            <a:ext cx="11222182" cy="721017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3800" b="1" dirty="0">
                <a:solidFill>
                  <a:schemeClr val="bg1"/>
                </a:solidFill>
                <a:cs typeface="Arial" pitchFamily="34" charset="0"/>
              </a:rPr>
              <a:t>Fundamental Performance – July</a:t>
            </a:r>
            <a:endParaRPr lang="ko-KR" altLang="en-US" sz="3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46653" y="1496383"/>
            <a:ext cx="249613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Need to improve biz through retailing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u="sng" dirty="0"/>
              <a:t>85%</a:t>
            </a:r>
            <a:r>
              <a:rPr lang="en-US" sz="2000" dirty="0"/>
              <a:t> outlets are contributing </a:t>
            </a:r>
            <a:r>
              <a:rPr lang="en-US" sz="2000" b="1" u="sng" dirty="0"/>
              <a:t>46%</a:t>
            </a:r>
            <a:r>
              <a:rPr lang="en-US" sz="2000" dirty="0"/>
              <a:t> of the biz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u="sng" dirty="0">
                <a:solidFill>
                  <a:schemeClr val="accent1"/>
                </a:solidFill>
              </a:rPr>
              <a:t>Well Done North</a:t>
            </a:r>
            <a:r>
              <a:rPr lang="en-US" sz="2000" dirty="0"/>
              <a:t> – We are following </a:t>
            </a:r>
            <a:r>
              <a:rPr lang="en-US" sz="2000" b="1" u="sng" dirty="0"/>
              <a:t>80:20</a:t>
            </a:r>
            <a:r>
              <a:rPr lang="en-US" sz="2000" dirty="0"/>
              <a:t> industry norm. A little focus on weighted retail outlets can improve overall biz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29" y="947286"/>
            <a:ext cx="9047558" cy="27806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29" y="3989373"/>
            <a:ext cx="9059264" cy="281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49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43">
            <a:extLst>
              <a:ext uri="{FF2B5EF4-FFF2-40B4-BE49-F238E27FC236}">
                <a16:creationId xmlns:a16="http://schemas.microsoft.com/office/drawing/2014/main" id="{CE592554-380E-3AE4-FC4D-3E6F5C0A988E}"/>
              </a:ext>
            </a:extLst>
          </p:cNvPr>
          <p:cNvSpPr/>
          <p:nvPr/>
        </p:nvSpPr>
        <p:spPr>
          <a:xfrm rot="10800000" flipV="1">
            <a:off x="-1" y="0"/>
            <a:ext cx="11222182" cy="721017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3800" b="1" dirty="0">
                <a:solidFill>
                  <a:schemeClr val="bg1"/>
                </a:solidFill>
                <a:cs typeface="Arial" pitchFamily="34" charset="0"/>
              </a:rPr>
              <a:t>Fundamental Performance</a:t>
            </a:r>
            <a:endParaRPr lang="ko-KR" altLang="en-US" sz="3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090" y="844864"/>
            <a:ext cx="4941593" cy="26298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2451" y="3982292"/>
            <a:ext cx="111645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In P3M , </a:t>
            </a:r>
            <a:r>
              <a:rPr lang="en-US" sz="2400" b="1" dirty="0">
                <a:solidFill>
                  <a:schemeClr val="accent1"/>
                </a:solidFill>
              </a:rPr>
              <a:t>50% outlets</a:t>
            </a:r>
            <a:r>
              <a:rPr lang="en-US" sz="2400" b="1" dirty="0"/>
              <a:t> are billed only once &amp; had given 61L biz ( Not a healthy sign for the biz)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Need to focus on every month billing at least to </a:t>
            </a:r>
            <a:r>
              <a:rPr lang="en-US" sz="2400" b="1" dirty="0">
                <a:solidFill>
                  <a:schemeClr val="accent1"/>
                </a:solidFill>
              </a:rPr>
              <a:t>60%  outlets</a:t>
            </a:r>
            <a:r>
              <a:rPr lang="en-US" sz="2400" b="1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In reality once in 3 months billed outlets are the normally D class (smaller) outlets &amp; their biz contribution should not be more than 20%.</a:t>
            </a:r>
            <a:endParaRPr lang="en-IN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0" y="844863"/>
            <a:ext cx="4882129" cy="262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50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43">
            <a:extLst>
              <a:ext uri="{FF2B5EF4-FFF2-40B4-BE49-F238E27FC236}">
                <a16:creationId xmlns:a16="http://schemas.microsoft.com/office/drawing/2014/main" id="{CE592554-380E-3AE4-FC4D-3E6F5C0A988E}"/>
              </a:ext>
            </a:extLst>
          </p:cNvPr>
          <p:cNvSpPr/>
          <p:nvPr/>
        </p:nvSpPr>
        <p:spPr>
          <a:xfrm rot="10800000" flipV="1">
            <a:off x="0" y="2951018"/>
            <a:ext cx="12192000" cy="721017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ko-KR" sz="3800" b="1" dirty="0">
                <a:solidFill>
                  <a:schemeClr val="bg1"/>
                </a:solidFill>
                <a:cs typeface="Arial" pitchFamily="34" charset="0"/>
              </a:rPr>
              <a:t>                                                August Plan </a:t>
            </a:r>
            <a:endParaRPr lang="ko-KR" altLang="en-US" sz="3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71304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28223</TotalTime>
  <Words>597</Words>
  <Application>Microsoft Office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Wingdings</vt:lpstr>
      <vt:lpstr>3_Office Theme</vt:lpstr>
      <vt:lpstr>2_Office Theme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 H2 2023</dc:title>
  <dc:creator>Pradeep Chaturvedi</dc:creator>
  <cp:lastModifiedBy>SAI DEEPAK KOPPADA</cp:lastModifiedBy>
  <cp:revision>80</cp:revision>
  <dcterms:created xsi:type="dcterms:W3CDTF">2023-06-01T08:51:19Z</dcterms:created>
  <dcterms:modified xsi:type="dcterms:W3CDTF">2024-01-30T15:57:22Z</dcterms:modified>
</cp:coreProperties>
</file>