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57" r:id="rId3"/>
    <p:sldId id="272" r:id="rId4"/>
    <p:sldId id="270" r:id="rId5"/>
    <p:sldId id="271" r:id="rId6"/>
    <p:sldId id="273" r:id="rId7"/>
    <p:sldId id="274" r:id="rId8"/>
    <p:sldId id="259" r:id="rId9"/>
    <p:sldId id="268" r:id="rId10"/>
    <p:sldId id="269" r:id="rId11"/>
    <p:sldId id="258" r:id="rId12"/>
    <p:sldId id="261" r:id="rId13"/>
    <p:sldId id="267" r:id="rId14"/>
    <p:sldId id="276" r:id="rId15"/>
    <p:sldId id="260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2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1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4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17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7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6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59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65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EFF281-CC23-4BFD-861C-AC298A6179AB}" type="datetimeFigureOut">
              <a:rPr lang="en-IN" smtClean="0"/>
              <a:t>09-11-2024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61B4FD-72FE-4B6A-92FA-7086F09A59E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5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5AF3-D054-DADD-B3F2-705BAA26D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311401"/>
            <a:ext cx="7543800" cy="1789683"/>
          </a:xfrm>
        </p:spPr>
        <p:txBody>
          <a:bodyPr>
            <a:noAutofit/>
          </a:bodyPr>
          <a:lstStyle/>
          <a:p>
            <a:pPr algn="ctr"/>
            <a:br>
              <a:rPr lang="en-IN" sz="4050" b="1" dirty="0">
                <a:solidFill>
                  <a:srgbClr val="000000"/>
                </a:solidFill>
                <a:latin typeface="Book Antiqua" panose="02040602050305030304" pitchFamily="18" charset="0"/>
              </a:rPr>
            </a:br>
            <a:r>
              <a:rPr lang="en-US" sz="4050" b="1" dirty="0">
                <a:solidFill>
                  <a:srgbClr val="000000"/>
                </a:solidFill>
                <a:latin typeface="Book Antiqua" panose="02040602050305030304" pitchFamily="18" charset="0"/>
              </a:rPr>
              <a:t> Power Electronics Applications to Power Systems (EE26005) Assignment - 1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7B13-9673-5D7A-EA61-D815D760A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kothula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 24eem2s03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Specialization: power system engineering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5EFBA4-7ADB-CE5E-B118-1548976F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071" y="1004846"/>
            <a:ext cx="759557" cy="843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2051E1-39CD-817A-5664-3CE1E024D01D}"/>
              </a:ext>
            </a:extLst>
          </p:cNvPr>
          <p:cNvSpPr txBox="1"/>
          <p:nvPr/>
        </p:nvSpPr>
        <p:spPr>
          <a:xfrm>
            <a:off x="2773893" y="1054358"/>
            <a:ext cx="3641934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105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US" sz="1050" dirty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sz="1350" b="1" dirty="0">
                <a:solidFill>
                  <a:srgbClr val="000000"/>
                </a:solidFill>
                <a:latin typeface="Book Antiqua" panose="02040602050305030304" pitchFamily="18" charset="0"/>
              </a:rPr>
              <a:t>National Institute of Technology Warangal </a:t>
            </a:r>
            <a:endParaRPr lang="en-US" sz="135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algn="ctr"/>
            <a:r>
              <a:rPr lang="en-IN" sz="1350" b="1" dirty="0">
                <a:solidFill>
                  <a:srgbClr val="000000"/>
                </a:solidFill>
                <a:latin typeface="Book Antiqua" panose="02040602050305030304" pitchFamily="18" charset="0"/>
              </a:rPr>
              <a:t>Department of Electrical Engineering </a:t>
            </a:r>
            <a:r>
              <a:rPr lang="en-IN" sz="1350" dirty="0">
                <a:solidFill>
                  <a:srgbClr val="000000"/>
                </a:solidFill>
                <a:latin typeface="Book Antiqua" panose="0204060205030503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09340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EA65-C85F-0DB5-7F0F-EAA6093F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 and current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384554-C3E1-4BA3-CFD0-B8E898B2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256156"/>
            <a:ext cx="5949950" cy="3146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69AC23-C9B8-53FA-9521-9D3C0F5B8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41" t="11639" r="17265" b="34851"/>
          <a:stretch/>
        </p:blipFill>
        <p:spPr>
          <a:xfrm>
            <a:off x="7406640" y="2478092"/>
            <a:ext cx="1480185" cy="11693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B7F46-A60F-17E4-13DC-53E54F584DCA}"/>
              </a:ext>
            </a:extLst>
          </p:cNvPr>
          <p:cNvSpPr/>
          <p:nvPr/>
        </p:nvSpPr>
        <p:spPr>
          <a:xfrm>
            <a:off x="6360795" y="3474720"/>
            <a:ext cx="262890" cy="2343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BE8C84-9DBD-C581-C066-7FAD4EDE8A50}"/>
              </a:ext>
            </a:extLst>
          </p:cNvPr>
          <p:cNvCxnSpPr>
            <a:stCxn id="10" idx="0"/>
            <a:endCxn id="9" idx="1"/>
          </p:cNvCxnSpPr>
          <p:nvPr/>
        </p:nvCxnSpPr>
        <p:spPr>
          <a:xfrm flipV="1">
            <a:off x="6492240" y="3062760"/>
            <a:ext cx="914400" cy="41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2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6FF7-47F0-DBEA-B6F2-00E4F73A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EFE06-E52A-0A48-DEA8-DCD0EF03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66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three-phase five-level cascade H-bridge multilevel inverter using phase-shifted pulse width modulation technique. Assume carrier frequency is 2 kHz. 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5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2AE5-5C93-9F79-4C1D-135EC11D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l-GR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5-level CHB MLI Simulink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657340-FAEC-361F-4F8D-FE2DA4D0E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864924"/>
            <a:ext cx="7710434" cy="4231076"/>
          </a:xfrm>
        </p:spPr>
      </p:pic>
    </p:spTree>
    <p:extLst>
      <p:ext uri="{BB962C8B-B14F-4D97-AF65-F5344CB8AC3E}">
        <p14:creationId xmlns:p14="http://schemas.microsoft.com/office/powerpoint/2010/main" val="1094548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98A-D4E3-2E80-1028-56DFD0C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shift PWM Simulink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C9217-7CD0-FC3B-ECD2-88FEC95FF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59" y="1808163"/>
            <a:ext cx="6313481" cy="4357337"/>
          </a:xfrm>
        </p:spPr>
      </p:pic>
    </p:spTree>
    <p:extLst>
      <p:ext uri="{BB962C8B-B14F-4D97-AF65-F5344CB8AC3E}">
        <p14:creationId xmlns:p14="http://schemas.microsoft.com/office/powerpoint/2010/main" val="88222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2205-B545-9093-8E3C-9B6FA02F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AE47-E542-71EB-2A6E-57BFA949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Phase-shifted</a:t>
            </a:r>
            <a:r>
              <a:rPr lang="en-IN" sz="3600" b="1" spc="295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multicarrier</a:t>
            </a:r>
            <a:r>
              <a:rPr lang="en-IN" sz="3600" b="1" spc="24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A32D54-AE6D-2777-72A4-11173E78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836420"/>
            <a:ext cx="7543801" cy="439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4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33C5-EE7B-78E4-585B-D22EFDFA3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D9438-C512-F93A-E4F0-0AF4AC5F7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2221231"/>
            <a:ext cx="6324600" cy="33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0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E3F2-A38A-1974-9EED-5E4D6062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current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DB3D9-662D-913D-DE3C-C50ECB33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452" y="2244403"/>
            <a:ext cx="6237097" cy="329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56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5788-FF78-FCE7-4757-D061D032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78137"/>
            <a:ext cx="75438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of phase voltage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E91967-4A79-666D-B9CA-CB5A93C03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60" y="2361317"/>
            <a:ext cx="3750205" cy="292184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857D56-C3C9-E0F2-FDDC-55F4E8E1F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254647"/>
            <a:ext cx="3771900" cy="15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5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CDA9-AEB7-F471-5A06-465802B1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 analysis of current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9FD9B9-F4FE-3D0E-3090-23D09F603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93" y="2528637"/>
            <a:ext cx="3462120" cy="2596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A3F17-515B-C3FD-3D55-15837B4A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1" y="2407920"/>
            <a:ext cx="4010282" cy="16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B43F-80C6-F29F-43F9-A58FBF6B4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I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A748-A057-A3A4-A2FE-400080BC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241551"/>
            <a:ext cx="7543800" cy="15938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 a single-phase PWM rectifier with hysteresis current controller. The rectifier is fed from a 230 V, 50 Hz supply and the output dc voltage is regulated at 500 V. The rectifier must draw a sinusoidal current (THD must be &lt;5%) with unity power factor. Observe the supply current waveform by connecting a second order (100 Hz) notch filter in the measurement of dc voltage. Also, observe regeneration capability of rectifier.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6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7DAA-53AF-B92B-EABB-D58BA794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l-GR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PWM Rectifier Simulink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2E47E-8410-1133-10F2-56DA59F23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921933"/>
            <a:ext cx="7543800" cy="41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1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9015-5839-6A83-0298-F526E920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Hysteresis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7275A-D319-190E-D137-09F16740E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290227"/>
            <a:ext cx="7399020" cy="32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9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49824-7E58-F291-249F-07F1A6E01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2A4E-F4EE-DF49-A3BF-1247883A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9D66F-DBAB-EEDC-25D0-996AF5FD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86" y="2118095"/>
            <a:ext cx="7147427" cy="37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878-7CCB-771D-71C4-ED3B5E3B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655E-15F9-1947-10EC-A9434E96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 and current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04337-499F-ADB9-3082-D51D0C7E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2" y="2274571"/>
            <a:ext cx="6251258" cy="33053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25830A-0CC5-E55A-13B3-2F42B1E38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5" r="21974"/>
          <a:stretch/>
        </p:blipFill>
        <p:spPr>
          <a:xfrm>
            <a:off x="7346613" y="2849449"/>
            <a:ext cx="1634530" cy="11591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00139E-5432-9707-0C9F-3991F1F352CA}"/>
              </a:ext>
            </a:extLst>
          </p:cNvPr>
          <p:cNvSpPr/>
          <p:nvPr/>
        </p:nvSpPr>
        <p:spPr>
          <a:xfrm>
            <a:off x="5924550" y="3429001"/>
            <a:ext cx="685800" cy="482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BA9314-7EDD-A83A-5F6A-5E107F9743C4}"/>
              </a:ext>
            </a:extLst>
          </p:cNvPr>
          <p:cNvCxnSpPr>
            <a:endCxn id="11" idx="1"/>
          </p:cNvCxnSpPr>
          <p:nvPr/>
        </p:nvCxnSpPr>
        <p:spPr>
          <a:xfrm flipV="1">
            <a:off x="6562276" y="3429000"/>
            <a:ext cx="784337" cy="232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034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E83BC-B925-4355-FA51-89576325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71A5-B189-91A6-E963-3253AAEA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THD Analysis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6C37B-7BAE-9570-1A70-95DC1FCF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21048"/>
            <a:ext cx="3996901" cy="1659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E24EC8-9065-7CDB-6285-AE7BCCA1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47" y="2291507"/>
            <a:ext cx="3894773" cy="312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2AE5-5C93-9F79-4C1D-135EC11D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Regeneration capability of rectifier</a:t>
            </a:r>
            <a:endParaRPr lang="en-IN" sz="36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C63103-CE1E-A875-668B-7734BA180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14" y="1947333"/>
            <a:ext cx="7642520" cy="3996267"/>
          </a:xfrm>
        </p:spPr>
      </p:pic>
    </p:spTree>
    <p:extLst>
      <p:ext uri="{BB962C8B-B14F-4D97-AF65-F5344CB8AC3E}">
        <p14:creationId xmlns:p14="http://schemas.microsoft.com/office/powerpoint/2010/main" val="354363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E70C-5D33-3656-3BF8-D0023102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D8091-F6F0-94F1-2C31-EE174714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23135"/>
            <a:ext cx="6795304" cy="359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698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497</TotalTime>
  <Words>200</Words>
  <Application>Microsoft Office PowerPoint</Application>
  <PresentationFormat>On-screen Show (4:3)</PresentationFormat>
  <Paragraphs>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Book Antiqua</vt:lpstr>
      <vt:lpstr>Calibri</vt:lpstr>
      <vt:lpstr>Calibri Light</vt:lpstr>
      <vt:lpstr>Times New Roman</vt:lpstr>
      <vt:lpstr>Retrospect</vt:lpstr>
      <vt:lpstr>  Power Electronics Applications to Power Systems (EE26005) Assignment - 1 </vt:lpstr>
      <vt:lpstr>QUESTION 1</vt:lpstr>
      <vt:lpstr>1-ϕ PWM Rectifier Simulink</vt:lpstr>
      <vt:lpstr>Hysteresis controller </vt:lpstr>
      <vt:lpstr>Output Voltage</vt:lpstr>
      <vt:lpstr>Supply voltage and current</vt:lpstr>
      <vt:lpstr>THD Analysis</vt:lpstr>
      <vt:lpstr>Regeneration capability of rectifier</vt:lpstr>
      <vt:lpstr>Output Voltage</vt:lpstr>
      <vt:lpstr>Supply voltage and current</vt:lpstr>
      <vt:lpstr>Question 2</vt:lpstr>
      <vt:lpstr>3-ϕ 5-level CHB MLI Simulink</vt:lpstr>
      <vt:lpstr>Phase shift PWM Simulink</vt:lpstr>
      <vt:lpstr>Phase-shifted multicarrier modulation</vt:lpstr>
      <vt:lpstr>Output voltage</vt:lpstr>
      <vt:lpstr>Output current</vt:lpstr>
      <vt:lpstr>FFT analysis of phase voltage</vt:lpstr>
      <vt:lpstr>FFT analysis of current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DEEPAK KOTHULA</dc:creator>
  <cp:lastModifiedBy>SAI DEEPAK KOTHULA</cp:lastModifiedBy>
  <cp:revision>8</cp:revision>
  <dcterms:created xsi:type="dcterms:W3CDTF">2024-10-05T18:21:49Z</dcterms:created>
  <dcterms:modified xsi:type="dcterms:W3CDTF">2024-11-09T05:18:44Z</dcterms:modified>
</cp:coreProperties>
</file>