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  <p:sldMasterId id="2147483718" r:id="rId3"/>
  </p:sldMasterIdLst>
  <p:notesMasterIdLst>
    <p:notesMasterId r:id="rId22"/>
  </p:notesMasterIdLst>
  <p:sldIdLst>
    <p:sldId id="281" r:id="rId4"/>
    <p:sldId id="440" r:id="rId5"/>
    <p:sldId id="256" r:id="rId6"/>
    <p:sldId id="264" r:id="rId7"/>
    <p:sldId id="270" r:id="rId8"/>
    <p:sldId id="272" r:id="rId9"/>
    <p:sldId id="419" r:id="rId10"/>
    <p:sldId id="420" r:id="rId11"/>
    <p:sldId id="421" r:id="rId12"/>
    <p:sldId id="276" r:id="rId13"/>
    <p:sldId id="257" r:id="rId14"/>
    <p:sldId id="274" r:id="rId15"/>
    <p:sldId id="293" r:id="rId16"/>
    <p:sldId id="422" r:id="rId17"/>
    <p:sldId id="442" r:id="rId18"/>
    <p:sldId id="424" r:id="rId19"/>
    <p:sldId id="427" r:id="rId20"/>
    <p:sldId id="4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532"/>
    <a:srgbClr val="F58334"/>
    <a:srgbClr val="F37045"/>
    <a:srgbClr val="EF4B57"/>
    <a:srgbClr val="EE275D"/>
    <a:srgbClr val="EE265D"/>
    <a:srgbClr val="64276C"/>
    <a:srgbClr val="7B245B"/>
    <a:srgbClr val="669A7C"/>
    <a:srgbClr val="77A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6" autoAdjust="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EA2C-B15A-41FB-8CEE-35D5B1FD11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0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1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16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54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04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13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13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9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511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930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4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0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13" Type="http://schemas.openxmlformats.org/officeDocument/2006/relationships/image" Target="../media/image4.png"/><Relationship Id="rId18" Type="http://schemas.openxmlformats.org/officeDocument/2006/relationships/image" Target="../media/image23.png"/><Relationship Id="rId3" Type="http://schemas.openxmlformats.org/officeDocument/2006/relationships/image" Target="../media/image5.png"/><Relationship Id="rId21" Type="http://schemas.openxmlformats.org/officeDocument/2006/relationships/image" Target="../media/image26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3" Type="http://schemas.openxmlformats.org/officeDocument/2006/relationships/image" Target="../media/image5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3" Type="http://schemas.openxmlformats.org/officeDocument/2006/relationships/image" Target="../media/image5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13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A79123-A567-6A6B-1364-4B4F39CD8BBB}"/>
              </a:ext>
            </a:extLst>
          </p:cNvPr>
          <p:cNvSpPr/>
          <p:nvPr/>
        </p:nvSpPr>
        <p:spPr>
          <a:xfrm>
            <a:off x="6093346" y="2"/>
            <a:ext cx="6240714" cy="6857998"/>
          </a:xfrm>
          <a:prstGeom prst="rect">
            <a:avLst/>
          </a:prstGeom>
          <a:gradFill flip="none" rotWithShape="1">
            <a:gsLst>
              <a:gs pos="0">
                <a:srgbClr val="EE275D"/>
              </a:gs>
              <a:gs pos="34000">
                <a:srgbClr val="F37045"/>
              </a:gs>
              <a:gs pos="70000">
                <a:srgbClr val="F58334"/>
              </a:gs>
              <a:gs pos="100000">
                <a:srgbClr val="F58532"/>
              </a:gs>
            </a:gsLst>
            <a:lin ang="10800000" scaled="0"/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4EF53-D978-587A-2B9E-5F5152FF804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1102" y="808723"/>
            <a:ext cx="6064898" cy="248245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66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Data Modeling </a:t>
            </a:r>
            <a:br>
              <a:rPr lang="en-US" altLang="en-US" sz="66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altLang="en-US" sz="66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in </a:t>
            </a:r>
            <a:br>
              <a:rPr lang="en-US" altLang="en-US" sz="66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altLang="en-US" sz="66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Power BI</a:t>
            </a:r>
            <a:endParaRPr lang="ar-EG" altLang="en-US" sz="6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D10C6-F608-C653-0DC6-5F169B82610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CCDAB2-A11A-8AC5-4AA4-E109FDA8F897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6205E55C-283D-4981-6648-092B7C6D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BAF71B-0C2E-1834-06DE-71B4F0F8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0" name="Picture 9" descr="Logo, icon&#10;&#10;Description automatically generated">
              <a:extLst>
                <a:ext uri="{FF2B5EF4-FFF2-40B4-BE49-F238E27FC236}">
                  <a16:creationId xmlns:a16="http://schemas.microsoft.com/office/drawing/2014/main" id="{F0016F1C-6DF0-5941-3579-AB080D2A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A54C328-1168-104D-23FC-9A9B1699EC6A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A63FCD0-BBE7-3255-4D73-079F2985FD1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0996" y="870319"/>
            <a:ext cx="6021176" cy="285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3994729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2D867F-2B71-0AEE-111F-AEEA0D63B2F8}"/>
              </a:ext>
            </a:extLst>
          </p:cNvPr>
          <p:cNvGrpSpPr/>
          <p:nvPr/>
        </p:nvGrpSpPr>
        <p:grpSpPr>
          <a:xfrm rot="5400000">
            <a:off x="7175108" y="429010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F1869A18-29F5-13A6-A739-C7B58D6FC4F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CC409F-9D4D-1ACA-B4B8-4EEC5FE74AE5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2009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92A6D28-5154-7D17-AE54-CD7D1345098A}"/>
              </a:ext>
            </a:extLst>
          </p:cNvPr>
          <p:cNvSpPr/>
          <p:nvPr/>
        </p:nvSpPr>
        <p:spPr>
          <a:xfrm rot="5400000" flipV="1">
            <a:off x="3903436" y="-1451691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B9F1E51-0AD4-6177-DCBE-422812CF4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9749" y="795356"/>
            <a:ext cx="1495294" cy="147971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F5EED94-C022-1752-C11D-051C5A875852}"/>
              </a:ext>
            </a:extLst>
          </p:cNvPr>
          <p:cNvGrpSpPr/>
          <p:nvPr/>
        </p:nvGrpSpPr>
        <p:grpSpPr>
          <a:xfrm>
            <a:off x="3259945" y="782177"/>
            <a:ext cx="3480740" cy="1551268"/>
            <a:chOff x="3259945" y="782177"/>
            <a:chExt cx="3480740" cy="155126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80D9D-10C2-61EC-73B9-B4E6A9A54AA0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F10887D-AA9A-AA25-383A-0991C1B6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510751-ABBB-09F0-8A91-9EBE8F1D651A}"/>
              </a:ext>
            </a:extLst>
          </p:cNvPr>
          <p:cNvGrpSpPr/>
          <p:nvPr/>
        </p:nvGrpSpPr>
        <p:grpSpPr>
          <a:xfrm rot="5400000">
            <a:off x="7169672" y="4003483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2351A616-39FE-0C74-D7F2-4109E5B2C62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61A87C-9ECC-C9F3-8DE5-F709DBF8FFC1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2016</a:t>
              </a:r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4D4425F-BD40-69B4-5067-613F564EE214}"/>
              </a:ext>
            </a:extLst>
          </p:cNvPr>
          <p:cNvSpPr/>
          <p:nvPr/>
        </p:nvSpPr>
        <p:spPr>
          <a:xfrm rot="5400000" flipV="1">
            <a:off x="3898000" y="2122782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E06B44-EE21-6D5C-0A23-05DFC0B8ED2F}"/>
              </a:ext>
            </a:extLst>
          </p:cNvPr>
          <p:cNvGrpSpPr/>
          <p:nvPr/>
        </p:nvGrpSpPr>
        <p:grpSpPr>
          <a:xfrm>
            <a:off x="3254509" y="4356650"/>
            <a:ext cx="3480740" cy="1551268"/>
            <a:chOff x="3259945" y="782177"/>
            <a:chExt cx="3480740" cy="155126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5C3AD1-FC82-9541-B05F-E4077C7D2174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01049C-F28B-314E-45E1-B2E0AE5D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37E270AA-75A4-7B93-C4B8-D21E4DD180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9118" y="4544093"/>
            <a:ext cx="1045181" cy="1216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451861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8AEA288-EF0B-EFB7-7F5C-40B006FC35BA}"/>
              </a:ext>
            </a:extLst>
          </p:cNvPr>
          <p:cNvGrpSpPr/>
          <p:nvPr/>
        </p:nvGrpSpPr>
        <p:grpSpPr>
          <a:xfrm rot="5400000">
            <a:off x="6594516" y="5026299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103" name="Rectangle: Top Corners Rounded 102">
              <a:extLst>
                <a:ext uri="{FF2B5EF4-FFF2-40B4-BE49-F238E27FC236}">
                  <a16:creationId xmlns:a16="http://schemas.microsoft.com/office/drawing/2014/main" id="{8B1FA7CC-9E62-7D77-09A0-732B65D3DBB1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C6BA01B-C16E-90F1-FFC7-E3E955187EA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2023</a:t>
              </a:r>
            </a:p>
          </p:txBody>
        </p: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3203C39-7BE2-3826-6DB5-2933E56A3FF3}"/>
              </a:ext>
            </a:extLst>
          </p:cNvPr>
          <p:cNvSpPr/>
          <p:nvPr/>
        </p:nvSpPr>
        <p:spPr>
          <a:xfrm rot="5400000" flipV="1">
            <a:off x="3468474" y="2994180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F53CEB-74C7-6EA4-96B9-BB9D63A5466D}"/>
              </a:ext>
            </a:extLst>
          </p:cNvPr>
          <p:cNvSpPr txBox="1"/>
          <p:nvPr/>
        </p:nvSpPr>
        <p:spPr>
          <a:xfrm>
            <a:off x="2510612" y="5532507"/>
            <a:ext cx="3875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w Cen MT" panose="020B0602020104020603" pitchFamily="34" charset="0"/>
              </a:rPr>
              <a:t>IBM Certified Data Analysist Professional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BA20CF0-71C3-64EA-F165-44771A8EF0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1524" y="5477428"/>
            <a:ext cx="1465910" cy="96616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D698687-5795-E9FA-2237-717DB284D821}"/>
              </a:ext>
            </a:extLst>
          </p:cNvPr>
          <p:cNvGrpSpPr/>
          <p:nvPr/>
        </p:nvGrpSpPr>
        <p:grpSpPr>
          <a:xfrm rot="5400000">
            <a:off x="6608402" y="-184168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CD6A9780-E804-5276-7A16-1F34A21C0E6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19613BB-392C-A3BA-01E5-49DE0ED60F85}"/>
                </a:ext>
              </a:extLst>
            </p:cNvPr>
            <p:cNvSpPr txBox="1"/>
            <p:nvPr/>
          </p:nvSpPr>
          <p:spPr>
            <a:xfrm rot="16200000">
              <a:off x="1505353" y="2565490"/>
              <a:ext cx="1142224" cy="7962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2021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31F3BE7-713D-37E0-B291-F4F281380BBE}"/>
              </a:ext>
            </a:extLst>
          </p:cNvPr>
          <p:cNvGrpSpPr/>
          <p:nvPr/>
        </p:nvGrpSpPr>
        <p:grpSpPr>
          <a:xfrm rot="5400000">
            <a:off x="6627032" y="3512004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9DC3EA66-0BE3-F74D-BD85-7A522DF3A90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6CFD21-8539-6D03-3613-410208445BE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F86C31F-06D1-6F7C-6A7A-F414BF347DC7}"/>
              </a:ext>
            </a:extLst>
          </p:cNvPr>
          <p:cNvSpPr/>
          <p:nvPr/>
        </p:nvSpPr>
        <p:spPr>
          <a:xfrm rot="5400000" flipV="1">
            <a:off x="3500990" y="1479885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A4D5C9-48F0-BAFF-B5FB-1F77549E46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396" y="4203610"/>
            <a:ext cx="1513477" cy="443249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8C38501-3D47-6374-8729-4A0766AE818C}"/>
              </a:ext>
            </a:extLst>
          </p:cNvPr>
          <p:cNvGrpSpPr/>
          <p:nvPr/>
        </p:nvGrpSpPr>
        <p:grpSpPr>
          <a:xfrm rot="5400000">
            <a:off x="6594516" y="1448913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1" name="Rectangle: Top Corners Rounded 90">
              <a:extLst>
                <a:ext uri="{FF2B5EF4-FFF2-40B4-BE49-F238E27FC236}">
                  <a16:creationId xmlns:a16="http://schemas.microsoft.com/office/drawing/2014/main" id="{787FC59E-0BE2-4FE3-EA38-985DF774C77D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9F4BF5-E120-BF4F-24BB-F2B9DC6A6DA2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3C2657E-1CE5-8265-8CDB-DEA5F5537D4E}"/>
              </a:ext>
            </a:extLst>
          </p:cNvPr>
          <p:cNvSpPr txBox="1"/>
          <p:nvPr/>
        </p:nvSpPr>
        <p:spPr>
          <a:xfrm>
            <a:off x="2560856" y="3963133"/>
            <a:ext cx="3818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Advanced Marketing Analytics 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988E4A3-14CE-3A57-DC40-AA1746B9B8A4}"/>
              </a:ext>
            </a:extLst>
          </p:cNvPr>
          <p:cNvSpPr/>
          <p:nvPr/>
        </p:nvSpPr>
        <p:spPr>
          <a:xfrm rot="5400000" flipV="1">
            <a:off x="3468474" y="-583206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AC3AB3-CA36-FB22-D293-1F8BD7D4DD01}"/>
              </a:ext>
            </a:extLst>
          </p:cNvPr>
          <p:cNvSpPr txBox="1"/>
          <p:nvPr/>
        </p:nvSpPr>
        <p:spPr>
          <a:xfrm>
            <a:off x="2592348" y="1900042"/>
            <a:ext cx="367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UX Research Cross-Skilling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0E1EC21-4EEB-8199-84A7-DBEF6AECDA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4880" y="2140519"/>
            <a:ext cx="1513477" cy="443249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F6C40C1-E7B2-0997-3E08-C9CE378DD1AA}"/>
              </a:ext>
            </a:extLst>
          </p:cNvPr>
          <p:cNvSpPr/>
          <p:nvPr/>
        </p:nvSpPr>
        <p:spPr>
          <a:xfrm rot="5400000" flipV="1">
            <a:off x="3482360" y="-2216287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582B1B-5DA0-DFC9-548B-C98BAAA3A4DC}"/>
              </a:ext>
            </a:extLst>
          </p:cNvPr>
          <p:cNvSpPr txBox="1"/>
          <p:nvPr/>
        </p:nvSpPr>
        <p:spPr>
          <a:xfrm>
            <a:off x="2715963" y="266961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Advanced Data Analysis Nanodegree 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250CBF4-35AE-F06E-7AE1-CAC0F3D0CE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8766" y="507438"/>
            <a:ext cx="1513477" cy="44324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5056122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44EEE94-163C-0330-0141-80D1747EAC1F}"/>
              </a:ext>
            </a:extLst>
          </p:cNvPr>
          <p:cNvGrpSpPr/>
          <p:nvPr/>
        </p:nvGrpSpPr>
        <p:grpSpPr>
          <a:xfrm>
            <a:off x="-169142" y="358526"/>
            <a:ext cx="8759227" cy="6467966"/>
            <a:chOff x="-169142" y="358526"/>
            <a:chExt cx="8759227" cy="646796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2B0569D-8698-D6EA-E0D9-309C7BCD9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165557" y="358526"/>
              <a:ext cx="8755642" cy="5073041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8D7404E0-236D-2C90-FFBB-44CC15561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-169142" y="5417960"/>
              <a:ext cx="8755642" cy="1408532"/>
            </a:xfrm>
            <a:prstGeom prst="rect">
              <a:avLst/>
            </a:prstGeom>
          </p:spPr>
        </p:pic>
        <p:sp>
          <p:nvSpPr>
            <p:cNvPr id="122" name="TextBox 3">
              <a:extLst>
                <a:ext uri="{FF2B5EF4-FFF2-40B4-BE49-F238E27FC236}">
                  <a16:creationId xmlns:a16="http://schemas.microsoft.com/office/drawing/2014/main" id="{36B50548-EA22-536C-1CD0-D0FBDA98B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402" y="6303528"/>
              <a:ext cx="34163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Said_fawzy@hotmail.com</a:t>
              </a:r>
            </a:p>
          </p:txBody>
        </p:sp>
        <p:sp>
          <p:nvSpPr>
            <p:cNvPr id="123" name="TextBox 12">
              <a:extLst>
                <a:ext uri="{FF2B5EF4-FFF2-40B4-BE49-F238E27FC236}">
                  <a16:creationId xmlns:a16="http://schemas.microsoft.com/office/drawing/2014/main" id="{1E25516C-C51B-62E4-C4D1-A3F138ED8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880" y="5329112"/>
              <a:ext cx="33906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dirty="0">
                  <a:solidFill>
                    <a:schemeClr val="bg1"/>
                  </a:solidFill>
                </a:rPr>
                <a:t>0122 744 99 87</a:t>
              </a:r>
              <a:endParaRPr lang="ar-EG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86E3C301-C4DB-0E32-DDC8-795DBE9E5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04552" y="5354390"/>
              <a:ext cx="698962" cy="629725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25E357FF-2015-ED86-DE47-4F483CDAC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73350" y="6100303"/>
              <a:ext cx="714089" cy="609784"/>
            </a:xfrm>
            <a:prstGeom prst="rect">
              <a:avLst/>
            </a:prstGeom>
          </p:spPr>
        </p:pic>
        <p:sp>
          <p:nvSpPr>
            <p:cNvPr id="126" name="TextBox 3">
              <a:extLst>
                <a:ext uri="{FF2B5EF4-FFF2-40B4-BE49-F238E27FC236}">
                  <a16:creationId xmlns:a16="http://schemas.microsoft.com/office/drawing/2014/main" id="{039B0F82-3793-AEAD-7A91-706B06105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70" y="6012868"/>
              <a:ext cx="34110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Saidfawzy@arabcont.com</a:t>
              </a:r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4051F904-36B9-48D6-1BC4-4E8F8BABD7C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42240" y="390351"/>
            <a:ext cx="1991003" cy="249589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6C4387C1-96D5-8ACF-CB34-F0B67B1F9957}"/>
              </a:ext>
            </a:extLst>
          </p:cNvPr>
          <p:cNvGrpSpPr/>
          <p:nvPr/>
        </p:nvGrpSpPr>
        <p:grpSpPr>
          <a:xfrm>
            <a:off x="2189435" y="418942"/>
            <a:ext cx="6243684" cy="2463354"/>
            <a:chOff x="3143249" y="254815"/>
            <a:chExt cx="8264025" cy="33932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FD7C94B-4E9B-DA88-927B-C0581E9D4285}"/>
                </a:ext>
              </a:extLst>
            </p:cNvPr>
            <p:cNvSpPr/>
            <p:nvPr/>
          </p:nvSpPr>
          <p:spPr>
            <a:xfrm>
              <a:off x="6844694" y="931184"/>
              <a:ext cx="4562580" cy="2716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D5B2087-3826-E4CB-E7FB-28502B4D7CB8}"/>
                </a:ext>
              </a:extLst>
            </p:cNvPr>
            <p:cNvGrpSpPr/>
            <p:nvPr/>
          </p:nvGrpSpPr>
          <p:grpSpPr>
            <a:xfrm>
              <a:off x="3143249" y="254815"/>
              <a:ext cx="8264025" cy="3393299"/>
              <a:chOff x="3143249" y="254815"/>
              <a:chExt cx="8264025" cy="3393299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E7322D9-2568-CC69-C513-30FDAA9C8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43249" y="891466"/>
                <a:ext cx="3980957" cy="1457846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83034C1-5618-333E-A61C-6FEEE8897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43250" y="2236772"/>
                <a:ext cx="3701444" cy="1411342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731C3C4-EC7E-F587-E9AC-D4964B00E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58984" y="891466"/>
                <a:ext cx="3625233" cy="1612417"/>
              </a:xfrm>
              <a:prstGeom prst="rect">
                <a:avLst/>
              </a:prstGeom>
            </p:spPr>
          </p:pic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7045C91D-89EF-C674-F2C8-22BA158EE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43250" y="254815"/>
                <a:ext cx="8264024" cy="67636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5094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is the meaning of the word PREREQUISITE? - YouTube">
            <a:extLst>
              <a:ext uri="{FF2B5EF4-FFF2-40B4-BE49-F238E27FC236}">
                <a16:creationId xmlns:a16="http://schemas.microsoft.com/office/drawing/2014/main" id="{9D42A0D9-DF1F-8C96-2ADE-38A1F3D7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200" b="1" spc="-5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Preparing Data for Analysis in Power BI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6200" b="1" spc="-5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Ultimate Guide to Creating Charts in Excel [2022] - onsite-training.com">
            <a:extLst>
              <a:ext uri="{FF2B5EF4-FFF2-40B4-BE49-F238E27FC236}">
                <a16:creationId xmlns:a16="http://schemas.microsoft.com/office/drawing/2014/main" id="{275E9020-712F-B5FB-B227-1A5D05007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4" r="22068"/>
          <a:stretch/>
        </p:blipFill>
        <p:spPr bwMode="auto">
          <a:xfrm>
            <a:off x="633999" y="640081"/>
            <a:ext cx="5462001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5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Use AI to Create an Online Course Outline">
            <a:extLst>
              <a:ext uri="{FF2B5EF4-FFF2-40B4-BE49-F238E27FC236}">
                <a16:creationId xmlns:a16="http://schemas.microsoft.com/office/drawing/2014/main" id="{287FE8A7-ADD4-C34A-7EA8-974E85D5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8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74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1A7CE0-7E92-4302-AF8E-7EA4D25F5605}"/>
              </a:ext>
            </a:extLst>
          </p:cNvPr>
          <p:cNvCxnSpPr/>
          <p:nvPr/>
        </p:nvCxnSpPr>
        <p:spPr>
          <a:xfrm>
            <a:off x="1726940" y="0"/>
            <a:ext cx="78342" cy="6897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0B5FD16-F2A5-4DFB-876B-CE87EE50E8CE}"/>
              </a:ext>
            </a:extLst>
          </p:cNvPr>
          <p:cNvSpPr/>
          <p:nvPr/>
        </p:nvSpPr>
        <p:spPr>
          <a:xfrm rot="21225135">
            <a:off x="-33522" y="1935061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EC353C-D408-4880-B9A9-684B0E9D1AF9}"/>
              </a:ext>
            </a:extLst>
          </p:cNvPr>
          <p:cNvSpPr/>
          <p:nvPr/>
        </p:nvSpPr>
        <p:spPr>
          <a:xfrm rot="21225135">
            <a:off x="-66791" y="3219323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E52D63-610E-4B00-87F9-A4B7EAA5FCAA}"/>
              </a:ext>
            </a:extLst>
          </p:cNvPr>
          <p:cNvSpPr/>
          <p:nvPr/>
        </p:nvSpPr>
        <p:spPr>
          <a:xfrm rot="21225135">
            <a:off x="-54987" y="450337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7C70FF-1F87-4B7E-A4A5-CFD5C13BBF12}"/>
              </a:ext>
            </a:extLst>
          </p:cNvPr>
          <p:cNvSpPr/>
          <p:nvPr/>
        </p:nvSpPr>
        <p:spPr>
          <a:xfrm rot="21225135">
            <a:off x="-133329" y="583598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C980C4-F6B1-4455-A2D4-4943C20511BA}"/>
              </a:ext>
            </a:extLst>
          </p:cNvPr>
          <p:cNvSpPr/>
          <p:nvPr/>
        </p:nvSpPr>
        <p:spPr>
          <a:xfrm rot="21225135">
            <a:off x="-253" y="60572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D8E0B-D461-43DC-A0EF-2BEA88BC2F01}"/>
              </a:ext>
            </a:extLst>
          </p:cNvPr>
          <p:cNvSpPr/>
          <p:nvPr/>
        </p:nvSpPr>
        <p:spPr>
          <a:xfrm rot="21225135">
            <a:off x="2670624" y="609603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D1F6-FB25-400A-A64C-21450EF316CC}"/>
              </a:ext>
            </a:extLst>
          </p:cNvPr>
          <p:cNvSpPr/>
          <p:nvPr/>
        </p:nvSpPr>
        <p:spPr>
          <a:xfrm rot="21225135">
            <a:off x="2670624" y="1916824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82677-BA69-4BB2-AF16-3474CA025785}"/>
              </a:ext>
            </a:extLst>
          </p:cNvPr>
          <p:cNvSpPr/>
          <p:nvPr/>
        </p:nvSpPr>
        <p:spPr>
          <a:xfrm rot="21225135">
            <a:off x="2670624" y="3224045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82E934-7C40-4311-8C3F-D98416365BDF}"/>
              </a:ext>
            </a:extLst>
          </p:cNvPr>
          <p:cNvSpPr/>
          <p:nvPr/>
        </p:nvSpPr>
        <p:spPr>
          <a:xfrm rot="21225135">
            <a:off x="2670624" y="4531266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D4ACA1-E2F4-4E89-AB9C-1D8135DDF6A9}"/>
              </a:ext>
            </a:extLst>
          </p:cNvPr>
          <p:cNvSpPr/>
          <p:nvPr/>
        </p:nvSpPr>
        <p:spPr>
          <a:xfrm rot="21225135">
            <a:off x="2670624" y="5838487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311BBF-03C3-410F-A97E-2B4E811CCE0E}"/>
              </a:ext>
            </a:extLst>
          </p:cNvPr>
          <p:cNvGrpSpPr/>
          <p:nvPr/>
        </p:nvGrpSpPr>
        <p:grpSpPr>
          <a:xfrm>
            <a:off x="2599483" y="246745"/>
            <a:ext cx="5059749" cy="870857"/>
            <a:chOff x="2599483" y="246745"/>
            <a:chExt cx="5059749" cy="87085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B307445-A0A0-4F1C-9EC1-86F9BD584373}"/>
                </a:ext>
              </a:extLst>
            </p:cNvPr>
            <p:cNvSpPr/>
            <p:nvPr/>
          </p:nvSpPr>
          <p:spPr>
            <a:xfrm>
              <a:off x="2807841" y="246745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412C68-6920-4206-BD4F-CB8DD691D355}"/>
                </a:ext>
              </a:extLst>
            </p:cNvPr>
            <p:cNvSpPr txBox="1"/>
            <p:nvPr/>
          </p:nvSpPr>
          <p:spPr>
            <a:xfrm>
              <a:off x="3141938" y="448143"/>
              <a:ext cx="4517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Introduction to Data Models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4C2BC8-E052-44FA-8393-7D535671AA11}"/>
                </a:ext>
              </a:extLst>
            </p:cNvPr>
            <p:cNvGrpSpPr/>
            <p:nvPr/>
          </p:nvGrpSpPr>
          <p:grpSpPr>
            <a:xfrm>
              <a:off x="2599483" y="490419"/>
              <a:ext cx="379109" cy="379109"/>
              <a:chOff x="1378857" y="638777"/>
              <a:chExt cx="379109" cy="37910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E13D450-7DB5-4F28-B7D3-8E70BDF4327E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83CF2E-E048-4945-892D-6D87DD1B7563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6D3550-4944-4AD2-BF6C-94D5AC9F1DA3}"/>
              </a:ext>
            </a:extLst>
          </p:cNvPr>
          <p:cNvGrpSpPr/>
          <p:nvPr/>
        </p:nvGrpSpPr>
        <p:grpSpPr>
          <a:xfrm>
            <a:off x="2599482" y="1553966"/>
            <a:ext cx="7096609" cy="870857"/>
            <a:chOff x="2599482" y="1553966"/>
            <a:chExt cx="7096609" cy="8708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6425C06-A4B8-44A4-810A-B56A3462EB25}"/>
                </a:ext>
              </a:extLst>
            </p:cNvPr>
            <p:cNvSpPr/>
            <p:nvPr/>
          </p:nvSpPr>
          <p:spPr>
            <a:xfrm>
              <a:off x="2807841" y="1553966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5525FF-0D56-4428-B8D1-190FB4C992A7}"/>
                </a:ext>
              </a:extLst>
            </p:cNvPr>
            <p:cNvSpPr txBox="1"/>
            <p:nvPr/>
          </p:nvSpPr>
          <p:spPr>
            <a:xfrm>
              <a:off x="3048298" y="1797418"/>
              <a:ext cx="6647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Tables Relationships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253C861-D222-401A-BF8F-82C32A26BF73}"/>
                </a:ext>
              </a:extLst>
            </p:cNvPr>
            <p:cNvGrpSpPr/>
            <p:nvPr/>
          </p:nvGrpSpPr>
          <p:grpSpPr>
            <a:xfrm>
              <a:off x="2599482" y="1821836"/>
              <a:ext cx="379109" cy="379109"/>
              <a:chOff x="1378857" y="638777"/>
              <a:chExt cx="379109" cy="37910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FB9FE8-BC0B-434C-A27B-144680BC6E01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1F2C77B-8518-4A79-A66C-874FF5F621C0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E11FD8A-4470-4B96-9118-241B1182D04A}"/>
              </a:ext>
            </a:extLst>
          </p:cNvPr>
          <p:cNvGrpSpPr/>
          <p:nvPr/>
        </p:nvGrpSpPr>
        <p:grpSpPr>
          <a:xfrm>
            <a:off x="2599481" y="2861187"/>
            <a:ext cx="5277033" cy="870857"/>
            <a:chOff x="2599481" y="2861187"/>
            <a:chExt cx="5277033" cy="87085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D7EA3BD-AD0D-4D3A-A275-C5A58C2CFF19}"/>
                </a:ext>
              </a:extLst>
            </p:cNvPr>
            <p:cNvSpPr/>
            <p:nvPr/>
          </p:nvSpPr>
          <p:spPr>
            <a:xfrm>
              <a:off x="2807841" y="2861187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948ED-7B98-4A4C-AD41-DDDD912EFF94}"/>
                </a:ext>
              </a:extLst>
            </p:cNvPr>
            <p:cNvSpPr txBox="1"/>
            <p:nvPr/>
          </p:nvSpPr>
          <p:spPr>
            <a:xfrm>
              <a:off x="3071473" y="3105818"/>
              <a:ext cx="480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Star and Snowflake Schema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3342319-2C15-44AA-A1A6-76CC9E2B39E7}"/>
                </a:ext>
              </a:extLst>
            </p:cNvPr>
            <p:cNvGrpSpPr/>
            <p:nvPr/>
          </p:nvGrpSpPr>
          <p:grpSpPr>
            <a:xfrm>
              <a:off x="2599481" y="3108917"/>
              <a:ext cx="379109" cy="379109"/>
              <a:chOff x="1378857" y="638777"/>
              <a:chExt cx="379109" cy="37910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1F79EFC-5C20-476E-8A94-E81DD68AB1E8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8ECAA8-1678-48C3-9001-8408F8F17107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D6FE7D6-131D-4F97-ADE4-FF46EA67EBCE}"/>
              </a:ext>
            </a:extLst>
          </p:cNvPr>
          <p:cNvGrpSpPr/>
          <p:nvPr/>
        </p:nvGrpSpPr>
        <p:grpSpPr>
          <a:xfrm>
            <a:off x="2599480" y="4168408"/>
            <a:ext cx="5621066" cy="870857"/>
            <a:chOff x="2599480" y="4168408"/>
            <a:chExt cx="5621066" cy="87085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A8A22F8-5BA0-4536-83A9-89EA8A2D0D50}"/>
                </a:ext>
              </a:extLst>
            </p:cNvPr>
            <p:cNvSpPr/>
            <p:nvPr/>
          </p:nvSpPr>
          <p:spPr>
            <a:xfrm>
              <a:off x="2807841" y="4168408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B7D102-2A0D-44A5-BC0E-48C0B7F5B9A6}"/>
                </a:ext>
              </a:extLst>
            </p:cNvPr>
            <p:cNvSpPr txBox="1"/>
            <p:nvPr/>
          </p:nvSpPr>
          <p:spPr>
            <a:xfrm>
              <a:off x="2978587" y="4420641"/>
              <a:ext cx="5241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Introduction to DAX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7ABA76-5B95-4A01-A569-1C31A1E991D4}"/>
                </a:ext>
              </a:extLst>
            </p:cNvPr>
            <p:cNvGrpSpPr/>
            <p:nvPr/>
          </p:nvGrpSpPr>
          <p:grpSpPr>
            <a:xfrm>
              <a:off x="2599480" y="4383070"/>
              <a:ext cx="379109" cy="379109"/>
              <a:chOff x="1378857" y="638777"/>
              <a:chExt cx="379109" cy="379109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9E2082D-6648-49B5-A97E-C54CCBBF4997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FFF361E-5487-47E6-8A7A-7D9F50ACA161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27C575E-30E0-4714-9CCC-00A134DB53DA}"/>
              </a:ext>
            </a:extLst>
          </p:cNvPr>
          <p:cNvGrpSpPr/>
          <p:nvPr/>
        </p:nvGrpSpPr>
        <p:grpSpPr>
          <a:xfrm>
            <a:off x="2599479" y="5475629"/>
            <a:ext cx="5277035" cy="870857"/>
            <a:chOff x="2599479" y="5475629"/>
            <a:chExt cx="5277035" cy="87085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85F14CB-E422-4D86-9629-466D0C6A7D83}"/>
                </a:ext>
              </a:extLst>
            </p:cNvPr>
            <p:cNvSpPr/>
            <p:nvPr/>
          </p:nvSpPr>
          <p:spPr>
            <a:xfrm>
              <a:off x="2807841" y="5475629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D73809-8FFF-439F-A799-3A02EC2D374F}"/>
                </a:ext>
              </a:extLst>
            </p:cNvPr>
            <p:cNvSpPr txBox="1"/>
            <p:nvPr/>
          </p:nvSpPr>
          <p:spPr>
            <a:xfrm>
              <a:off x="3042128" y="5753923"/>
              <a:ext cx="4834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Measures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EF86458-2D12-460E-A597-A5BAEA9A992C}"/>
                </a:ext>
              </a:extLst>
            </p:cNvPr>
            <p:cNvGrpSpPr/>
            <p:nvPr/>
          </p:nvGrpSpPr>
          <p:grpSpPr>
            <a:xfrm>
              <a:off x="2599479" y="5728999"/>
              <a:ext cx="379109" cy="379109"/>
              <a:chOff x="1378857" y="638777"/>
              <a:chExt cx="379109" cy="379109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C67770C-16BA-471B-A9A1-8D2B3B6664BE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8C4814D-9028-4969-88F3-26A5FDDB814E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F5B9B7F-27EA-437F-B409-5D78B2F833B5}"/>
              </a:ext>
            </a:extLst>
          </p:cNvPr>
          <p:cNvGrpSpPr/>
          <p:nvPr/>
        </p:nvGrpSpPr>
        <p:grpSpPr>
          <a:xfrm>
            <a:off x="192158" y="490419"/>
            <a:ext cx="1737114" cy="381308"/>
            <a:chOff x="192158" y="490419"/>
            <a:chExt cx="1737114" cy="38130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684C4E7-C09B-424A-A98F-879A7CFE4BD1}"/>
                </a:ext>
              </a:extLst>
            </p:cNvPr>
            <p:cNvSpPr/>
            <p:nvPr/>
          </p:nvSpPr>
          <p:spPr>
            <a:xfrm>
              <a:off x="192158" y="49041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BF9B19F-6340-4AC6-8EBD-181E6DC89578}"/>
                </a:ext>
              </a:extLst>
            </p:cNvPr>
            <p:cNvGrpSpPr/>
            <p:nvPr/>
          </p:nvGrpSpPr>
          <p:grpSpPr>
            <a:xfrm>
              <a:off x="1550163" y="492618"/>
              <a:ext cx="379109" cy="379109"/>
              <a:chOff x="1378857" y="638777"/>
              <a:chExt cx="379109" cy="37910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8E70DA-BB22-4E34-96B7-7CF4EA4A2B0A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21294DE-FCB7-4B72-ABC6-7524A53D065F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ACBEB8D-E76E-4D0C-B933-149C5263EF92}"/>
                </a:ext>
              </a:extLst>
            </p:cNvPr>
            <p:cNvSpPr txBox="1"/>
            <p:nvPr/>
          </p:nvSpPr>
          <p:spPr>
            <a:xfrm>
              <a:off x="192159" y="515110"/>
              <a:ext cx="1168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1 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7105626-5531-4311-AFB8-5DDDBFCA248B}"/>
              </a:ext>
            </a:extLst>
          </p:cNvPr>
          <p:cNvGrpSpPr/>
          <p:nvPr/>
        </p:nvGrpSpPr>
        <p:grpSpPr>
          <a:xfrm>
            <a:off x="158889" y="1819755"/>
            <a:ext cx="1770383" cy="383389"/>
            <a:chOff x="158889" y="1819755"/>
            <a:chExt cx="1770383" cy="38338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7CFEBE4-A221-4745-9C61-D0B999DDD6DD}"/>
                </a:ext>
              </a:extLst>
            </p:cNvPr>
            <p:cNvSpPr/>
            <p:nvPr/>
          </p:nvSpPr>
          <p:spPr>
            <a:xfrm>
              <a:off x="158889" y="1819755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60E82F-AB13-49C7-B235-74C2BB272DA6}"/>
                </a:ext>
              </a:extLst>
            </p:cNvPr>
            <p:cNvGrpSpPr/>
            <p:nvPr/>
          </p:nvGrpSpPr>
          <p:grpSpPr>
            <a:xfrm>
              <a:off x="1550163" y="1824035"/>
              <a:ext cx="379109" cy="379109"/>
              <a:chOff x="1378857" y="638777"/>
              <a:chExt cx="379109" cy="37910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75686C-8026-496A-B579-1ED67134F07C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CBD0BAC-ED99-4AD9-9A23-9962A591C242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CCB148-35F2-46B0-B2CC-A35164499FF0}"/>
                </a:ext>
              </a:extLst>
            </p:cNvPr>
            <p:cNvSpPr txBox="1"/>
            <p:nvPr/>
          </p:nvSpPr>
          <p:spPr>
            <a:xfrm>
              <a:off x="271605" y="1843118"/>
              <a:ext cx="103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AD12723-11C2-472D-A872-AEB932E9FFF5}"/>
              </a:ext>
            </a:extLst>
          </p:cNvPr>
          <p:cNvGrpSpPr/>
          <p:nvPr/>
        </p:nvGrpSpPr>
        <p:grpSpPr>
          <a:xfrm>
            <a:off x="125620" y="3104017"/>
            <a:ext cx="1803652" cy="386208"/>
            <a:chOff x="125620" y="3104017"/>
            <a:chExt cx="1803652" cy="38620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F6C4292-74CB-4190-A796-66A3086CB1E7}"/>
                </a:ext>
              </a:extLst>
            </p:cNvPr>
            <p:cNvSpPr/>
            <p:nvPr/>
          </p:nvSpPr>
          <p:spPr>
            <a:xfrm>
              <a:off x="125620" y="3104017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11CEF0-1A0D-4C9D-8684-54D7973817AB}"/>
                </a:ext>
              </a:extLst>
            </p:cNvPr>
            <p:cNvGrpSpPr/>
            <p:nvPr/>
          </p:nvGrpSpPr>
          <p:grpSpPr>
            <a:xfrm>
              <a:off x="1550163" y="3111116"/>
              <a:ext cx="379109" cy="379109"/>
              <a:chOff x="1378857" y="638777"/>
              <a:chExt cx="379109" cy="37910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287E425-29CB-4E16-B671-8DBDCCFBC865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08028F9-602E-4665-890F-924DFFDB3CA4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65F9F3-22A8-4008-96CC-9499E987B149}"/>
                </a:ext>
              </a:extLst>
            </p:cNvPr>
            <p:cNvSpPr txBox="1"/>
            <p:nvPr/>
          </p:nvSpPr>
          <p:spPr>
            <a:xfrm>
              <a:off x="271605" y="3140753"/>
              <a:ext cx="963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3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4EBF713-7D61-495F-8491-2381C879EE19}"/>
              </a:ext>
            </a:extLst>
          </p:cNvPr>
          <p:cNvGrpSpPr/>
          <p:nvPr/>
        </p:nvGrpSpPr>
        <p:grpSpPr>
          <a:xfrm>
            <a:off x="137424" y="4385269"/>
            <a:ext cx="1791848" cy="381909"/>
            <a:chOff x="137424" y="4385269"/>
            <a:chExt cx="1791848" cy="381909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EE3FE10-0C55-4131-AD32-BF282A61F429}"/>
                </a:ext>
              </a:extLst>
            </p:cNvPr>
            <p:cNvSpPr/>
            <p:nvPr/>
          </p:nvSpPr>
          <p:spPr>
            <a:xfrm>
              <a:off x="137424" y="438806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1738591-177F-44D0-A6FF-03D8BF9E434D}"/>
                </a:ext>
              </a:extLst>
            </p:cNvPr>
            <p:cNvGrpSpPr/>
            <p:nvPr/>
          </p:nvGrpSpPr>
          <p:grpSpPr>
            <a:xfrm>
              <a:off x="1550163" y="4385269"/>
              <a:ext cx="379109" cy="379109"/>
              <a:chOff x="1378857" y="638777"/>
              <a:chExt cx="379109" cy="37910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45427CB-DE97-4D91-9741-94F73D3A3F5F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8FB25FF-19F6-47B1-80A8-4D15D5820E7D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D9880F-050E-49FD-9DF6-E946C0A1B589}"/>
                </a:ext>
              </a:extLst>
            </p:cNvPr>
            <p:cNvSpPr txBox="1"/>
            <p:nvPr/>
          </p:nvSpPr>
          <p:spPr>
            <a:xfrm>
              <a:off x="271605" y="4413987"/>
              <a:ext cx="103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4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9049C6-940A-4735-8859-C4EA72B07D3B}"/>
              </a:ext>
            </a:extLst>
          </p:cNvPr>
          <p:cNvGrpSpPr/>
          <p:nvPr/>
        </p:nvGrpSpPr>
        <p:grpSpPr>
          <a:xfrm>
            <a:off x="59082" y="5720679"/>
            <a:ext cx="1870190" cy="389628"/>
            <a:chOff x="59082" y="5720679"/>
            <a:chExt cx="1870190" cy="38962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6F1AA6E-E1F4-4CF6-8C26-DB749CC84BC3}"/>
                </a:ext>
              </a:extLst>
            </p:cNvPr>
            <p:cNvSpPr/>
            <p:nvPr/>
          </p:nvSpPr>
          <p:spPr>
            <a:xfrm>
              <a:off x="59082" y="572067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F2466E-9BE4-419A-8E0D-3E1A1EA462D7}"/>
                </a:ext>
              </a:extLst>
            </p:cNvPr>
            <p:cNvGrpSpPr/>
            <p:nvPr/>
          </p:nvGrpSpPr>
          <p:grpSpPr>
            <a:xfrm>
              <a:off x="1550163" y="5731198"/>
              <a:ext cx="379109" cy="379109"/>
              <a:chOff x="1378857" y="638777"/>
              <a:chExt cx="379109" cy="37910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33AC9D-8D94-40A5-A359-74EFF17EA70F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8C6EC6A-2920-4CC7-B1C1-F91F15F62BE5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EF1B31-6A17-49D9-B128-CC9A58A5C2DB}"/>
                </a:ext>
              </a:extLst>
            </p:cNvPr>
            <p:cNvSpPr txBox="1"/>
            <p:nvPr/>
          </p:nvSpPr>
          <p:spPr>
            <a:xfrm>
              <a:off x="271605" y="5730763"/>
              <a:ext cx="1083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5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D5DB76-66CE-498C-B1B2-BBB1938F00BA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 flipV="1">
            <a:off x="1929272" y="679974"/>
            <a:ext cx="67021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BFFDE0-8E11-4E7E-87C4-1814BCB61B42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929272" y="2011391"/>
            <a:ext cx="670210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8974AE-1266-452E-82BE-20A46982873D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1929272" y="3298472"/>
            <a:ext cx="670209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7E0B436-17A6-432F-BE54-8CDC55B498AF}"/>
              </a:ext>
            </a:extLst>
          </p:cNvPr>
          <p:cNvCxnSpPr>
            <a:cxnSpLocks/>
          </p:cNvCxnSpPr>
          <p:nvPr/>
        </p:nvCxnSpPr>
        <p:spPr>
          <a:xfrm flipV="1">
            <a:off x="1929272" y="4585553"/>
            <a:ext cx="670209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A5DF1F8-03A9-4EB3-8D39-4BD31F887EC1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1929272" y="5918554"/>
            <a:ext cx="670207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8" grpId="0" animBg="1"/>
      <p:bldP spid="70" grpId="0" animBg="1"/>
      <p:bldP spid="63" grpId="0" animBg="1"/>
      <p:bldP spid="5" grpId="0" animBg="1"/>
      <p:bldP spid="9" grpId="0" animBg="1"/>
      <p:bldP spid="14" grpId="0" animBg="1"/>
      <p:bldP spid="19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74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1A7CE0-7E92-4302-AF8E-7EA4D25F5605}"/>
              </a:ext>
            </a:extLst>
          </p:cNvPr>
          <p:cNvCxnSpPr/>
          <p:nvPr/>
        </p:nvCxnSpPr>
        <p:spPr>
          <a:xfrm>
            <a:off x="1726940" y="0"/>
            <a:ext cx="78342" cy="6897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0B5FD16-F2A5-4DFB-876B-CE87EE50E8CE}"/>
              </a:ext>
            </a:extLst>
          </p:cNvPr>
          <p:cNvSpPr/>
          <p:nvPr/>
        </p:nvSpPr>
        <p:spPr>
          <a:xfrm rot="21225135">
            <a:off x="-33522" y="1935061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EC353C-D408-4880-B9A9-684B0E9D1AF9}"/>
              </a:ext>
            </a:extLst>
          </p:cNvPr>
          <p:cNvSpPr/>
          <p:nvPr/>
        </p:nvSpPr>
        <p:spPr>
          <a:xfrm rot="21225135">
            <a:off x="-66791" y="3219323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C980C4-F6B1-4455-A2D4-4943C20511BA}"/>
              </a:ext>
            </a:extLst>
          </p:cNvPr>
          <p:cNvSpPr/>
          <p:nvPr/>
        </p:nvSpPr>
        <p:spPr>
          <a:xfrm rot="21225135">
            <a:off x="-253" y="60572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D8E0B-D461-43DC-A0EF-2BEA88BC2F01}"/>
              </a:ext>
            </a:extLst>
          </p:cNvPr>
          <p:cNvSpPr/>
          <p:nvPr/>
        </p:nvSpPr>
        <p:spPr>
          <a:xfrm rot="21225135">
            <a:off x="2670624" y="609603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D1F6-FB25-400A-A64C-21450EF316CC}"/>
              </a:ext>
            </a:extLst>
          </p:cNvPr>
          <p:cNvSpPr/>
          <p:nvPr/>
        </p:nvSpPr>
        <p:spPr>
          <a:xfrm rot="21225135">
            <a:off x="2670624" y="1916824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82677-BA69-4BB2-AF16-3474CA025785}"/>
              </a:ext>
            </a:extLst>
          </p:cNvPr>
          <p:cNvSpPr/>
          <p:nvPr/>
        </p:nvSpPr>
        <p:spPr>
          <a:xfrm rot="21225135">
            <a:off x="2670624" y="3224045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311BBF-03C3-410F-A97E-2B4E811CCE0E}"/>
              </a:ext>
            </a:extLst>
          </p:cNvPr>
          <p:cNvGrpSpPr/>
          <p:nvPr/>
        </p:nvGrpSpPr>
        <p:grpSpPr>
          <a:xfrm>
            <a:off x="2599483" y="246745"/>
            <a:ext cx="5059749" cy="870857"/>
            <a:chOff x="2599483" y="246745"/>
            <a:chExt cx="5059749" cy="87085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B307445-A0A0-4F1C-9EC1-86F9BD584373}"/>
                </a:ext>
              </a:extLst>
            </p:cNvPr>
            <p:cNvSpPr/>
            <p:nvPr/>
          </p:nvSpPr>
          <p:spPr>
            <a:xfrm>
              <a:off x="2807841" y="246745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412C68-6920-4206-BD4F-CB8DD691D355}"/>
                </a:ext>
              </a:extLst>
            </p:cNvPr>
            <p:cNvSpPr txBox="1"/>
            <p:nvPr/>
          </p:nvSpPr>
          <p:spPr>
            <a:xfrm>
              <a:off x="3141938" y="448143"/>
              <a:ext cx="4517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More About DAX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4C2BC8-E052-44FA-8393-7D535671AA11}"/>
                </a:ext>
              </a:extLst>
            </p:cNvPr>
            <p:cNvGrpSpPr/>
            <p:nvPr/>
          </p:nvGrpSpPr>
          <p:grpSpPr>
            <a:xfrm>
              <a:off x="2599483" y="490419"/>
              <a:ext cx="379109" cy="379109"/>
              <a:chOff x="1378857" y="638777"/>
              <a:chExt cx="379109" cy="37910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E13D450-7DB5-4F28-B7D3-8E70BDF4327E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83CF2E-E048-4945-892D-6D87DD1B7563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6D3550-4944-4AD2-BF6C-94D5AC9F1DA3}"/>
              </a:ext>
            </a:extLst>
          </p:cNvPr>
          <p:cNvGrpSpPr/>
          <p:nvPr/>
        </p:nvGrpSpPr>
        <p:grpSpPr>
          <a:xfrm>
            <a:off x="2599482" y="1553966"/>
            <a:ext cx="5367567" cy="870857"/>
            <a:chOff x="2599482" y="1553966"/>
            <a:chExt cx="5367567" cy="8708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6425C06-A4B8-44A4-810A-B56A3462EB25}"/>
                </a:ext>
              </a:extLst>
            </p:cNvPr>
            <p:cNvSpPr/>
            <p:nvPr/>
          </p:nvSpPr>
          <p:spPr>
            <a:xfrm>
              <a:off x="2807841" y="1553966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5525FF-0D56-4428-B8D1-190FB4C992A7}"/>
                </a:ext>
              </a:extLst>
            </p:cNvPr>
            <p:cNvSpPr txBox="1"/>
            <p:nvPr/>
          </p:nvSpPr>
          <p:spPr>
            <a:xfrm>
              <a:off x="3048298" y="1797418"/>
              <a:ext cx="4918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Time Intelligence Functions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253C861-D222-401A-BF8F-82C32A26BF73}"/>
                </a:ext>
              </a:extLst>
            </p:cNvPr>
            <p:cNvGrpSpPr/>
            <p:nvPr/>
          </p:nvGrpSpPr>
          <p:grpSpPr>
            <a:xfrm>
              <a:off x="2599482" y="1821836"/>
              <a:ext cx="379109" cy="379109"/>
              <a:chOff x="1378857" y="638777"/>
              <a:chExt cx="379109" cy="37910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FB9FE8-BC0B-434C-A27B-144680BC6E01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1F2C77B-8518-4A79-A66C-874FF5F621C0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E11FD8A-4470-4B96-9118-241B1182D04A}"/>
              </a:ext>
            </a:extLst>
          </p:cNvPr>
          <p:cNvGrpSpPr/>
          <p:nvPr/>
        </p:nvGrpSpPr>
        <p:grpSpPr>
          <a:xfrm>
            <a:off x="2599481" y="2861187"/>
            <a:ext cx="5277033" cy="870857"/>
            <a:chOff x="2599481" y="2861187"/>
            <a:chExt cx="5277033" cy="87085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D7EA3BD-AD0D-4D3A-A275-C5A58C2CFF19}"/>
                </a:ext>
              </a:extLst>
            </p:cNvPr>
            <p:cNvSpPr/>
            <p:nvPr/>
          </p:nvSpPr>
          <p:spPr>
            <a:xfrm>
              <a:off x="2807841" y="2861187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948ED-7B98-4A4C-AD41-DDDD912EFF94}"/>
                </a:ext>
              </a:extLst>
            </p:cNvPr>
            <p:cNvSpPr txBox="1"/>
            <p:nvPr/>
          </p:nvSpPr>
          <p:spPr>
            <a:xfrm>
              <a:off x="3071473" y="3105818"/>
              <a:ext cx="480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Data Modeling Project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3342319-2C15-44AA-A1A6-76CC9E2B39E7}"/>
                </a:ext>
              </a:extLst>
            </p:cNvPr>
            <p:cNvGrpSpPr/>
            <p:nvPr/>
          </p:nvGrpSpPr>
          <p:grpSpPr>
            <a:xfrm>
              <a:off x="2599481" y="3108917"/>
              <a:ext cx="379109" cy="379109"/>
              <a:chOff x="1378857" y="638777"/>
              <a:chExt cx="379109" cy="37910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1F79EFC-5C20-476E-8A94-E81DD68AB1E8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8ECAA8-1678-48C3-9001-8408F8F17107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F5B9B7F-27EA-437F-B409-5D78B2F833B5}"/>
              </a:ext>
            </a:extLst>
          </p:cNvPr>
          <p:cNvGrpSpPr/>
          <p:nvPr/>
        </p:nvGrpSpPr>
        <p:grpSpPr>
          <a:xfrm>
            <a:off x="192158" y="490419"/>
            <a:ext cx="1737114" cy="381308"/>
            <a:chOff x="192158" y="490419"/>
            <a:chExt cx="1737114" cy="38130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684C4E7-C09B-424A-A98F-879A7CFE4BD1}"/>
                </a:ext>
              </a:extLst>
            </p:cNvPr>
            <p:cNvSpPr/>
            <p:nvPr/>
          </p:nvSpPr>
          <p:spPr>
            <a:xfrm>
              <a:off x="192158" y="49041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BF9B19F-6340-4AC6-8EBD-181E6DC89578}"/>
                </a:ext>
              </a:extLst>
            </p:cNvPr>
            <p:cNvGrpSpPr/>
            <p:nvPr/>
          </p:nvGrpSpPr>
          <p:grpSpPr>
            <a:xfrm>
              <a:off x="1550163" y="492618"/>
              <a:ext cx="379109" cy="379109"/>
              <a:chOff x="1378857" y="638777"/>
              <a:chExt cx="379109" cy="37910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8E70DA-BB22-4E34-96B7-7CF4EA4A2B0A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21294DE-FCB7-4B72-ABC6-7524A53D065F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ACBEB8D-E76E-4D0C-B933-149C5263EF92}"/>
                </a:ext>
              </a:extLst>
            </p:cNvPr>
            <p:cNvSpPr txBox="1"/>
            <p:nvPr/>
          </p:nvSpPr>
          <p:spPr>
            <a:xfrm>
              <a:off x="192159" y="515110"/>
              <a:ext cx="1168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</a:t>
              </a:r>
              <a:r>
                <a:rPr lang="en-US" sz="14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6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7105626-5531-4311-AFB8-5DDDBFCA248B}"/>
              </a:ext>
            </a:extLst>
          </p:cNvPr>
          <p:cNvGrpSpPr/>
          <p:nvPr/>
        </p:nvGrpSpPr>
        <p:grpSpPr>
          <a:xfrm>
            <a:off x="158889" y="1819755"/>
            <a:ext cx="1770383" cy="383389"/>
            <a:chOff x="158889" y="1819755"/>
            <a:chExt cx="1770383" cy="38338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7CFEBE4-A221-4745-9C61-D0B999DDD6DD}"/>
                </a:ext>
              </a:extLst>
            </p:cNvPr>
            <p:cNvSpPr/>
            <p:nvPr/>
          </p:nvSpPr>
          <p:spPr>
            <a:xfrm>
              <a:off x="158889" y="1819755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60E82F-AB13-49C7-B235-74C2BB272DA6}"/>
                </a:ext>
              </a:extLst>
            </p:cNvPr>
            <p:cNvGrpSpPr/>
            <p:nvPr/>
          </p:nvGrpSpPr>
          <p:grpSpPr>
            <a:xfrm>
              <a:off x="1550163" y="1824035"/>
              <a:ext cx="379109" cy="379109"/>
              <a:chOff x="1378857" y="638777"/>
              <a:chExt cx="379109" cy="37910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75686C-8026-496A-B579-1ED67134F07C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CBD0BAC-ED99-4AD9-9A23-9962A591C242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CCB148-35F2-46B0-B2CC-A35164499FF0}"/>
                </a:ext>
              </a:extLst>
            </p:cNvPr>
            <p:cNvSpPr txBox="1"/>
            <p:nvPr/>
          </p:nvSpPr>
          <p:spPr>
            <a:xfrm>
              <a:off x="271605" y="1843118"/>
              <a:ext cx="103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7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AD12723-11C2-472D-A872-AEB932E9FFF5}"/>
              </a:ext>
            </a:extLst>
          </p:cNvPr>
          <p:cNvGrpSpPr/>
          <p:nvPr/>
        </p:nvGrpSpPr>
        <p:grpSpPr>
          <a:xfrm>
            <a:off x="125620" y="3104017"/>
            <a:ext cx="1803652" cy="386208"/>
            <a:chOff x="125620" y="3104017"/>
            <a:chExt cx="1803652" cy="38620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F6C4292-74CB-4190-A796-66A3086CB1E7}"/>
                </a:ext>
              </a:extLst>
            </p:cNvPr>
            <p:cNvSpPr/>
            <p:nvPr/>
          </p:nvSpPr>
          <p:spPr>
            <a:xfrm>
              <a:off x="125620" y="3104017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11CEF0-1A0D-4C9D-8684-54D7973817AB}"/>
                </a:ext>
              </a:extLst>
            </p:cNvPr>
            <p:cNvGrpSpPr/>
            <p:nvPr/>
          </p:nvGrpSpPr>
          <p:grpSpPr>
            <a:xfrm>
              <a:off x="1550163" y="3111116"/>
              <a:ext cx="379109" cy="379109"/>
              <a:chOff x="1378857" y="638777"/>
              <a:chExt cx="379109" cy="37910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287E425-29CB-4E16-B671-8DBDCCFBC865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08028F9-602E-4665-890F-924DFFDB3CA4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65F9F3-22A8-4008-96CC-9499E987B149}"/>
                </a:ext>
              </a:extLst>
            </p:cNvPr>
            <p:cNvSpPr txBox="1"/>
            <p:nvPr/>
          </p:nvSpPr>
          <p:spPr>
            <a:xfrm>
              <a:off x="271605" y="3140753"/>
              <a:ext cx="963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8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D5DB76-66CE-498C-B1B2-BBB1938F00BA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 flipV="1">
            <a:off x="1929272" y="679974"/>
            <a:ext cx="67021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BFFDE0-8E11-4E7E-87C4-1814BCB61B42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929272" y="2011391"/>
            <a:ext cx="670210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8974AE-1266-452E-82BE-20A46982873D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1929272" y="3298472"/>
            <a:ext cx="670209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67A59AB-2E83-FD2A-9DF5-2F268ADDC419}"/>
              </a:ext>
            </a:extLst>
          </p:cNvPr>
          <p:cNvSpPr/>
          <p:nvPr/>
        </p:nvSpPr>
        <p:spPr>
          <a:xfrm rot="21225135">
            <a:off x="-54987" y="450337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6505D-3AD5-D3F5-20DB-E2B42F1A5828}"/>
              </a:ext>
            </a:extLst>
          </p:cNvPr>
          <p:cNvSpPr/>
          <p:nvPr/>
        </p:nvSpPr>
        <p:spPr>
          <a:xfrm rot="21225135">
            <a:off x="2670624" y="4531266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52CEEC-1237-4DD1-7C71-0589C0E57002}"/>
              </a:ext>
            </a:extLst>
          </p:cNvPr>
          <p:cNvGrpSpPr/>
          <p:nvPr/>
        </p:nvGrpSpPr>
        <p:grpSpPr>
          <a:xfrm>
            <a:off x="2599480" y="4168408"/>
            <a:ext cx="5621066" cy="870857"/>
            <a:chOff x="2599480" y="4168408"/>
            <a:chExt cx="5621066" cy="87085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098985-3B66-6D82-A0EA-9B6975F1BC48}"/>
                </a:ext>
              </a:extLst>
            </p:cNvPr>
            <p:cNvSpPr/>
            <p:nvPr/>
          </p:nvSpPr>
          <p:spPr>
            <a:xfrm>
              <a:off x="2807841" y="4168408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C10A8B-CB52-5F17-FCC5-82255B5AB2E9}"/>
                </a:ext>
              </a:extLst>
            </p:cNvPr>
            <p:cNvSpPr txBox="1"/>
            <p:nvPr/>
          </p:nvSpPr>
          <p:spPr>
            <a:xfrm>
              <a:off x="2978587" y="4420641"/>
              <a:ext cx="5241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Practical  Exam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0B65FC-FA28-A4F9-CEB3-4555A3EA325B}"/>
                </a:ext>
              </a:extLst>
            </p:cNvPr>
            <p:cNvGrpSpPr/>
            <p:nvPr/>
          </p:nvGrpSpPr>
          <p:grpSpPr>
            <a:xfrm>
              <a:off x="2599480" y="4383070"/>
              <a:ext cx="379109" cy="379109"/>
              <a:chOff x="1378857" y="638777"/>
              <a:chExt cx="379109" cy="37910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57ED8DE-902C-1CBF-ADFB-38EBD1178834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38A7205-BD41-A3F7-BA3C-23F7264CDC08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5378EA-FAD6-9FC6-DEBE-01C8A2E5B136}"/>
              </a:ext>
            </a:extLst>
          </p:cNvPr>
          <p:cNvGrpSpPr/>
          <p:nvPr/>
        </p:nvGrpSpPr>
        <p:grpSpPr>
          <a:xfrm>
            <a:off x="137424" y="4385269"/>
            <a:ext cx="1791848" cy="381909"/>
            <a:chOff x="137424" y="4385269"/>
            <a:chExt cx="1791848" cy="38190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6B39743-B26D-423E-463C-3B5E63F7F925}"/>
                </a:ext>
              </a:extLst>
            </p:cNvPr>
            <p:cNvSpPr/>
            <p:nvPr/>
          </p:nvSpPr>
          <p:spPr>
            <a:xfrm>
              <a:off x="137424" y="438806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3EA5B08-4723-52AB-6F1B-1FE3AC826E7D}"/>
                </a:ext>
              </a:extLst>
            </p:cNvPr>
            <p:cNvGrpSpPr/>
            <p:nvPr/>
          </p:nvGrpSpPr>
          <p:grpSpPr>
            <a:xfrm>
              <a:off x="1550163" y="4385269"/>
              <a:ext cx="379109" cy="379109"/>
              <a:chOff x="1378857" y="638777"/>
              <a:chExt cx="379109" cy="37910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8596AC6-B9BD-5678-35F1-EC5752A5F64A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1D8B8F4-0575-599F-541F-6466C7451D9F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334A03-B4CE-4293-5D80-063805693A79}"/>
                </a:ext>
              </a:extLst>
            </p:cNvPr>
            <p:cNvSpPr txBox="1"/>
            <p:nvPr/>
          </p:nvSpPr>
          <p:spPr>
            <a:xfrm>
              <a:off x="271605" y="4413987"/>
              <a:ext cx="103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7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3" grpId="0" animBg="1"/>
      <p:bldP spid="5" grpId="0" animBg="1"/>
      <p:bldP spid="9" grpId="0" animBg="1"/>
      <p:bldP spid="14" grpId="0" animBg="1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8610AD-FBD4-E108-36A5-88CBAA66AC5C}"/>
              </a:ext>
            </a:extLst>
          </p:cNvPr>
          <p:cNvSpPr/>
          <p:nvPr/>
        </p:nvSpPr>
        <p:spPr>
          <a:xfrm>
            <a:off x="440647" y="256400"/>
            <a:ext cx="766722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How would we train?</a:t>
            </a:r>
          </a:p>
        </p:txBody>
      </p:sp>
      <p:pic>
        <p:nvPicPr>
          <p:cNvPr id="1028" name="Picture 4" descr="Quiz Stock Illustrations – 90,285 Quiz Stock Illustrations, Vectors &amp;  Clipart - Dreamstime">
            <a:extLst>
              <a:ext uri="{FF2B5EF4-FFF2-40B4-BE49-F238E27FC236}">
                <a16:creationId xmlns:a16="http://schemas.microsoft.com/office/drawing/2014/main" id="{B1C1A4D9-1325-64A4-02DA-ACCC4AE0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34" y="2604981"/>
            <a:ext cx="4419600" cy="20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0B8FEE3-00E0-D021-E3FE-1D1B3195994C}"/>
              </a:ext>
            </a:extLst>
          </p:cNvPr>
          <p:cNvGrpSpPr/>
          <p:nvPr/>
        </p:nvGrpSpPr>
        <p:grpSpPr>
          <a:xfrm>
            <a:off x="4151123" y="1497840"/>
            <a:ext cx="2846607" cy="3951333"/>
            <a:chOff x="8733297" y="1485900"/>
            <a:chExt cx="2846607" cy="3951333"/>
          </a:xfrm>
        </p:grpSpPr>
        <p:pic>
          <p:nvPicPr>
            <p:cNvPr id="1030" name="Picture 6" descr="What is a computer program? - BBC Bitesize">
              <a:extLst>
                <a:ext uri="{FF2B5EF4-FFF2-40B4-BE49-F238E27FC236}">
                  <a16:creationId xmlns:a16="http://schemas.microsoft.com/office/drawing/2014/main" id="{E1406204-8450-172D-32EA-7C0CBF372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3297" y="1485900"/>
              <a:ext cx="2846607" cy="2846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AA2F19-F1F6-490C-0B9C-4F972F6D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77325" y="4332507"/>
              <a:ext cx="2133787" cy="1104726"/>
            </a:xfrm>
            <a:prstGeom prst="rect">
              <a:avLst/>
            </a:prstGeom>
          </p:spPr>
        </p:pic>
      </p:grpSp>
      <p:pic>
        <p:nvPicPr>
          <p:cNvPr id="2" name="Picture 2" descr="Importance Of Teachers In The Lives Of Students - Classplus Growth Blog">
            <a:extLst>
              <a:ext uri="{FF2B5EF4-FFF2-40B4-BE49-F238E27FC236}">
                <a16:creationId xmlns:a16="http://schemas.microsoft.com/office/drawing/2014/main" id="{61F54D3C-0758-83A2-39D9-FFB2AB795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3" y="2403967"/>
            <a:ext cx="3460377" cy="213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98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dèle 3D de Icône de dossier d'ordinateur - TurboSquid 1692540">
            <a:extLst>
              <a:ext uri="{FF2B5EF4-FFF2-40B4-BE49-F238E27FC236}">
                <a16:creationId xmlns:a16="http://schemas.microsoft.com/office/drawing/2014/main" id="{3ED0C5A7-D6D4-2139-40C2-C1786E43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51" y="611912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BAED63-4234-5CB8-4AA9-5CFF89E2697F}"/>
              </a:ext>
            </a:extLst>
          </p:cNvPr>
          <p:cNvSpPr/>
          <p:nvPr/>
        </p:nvSpPr>
        <p:spPr>
          <a:xfrm>
            <a:off x="1521865" y="3970511"/>
            <a:ext cx="4336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8FC99-9069-F1F6-4124-043702968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906" y="1799598"/>
            <a:ext cx="2693628" cy="20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Question Time - We need your thoughts on this please! - Objective Secured">
            <a:extLst>
              <a:ext uri="{FF2B5EF4-FFF2-40B4-BE49-F238E27FC236}">
                <a16:creationId xmlns:a16="http://schemas.microsoft.com/office/drawing/2014/main" id="{340EBD47-8B73-FC4E-D1DA-634B6343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60" y="846417"/>
            <a:ext cx="7256207" cy="46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275FC4E-5A47-932E-E8AA-CA2EBC78C1A0}"/>
              </a:ext>
            </a:extLst>
          </p:cNvPr>
          <p:cNvGrpSpPr/>
          <p:nvPr/>
        </p:nvGrpSpPr>
        <p:grpSpPr>
          <a:xfrm>
            <a:off x="2" y="4080285"/>
            <a:ext cx="12191999" cy="1357965"/>
            <a:chOff x="2809476" y="1947251"/>
            <a:chExt cx="6883989" cy="6595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B1210A-C912-B015-2DBC-86DDCE435DD2}"/>
                </a:ext>
              </a:extLst>
            </p:cNvPr>
            <p:cNvSpPr/>
            <p:nvPr/>
          </p:nvSpPr>
          <p:spPr>
            <a:xfrm>
              <a:off x="5341189" y="1947251"/>
              <a:ext cx="1509622" cy="401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3AE1DC-ECD7-6207-D517-A30745B0FA72}"/>
                </a:ext>
              </a:extLst>
            </p:cNvPr>
            <p:cNvSpPr txBox="1"/>
            <p:nvPr/>
          </p:nvSpPr>
          <p:spPr>
            <a:xfrm>
              <a:off x="2809476" y="2262968"/>
              <a:ext cx="6883989" cy="3437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4000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Data Modeling in Power BI</a:t>
              </a:r>
              <a:endParaRPr lang="en-US" sz="40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AE4C76D-BA16-88C1-7A34-22ADBC16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3" y="179352"/>
            <a:ext cx="2076933" cy="15019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E84D2E-6393-D9CA-94BB-C6397F8E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060" y="1771197"/>
            <a:ext cx="6021176" cy="285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7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08892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460DAD-E25F-0D2C-9648-53A0EE3EB79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EA6131-FE65-356B-FF03-521C9B58846A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FF2A8C1B-5012-4CF3-8730-3FF34D33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FF4B71-593E-EB74-D02B-407DBF1F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E415D590-099E-BC61-7B8D-4C6F11E96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C17C374-BCD3-8E5D-E58B-2E8806A7F72B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1370793-C488-CC24-44E2-FD80C9A47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3" y="179352"/>
            <a:ext cx="2076933" cy="15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10783406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Quality Manager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1133297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11917170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Certif.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00408EF-977D-1A2A-A80C-729EDE58E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568" y="1867887"/>
            <a:ext cx="715427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0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Quality Manager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1133297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11917170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226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358251" y="3126754"/>
            <a:ext cx="121867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333590" y="563137"/>
            <a:ext cx="1282018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11917170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141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12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25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25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75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45" grpId="0" animBg="1"/>
      <p:bldP spid="62" grpId="0" animBg="1"/>
      <p:bldP spid="63" grpId="0"/>
      <p:bldP spid="54" grpId="0" animBg="1"/>
      <p:bldP spid="5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3994729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2D867F-2B71-0AEE-111F-AEEA0D63B2F8}"/>
              </a:ext>
            </a:extLst>
          </p:cNvPr>
          <p:cNvGrpSpPr/>
          <p:nvPr/>
        </p:nvGrpSpPr>
        <p:grpSpPr>
          <a:xfrm rot="5400000">
            <a:off x="7175108" y="429010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F1869A18-29F5-13A6-A739-C7B58D6FC4F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CC409F-9D4D-1ACA-B4B8-4EEC5FE74AE5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2009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92A6D28-5154-7D17-AE54-CD7D1345098A}"/>
              </a:ext>
            </a:extLst>
          </p:cNvPr>
          <p:cNvSpPr/>
          <p:nvPr/>
        </p:nvSpPr>
        <p:spPr>
          <a:xfrm rot="5400000" flipV="1">
            <a:off x="3903436" y="-1451691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B9F1E51-0AD4-6177-DCBE-422812CF4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9749" y="795356"/>
            <a:ext cx="1495294" cy="147971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F5EED94-C022-1752-C11D-051C5A875852}"/>
              </a:ext>
            </a:extLst>
          </p:cNvPr>
          <p:cNvGrpSpPr/>
          <p:nvPr/>
        </p:nvGrpSpPr>
        <p:grpSpPr>
          <a:xfrm>
            <a:off x="3259945" y="782177"/>
            <a:ext cx="3480740" cy="1551268"/>
            <a:chOff x="3259945" y="782177"/>
            <a:chExt cx="3480740" cy="155126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80D9D-10C2-61EC-73B9-B4E6A9A54AA0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F10887D-AA9A-AA25-383A-0991C1B6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510751-ABBB-09F0-8A91-9EBE8F1D651A}"/>
              </a:ext>
            </a:extLst>
          </p:cNvPr>
          <p:cNvGrpSpPr/>
          <p:nvPr/>
        </p:nvGrpSpPr>
        <p:grpSpPr>
          <a:xfrm rot="5400000">
            <a:off x="7169672" y="4003483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2351A616-39FE-0C74-D7F2-4109E5B2C62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61A87C-9ECC-C9F3-8DE5-F709DBF8FFC1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2016</a:t>
              </a:r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4D4425F-BD40-69B4-5067-613F564EE214}"/>
              </a:ext>
            </a:extLst>
          </p:cNvPr>
          <p:cNvSpPr/>
          <p:nvPr/>
        </p:nvSpPr>
        <p:spPr>
          <a:xfrm rot="5400000" flipV="1">
            <a:off x="3898000" y="2122782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E06B44-EE21-6D5C-0A23-05DFC0B8ED2F}"/>
              </a:ext>
            </a:extLst>
          </p:cNvPr>
          <p:cNvGrpSpPr/>
          <p:nvPr/>
        </p:nvGrpSpPr>
        <p:grpSpPr>
          <a:xfrm>
            <a:off x="3254509" y="4356650"/>
            <a:ext cx="3480740" cy="1551268"/>
            <a:chOff x="3259945" y="782177"/>
            <a:chExt cx="3480740" cy="155126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5C3AD1-FC82-9541-B05F-E4077C7D2174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01049C-F28B-314E-45E1-B2E0AE5D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37E270AA-75A4-7B93-C4B8-D21E4DD180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9118" y="4544093"/>
            <a:ext cx="1045181" cy="1216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00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3994729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2D867F-2B71-0AEE-111F-AEEA0D63B2F8}"/>
              </a:ext>
            </a:extLst>
          </p:cNvPr>
          <p:cNvGrpSpPr/>
          <p:nvPr/>
        </p:nvGrpSpPr>
        <p:grpSpPr>
          <a:xfrm rot="5400000">
            <a:off x="7175108" y="429010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F1869A18-29F5-13A6-A739-C7B58D6FC4F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CC409F-9D4D-1ACA-B4B8-4EEC5FE74AE5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2009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92A6D28-5154-7D17-AE54-CD7D1345098A}"/>
              </a:ext>
            </a:extLst>
          </p:cNvPr>
          <p:cNvSpPr/>
          <p:nvPr/>
        </p:nvSpPr>
        <p:spPr>
          <a:xfrm rot="5400000" flipV="1">
            <a:off x="3903436" y="-1451691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B9F1E51-0AD4-6177-DCBE-422812CF4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9749" y="795356"/>
            <a:ext cx="1495294" cy="147971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F5EED94-C022-1752-C11D-051C5A875852}"/>
              </a:ext>
            </a:extLst>
          </p:cNvPr>
          <p:cNvGrpSpPr/>
          <p:nvPr/>
        </p:nvGrpSpPr>
        <p:grpSpPr>
          <a:xfrm>
            <a:off x="3259945" y="782177"/>
            <a:ext cx="3480740" cy="1551268"/>
            <a:chOff x="3259945" y="782177"/>
            <a:chExt cx="3480740" cy="155126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80D9D-10C2-61EC-73B9-B4E6A9A54AA0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F10887D-AA9A-AA25-383A-0991C1B6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510751-ABBB-09F0-8A91-9EBE8F1D651A}"/>
              </a:ext>
            </a:extLst>
          </p:cNvPr>
          <p:cNvGrpSpPr/>
          <p:nvPr/>
        </p:nvGrpSpPr>
        <p:grpSpPr>
          <a:xfrm rot="5400000">
            <a:off x="7169672" y="4003483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2351A616-39FE-0C74-D7F2-4109E5B2C62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61A87C-9ECC-C9F3-8DE5-F709DBF8FFC1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2016</a:t>
              </a:r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4D4425F-BD40-69B4-5067-613F564EE214}"/>
              </a:ext>
            </a:extLst>
          </p:cNvPr>
          <p:cNvSpPr/>
          <p:nvPr/>
        </p:nvSpPr>
        <p:spPr>
          <a:xfrm rot="5400000" flipV="1">
            <a:off x="3898000" y="2122782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E06B44-EE21-6D5C-0A23-05DFC0B8ED2F}"/>
              </a:ext>
            </a:extLst>
          </p:cNvPr>
          <p:cNvGrpSpPr/>
          <p:nvPr/>
        </p:nvGrpSpPr>
        <p:grpSpPr>
          <a:xfrm>
            <a:off x="3254509" y="4356650"/>
            <a:ext cx="3480740" cy="1551268"/>
            <a:chOff x="3259945" y="782177"/>
            <a:chExt cx="3480740" cy="155126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5C3AD1-FC82-9541-B05F-E4077C7D2174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01049C-F28B-314E-45E1-B2E0AE5D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37E270AA-75A4-7B93-C4B8-D21E4DD180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9118" y="4544093"/>
            <a:ext cx="1045181" cy="1216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451861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8AEA288-EF0B-EFB7-7F5C-40B006FC35BA}"/>
              </a:ext>
            </a:extLst>
          </p:cNvPr>
          <p:cNvGrpSpPr/>
          <p:nvPr/>
        </p:nvGrpSpPr>
        <p:grpSpPr>
          <a:xfrm rot="5400000">
            <a:off x="6594516" y="5026299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103" name="Rectangle: Top Corners Rounded 102">
              <a:extLst>
                <a:ext uri="{FF2B5EF4-FFF2-40B4-BE49-F238E27FC236}">
                  <a16:creationId xmlns:a16="http://schemas.microsoft.com/office/drawing/2014/main" id="{8B1FA7CC-9E62-7D77-09A0-732B65D3DBB1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C6BA01B-C16E-90F1-FFC7-E3E955187EA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2023</a:t>
              </a:r>
            </a:p>
          </p:txBody>
        </p: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3203C39-7BE2-3826-6DB5-2933E56A3FF3}"/>
              </a:ext>
            </a:extLst>
          </p:cNvPr>
          <p:cNvSpPr/>
          <p:nvPr/>
        </p:nvSpPr>
        <p:spPr>
          <a:xfrm rot="5400000" flipV="1">
            <a:off x="3468474" y="2994180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F53CEB-74C7-6EA4-96B9-BB9D63A5466D}"/>
              </a:ext>
            </a:extLst>
          </p:cNvPr>
          <p:cNvSpPr txBox="1"/>
          <p:nvPr/>
        </p:nvSpPr>
        <p:spPr>
          <a:xfrm>
            <a:off x="2510612" y="5532507"/>
            <a:ext cx="3875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w Cen MT" panose="020B0602020104020603" pitchFamily="34" charset="0"/>
              </a:rPr>
              <a:t>IBM Certified Data Analysist Professional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BA20CF0-71C3-64EA-F165-44771A8EF0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1524" y="5477428"/>
            <a:ext cx="1465910" cy="96616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D698687-5795-E9FA-2237-717DB284D821}"/>
              </a:ext>
            </a:extLst>
          </p:cNvPr>
          <p:cNvGrpSpPr/>
          <p:nvPr/>
        </p:nvGrpSpPr>
        <p:grpSpPr>
          <a:xfrm rot="5400000">
            <a:off x="6608402" y="-184168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CD6A9780-E804-5276-7A16-1F34A21C0E6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19613BB-392C-A3BA-01E5-49DE0ED60F85}"/>
                </a:ext>
              </a:extLst>
            </p:cNvPr>
            <p:cNvSpPr txBox="1"/>
            <p:nvPr/>
          </p:nvSpPr>
          <p:spPr>
            <a:xfrm rot="16200000">
              <a:off x="1505353" y="2565490"/>
              <a:ext cx="1142224" cy="7962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2021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31F3BE7-713D-37E0-B291-F4F281380BBE}"/>
              </a:ext>
            </a:extLst>
          </p:cNvPr>
          <p:cNvGrpSpPr/>
          <p:nvPr/>
        </p:nvGrpSpPr>
        <p:grpSpPr>
          <a:xfrm rot="5400000">
            <a:off x="6627032" y="3512004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9DC3EA66-0BE3-F74D-BD85-7A522DF3A90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6CFD21-8539-6D03-3613-410208445BE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F86C31F-06D1-6F7C-6A7A-F414BF347DC7}"/>
              </a:ext>
            </a:extLst>
          </p:cNvPr>
          <p:cNvSpPr/>
          <p:nvPr/>
        </p:nvSpPr>
        <p:spPr>
          <a:xfrm rot="5400000" flipV="1">
            <a:off x="3500990" y="1479885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A4D5C9-48F0-BAFF-B5FB-1F77549E46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396" y="4203610"/>
            <a:ext cx="1513477" cy="443249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8C38501-3D47-6374-8729-4A0766AE818C}"/>
              </a:ext>
            </a:extLst>
          </p:cNvPr>
          <p:cNvGrpSpPr/>
          <p:nvPr/>
        </p:nvGrpSpPr>
        <p:grpSpPr>
          <a:xfrm rot="5400000">
            <a:off x="6594516" y="1448913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1" name="Rectangle: Top Corners Rounded 90">
              <a:extLst>
                <a:ext uri="{FF2B5EF4-FFF2-40B4-BE49-F238E27FC236}">
                  <a16:creationId xmlns:a16="http://schemas.microsoft.com/office/drawing/2014/main" id="{787FC59E-0BE2-4FE3-EA38-985DF774C77D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9F4BF5-E120-BF4F-24BB-F2B9DC6A6DA2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3C2657E-1CE5-8265-8CDB-DEA5F5537D4E}"/>
              </a:ext>
            </a:extLst>
          </p:cNvPr>
          <p:cNvSpPr txBox="1"/>
          <p:nvPr/>
        </p:nvSpPr>
        <p:spPr>
          <a:xfrm>
            <a:off x="2560856" y="3963133"/>
            <a:ext cx="3818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Advanced Marketing Analytics 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988E4A3-14CE-3A57-DC40-AA1746B9B8A4}"/>
              </a:ext>
            </a:extLst>
          </p:cNvPr>
          <p:cNvSpPr/>
          <p:nvPr/>
        </p:nvSpPr>
        <p:spPr>
          <a:xfrm rot="5400000" flipV="1">
            <a:off x="3468474" y="-583206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AC3AB3-CA36-FB22-D293-1F8BD7D4DD01}"/>
              </a:ext>
            </a:extLst>
          </p:cNvPr>
          <p:cNvSpPr txBox="1"/>
          <p:nvPr/>
        </p:nvSpPr>
        <p:spPr>
          <a:xfrm>
            <a:off x="2592348" y="1900042"/>
            <a:ext cx="367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UX Research Cross-Skilling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0E1EC21-4EEB-8199-84A7-DBEF6AECDA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4880" y="2140519"/>
            <a:ext cx="1513477" cy="443249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F6C40C1-E7B2-0997-3E08-C9CE378DD1AA}"/>
              </a:ext>
            </a:extLst>
          </p:cNvPr>
          <p:cNvSpPr/>
          <p:nvPr/>
        </p:nvSpPr>
        <p:spPr>
          <a:xfrm rot="5400000" flipV="1">
            <a:off x="3482360" y="-2216287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582B1B-5DA0-DFC9-548B-C98BAAA3A4DC}"/>
              </a:ext>
            </a:extLst>
          </p:cNvPr>
          <p:cNvSpPr txBox="1"/>
          <p:nvPr/>
        </p:nvSpPr>
        <p:spPr>
          <a:xfrm>
            <a:off x="2715963" y="266961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Advanced Data Analysis Nanodegree 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250CBF4-35AE-F06E-7AE1-CAC0F3D0CE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8766" y="507438"/>
            <a:ext cx="1513477" cy="44324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07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99" grpId="0" animBg="1"/>
      <p:bldP spid="100" grpId="0"/>
      <p:bldP spid="93" grpId="0" animBg="1"/>
      <p:bldP spid="94" grpId="0"/>
      <p:bldP spid="84" grpId="0" animBg="1"/>
      <p:bldP spid="8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690</TotalTime>
  <Words>546</Words>
  <Application>Microsoft Office PowerPoint</Application>
  <PresentationFormat>Widescreen</PresentationFormat>
  <Paragraphs>212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Roboto</vt:lpstr>
      <vt:lpstr>Tw Cen MT</vt:lpstr>
      <vt:lpstr>Retrospect</vt:lpstr>
      <vt:lpstr>Office Theme</vt:lpstr>
      <vt:lpstr>1_Office Theme</vt:lpstr>
      <vt:lpstr>Data Modeling  in 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67</cp:revision>
  <dcterms:created xsi:type="dcterms:W3CDTF">2016-11-14T07:59:55Z</dcterms:created>
  <dcterms:modified xsi:type="dcterms:W3CDTF">2024-03-02T16:20:53Z</dcterms:modified>
</cp:coreProperties>
</file>