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42" r:id="rId3"/>
  </p:sldMasterIdLst>
  <p:notesMasterIdLst>
    <p:notesMasterId r:id="rId9"/>
  </p:notesMasterIdLst>
  <p:sldIdLst>
    <p:sldId id="524" r:id="rId4"/>
    <p:sldId id="256" r:id="rId5"/>
    <p:sldId id="261" r:id="rId6"/>
    <p:sldId id="639" r:id="rId7"/>
    <p:sldId id="4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65D"/>
    <a:srgbClr val="09212D"/>
    <a:srgbClr val="EF4B57"/>
    <a:srgbClr val="EE275D"/>
    <a:srgbClr val="061E2A"/>
    <a:srgbClr val="C9BCBB"/>
    <a:srgbClr val="F58334"/>
    <a:srgbClr val="64276C"/>
    <a:srgbClr val="F58532"/>
    <a:srgbClr val="F37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4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3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1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3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86749-A8E0-172A-45BB-17756CF5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840498" y="-232444"/>
            <a:ext cx="13758449" cy="7228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15199C-C6EF-CBD5-C409-2A5CE695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4484" y="179353"/>
            <a:ext cx="1529626" cy="1106170"/>
          </a:xfrm>
          <a:prstGeom prst="rect">
            <a:avLst/>
          </a:prstGeom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02073" y="1125915"/>
            <a:ext cx="10280962" cy="305300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 </a:t>
            </a:r>
            <a:b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Modeling Data Project </a:t>
            </a:r>
            <a:endParaRPr lang="ar-EG" altLang="en-US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Prepared By 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Said Fawzy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Manager of Information Center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Tendering Department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1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483" y="3376371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 Modeling Data Project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370793-C488-CC24-44E2-FD80C9A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7" y="1240019"/>
            <a:ext cx="9673993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1: Create Tables Relationships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0" y="2583833"/>
            <a:ext cx="9673993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2: Configure Tables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3" y="5497646"/>
            <a:ext cx="9989514" cy="1080000"/>
            <a:chOff x="1437350" y="3508484"/>
            <a:chExt cx="9989514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0" y="3508484"/>
              <a:ext cx="9587731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004228" y="4048484"/>
              <a:ext cx="9422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4: Create a Date Dimension Table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0" y="4080047"/>
            <a:ext cx="9521593" cy="1080000"/>
            <a:chOff x="1437351" y="3508484"/>
            <a:chExt cx="9235844" cy="1080000"/>
          </a:xfrm>
          <a:solidFill>
            <a:srgbClr val="F58334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9235844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102411" y="4064786"/>
              <a:ext cx="819503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3: Create Quick Measures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05A08-3344-CD71-8CCE-46033698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B3921C-122E-EB7C-5CA7-4375182A5C85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E8067-71A2-E26D-D189-6CDE97A0145B}"/>
              </a:ext>
            </a:extLst>
          </p:cNvPr>
          <p:cNvGrpSpPr/>
          <p:nvPr/>
        </p:nvGrpSpPr>
        <p:grpSpPr>
          <a:xfrm>
            <a:off x="1437348" y="1240019"/>
            <a:ext cx="9202943" cy="1080000"/>
            <a:chOff x="1437350" y="1240020"/>
            <a:chExt cx="4927653" cy="635091"/>
          </a:xfrm>
          <a:solidFill>
            <a:srgbClr val="EE275D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288502-508F-F02E-AEE9-252A84121283}"/>
                </a:ext>
              </a:extLst>
            </p:cNvPr>
            <p:cNvSpPr/>
            <p:nvPr/>
          </p:nvSpPr>
          <p:spPr>
            <a:xfrm flipV="1">
              <a:off x="1437350" y="1240020"/>
              <a:ext cx="4788289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2499BB-C7A8-E5FB-D84D-99D779F39A2A}"/>
                </a:ext>
              </a:extLst>
            </p:cNvPr>
            <p:cNvSpPr txBox="1"/>
            <p:nvPr/>
          </p:nvSpPr>
          <p:spPr>
            <a:xfrm>
              <a:off x="1925742" y="1552614"/>
              <a:ext cx="4439261" cy="2714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5: Create DAX Calculation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F09BC1-A9E4-F6A0-8FCD-4AA958698977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76388-BC22-384C-3DE0-FC9417588D78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5B5471-843C-2493-2FFF-7A9F8E96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7F6B1-801A-CA25-840C-70E4B40DD6C2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7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3273</TotalTime>
  <Words>71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Open Sans</vt:lpstr>
      <vt:lpstr>Office Theme</vt:lpstr>
      <vt:lpstr>1_Office Theme</vt:lpstr>
      <vt:lpstr>1_Retrospect</vt:lpstr>
      <vt:lpstr>8  Modeling Data Project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225</cp:revision>
  <dcterms:created xsi:type="dcterms:W3CDTF">2016-11-14T07:59:55Z</dcterms:created>
  <dcterms:modified xsi:type="dcterms:W3CDTF">2024-03-02T15:18:57Z</dcterms:modified>
</cp:coreProperties>
</file>