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24"/>
  </p:notesMasterIdLst>
  <p:sldIdLst>
    <p:sldId id="445" r:id="rId3"/>
    <p:sldId id="446" r:id="rId4"/>
    <p:sldId id="264" r:id="rId5"/>
    <p:sldId id="270" r:id="rId6"/>
    <p:sldId id="272" r:id="rId7"/>
    <p:sldId id="419" r:id="rId8"/>
    <p:sldId id="420" r:id="rId9"/>
    <p:sldId id="421" r:id="rId10"/>
    <p:sldId id="276" r:id="rId11"/>
    <p:sldId id="257" r:id="rId12"/>
    <p:sldId id="274" r:id="rId13"/>
    <p:sldId id="293" r:id="rId14"/>
    <p:sldId id="422" r:id="rId15"/>
    <p:sldId id="442" r:id="rId16"/>
    <p:sldId id="289" r:id="rId17"/>
    <p:sldId id="424" r:id="rId18"/>
    <p:sldId id="427" r:id="rId19"/>
    <p:sldId id="290" r:id="rId20"/>
    <p:sldId id="443" r:id="rId21"/>
    <p:sldId id="447" r:id="rId22"/>
    <p:sldId id="41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5F4"/>
    <a:srgbClr val="C5E0F5"/>
    <a:srgbClr val="DEE6F4"/>
    <a:srgbClr val="55A2EA"/>
    <a:srgbClr val="185194"/>
    <a:srgbClr val="F58532"/>
    <a:srgbClr val="F58334"/>
    <a:srgbClr val="F37045"/>
    <a:srgbClr val="EF4B57"/>
    <a:srgbClr val="EE27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EA2C-B15A-41FB-8CEE-35D5B1FD11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13" Type="http://schemas.openxmlformats.org/officeDocument/2006/relationships/image" Target="../media/image5.pn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6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23E90CC1-3121-F717-66FB-0F2183F2FFBC}"/>
              </a:ext>
            </a:extLst>
          </p:cNvPr>
          <p:cNvSpPr txBox="1"/>
          <p:nvPr/>
        </p:nvSpPr>
        <p:spPr>
          <a:xfrm>
            <a:off x="6096000" y="452583"/>
            <a:ext cx="6285484" cy="308873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Visualization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sz="6000" b="1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 BI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25BF5-ADE3-96E9-3AE1-678C7EF44873}"/>
              </a:ext>
            </a:extLst>
          </p:cNvPr>
          <p:cNvGrpSpPr/>
          <p:nvPr/>
        </p:nvGrpSpPr>
        <p:grpSpPr>
          <a:xfrm>
            <a:off x="222912" y="1826491"/>
            <a:ext cx="5512871" cy="3205018"/>
            <a:chOff x="5421884" y="3048000"/>
            <a:chExt cx="5996817" cy="35467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BE18B1-DD89-ABC5-7A26-2596AAC73130}"/>
                </a:ext>
              </a:extLst>
            </p:cNvPr>
            <p:cNvGrpSpPr/>
            <p:nvPr/>
          </p:nvGrpSpPr>
          <p:grpSpPr>
            <a:xfrm>
              <a:off x="5421884" y="3048000"/>
              <a:ext cx="5828147" cy="3546761"/>
              <a:chOff x="2660071" y="1366982"/>
              <a:chExt cx="6871856" cy="411017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104768D-24AE-A097-5619-9003A927B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66521" y="1380839"/>
                <a:ext cx="6858957" cy="4096322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57A3B5-F5C2-E3E0-45A4-5971F2D78DE5}"/>
                  </a:ext>
                </a:extLst>
              </p:cNvPr>
              <p:cNvSpPr/>
              <p:nvPr/>
            </p:nvSpPr>
            <p:spPr>
              <a:xfrm>
                <a:off x="8460509" y="1366982"/>
                <a:ext cx="1071418" cy="332509"/>
              </a:xfrm>
              <a:prstGeom prst="rect">
                <a:avLst/>
              </a:prstGeom>
              <a:solidFill>
                <a:srgbClr val="DEE6F4"/>
              </a:solidFill>
              <a:ln>
                <a:solidFill>
                  <a:srgbClr val="DCE5F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8E47C53-5165-CEF6-5B06-8CEFF9A9C928}"/>
                  </a:ext>
                </a:extLst>
              </p:cNvPr>
              <p:cNvSpPr/>
              <p:nvPr/>
            </p:nvSpPr>
            <p:spPr>
              <a:xfrm>
                <a:off x="2660071" y="5019964"/>
                <a:ext cx="406401" cy="355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2ADA2E-2674-E06B-0927-0F53C9E16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26292" y="3753263"/>
              <a:ext cx="1292409" cy="135942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C19497-F638-0811-E7ED-6E6FA4360F2F}"/>
              </a:ext>
            </a:extLst>
          </p:cNvPr>
          <p:cNvGrpSpPr/>
          <p:nvPr/>
        </p:nvGrpSpPr>
        <p:grpSpPr>
          <a:xfrm>
            <a:off x="6096000" y="4337938"/>
            <a:ext cx="4888515" cy="1828800"/>
            <a:chOff x="235328" y="4799756"/>
            <a:chExt cx="4888515" cy="1828800"/>
          </a:xfrm>
        </p:grpSpPr>
        <p:pic>
          <p:nvPicPr>
            <p:cNvPr id="15" name="Picture 14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10EB561-9745-F8D5-A329-610E598C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11" y="5913008"/>
              <a:ext cx="2084032" cy="7155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BE5B9B-0BC4-F177-AC6B-7A636CCB5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2324" y="4934719"/>
              <a:ext cx="1484300" cy="97828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DC7302-7843-CF24-7863-332AA1532973}"/>
                </a:ext>
              </a:extLst>
            </p:cNvPr>
            <p:cNvGrpSpPr/>
            <p:nvPr/>
          </p:nvGrpSpPr>
          <p:grpSpPr>
            <a:xfrm>
              <a:off x="235328" y="4799756"/>
              <a:ext cx="2804483" cy="1828800"/>
              <a:chOff x="400535" y="4434996"/>
              <a:chExt cx="2842360" cy="1828800"/>
            </a:xfrm>
          </p:grpSpPr>
          <p:pic>
            <p:nvPicPr>
              <p:cNvPr id="18" name="Picture 17" descr="Logo, icon&#10;&#10;Description automatically generated">
                <a:extLst>
                  <a:ext uri="{FF2B5EF4-FFF2-40B4-BE49-F238E27FC236}">
                    <a16:creationId xmlns:a16="http://schemas.microsoft.com/office/drawing/2014/main" id="{90275740-71E6-75BF-A2E5-127284CBE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808" y="5735267"/>
                <a:ext cx="420827" cy="365694"/>
              </a:xfrm>
              <a:prstGeom prst="rect">
                <a:avLst/>
              </a:prstGeom>
            </p:spPr>
          </p:pic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0C03C6AB-7317-F115-99AE-03CD78B786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35" y="4434996"/>
                <a:ext cx="2842360" cy="1828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Prepared By 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Manager of Information Center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Tendering Department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Arab Contractors </a:t>
                </a:r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71BB59-0E1E-D541-5605-2DC3FE9AB056}"/>
              </a:ext>
            </a:extLst>
          </p:cNvPr>
          <p:cNvCxnSpPr/>
          <p:nvPr/>
        </p:nvCxnSpPr>
        <p:spPr>
          <a:xfrm>
            <a:off x="5855855" y="582224"/>
            <a:ext cx="0" cy="5421679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the meaning of the word PREREQUISITE? - YouTube">
            <a:extLst>
              <a:ext uri="{FF2B5EF4-FFF2-40B4-BE49-F238E27FC236}">
                <a16:creationId xmlns:a16="http://schemas.microsoft.com/office/drawing/2014/main" id="{9D42A0D9-DF1F-8C96-2ADE-38A1F3D7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6050" y="1104902"/>
            <a:ext cx="5197037" cy="3872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1-Preparing Data for Analysis in Power BI.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spc="-5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-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2- Data Modeling in Power BI.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spc="-5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Ultimate Guide to Creating Charts in Excel [2022] - onsite-training.com">
            <a:extLst>
              <a:ext uri="{FF2B5EF4-FFF2-40B4-BE49-F238E27FC236}">
                <a16:creationId xmlns:a16="http://schemas.microsoft.com/office/drawing/2014/main" id="{275E9020-712F-B5FB-B227-1A5D05007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4" r="22068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5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AI to Create an Online Course Outline">
            <a:extLst>
              <a:ext uri="{FF2B5EF4-FFF2-40B4-BE49-F238E27FC236}">
                <a16:creationId xmlns:a16="http://schemas.microsoft.com/office/drawing/2014/main" id="{287FE8A7-ADD4-C34A-7EA8-974E85D5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74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1A7CE0-7E92-4302-AF8E-7EA4D25F5605}"/>
              </a:ext>
            </a:extLst>
          </p:cNvPr>
          <p:cNvCxnSpPr/>
          <p:nvPr/>
        </p:nvCxnSpPr>
        <p:spPr>
          <a:xfrm>
            <a:off x="1726940" y="0"/>
            <a:ext cx="78342" cy="6897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B5FD16-F2A5-4DFB-876B-CE87EE50E8CE}"/>
              </a:ext>
            </a:extLst>
          </p:cNvPr>
          <p:cNvSpPr/>
          <p:nvPr/>
        </p:nvSpPr>
        <p:spPr>
          <a:xfrm rot="21225135">
            <a:off x="-33522" y="1935061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EC353C-D408-4880-B9A9-684B0E9D1AF9}"/>
              </a:ext>
            </a:extLst>
          </p:cNvPr>
          <p:cNvSpPr/>
          <p:nvPr/>
        </p:nvSpPr>
        <p:spPr>
          <a:xfrm rot="21225135">
            <a:off x="-66791" y="3219323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E52D63-610E-4B00-87F9-A4B7EAA5FCAA}"/>
              </a:ext>
            </a:extLst>
          </p:cNvPr>
          <p:cNvSpPr/>
          <p:nvPr/>
        </p:nvSpPr>
        <p:spPr>
          <a:xfrm rot="21225135">
            <a:off x="-54987" y="450337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7C70FF-1F87-4B7E-A4A5-CFD5C13BBF12}"/>
              </a:ext>
            </a:extLst>
          </p:cNvPr>
          <p:cNvSpPr/>
          <p:nvPr/>
        </p:nvSpPr>
        <p:spPr>
          <a:xfrm rot="21225135">
            <a:off x="-133329" y="583598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C980C4-F6B1-4455-A2D4-4943C20511BA}"/>
              </a:ext>
            </a:extLst>
          </p:cNvPr>
          <p:cNvSpPr/>
          <p:nvPr/>
        </p:nvSpPr>
        <p:spPr>
          <a:xfrm rot="21225135">
            <a:off x="-253" y="60572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D8E0B-D461-43DC-A0EF-2BEA88BC2F01}"/>
              </a:ext>
            </a:extLst>
          </p:cNvPr>
          <p:cNvSpPr/>
          <p:nvPr/>
        </p:nvSpPr>
        <p:spPr>
          <a:xfrm rot="21225135">
            <a:off x="2670624" y="609603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D1F6-FB25-400A-A64C-21450EF316CC}"/>
              </a:ext>
            </a:extLst>
          </p:cNvPr>
          <p:cNvSpPr/>
          <p:nvPr/>
        </p:nvSpPr>
        <p:spPr>
          <a:xfrm rot="21225135">
            <a:off x="2670624" y="1916824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82677-BA69-4BB2-AF16-3474CA025785}"/>
              </a:ext>
            </a:extLst>
          </p:cNvPr>
          <p:cNvSpPr/>
          <p:nvPr/>
        </p:nvSpPr>
        <p:spPr>
          <a:xfrm rot="21225135">
            <a:off x="2670624" y="3224045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2E934-7C40-4311-8C3F-D98416365BDF}"/>
              </a:ext>
            </a:extLst>
          </p:cNvPr>
          <p:cNvSpPr/>
          <p:nvPr/>
        </p:nvSpPr>
        <p:spPr>
          <a:xfrm rot="21225135">
            <a:off x="2670624" y="4531266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D4ACA1-E2F4-4E89-AB9C-1D8135DDF6A9}"/>
              </a:ext>
            </a:extLst>
          </p:cNvPr>
          <p:cNvSpPr/>
          <p:nvPr/>
        </p:nvSpPr>
        <p:spPr>
          <a:xfrm rot="21225135">
            <a:off x="2670624" y="5838487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11BBF-03C3-410F-A97E-2B4E811CCE0E}"/>
              </a:ext>
            </a:extLst>
          </p:cNvPr>
          <p:cNvGrpSpPr/>
          <p:nvPr/>
        </p:nvGrpSpPr>
        <p:grpSpPr>
          <a:xfrm>
            <a:off x="2599483" y="246745"/>
            <a:ext cx="5059749" cy="870857"/>
            <a:chOff x="2599483" y="246745"/>
            <a:chExt cx="5059749" cy="8708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307445-A0A0-4F1C-9EC1-86F9BD584373}"/>
                </a:ext>
              </a:extLst>
            </p:cNvPr>
            <p:cNvSpPr/>
            <p:nvPr/>
          </p:nvSpPr>
          <p:spPr>
            <a:xfrm>
              <a:off x="2807841" y="246745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412C68-6920-4206-BD4F-CB8DD691D355}"/>
                </a:ext>
              </a:extLst>
            </p:cNvPr>
            <p:cNvSpPr txBox="1"/>
            <p:nvPr/>
          </p:nvSpPr>
          <p:spPr>
            <a:xfrm>
              <a:off x="3141938" y="448143"/>
              <a:ext cx="451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Chart Basics 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4C2BC8-E052-44FA-8393-7D535671AA11}"/>
                </a:ext>
              </a:extLst>
            </p:cNvPr>
            <p:cNvGrpSpPr/>
            <p:nvPr/>
          </p:nvGrpSpPr>
          <p:grpSpPr>
            <a:xfrm>
              <a:off x="2599483" y="490419"/>
              <a:ext cx="379109" cy="379109"/>
              <a:chOff x="1378857" y="638777"/>
              <a:chExt cx="379109" cy="37910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13D450-7DB5-4F28-B7D3-8E70BDF4327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83CF2E-E048-4945-892D-6D87DD1B7563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6D3550-4944-4AD2-BF6C-94D5AC9F1DA3}"/>
              </a:ext>
            </a:extLst>
          </p:cNvPr>
          <p:cNvGrpSpPr/>
          <p:nvPr/>
        </p:nvGrpSpPr>
        <p:grpSpPr>
          <a:xfrm>
            <a:off x="2599482" y="1553966"/>
            <a:ext cx="5367567" cy="870857"/>
            <a:chOff x="2599482" y="1553966"/>
            <a:chExt cx="5367567" cy="8708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6425C06-A4B8-44A4-810A-B56A3462EB25}"/>
                </a:ext>
              </a:extLst>
            </p:cNvPr>
            <p:cNvSpPr/>
            <p:nvPr/>
          </p:nvSpPr>
          <p:spPr>
            <a:xfrm>
              <a:off x="2807841" y="1553966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525FF-0D56-4428-B8D1-190FB4C992A7}"/>
                </a:ext>
              </a:extLst>
            </p:cNvPr>
            <p:cNvSpPr txBox="1"/>
            <p:nvPr/>
          </p:nvSpPr>
          <p:spPr>
            <a:xfrm>
              <a:off x="3048298" y="1797418"/>
              <a:ext cx="491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Report Design Basics 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53C861-D222-401A-BF8F-82C32A26BF73}"/>
                </a:ext>
              </a:extLst>
            </p:cNvPr>
            <p:cNvGrpSpPr/>
            <p:nvPr/>
          </p:nvGrpSpPr>
          <p:grpSpPr>
            <a:xfrm>
              <a:off x="2599482" y="1821836"/>
              <a:ext cx="379109" cy="379109"/>
              <a:chOff x="1378857" y="638777"/>
              <a:chExt cx="379109" cy="3791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FB9FE8-BC0B-434C-A27B-144680BC6E01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1F2C77B-8518-4A79-A66C-874FF5F621C0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E11FD8A-4470-4B96-9118-241B1182D04A}"/>
              </a:ext>
            </a:extLst>
          </p:cNvPr>
          <p:cNvGrpSpPr/>
          <p:nvPr/>
        </p:nvGrpSpPr>
        <p:grpSpPr>
          <a:xfrm>
            <a:off x="2599481" y="2861187"/>
            <a:ext cx="5277033" cy="870857"/>
            <a:chOff x="2599481" y="2861187"/>
            <a:chExt cx="5277033" cy="87085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7EA3BD-AD0D-4D3A-A275-C5A58C2CFF19}"/>
                </a:ext>
              </a:extLst>
            </p:cNvPr>
            <p:cNvSpPr/>
            <p:nvPr/>
          </p:nvSpPr>
          <p:spPr>
            <a:xfrm>
              <a:off x="2807841" y="2861187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948ED-7B98-4A4C-AD41-DDDD912EFF94}"/>
                </a:ext>
              </a:extLst>
            </p:cNvPr>
            <p:cNvSpPr txBox="1"/>
            <p:nvPr/>
          </p:nvSpPr>
          <p:spPr>
            <a:xfrm>
              <a:off x="3071473" y="3105818"/>
              <a:ext cx="480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Advanced Visuals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342319-2C15-44AA-A1A6-76CC9E2B39E7}"/>
                </a:ext>
              </a:extLst>
            </p:cNvPr>
            <p:cNvGrpSpPr/>
            <p:nvPr/>
          </p:nvGrpSpPr>
          <p:grpSpPr>
            <a:xfrm>
              <a:off x="2599481" y="3108917"/>
              <a:ext cx="379109" cy="379109"/>
              <a:chOff x="1378857" y="638777"/>
              <a:chExt cx="379109" cy="37910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1F79EFC-5C20-476E-8A94-E81DD68AB1E8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8ECAA8-1678-48C3-9001-8408F8F17107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D6FE7D6-131D-4F97-ADE4-FF46EA67EBCE}"/>
              </a:ext>
            </a:extLst>
          </p:cNvPr>
          <p:cNvGrpSpPr/>
          <p:nvPr/>
        </p:nvGrpSpPr>
        <p:grpSpPr>
          <a:xfrm>
            <a:off x="2599480" y="4168408"/>
            <a:ext cx="5621066" cy="870857"/>
            <a:chOff x="2599480" y="4168408"/>
            <a:chExt cx="5621066" cy="87085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A8A22F8-5BA0-4536-83A9-89EA8A2D0D50}"/>
                </a:ext>
              </a:extLst>
            </p:cNvPr>
            <p:cNvSpPr/>
            <p:nvPr/>
          </p:nvSpPr>
          <p:spPr>
            <a:xfrm>
              <a:off x="2807841" y="4168408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B7D102-2A0D-44A5-BC0E-48C0B7F5B9A6}"/>
                </a:ext>
              </a:extLst>
            </p:cNvPr>
            <p:cNvSpPr txBox="1"/>
            <p:nvPr/>
          </p:nvSpPr>
          <p:spPr>
            <a:xfrm>
              <a:off x="2978587" y="4420641"/>
              <a:ext cx="5241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Interactive Report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7ABA76-5B95-4A01-A569-1C31A1E991D4}"/>
                </a:ext>
              </a:extLst>
            </p:cNvPr>
            <p:cNvGrpSpPr/>
            <p:nvPr/>
          </p:nvGrpSpPr>
          <p:grpSpPr>
            <a:xfrm>
              <a:off x="2599480" y="4383070"/>
              <a:ext cx="379109" cy="379109"/>
              <a:chOff x="1378857" y="638777"/>
              <a:chExt cx="379109" cy="37910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9E2082D-6648-49B5-A97E-C54CCBBF4997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FFF361E-5487-47E6-8A7A-7D9F50ACA161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7C575E-30E0-4714-9CCC-00A134DB53DA}"/>
              </a:ext>
            </a:extLst>
          </p:cNvPr>
          <p:cNvGrpSpPr/>
          <p:nvPr/>
        </p:nvGrpSpPr>
        <p:grpSpPr>
          <a:xfrm>
            <a:off x="2599479" y="5475629"/>
            <a:ext cx="5277035" cy="870857"/>
            <a:chOff x="2599479" y="5475629"/>
            <a:chExt cx="5277035" cy="87085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85F14CB-E422-4D86-9629-466D0C6A7D83}"/>
                </a:ext>
              </a:extLst>
            </p:cNvPr>
            <p:cNvSpPr/>
            <p:nvPr/>
          </p:nvSpPr>
          <p:spPr>
            <a:xfrm>
              <a:off x="2807841" y="5475629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D73809-8FFF-439F-A799-3A02EC2D374F}"/>
                </a:ext>
              </a:extLst>
            </p:cNvPr>
            <p:cNvSpPr txBox="1"/>
            <p:nvPr/>
          </p:nvSpPr>
          <p:spPr>
            <a:xfrm>
              <a:off x="3042128" y="5753923"/>
              <a:ext cx="4834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Power BI Service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EF86458-2D12-460E-A597-A5BAEA9A992C}"/>
                </a:ext>
              </a:extLst>
            </p:cNvPr>
            <p:cNvGrpSpPr/>
            <p:nvPr/>
          </p:nvGrpSpPr>
          <p:grpSpPr>
            <a:xfrm>
              <a:off x="2599479" y="5728999"/>
              <a:ext cx="379109" cy="379109"/>
              <a:chOff x="1378857" y="638777"/>
              <a:chExt cx="379109" cy="379109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67770C-16BA-471B-A9A1-8D2B3B6664B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8C4814D-9028-4969-88F3-26A5FDDB814E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5B9B7F-27EA-437F-B409-5D78B2F833B5}"/>
              </a:ext>
            </a:extLst>
          </p:cNvPr>
          <p:cNvGrpSpPr/>
          <p:nvPr/>
        </p:nvGrpSpPr>
        <p:grpSpPr>
          <a:xfrm>
            <a:off x="192158" y="490419"/>
            <a:ext cx="1737114" cy="381308"/>
            <a:chOff x="192158" y="490419"/>
            <a:chExt cx="1737114" cy="3813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684C4E7-C09B-424A-A98F-879A7CFE4BD1}"/>
                </a:ext>
              </a:extLst>
            </p:cNvPr>
            <p:cNvSpPr/>
            <p:nvPr/>
          </p:nvSpPr>
          <p:spPr>
            <a:xfrm>
              <a:off x="192158" y="49041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F9B19F-6340-4AC6-8EBD-181E6DC89578}"/>
                </a:ext>
              </a:extLst>
            </p:cNvPr>
            <p:cNvGrpSpPr/>
            <p:nvPr/>
          </p:nvGrpSpPr>
          <p:grpSpPr>
            <a:xfrm>
              <a:off x="1550163" y="492618"/>
              <a:ext cx="379109" cy="379109"/>
              <a:chOff x="1378857" y="638777"/>
              <a:chExt cx="379109" cy="3791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E70DA-BB22-4E34-96B7-7CF4EA4A2B0A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21294DE-FCB7-4B72-ABC6-7524A53D065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CBEB8D-E76E-4D0C-B933-149C5263EF92}"/>
                </a:ext>
              </a:extLst>
            </p:cNvPr>
            <p:cNvSpPr txBox="1"/>
            <p:nvPr/>
          </p:nvSpPr>
          <p:spPr>
            <a:xfrm>
              <a:off x="192159" y="515110"/>
              <a:ext cx="1168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1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105626-5531-4311-AFB8-5DDDBFCA248B}"/>
              </a:ext>
            </a:extLst>
          </p:cNvPr>
          <p:cNvGrpSpPr/>
          <p:nvPr/>
        </p:nvGrpSpPr>
        <p:grpSpPr>
          <a:xfrm>
            <a:off x="158889" y="1819755"/>
            <a:ext cx="1770383" cy="383389"/>
            <a:chOff x="158889" y="1819755"/>
            <a:chExt cx="1770383" cy="38338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7CFEBE4-A221-4745-9C61-D0B999DDD6DD}"/>
                </a:ext>
              </a:extLst>
            </p:cNvPr>
            <p:cNvSpPr/>
            <p:nvPr/>
          </p:nvSpPr>
          <p:spPr>
            <a:xfrm>
              <a:off x="158889" y="1819755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60E82F-AB13-49C7-B235-74C2BB272DA6}"/>
                </a:ext>
              </a:extLst>
            </p:cNvPr>
            <p:cNvGrpSpPr/>
            <p:nvPr/>
          </p:nvGrpSpPr>
          <p:grpSpPr>
            <a:xfrm>
              <a:off x="1550163" y="1824035"/>
              <a:ext cx="379109" cy="379109"/>
              <a:chOff x="1378857" y="638777"/>
              <a:chExt cx="379109" cy="37910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75686C-8026-496A-B579-1ED67134F07C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BD0BAC-ED99-4AD9-9A23-9962A591C242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CB148-35F2-46B0-B2CC-A35164499FF0}"/>
                </a:ext>
              </a:extLst>
            </p:cNvPr>
            <p:cNvSpPr txBox="1"/>
            <p:nvPr/>
          </p:nvSpPr>
          <p:spPr>
            <a:xfrm>
              <a:off x="271605" y="1843118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D12723-11C2-472D-A872-AEB932E9FFF5}"/>
              </a:ext>
            </a:extLst>
          </p:cNvPr>
          <p:cNvGrpSpPr/>
          <p:nvPr/>
        </p:nvGrpSpPr>
        <p:grpSpPr>
          <a:xfrm>
            <a:off x="125620" y="3104017"/>
            <a:ext cx="1803652" cy="386208"/>
            <a:chOff x="125620" y="3104017"/>
            <a:chExt cx="1803652" cy="386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F6C4292-74CB-4190-A796-66A3086CB1E7}"/>
                </a:ext>
              </a:extLst>
            </p:cNvPr>
            <p:cNvSpPr/>
            <p:nvPr/>
          </p:nvSpPr>
          <p:spPr>
            <a:xfrm>
              <a:off x="125620" y="3104017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11CEF0-1A0D-4C9D-8684-54D7973817AB}"/>
                </a:ext>
              </a:extLst>
            </p:cNvPr>
            <p:cNvGrpSpPr/>
            <p:nvPr/>
          </p:nvGrpSpPr>
          <p:grpSpPr>
            <a:xfrm>
              <a:off x="1550163" y="3111116"/>
              <a:ext cx="379109" cy="379109"/>
              <a:chOff x="1378857" y="638777"/>
              <a:chExt cx="379109" cy="3791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287E425-29CB-4E16-B671-8DBDCCFBC865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8028F9-602E-4665-890F-924DFFDB3CA4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65F9F3-22A8-4008-96CC-9499E987B149}"/>
                </a:ext>
              </a:extLst>
            </p:cNvPr>
            <p:cNvSpPr txBox="1"/>
            <p:nvPr/>
          </p:nvSpPr>
          <p:spPr>
            <a:xfrm>
              <a:off x="271605" y="3140753"/>
              <a:ext cx="963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3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4EBF713-7D61-495F-8491-2381C879EE19}"/>
              </a:ext>
            </a:extLst>
          </p:cNvPr>
          <p:cNvGrpSpPr/>
          <p:nvPr/>
        </p:nvGrpSpPr>
        <p:grpSpPr>
          <a:xfrm>
            <a:off x="137424" y="4385269"/>
            <a:ext cx="1791848" cy="381909"/>
            <a:chOff x="137424" y="4385269"/>
            <a:chExt cx="1791848" cy="381909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EE3FE10-0C55-4131-AD32-BF282A61F429}"/>
                </a:ext>
              </a:extLst>
            </p:cNvPr>
            <p:cNvSpPr/>
            <p:nvPr/>
          </p:nvSpPr>
          <p:spPr>
            <a:xfrm>
              <a:off x="137424" y="438806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1738591-177F-44D0-A6FF-03D8BF9E434D}"/>
                </a:ext>
              </a:extLst>
            </p:cNvPr>
            <p:cNvGrpSpPr/>
            <p:nvPr/>
          </p:nvGrpSpPr>
          <p:grpSpPr>
            <a:xfrm>
              <a:off x="1550163" y="4385269"/>
              <a:ext cx="379109" cy="379109"/>
              <a:chOff x="1378857" y="638777"/>
              <a:chExt cx="379109" cy="37910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45427CB-DE97-4D91-9741-94F73D3A3F5F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8FB25FF-19F6-47B1-80A8-4D15D5820E7D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D9880F-050E-49FD-9DF6-E946C0A1B589}"/>
                </a:ext>
              </a:extLst>
            </p:cNvPr>
            <p:cNvSpPr txBox="1"/>
            <p:nvPr/>
          </p:nvSpPr>
          <p:spPr>
            <a:xfrm>
              <a:off x="271605" y="4413987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4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9049C6-940A-4735-8859-C4EA72B07D3B}"/>
              </a:ext>
            </a:extLst>
          </p:cNvPr>
          <p:cNvGrpSpPr/>
          <p:nvPr/>
        </p:nvGrpSpPr>
        <p:grpSpPr>
          <a:xfrm>
            <a:off x="59082" y="5720679"/>
            <a:ext cx="1870190" cy="389628"/>
            <a:chOff x="59082" y="5720679"/>
            <a:chExt cx="1870190" cy="38962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6F1AA6E-E1F4-4CF6-8C26-DB749CC84BC3}"/>
                </a:ext>
              </a:extLst>
            </p:cNvPr>
            <p:cNvSpPr/>
            <p:nvPr/>
          </p:nvSpPr>
          <p:spPr>
            <a:xfrm>
              <a:off x="59082" y="572067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F2466E-9BE4-419A-8E0D-3E1A1EA462D7}"/>
                </a:ext>
              </a:extLst>
            </p:cNvPr>
            <p:cNvGrpSpPr/>
            <p:nvPr/>
          </p:nvGrpSpPr>
          <p:grpSpPr>
            <a:xfrm>
              <a:off x="1550163" y="5731198"/>
              <a:ext cx="379109" cy="379109"/>
              <a:chOff x="1378857" y="638777"/>
              <a:chExt cx="379109" cy="3791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33AC9D-8D94-40A5-A359-74EFF17EA70F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C6EC6A-2920-4CC7-B1C1-F91F15F62BE5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EF1B31-6A17-49D9-B128-CC9A58A5C2DB}"/>
                </a:ext>
              </a:extLst>
            </p:cNvPr>
            <p:cNvSpPr txBox="1"/>
            <p:nvPr/>
          </p:nvSpPr>
          <p:spPr>
            <a:xfrm>
              <a:off x="271605" y="5730763"/>
              <a:ext cx="1083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5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D5DB76-66CE-498C-B1B2-BBB1938F00BA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929272" y="679974"/>
            <a:ext cx="67021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BFFDE0-8E11-4E7E-87C4-1814BCB61B42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929272" y="2011391"/>
            <a:ext cx="670210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8974AE-1266-452E-82BE-20A46982873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929272" y="3298472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E0B436-17A6-432F-BE54-8CDC55B498AF}"/>
              </a:ext>
            </a:extLst>
          </p:cNvPr>
          <p:cNvCxnSpPr>
            <a:cxnSpLocks/>
          </p:cNvCxnSpPr>
          <p:nvPr/>
        </p:nvCxnSpPr>
        <p:spPr>
          <a:xfrm flipV="1">
            <a:off x="1929272" y="4585553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5DF1F8-03A9-4EB3-8D39-4BD31F887EC1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929272" y="5918554"/>
            <a:ext cx="670207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 animBg="1"/>
      <p:bldP spid="70" grpId="0" animBg="1"/>
      <p:bldP spid="63" grpId="0" animBg="1"/>
      <p:bldP spid="5" grpId="0" animBg="1"/>
      <p:bldP spid="9" grpId="0" animBg="1"/>
      <p:bldP spid="14" grpId="0" animBg="1"/>
      <p:bldP spid="19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74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1A7CE0-7E92-4302-AF8E-7EA4D25F5605}"/>
              </a:ext>
            </a:extLst>
          </p:cNvPr>
          <p:cNvCxnSpPr/>
          <p:nvPr/>
        </p:nvCxnSpPr>
        <p:spPr>
          <a:xfrm>
            <a:off x="1726940" y="0"/>
            <a:ext cx="78342" cy="6897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B5FD16-F2A5-4DFB-876B-CE87EE50E8CE}"/>
              </a:ext>
            </a:extLst>
          </p:cNvPr>
          <p:cNvSpPr/>
          <p:nvPr/>
        </p:nvSpPr>
        <p:spPr>
          <a:xfrm rot="21225135">
            <a:off x="-33522" y="1935061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EC353C-D408-4880-B9A9-684B0E9D1AF9}"/>
              </a:ext>
            </a:extLst>
          </p:cNvPr>
          <p:cNvSpPr/>
          <p:nvPr/>
        </p:nvSpPr>
        <p:spPr>
          <a:xfrm rot="21225135">
            <a:off x="-66791" y="3219323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C980C4-F6B1-4455-A2D4-4943C20511BA}"/>
              </a:ext>
            </a:extLst>
          </p:cNvPr>
          <p:cNvSpPr/>
          <p:nvPr/>
        </p:nvSpPr>
        <p:spPr>
          <a:xfrm rot="21225135">
            <a:off x="-253" y="60572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D8E0B-D461-43DC-A0EF-2BEA88BC2F01}"/>
              </a:ext>
            </a:extLst>
          </p:cNvPr>
          <p:cNvSpPr/>
          <p:nvPr/>
        </p:nvSpPr>
        <p:spPr>
          <a:xfrm rot="21225135">
            <a:off x="2670624" y="609603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D1F6-FB25-400A-A64C-21450EF316CC}"/>
              </a:ext>
            </a:extLst>
          </p:cNvPr>
          <p:cNvSpPr/>
          <p:nvPr/>
        </p:nvSpPr>
        <p:spPr>
          <a:xfrm rot="21225135">
            <a:off x="2670624" y="1916824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82677-BA69-4BB2-AF16-3474CA025785}"/>
              </a:ext>
            </a:extLst>
          </p:cNvPr>
          <p:cNvSpPr/>
          <p:nvPr/>
        </p:nvSpPr>
        <p:spPr>
          <a:xfrm rot="21225135">
            <a:off x="2670624" y="3224045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11BBF-03C3-410F-A97E-2B4E811CCE0E}"/>
              </a:ext>
            </a:extLst>
          </p:cNvPr>
          <p:cNvGrpSpPr/>
          <p:nvPr/>
        </p:nvGrpSpPr>
        <p:grpSpPr>
          <a:xfrm>
            <a:off x="2599483" y="246745"/>
            <a:ext cx="5059749" cy="870857"/>
            <a:chOff x="2599483" y="246745"/>
            <a:chExt cx="5059749" cy="8708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307445-A0A0-4F1C-9EC1-86F9BD584373}"/>
                </a:ext>
              </a:extLst>
            </p:cNvPr>
            <p:cNvSpPr/>
            <p:nvPr/>
          </p:nvSpPr>
          <p:spPr>
            <a:xfrm>
              <a:off x="2807841" y="246745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412C68-6920-4206-BD4F-CB8DD691D355}"/>
                </a:ext>
              </a:extLst>
            </p:cNvPr>
            <p:cNvSpPr txBox="1"/>
            <p:nvPr/>
          </p:nvSpPr>
          <p:spPr>
            <a:xfrm>
              <a:off x="3141938" y="448143"/>
              <a:ext cx="451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Data Visualization Project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4C2BC8-E052-44FA-8393-7D535671AA11}"/>
                </a:ext>
              </a:extLst>
            </p:cNvPr>
            <p:cNvGrpSpPr/>
            <p:nvPr/>
          </p:nvGrpSpPr>
          <p:grpSpPr>
            <a:xfrm>
              <a:off x="2599483" y="490419"/>
              <a:ext cx="379109" cy="379109"/>
              <a:chOff x="1378857" y="638777"/>
              <a:chExt cx="379109" cy="37910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13D450-7DB5-4F28-B7D3-8E70BDF4327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83CF2E-E048-4945-892D-6D87DD1B7563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6D3550-4944-4AD2-BF6C-94D5AC9F1DA3}"/>
              </a:ext>
            </a:extLst>
          </p:cNvPr>
          <p:cNvGrpSpPr/>
          <p:nvPr/>
        </p:nvGrpSpPr>
        <p:grpSpPr>
          <a:xfrm>
            <a:off x="2599482" y="1553966"/>
            <a:ext cx="5367567" cy="870857"/>
            <a:chOff x="2599482" y="1553966"/>
            <a:chExt cx="5367567" cy="8708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6425C06-A4B8-44A4-810A-B56A3462EB25}"/>
                </a:ext>
              </a:extLst>
            </p:cNvPr>
            <p:cNvSpPr/>
            <p:nvPr/>
          </p:nvSpPr>
          <p:spPr>
            <a:xfrm>
              <a:off x="2807841" y="1553966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525FF-0D56-4428-B8D1-190FB4C992A7}"/>
                </a:ext>
              </a:extLst>
            </p:cNvPr>
            <p:cNvSpPr txBox="1"/>
            <p:nvPr/>
          </p:nvSpPr>
          <p:spPr>
            <a:xfrm>
              <a:off x="3048298" y="1797418"/>
              <a:ext cx="491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Exam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53C861-D222-401A-BF8F-82C32A26BF73}"/>
                </a:ext>
              </a:extLst>
            </p:cNvPr>
            <p:cNvGrpSpPr/>
            <p:nvPr/>
          </p:nvGrpSpPr>
          <p:grpSpPr>
            <a:xfrm>
              <a:off x="2599482" y="1821836"/>
              <a:ext cx="379109" cy="379109"/>
              <a:chOff x="1378857" y="638777"/>
              <a:chExt cx="379109" cy="3791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FB9FE8-BC0B-434C-A27B-144680BC6E01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1F2C77B-8518-4A79-A66C-874FF5F621C0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5B9B7F-27EA-437F-B409-5D78B2F833B5}"/>
              </a:ext>
            </a:extLst>
          </p:cNvPr>
          <p:cNvGrpSpPr/>
          <p:nvPr/>
        </p:nvGrpSpPr>
        <p:grpSpPr>
          <a:xfrm>
            <a:off x="192158" y="490419"/>
            <a:ext cx="1737114" cy="381308"/>
            <a:chOff x="192158" y="490419"/>
            <a:chExt cx="1737114" cy="3813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684C4E7-C09B-424A-A98F-879A7CFE4BD1}"/>
                </a:ext>
              </a:extLst>
            </p:cNvPr>
            <p:cNvSpPr/>
            <p:nvPr/>
          </p:nvSpPr>
          <p:spPr>
            <a:xfrm>
              <a:off x="192158" y="49041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F9B19F-6340-4AC6-8EBD-181E6DC89578}"/>
                </a:ext>
              </a:extLst>
            </p:cNvPr>
            <p:cNvGrpSpPr/>
            <p:nvPr/>
          </p:nvGrpSpPr>
          <p:grpSpPr>
            <a:xfrm>
              <a:off x="1550163" y="492618"/>
              <a:ext cx="379109" cy="379109"/>
              <a:chOff x="1378857" y="638777"/>
              <a:chExt cx="379109" cy="3791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E70DA-BB22-4E34-96B7-7CF4EA4A2B0A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21294DE-FCB7-4B72-ABC6-7524A53D065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CBEB8D-E76E-4D0C-B933-149C5263EF92}"/>
                </a:ext>
              </a:extLst>
            </p:cNvPr>
            <p:cNvSpPr txBox="1"/>
            <p:nvPr/>
          </p:nvSpPr>
          <p:spPr>
            <a:xfrm>
              <a:off x="192159" y="515110"/>
              <a:ext cx="1168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</a:t>
              </a:r>
              <a:r>
                <a:rPr lang="en-US" sz="14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6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105626-5531-4311-AFB8-5DDDBFCA248B}"/>
              </a:ext>
            </a:extLst>
          </p:cNvPr>
          <p:cNvGrpSpPr/>
          <p:nvPr/>
        </p:nvGrpSpPr>
        <p:grpSpPr>
          <a:xfrm>
            <a:off x="158889" y="1819755"/>
            <a:ext cx="1770383" cy="383389"/>
            <a:chOff x="158889" y="1819755"/>
            <a:chExt cx="1770383" cy="38338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7CFEBE4-A221-4745-9C61-D0B999DDD6DD}"/>
                </a:ext>
              </a:extLst>
            </p:cNvPr>
            <p:cNvSpPr/>
            <p:nvPr/>
          </p:nvSpPr>
          <p:spPr>
            <a:xfrm>
              <a:off x="158889" y="1819755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60E82F-AB13-49C7-B235-74C2BB272DA6}"/>
                </a:ext>
              </a:extLst>
            </p:cNvPr>
            <p:cNvGrpSpPr/>
            <p:nvPr/>
          </p:nvGrpSpPr>
          <p:grpSpPr>
            <a:xfrm>
              <a:off x="1550163" y="1824035"/>
              <a:ext cx="379109" cy="379109"/>
              <a:chOff x="1378857" y="638777"/>
              <a:chExt cx="379109" cy="37910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75686C-8026-496A-B579-1ED67134F07C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BD0BAC-ED99-4AD9-9A23-9962A591C242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CB148-35F2-46B0-B2CC-A35164499FF0}"/>
                </a:ext>
              </a:extLst>
            </p:cNvPr>
            <p:cNvSpPr txBox="1"/>
            <p:nvPr/>
          </p:nvSpPr>
          <p:spPr>
            <a:xfrm>
              <a:off x="271605" y="1843118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7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D5DB76-66CE-498C-B1B2-BBB1938F00BA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929272" y="679974"/>
            <a:ext cx="67021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BFFDE0-8E11-4E7E-87C4-1814BCB61B42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929272" y="2011391"/>
            <a:ext cx="670210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3" grpId="0" animBg="1"/>
      <p:bldP spid="5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/>
          </p:nvPr>
        </p:nvSpPr>
        <p:spPr>
          <a:xfrm>
            <a:off x="945917" y="152236"/>
            <a:ext cx="8229600" cy="1143000"/>
          </a:xfrm>
        </p:spPr>
        <p:txBody>
          <a:bodyPr/>
          <a:lstStyle/>
          <a:p>
            <a:pPr algn="l" rtl="0" eaLnBrk="1" hangingPunct="1"/>
            <a:r>
              <a:rPr lang="en-US" altLang="en-US" sz="5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Training</a:t>
            </a:r>
            <a:endParaRPr lang="ar-EG" altLang="en-US" sz="5400" b="1" dirty="0">
              <a:solidFill>
                <a:srgbClr val="FF0000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36807" y="4467226"/>
            <a:ext cx="11097993" cy="2390775"/>
            <a:chOff x="-1117537" y="4467218"/>
            <a:chExt cx="10032091" cy="2390782"/>
          </a:xfrm>
        </p:grpSpPr>
        <p:pic>
          <p:nvPicPr>
            <p:cNvPr id="9226" name="Picture 3" descr="C:\Program Files\Microsoft Office\MEDIA\CAGCAT10\j0240695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9322" y="4467218"/>
              <a:ext cx="2985232" cy="2390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-1117537" y="5409568"/>
              <a:ext cx="5754847" cy="70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dirty="0"/>
                <a:t>Let me do it I will understand.</a:t>
              </a:r>
              <a:endParaRPr lang="ar-EG" sz="4000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" y="2500313"/>
            <a:ext cx="11277600" cy="2565400"/>
            <a:chOff x="500034" y="2500306"/>
            <a:chExt cx="8056582" cy="2565817"/>
          </a:xfrm>
        </p:grpSpPr>
        <p:sp>
          <p:nvSpPr>
            <p:cNvPr id="8" name="Rectangle 7"/>
            <p:cNvSpPr/>
            <p:nvPr/>
          </p:nvSpPr>
          <p:spPr>
            <a:xfrm>
              <a:off x="4198918" y="3009183"/>
              <a:ext cx="4357698" cy="12003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dirty="0"/>
                <a:t>Show me I might remember something.</a:t>
              </a:r>
            </a:p>
          </p:txBody>
        </p:sp>
        <p:pic>
          <p:nvPicPr>
            <p:cNvPr id="9225" name="Picture 4" descr="C:\Program Files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34" y="2500306"/>
              <a:ext cx="3000396" cy="2565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563040" y="719654"/>
            <a:ext cx="8171760" cy="2006600"/>
            <a:chOff x="1833708" y="743989"/>
            <a:chExt cx="6953134" cy="2007267"/>
          </a:xfrm>
        </p:grpSpPr>
        <p:sp>
          <p:nvSpPr>
            <p:cNvPr id="7" name="Rectangle 6"/>
            <p:cNvSpPr/>
            <p:nvPr/>
          </p:nvSpPr>
          <p:spPr>
            <a:xfrm>
              <a:off x="1833708" y="1069307"/>
              <a:ext cx="3258047" cy="646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dirty="0"/>
                <a:t>Tell me I will forget.</a:t>
              </a:r>
            </a:p>
          </p:txBody>
        </p:sp>
        <p:pic>
          <p:nvPicPr>
            <p:cNvPr id="9223" name="Picture 5" descr="C:\Users\saidfawzy.TENDERS\AppData\Local\Microsoft\Windows\Temporary Internet Files\Content.IE5\XG5JW5O4\MPj04422270000[1]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8" y="743989"/>
              <a:ext cx="3071834" cy="2007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62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8610AD-FBD4-E108-36A5-88CBAA66AC5C}"/>
              </a:ext>
            </a:extLst>
          </p:cNvPr>
          <p:cNvSpPr/>
          <p:nvPr/>
        </p:nvSpPr>
        <p:spPr>
          <a:xfrm>
            <a:off x="440647" y="256400"/>
            <a:ext cx="766722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would we train?</a:t>
            </a:r>
          </a:p>
        </p:txBody>
      </p:sp>
      <p:pic>
        <p:nvPicPr>
          <p:cNvPr id="1028" name="Picture 4" descr="Quiz Stock Illustrations – 90,285 Quiz Stock Illustrations, Vectors &amp;  Clipart - Dreamstime">
            <a:extLst>
              <a:ext uri="{FF2B5EF4-FFF2-40B4-BE49-F238E27FC236}">
                <a16:creationId xmlns:a16="http://schemas.microsoft.com/office/drawing/2014/main" id="{B1C1A4D9-1325-64A4-02DA-ACCC4AE0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34" y="2604981"/>
            <a:ext cx="4419600" cy="20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0B8FEE3-00E0-D021-E3FE-1D1B3195994C}"/>
              </a:ext>
            </a:extLst>
          </p:cNvPr>
          <p:cNvGrpSpPr/>
          <p:nvPr/>
        </p:nvGrpSpPr>
        <p:grpSpPr>
          <a:xfrm>
            <a:off x="4151123" y="1497840"/>
            <a:ext cx="2846607" cy="3951333"/>
            <a:chOff x="8733297" y="1485900"/>
            <a:chExt cx="2846607" cy="3951333"/>
          </a:xfrm>
        </p:grpSpPr>
        <p:pic>
          <p:nvPicPr>
            <p:cNvPr id="1030" name="Picture 6" descr="What is a computer program? - BBC Bitesize">
              <a:extLst>
                <a:ext uri="{FF2B5EF4-FFF2-40B4-BE49-F238E27FC236}">
                  <a16:creationId xmlns:a16="http://schemas.microsoft.com/office/drawing/2014/main" id="{E1406204-8450-172D-32EA-7C0CBF372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3297" y="1485900"/>
              <a:ext cx="2846607" cy="2846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AA2F19-F1F6-490C-0B9C-4F972F6DC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7325" y="4332507"/>
              <a:ext cx="2133787" cy="1104726"/>
            </a:xfrm>
            <a:prstGeom prst="rect">
              <a:avLst/>
            </a:prstGeom>
          </p:spPr>
        </p:pic>
      </p:grpSp>
      <p:pic>
        <p:nvPicPr>
          <p:cNvPr id="2" name="Picture 2" descr="Importance Of Teachers In The Lives Of Students - Classplus Growth Blog">
            <a:extLst>
              <a:ext uri="{FF2B5EF4-FFF2-40B4-BE49-F238E27FC236}">
                <a16:creationId xmlns:a16="http://schemas.microsoft.com/office/drawing/2014/main" id="{61F54D3C-0758-83A2-39D9-FFB2AB79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3" y="2403967"/>
            <a:ext cx="3460377" cy="21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8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dèle 3D de Icône de dossier d'ordinateur - TurboSquid 1692540">
            <a:extLst>
              <a:ext uri="{FF2B5EF4-FFF2-40B4-BE49-F238E27FC236}">
                <a16:creationId xmlns:a16="http://schemas.microsoft.com/office/drawing/2014/main" id="{3ED0C5A7-D6D4-2139-40C2-C1786E43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1" y="611912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BAED63-4234-5CB8-4AA9-5CFF89E2697F}"/>
              </a:ext>
            </a:extLst>
          </p:cNvPr>
          <p:cNvSpPr/>
          <p:nvPr/>
        </p:nvSpPr>
        <p:spPr>
          <a:xfrm>
            <a:off x="1521865" y="3970511"/>
            <a:ext cx="4336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716D4-8A69-221C-4249-574888C8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41" y="1836225"/>
            <a:ext cx="3036446" cy="34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81075" y="3240488"/>
            <a:ext cx="2545377" cy="3143842"/>
            <a:chOff x="981075" y="3240488"/>
            <a:chExt cx="2545377" cy="3143842"/>
          </a:xfrm>
        </p:grpSpPr>
        <p:pic>
          <p:nvPicPr>
            <p:cNvPr id="2050" name="Picture 2" descr="http://www.equinoxpub.com/blog/wp-content/uploads/2014/09/Religion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3240488"/>
              <a:ext cx="2308225" cy="222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981075" y="5461000"/>
              <a:ext cx="254537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Religion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35999" y="3359485"/>
            <a:ext cx="2352675" cy="3347042"/>
            <a:chOff x="4384096" y="3189688"/>
            <a:chExt cx="2352675" cy="3347042"/>
          </a:xfrm>
        </p:grpSpPr>
        <p:pic>
          <p:nvPicPr>
            <p:cNvPr id="2054" name="Picture 6" descr="http://www.commlawblog.com/files/2014/10/political-candidate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096" y="3189688"/>
              <a:ext cx="235267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384096" y="5613400"/>
              <a:ext cx="191116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Policy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80425" y="3359485"/>
            <a:ext cx="3019425" cy="3024845"/>
            <a:chOff x="8480425" y="3359485"/>
            <a:chExt cx="3019425" cy="3024845"/>
          </a:xfrm>
        </p:grpSpPr>
        <p:sp>
          <p:nvSpPr>
            <p:cNvPr id="5" name="Rectangle 4"/>
            <p:cNvSpPr/>
            <p:nvPr/>
          </p:nvSpPr>
          <p:spPr>
            <a:xfrm>
              <a:off x="8772525" y="5461000"/>
              <a:ext cx="20970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Soccer</a:t>
              </a:r>
            </a:p>
          </p:txBody>
        </p:sp>
        <p:pic>
          <p:nvPicPr>
            <p:cNvPr id="2056" name="Picture 8" descr="http://www.wired.com/wp-content/uploads/images_blogs/playbook/2012/10/soccer-arsenal-v-liverpoo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0425" y="3359485"/>
              <a:ext cx="3019425" cy="2007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658627" y="494903"/>
            <a:ext cx="70459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You are Allowed to Talk </a:t>
            </a:r>
          </a:p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about anything except </a:t>
            </a:r>
          </a:p>
        </p:txBody>
      </p:sp>
    </p:spTree>
    <p:extLst>
      <p:ext uri="{BB962C8B-B14F-4D97-AF65-F5344CB8AC3E}">
        <p14:creationId xmlns:p14="http://schemas.microsoft.com/office/powerpoint/2010/main" val="25816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02E3D-C57E-813B-8A0A-1B5FC3692A1F}"/>
              </a:ext>
            </a:extLst>
          </p:cNvPr>
          <p:cNvSpPr/>
          <p:nvPr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E34892-9184-1440-8419-8327B3250C17}"/>
              </a:ext>
            </a:extLst>
          </p:cNvPr>
          <p:cNvSpPr txBox="1">
            <a:spLocks/>
          </p:cNvSpPr>
          <p:nvPr/>
        </p:nvSpPr>
        <p:spPr>
          <a:xfrm>
            <a:off x="1322363" y="6389466"/>
            <a:ext cx="4395754" cy="468534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Data Visualization in Power BI</a:t>
            </a:r>
            <a:endParaRPr lang="ar-EG" altLang="en-US" sz="2400" b="1" dirty="0"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6672A-CA36-7B45-7B6E-F580DEC7B59A}"/>
              </a:ext>
            </a:extLst>
          </p:cNvPr>
          <p:cNvGrpSpPr/>
          <p:nvPr/>
        </p:nvGrpSpPr>
        <p:grpSpPr>
          <a:xfrm>
            <a:off x="139785" y="145473"/>
            <a:ext cx="3878118" cy="925945"/>
            <a:chOff x="139785" y="145473"/>
            <a:chExt cx="3878118" cy="925945"/>
          </a:xfrm>
        </p:grpSpPr>
        <p:sp>
          <p:nvSpPr>
            <p:cNvPr id="3" name="Text Box 1">
              <a:extLst>
                <a:ext uri="{FF2B5EF4-FFF2-40B4-BE49-F238E27FC236}">
                  <a16:creationId xmlns:a16="http://schemas.microsoft.com/office/drawing/2014/main" id="{B0A35933-F0BD-F881-4B7D-2AF4ECBB5922}"/>
                </a:ext>
              </a:extLst>
            </p:cNvPr>
            <p:cNvSpPr txBox="1"/>
            <p:nvPr/>
          </p:nvSpPr>
          <p:spPr>
            <a:xfrm>
              <a:off x="1681103" y="322666"/>
              <a:ext cx="2336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Visualization </a:t>
              </a:r>
            </a:p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 </a:t>
              </a:r>
              <a:r>
                <a:rPr lang="en-US" sz="1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Power BI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7E6C3A-8B3E-1762-DFE9-1B5DDFA71D0C}"/>
                </a:ext>
              </a:extLst>
            </p:cNvPr>
            <p:cNvGrpSpPr/>
            <p:nvPr/>
          </p:nvGrpSpPr>
          <p:grpSpPr>
            <a:xfrm>
              <a:off x="139785" y="145473"/>
              <a:ext cx="1587415" cy="925945"/>
              <a:chOff x="5421884" y="3048000"/>
              <a:chExt cx="5996817" cy="354676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4CC248-EC44-8304-3B4C-1CB2DAC53DEB}"/>
                  </a:ext>
                </a:extLst>
              </p:cNvPr>
              <p:cNvGrpSpPr/>
              <p:nvPr/>
            </p:nvGrpSpPr>
            <p:grpSpPr>
              <a:xfrm>
                <a:off x="5421884" y="3048000"/>
                <a:ext cx="5828147" cy="3546761"/>
                <a:chOff x="2660071" y="1366982"/>
                <a:chExt cx="6871856" cy="411017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AD38BC37-C5FB-939C-BB4E-B60F145B2A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66521" y="1380839"/>
                  <a:ext cx="6858957" cy="4096322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50FA6C8-4186-9B11-C2C6-8146B9F1BEE6}"/>
                    </a:ext>
                  </a:extLst>
                </p:cNvPr>
                <p:cNvSpPr/>
                <p:nvPr/>
              </p:nvSpPr>
              <p:spPr>
                <a:xfrm>
                  <a:off x="8460509" y="1366982"/>
                  <a:ext cx="1071418" cy="3325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2FEE349-5AA5-A252-BA8D-2C41C39A041D}"/>
                    </a:ext>
                  </a:extLst>
                </p:cNvPr>
                <p:cNvSpPr/>
                <p:nvPr/>
              </p:nvSpPr>
              <p:spPr>
                <a:xfrm>
                  <a:off x="2660071" y="5019964"/>
                  <a:ext cx="406401" cy="35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3FDAFD3-193D-BDE3-A277-9FCA5ADB5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6292" y="3753263"/>
                <a:ext cx="1292409" cy="1359421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BE51A9-D71B-72A3-57EE-D90752BE0905}"/>
              </a:ext>
            </a:extLst>
          </p:cNvPr>
          <p:cNvGrpSpPr/>
          <p:nvPr/>
        </p:nvGrpSpPr>
        <p:grpSpPr>
          <a:xfrm>
            <a:off x="1014" y="6222074"/>
            <a:ext cx="1078908" cy="637922"/>
            <a:chOff x="5427355" y="3059957"/>
            <a:chExt cx="5818725" cy="35348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D672313-D5DA-42DB-0C18-950CF257E69C}"/>
                </a:ext>
              </a:extLst>
            </p:cNvPr>
            <p:cNvGrpSpPr/>
            <p:nvPr/>
          </p:nvGrpSpPr>
          <p:grpSpPr>
            <a:xfrm>
              <a:off x="5427355" y="3059957"/>
              <a:ext cx="5817207" cy="3534803"/>
              <a:chOff x="2666521" y="1380839"/>
              <a:chExt cx="6858957" cy="4096322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E036F2C-B123-D3DD-E2F8-5E932C84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6521" y="1380839"/>
                <a:ext cx="6858957" cy="4096322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4128DB-91AC-1D47-A3CD-ADF3E53471A7}"/>
                  </a:ext>
                </a:extLst>
              </p:cNvPr>
              <p:cNvSpPr/>
              <p:nvPr/>
            </p:nvSpPr>
            <p:spPr>
              <a:xfrm>
                <a:off x="8381932" y="1419881"/>
                <a:ext cx="1071417" cy="3325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27CE0F-500F-0F98-7CCD-C8D3FC4203B6}"/>
                  </a:ext>
                </a:extLst>
              </p:cNvPr>
              <p:cNvSpPr/>
              <p:nvPr/>
            </p:nvSpPr>
            <p:spPr>
              <a:xfrm>
                <a:off x="2686266" y="5019967"/>
                <a:ext cx="406402" cy="3556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015E7A5-75A0-8C1D-6593-1C49763AA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3671" y="3753263"/>
              <a:ext cx="1292409" cy="1359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3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1EFEC87-627D-0135-8A38-5E4C65C2880A}"/>
              </a:ext>
            </a:extLst>
          </p:cNvPr>
          <p:cNvGrpSpPr/>
          <p:nvPr/>
        </p:nvGrpSpPr>
        <p:grpSpPr>
          <a:xfrm>
            <a:off x="139785" y="145473"/>
            <a:ext cx="5279940" cy="1121352"/>
            <a:chOff x="139785" y="145473"/>
            <a:chExt cx="4494304" cy="925945"/>
          </a:xfrm>
        </p:grpSpPr>
        <p:sp>
          <p:nvSpPr>
            <p:cNvPr id="2" name="Text Box 1">
              <a:extLst>
                <a:ext uri="{FF2B5EF4-FFF2-40B4-BE49-F238E27FC236}">
                  <a16:creationId xmlns:a16="http://schemas.microsoft.com/office/drawing/2014/main" id="{5EE6A3AC-BFEE-7F94-B4AA-3205C6FCD735}"/>
                </a:ext>
              </a:extLst>
            </p:cNvPr>
            <p:cNvSpPr txBox="1"/>
            <p:nvPr/>
          </p:nvSpPr>
          <p:spPr>
            <a:xfrm>
              <a:off x="1681103" y="322666"/>
              <a:ext cx="2952986" cy="68618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Data Visualization </a:t>
              </a:r>
            </a:p>
            <a:p>
              <a:r>
                <a:rPr 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 </a:t>
              </a:r>
              <a:r>
                <a:rPr lang="en-US" sz="2400" b="1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Power BI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1F97BF-72B2-9E3F-2C41-0E07BA37E311}"/>
                </a:ext>
              </a:extLst>
            </p:cNvPr>
            <p:cNvGrpSpPr/>
            <p:nvPr/>
          </p:nvGrpSpPr>
          <p:grpSpPr>
            <a:xfrm>
              <a:off x="139785" y="145473"/>
              <a:ext cx="1587415" cy="925945"/>
              <a:chOff x="5421884" y="3048000"/>
              <a:chExt cx="5996817" cy="35467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499B83C-EC1F-DC18-F69D-5BE9E0225DDA}"/>
                  </a:ext>
                </a:extLst>
              </p:cNvPr>
              <p:cNvGrpSpPr/>
              <p:nvPr/>
            </p:nvGrpSpPr>
            <p:grpSpPr>
              <a:xfrm>
                <a:off x="5421884" y="3048000"/>
                <a:ext cx="5828147" cy="3546761"/>
                <a:chOff x="2660071" y="1366982"/>
                <a:chExt cx="6871856" cy="4110179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2B6D9048-1711-1941-9524-9C93EF8E2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6521" y="1380839"/>
                  <a:ext cx="6858957" cy="4096322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EB705DF-C543-BB46-FFA6-BA983E7F1CAA}"/>
                    </a:ext>
                  </a:extLst>
                </p:cNvPr>
                <p:cNvSpPr/>
                <p:nvPr/>
              </p:nvSpPr>
              <p:spPr>
                <a:xfrm>
                  <a:off x="8460509" y="1366982"/>
                  <a:ext cx="1071418" cy="3325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640B5B7-1B46-857D-70C1-BEC8126D5FCD}"/>
                    </a:ext>
                  </a:extLst>
                </p:cNvPr>
                <p:cNvSpPr/>
                <p:nvPr/>
              </p:nvSpPr>
              <p:spPr>
                <a:xfrm>
                  <a:off x="2660071" y="5019964"/>
                  <a:ext cx="406401" cy="35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399CF6-7390-F2E1-F9D1-4A3ED4BEC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6292" y="3753263"/>
                <a:ext cx="1292409" cy="1359421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1DF82F-0400-6A8C-B2BC-7670AC18C33E}"/>
              </a:ext>
            </a:extLst>
          </p:cNvPr>
          <p:cNvGrpSpPr/>
          <p:nvPr/>
        </p:nvGrpSpPr>
        <p:grpSpPr>
          <a:xfrm>
            <a:off x="1207485" y="4242688"/>
            <a:ext cx="4888515" cy="1828800"/>
            <a:chOff x="235328" y="4799756"/>
            <a:chExt cx="4888515" cy="1828800"/>
          </a:xfrm>
        </p:grpSpPr>
        <p:pic>
          <p:nvPicPr>
            <p:cNvPr id="11" name="Picture 10" descr="Graphical user interface, text&#10;&#10;Description automatically generated with medium confidence">
              <a:extLst>
                <a:ext uri="{FF2B5EF4-FFF2-40B4-BE49-F238E27FC236}">
                  <a16:creationId xmlns:a16="http://schemas.microsoft.com/office/drawing/2014/main" id="{C6036B64-44ED-1279-F94E-701F6D1FF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811" y="5913008"/>
              <a:ext cx="2084032" cy="7155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A499E67-65A5-B181-DDFC-54C21C28D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82324" y="4934719"/>
              <a:ext cx="1484300" cy="978289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0D024C-1CE5-F67D-A76F-4E336FE8F641}"/>
                </a:ext>
              </a:extLst>
            </p:cNvPr>
            <p:cNvGrpSpPr/>
            <p:nvPr/>
          </p:nvGrpSpPr>
          <p:grpSpPr>
            <a:xfrm>
              <a:off x="235328" y="4799756"/>
              <a:ext cx="2804483" cy="1828800"/>
              <a:chOff x="400535" y="4434996"/>
              <a:chExt cx="2842360" cy="1828800"/>
            </a:xfrm>
          </p:grpSpPr>
          <p:pic>
            <p:nvPicPr>
              <p:cNvPr id="14" name="Picture 13" descr="Logo, icon&#10;&#10;Description automatically generated">
                <a:extLst>
                  <a:ext uri="{FF2B5EF4-FFF2-40B4-BE49-F238E27FC236}">
                    <a16:creationId xmlns:a16="http://schemas.microsoft.com/office/drawing/2014/main" id="{4269AD61-616D-F176-415B-C35999412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26808" y="5735267"/>
                <a:ext cx="420827" cy="365694"/>
              </a:xfrm>
              <a:prstGeom prst="rect">
                <a:avLst/>
              </a:prstGeom>
            </p:spPr>
          </p:pic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C7B3E9FF-4289-B12C-22BF-FD6968E5A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535" y="4434996"/>
                <a:ext cx="2842360" cy="18288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Prepared By 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Said Fawzy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Manager of Information Center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Tendering Department</a:t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03A6D"/>
                    </a:solidFill>
                    <a:latin typeface="Arial Black" panose="020B0A04020102020204" pitchFamily="34" charset="0"/>
                  </a:rPr>
                  <a:t>Arab Contractors </a:t>
                </a: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1233B80-5632-FC8E-54D6-6CCD8C462765}"/>
              </a:ext>
            </a:extLst>
          </p:cNvPr>
          <p:cNvSpPr/>
          <p:nvPr/>
        </p:nvSpPr>
        <p:spPr>
          <a:xfrm>
            <a:off x="0" y="2232276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2623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02E3D-C57E-813B-8A0A-1B5FC3692A1F}"/>
              </a:ext>
            </a:extLst>
          </p:cNvPr>
          <p:cNvSpPr/>
          <p:nvPr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E34892-9184-1440-8419-8327B3250C17}"/>
              </a:ext>
            </a:extLst>
          </p:cNvPr>
          <p:cNvSpPr txBox="1">
            <a:spLocks/>
          </p:cNvSpPr>
          <p:nvPr/>
        </p:nvSpPr>
        <p:spPr>
          <a:xfrm>
            <a:off x="1322363" y="6389466"/>
            <a:ext cx="4395754" cy="468534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Data Visualization in Power BI</a:t>
            </a:r>
            <a:endParaRPr lang="ar-EG" altLang="en-US" sz="2400" b="1" dirty="0">
              <a:latin typeface="Arial Black" panose="020B0A040201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BE51A9-D71B-72A3-57EE-D90752BE0905}"/>
              </a:ext>
            </a:extLst>
          </p:cNvPr>
          <p:cNvGrpSpPr/>
          <p:nvPr/>
        </p:nvGrpSpPr>
        <p:grpSpPr>
          <a:xfrm>
            <a:off x="1014" y="6222074"/>
            <a:ext cx="1078908" cy="637922"/>
            <a:chOff x="5427355" y="3059957"/>
            <a:chExt cx="5818725" cy="353480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D672313-D5DA-42DB-0C18-950CF257E69C}"/>
                </a:ext>
              </a:extLst>
            </p:cNvPr>
            <p:cNvGrpSpPr/>
            <p:nvPr/>
          </p:nvGrpSpPr>
          <p:grpSpPr>
            <a:xfrm>
              <a:off x="5427355" y="3059957"/>
              <a:ext cx="5817207" cy="3534803"/>
              <a:chOff x="2666521" y="1380839"/>
              <a:chExt cx="6858957" cy="4096322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E036F2C-B123-D3DD-E2F8-5E932C849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6521" y="1380839"/>
                <a:ext cx="6858957" cy="4096322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4128DB-91AC-1D47-A3CD-ADF3E53471A7}"/>
                  </a:ext>
                </a:extLst>
              </p:cNvPr>
              <p:cNvSpPr/>
              <p:nvPr/>
            </p:nvSpPr>
            <p:spPr>
              <a:xfrm>
                <a:off x="8381932" y="1419881"/>
                <a:ext cx="1071417" cy="3325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E27CE0F-500F-0F98-7CCD-C8D3FC4203B6}"/>
                  </a:ext>
                </a:extLst>
              </p:cNvPr>
              <p:cNvSpPr/>
              <p:nvPr/>
            </p:nvSpPr>
            <p:spPr>
              <a:xfrm>
                <a:off x="2686266" y="5019967"/>
                <a:ext cx="406402" cy="3556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015E7A5-75A0-8C1D-6593-1C49763AA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3671" y="3753263"/>
              <a:ext cx="1292409" cy="1359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1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1286" y="2967335"/>
            <a:ext cx="4009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Feed back </a:t>
            </a:r>
          </a:p>
        </p:txBody>
      </p:sp>
    </p:spTree>
    <p:extLst>
      <p:ext uri="{BB962C8B-B14F-4D97-AF65-F5344CB8AC3E}">
        <p14:creationId xmlns:p14="http://schemas.microsoft.com/office/powerpoint/2010/main" val="101692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10783406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Quality Manager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1133297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Certif.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00408EF-977D-1A2A-A80C-729EDE58E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568" y="1867887"/>
            <a:ext cx="715427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Quality Manager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1133297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22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358251" y="3126754"/>
            <a:ext cx="121867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333590" y="563137"/>
            <a:ext cx="1282018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14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12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25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2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5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45" grpId="0" animBg="1"/>
      <p:bldP spid="62" grpId="0" animBg="1"/>
      <p:bldP spid="63" grpId="0"/>
      <p:bldP spid="54" grpId="0" animBg="1"/>
      <p:bldP spid="5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0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451861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AEA288-EF0B-EFB7-7F5C-40B006FC35BA}"/>
              </a:ext>
            </a:extLst>
          </p:cNvPr>
          <p:cNvGrpSpPr/>
          <p:nvPr/>
        </p:nvGrpSpPr>
        <p:grpSpPr>
          <a:xfrm rot="5400000">
            <a:off x="6594516" y="5026299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8B1FA7CC-9E62-7D77-09A0-732B65D3DBB1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6BA01B-C16E-90F1-FFC7-E3E955187EA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2023</a:t>
              </a: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3203C39-7BE2-3826-6DB5-2933E56A3FF3}"/>
              </a:ext>
            </a:extLst>
          </p:cNvPr>
          <p:cNvSpPr/>
          <p:nvPr/>
        </p:nvSpPr>
        <p:spPr>
          <a:xfrm rot="5400000" flipV="1">
            <a:off x="3468474" y="2994180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F53CEB-74C7-6EA4-96B9-BB9D63A5466D}"/>
              </a:ext>
            </a:extLst>
          </p:cNvPr>
          <p:cNvSpPr txBox="1"/>
          <p:nvPr/>
        </p:nvSpPr>
        <p:spPr>
          <a:xfrm>
            <a:off x="2510612" y="5532507"/>
            <a:ext cx="387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w Cen MT" panose="020B0602020104020603" pitchFamily="34" charset="0"/>
              </a:rPr>
              <a:t>IBM Certified Data Analysist Professional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BA20CF0-71C3-64EA-F165-44771A8EF0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1524" y="5477428"/>
            <a:ext cx="1465910" cy="96616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D698687-5795-E9FA-2237-717DB284D821}"/>
              </a:ext>
            </a:extLst>
          </p:cNvPr>
          <p:cNvGrpSpPr/>
          <p:nvPr/>
        </p:nvGrpSpPr>
        <p:grpSpPr>
          <a:xfrm rot="5400000">
            <a:off x="6608402" y="-184168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CD6A9780-E804-5276-7A16-1F34A21C0E6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9613BB-392C-A3BA-01E5-49DE0ED60F85}"/>
                </a:ext>
              </a:extLst>
            </p:cNvPr>
            <p:cNvSpPr txBox="1"/>
            <p:nvPr/>
          </p:nvSpPr>
          <p:spPr>
            <a:xfrm rot="16200000">
              <a:off x="1505353" y="2565490"/>
              <a:ext cx="1142224" cy="7962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F3BE7-713D-37E0-B291-F4F281380BBE}"/>
              </a:ext>
            </a:extLst>
          </p:cNvPr>
          <p:cNvGrpSpPr/>
          <p:nvPr/>
        </p:nvGrpSpPr>
        <p:grpSpPr>
          <a:xfrm rot="5400000">
            <a:off x="6627032" y="3512004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9DC3EA66-0BE3-F74D-BD85-7A522DF3A90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6CFD21-8539-6D03-3613-410208445BE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F86C31F-06D1-6F7C-6A7A-F414BF347DC7}"/>
              </a:ext>
            </a:extLst>
          </p:cNvPr>
          <p:cNvSpPr/>
          <p:nvPr/>
        </p:nvSpPr>
        <p:spPr>
          <a:xfrm rot="5400000" flipV="1">
            <a:off x="3500990" y="1479885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A4D5C9-48F0-BAFF-B5FB-1F77549E46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396" y="4203610"/>
            <a:ext cx="1513477" cy="443249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8C38501-3D47-6374-8729-4A0766AE818C}"/>
              </a:ext>
            </a:extLst>
          </p:cNvPr>
          <p:cNvGrpSpPr/>
          <p:nvPr/>
        </p:nvGrpSpPr>
        <p:grpSpPr>
          <a:xfrm rot="5400000">
            <a:off x="6594516" y="1448913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787FC59E-0BE2-4FE3-EA38-985DF774C77D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9F4BF5-E120-BF4F-24BB-F2B9DC6A6DA2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3C2657E-1CE5-8265-8CDB-DEA5F5537D4E}"/>
              </a:ext>
            </a:extLst>
          </p:cNvPr>
          <p:cNvSpPr txBox="1"/>
          <p:nvPr/>
        </p:nvSpPr>
        <p:spPr>
          <a:xfrm>
            <a:off x="2560856" y="3963133"/>
            <a:ext cx="381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Advanced Marketing Analytics 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988E4A3-14CE-3A57-DC40-AA1746B9B8A4}"/>
              </a:ext>
            </a:extLst>
          </p:cNvPr>
          <p:cNvSpPr/>
          <p:nvPr/>
        </p:nvSpPr>
        <p:spPr>
          <a:xfrm rot="5400000" flipV="1">
            <a:off x="3468474" y="-583206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AC3AB3-CA36-FB22-D293-1F8BD7D4DD01}"/>
              </a:ext>
            </a:extLst>
          </p:cNvPr>
          <p:cNvSpPr txBox="1"/>
          <p:nvPr/>
        </p:nvSpPr>
        <p:spPr>
          <a:xfrm>
            <a:off x="2592348" y="1900042"/>
            <a:ext cx="367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UX Research Cross-Skilling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0E1EC21-4EEB-8199-84A7-DBEF6AECDA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4880" y="2140519"/>
            <a:ext cx="1513477" cy="443249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F6C40C1-E7B2-0997-3E08-C9CE378DD1AA}"/>
              </a:ext>
            </a:extLst>
          </p:cNvPr>
          <p:cNvSpPr/>
          <p:nvPr/>
        </p:nvSpPr>
        <p:spPr>
          <a:xfrm rot="5400000" flipV="1">
            <a:off x="3482360" y="-2216287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82B1B-5DA0-DFC9-548B-C98BAAA3A4DC}"/>
              </a:ext>
            </a:extLst>
          </p:cNvPr>
          <p:cNvSpPr txBox="1"/>
          <p:nvPr/>
        </p:nvSpPr>
        <p:spPr>
          <a:xfrm>
            <a:off x="2715963" y="266961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Advanced Data Analysis Nanodegree 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250CBF4-35AE-F06E-7AE1-CAC0F3D0C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8766" y="507438"/>
            <a:ext cx="1513477" cy="4432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07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99" grpId="0" animBg="1"/>
      <p:bldP spid="100" grpId="0"/>
      <p:bldP spid="93" grpId="0" animBg="1"/>
      <p:bldP spid="94" grpId="0"/>
      <p:bldP spid="84" grpId="0" animBg="1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451861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AEA288-EF0B-EFB7-7F5C-40B006FC35BA}"/>
              </a:ext>
            </a:extLst>
          </p:cNvPr>
          <p:cNvGrpSpPr/>
          <p:nvPr/>
        </p:nvGrpSpPr>
        <p:grpSpPr>
          <a:xfrm rot="5400000">
            <a:off x="6594516" y="5026299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8B1FA7CC-9E62-7D77-09A0-732B65D3DBB1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6BA01B-C16E-90F1-FFC7-E3E955187EA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2023</a:t>
              </a: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3203C39-7BE2-3826-6DB5-2933E56A3FF3}"/>
              </a:ext>
            </a:extLst>
          </p:cNvPr>
          <p:cNvSpPr/>
          <p:nvPr/>
        </p:nvSpPr>
        <p:spPr>
          <a:xfrm rot="5400000" flipV="1">
            <a:off x="3468474" y="2994180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F53CEB-74C7-6EA4-96B9-BB9D63A5466D}"/>
              </a:ext>
            </a:extLst>
          </p:cNvPr>
          <p:cNvSpPr txBox="1"/>
          <p:nvPr/>
        </p:nvSpPr>
        <p:spPr>
          <a:xfrm>
            <a:off x="2510612" y="5532507"/>
            <a:ext cx="387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w Cen MT" panose="020B0602020104020603" pitchFamily="34" charset="0"/>
              </a:rPr>
              <a:t>IBM Certified Data Analysist Professional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BA20CF0-71C3-64EA-F165-44771A8EF0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1524" y="5477428"/>
            <a:ext cx="1465910" cy="96616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D698687-5795-E9FA-2237-717DB284D821}"/>
              </a:ext>
            </a:extLst>
          </p:cNvPr>
          <p:cNvGrpSpPr/>
          <p:nvPr/>
        </p:nvGrpSpPr>
        <p:grpSpPr>
          <a:xfrm rot="5400000">
            <a:off x="6608402" y="-184168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CD6A9780-E804-5276-7A16-1F34A21C0E6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9613BB-392C-A3BA-01E5-49DE0ED60F85}"/>
                </a:ext>
              </a:extLst>
            </p:cNvPr>
            <p:cNvSpPr txBox="1"/>
            <p:nvPr/>
          </p:nvSpPr>
          <p:spPr>
            <a:xfrm rot="16200000">
              <a:off x="1505353" y="2565490"/>
              <a:ext cx="1142224" cy="7962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F3BE7-713D-37E0-B291-F4F281380BBE}"/>
              </a:ext>
            </a:extLst>
          </p:cNvPr>
          <p:cNvGrpSpPr/>
          <p:nvPr/>
        </p:nvGrpSpPr>
        <p:grpSpPr>
          <a:xfrm rot="5400000">
            <a:off x="6627032" y="3512004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9DC3EA66-0BE3-F74D-BD85-7A522DF3A90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6CFD21-8539-6D03-3613-410208445BE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F86C31F-06D1-6F7C-6A7A-F414BF347DC7}"/>
              </a:ext>
            </a:extLst>
          </p:cNvPr>
          <p:cNvSpPr/>
          <p:nvPr/>
        </p:nvSpPr>
        <p:spPr>
          <a:xfrm rot="5400000" flipV="1">
            <a:off x="3500990" y="1479885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A4D5C9-48F0-BAFF-B5FB-1F77549E46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396" y="4203610"/>
            <a:ext cx="1513477" cy="443249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8C38501-3D47-6374-8729-4A0766AE818C}"/>
              </a:ext>
            </a:extLst>
          </p:cNvPr>
          <p:cNvGrpSpPr/>
          <p:nvPr/>
        </p:nvGrpSpPr>
        <p:grpSpPr>
          <a:xfrm rot="5400000">
            <a:off x="6594516" y="1448913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787FC59E-0BE2-4FE3-EA38-985DF774C77D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9F4BF5-E120-BF4F-24BB-F2B9DC6A6DA2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3C2657E-1CE5-8265-8CDB-DEA5F5537D4E}"/>
              </a:ext>
            </a:extLst>
          </p:cNvPr>
          <p:cNvSpPr txBox="1"/>
          <p:nvPr/>
        </p:nvSpPr>
        <p:spPr>
          <a:xfrm>
            <a:off x="2560856" y="3963133"/>
            <a:ext cx="381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Advanced Marketing Analytics 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988E4A3-14CE-3A57-DC40-AA1746B9B8A4}"/>
              </a:ext>
            </a:extLst>
          </p:cNvPr>
          <p:cNvSpPr/>
          <p:nvPr/>
        </p:nvSpPr>
        <p:spPr>
          <a:xfrm rot="5400000" flipV="1">
            <a:off x="3468474" y="-583206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AC3AB3-CA36-FB22-D293-1F8BD7D4DD01}"/>
              </a:ext>
            </a:extLst>
          </p:cNvPr>
          <p:cNvSpPr txBox="1"/>
          <p:nvPr/>
        </p:nvSpPr>
        <p:spPr>
          <a:xfrm>
            <a:off x="2592348" y="1900042"/>
            <a:ext cx="367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UX Research Cross-Skilling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0E1EC21-4EEB-8199-84A7-DBEF6AECDA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4880" y="2140519"/>
            <a:ext cx="1513477" cy="443249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F6C40C1-E7B2-0997-3E08-C9CE378DD1AA}"/>
              </a:ext>
            </a:extLst>
          </p:cNvPr>
          <p:cNvSpPr/>
          <p:nvPr/>
        </p:nvSpPr>
        <p:spPr>
          <a:xfrm rot="5400000" flipV="1">
            <a:off x="3482360" y="-2216287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82B1B-5DA0-DFC9-548B-C98BAAA3A4DC}"/>
              </a:ext>
            </a:extLst>
          </p:cNvPr>
          <p:cNvSpPr txBox="1"/>
          <p:nvPr/>
        </p:nvSpPr>
        <p:spPr>
          <a:xfrm>
            <a:off x="2715963" y="266961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Advanced Data Analysis Nanodegree 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250CBF4-35AE-F06E-7AE1-CAC0F3D0C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8766" y="507438"/>
            <a:ext cx="1513477" cy="4432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5056122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44EEE94-163C-0330-0141-80D1747EAC1F}"/>
              </a:ext>
            </a:extLst>
          </p:cNvPr>
          <p:cNvGrpSpPr/>
          <p:nvPr/>
        </p:nvGrpSpPr>
        <p:grpSpPr>
          <a:xfrm>
            <a:off x="-169142" y="358526"/>
            <a:ext cx="8759227" cy="6467966"/>
            <a:chOff x="-169142" y="358526"/>
            <a:chExt cx="8759227" cy="646796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2B0569D-8698-D6EA-E0D9-309C7BCD9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65557" y="358526"/>
              <a:ext cx="8755642" cy="5073041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8D7404E0-236D-2C90-FFBB-44CC1556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169142" y="5417960"/>
              <a:ext cx="8755642" cy="1408532"/>
            </a:xfrm>
            <a:prstGeom prst="rect">
              <a:avLst/>
            </a:prstGeom>
          </p:spPr>
        </p:pic>
        <p:sp>
          <p:nvSpPr>
            <p:cNvPr id="122" name="TextBox 3">
              <a:extLst>
                <a:ext uri="{FF2B5EF4-FFF2-40B4-BE49-F238E27FC236}">
                  <a16:creationId xmlns:a16="http://schemas.microsoft.com/office/drawing/2014/main" id="{36B50548-EA22-536C-1CD0-D0FBDA98B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402" y="6303528"/>
              <a:ext cx="34163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Said_fawzy@hotmail.com</a:t>
              </a:r>
            </a:p>
          </p:txBody>
        </p:sp>
        <p:sp>
          <p:nvSpPr>
            <p:cNvPr id="123" name="TextBox 12">
              <a:extLst>
                <a:ext uri="{FF2B5EF4-FFF2-40B4-BE49-F238E27FC236}">
                  <a16:creationId xmlns:a16="http://schemas.microsoft.com/office/drawing/2014/main" id="{1E25516C-C51B-62E4-C4D1-A3F138ED8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880" y="5329112"/>
              <a:ext cx="33906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>
                  <a:solidFill>
                    <a:schemeClr val="bg1"/>
                  </a:solidFill>
                </a:rPr>
                <a:t>0122 744 99 87</a:t>
              </a:r>
              <a:endParaRPr lang="ar-EG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86E3C301-C4DB-0E32-DDC8-795DBE9E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4552" y="5354390"/>
              <a:ext cx="698962" cy="62972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25E357FF-2015-ED86-DE47-4F483CDAC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73350" y="6100303"/>
              <a:ext cx="714089" cy="609784"/>
            </a:xfrm>
            <a:prstGeom prst="rect">
              <a:avLst/>
            </a:prstGeom>
          </p:spPr>
        </p:pic>
        <p:sp>
          <p:nvSpPr>
            <p:cNvPr id="126" name="TextBox 3">
              <a:extLst>
                <a:ext uri="{FF2B5EF4-FFF2-40B4-BE49-F238E27FC236}">
                  <a16:creationId xmlns:a16="http://schemas.microsoft.com/office/drawing/2014/main" id="{039B0F82-3793-AEAD-7A91-706B06105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70" y="6012868"/>
              <a:ext cx="34110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Saidfawzy@arabcont.com</a:t>
              </a: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4051F904-36B9-48D6-1BC4-4E8F8BABD7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42240" y="390351"/>
            <a:ext cx="1991003" cy="249589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6C4387C1-96D5-8ACF-CB34-F0B67B1F9957}"/>
              </a:ext>
            </a:extLst>
          </p:cNvPr>
          <p:cNvGrpSpPr/>
          <p:nvPr/>
        </p:nvGrpSpPr>
        <p:grpSpPr>
          <a:xfrm>
            <a:off x="2189435" y="418942"/>
            <a:ext cx="6243684" cy="2463354"/>
            <a:chOff x="3143249" y="254815"/>
            <a:chExt cx="8264025" cy="33932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FD7C94B-4E9B-DA88-927B-C0581E9D4285}"/>
                </a:ext>
              </a:extLst>
            </p:cNvPr>
            <p:cNvSpPr/>
            <p:nvPr/>
          </p:nvSpPr>
          <p:spPr>
            <a:xfrm>
              <a:off x="6844694" y="931184"/>
              <a:ext cx="4562580" cy="2716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D5B2087-3826-E4CB-E7FB-28502B4D7CB8}"/>
                </a:ext>
              </a:extLst>
            </p:cNvPr>
            <p:cNvGrpSpPr/>
            <p:nvPr/>
          </p:nvGrpSpPr>
          <p:grpSpPr>
            <a:xfrm>
              <a:off x="3143249" y="254815"/>
              <a:ext cx="8264025" cy="3393299"/>
              <a:chOff x="3143249" y="254815"/>
              <a:chExt cx="8264025" cy="3393299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E7322D9-2568-CC69-C513-30FDAA9C8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43249" y="891466"/>
                <a:ext cx="3980957" cy="1457846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83034C1-5618-333E-A61C-6FEEE8897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3250" y="2236772"/>
                <a:ext cx="3701444" cy="1411342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731C3C4-EC7E-F587-E9AC-D4964B00E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8984" y="891466"/>
                <a:ext cx="3625233" cy="1612417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7045C91D-89EF-C674-F2C8-22BA158EE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43250" y="254815"/>
                <a:ext cx="8264024" cy="6763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094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835</TotalTime>
  <Words>591</Words>
  <Application>Microsoft Office PowerPoint</Application>
  <PresentationFormat>Widescreen</PresentationFormat>
  <Paragraphs>226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Franklin Gothic Heavy</vt:lpstr>
      <vt:lpstr>Roboto</vt:lpstr>
      <vt:lpstr>Times New Roman</vt:lpstr>
      <vt:lpstr>Tw Cen MT</vt:lpstr>
      <vt:lpstr>Retrospect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71</cp:revision>
  <dcterms:created xsi:type="dcterms:W3CDTF">2016-11-14T07:59:55Z</dcterms:created>
  <dcterms:modified xsi:type="dcterms:W3CDTF">2024-07-03T06:58:06Z</dcterms:modified>
</cp:coreProperties>
</file>