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sldIdLst>
    <p:sldId id="446" r:id="rId2"/>
    <p:sldId id="261" r:id="rId3"/>
    <p:sldId id="523" r:id="rId4"/>
    <p:sldId id="622" r:id="rId5"/>
    <p:sldId id="718" r:id="rId6"/>
    <p:sldId id="690" r:id="rId7"/>
    <p:sldId id="691" r:id="rId8"/>
    <p:sldId id="693" r:id="rId9"/>
    <p:sldId id="692" r:id="rId10"/>
    <p:sldId id="694" r:id="rId11"/>
    <p:sldId id="695" r:id="rId12"/>
    <p:sldId id="696" r:id="rId13"/>
    <p:sldId id="697" r:id="rId14"/>
    <p:sldId id="667" r:id="rId15"/>
    <p:sldId id="689" r:id="rId16"/>
    <p:sldId id="698" r:id="rId17"/>
    <p:sldId id="632" r:id="rId18"/>
    <p:sldId id="699" r:id="rId19"/>
    <p:sldId id="700" r:id="rId20"/>
    <p:sldId id="701" r:id="rId21"/>
    <p:sldId id="702" r:id="rId22"/>
    <p:sldId id="704" r:id="rId23"/>
    <p:sldId id="705" r:id="rId24"/>
    <p:sldId id="706" r:id="rId25"/>
    <p:sldId id="707" r:id="rId26"/>
    <p:sldId id="708" r:id="rId27"/>
    <p:sldId id="709" r:id="rId28"/>
    <p:sldId id="713" r:id="rId29"/>
    <p:sldId id="711" r:id="rId30"/>
    <p:sldId id="710" r:id="rId31"/>
    <p:sldId id="712" r:id="rId32"/>
    <p:sldId id="715" r:id="rId33"/>
    <p:sldId id="719" r:id="rId34"/>
    <p:sldId id="720" r:id="rId35"/>
    <p:sldId id="722" r:id="rId36"/>
    <p:sldId id="721" r:id="rId37"/>
    <p:sldId id="723" r:id="rId38"/>
    <p:sldId id="724" r:id="rId39"/>
    <p:sldId id="725" r:id="rId40"/>
    <p:sldId id="726" r:id="rId41"/>
    <p:sldId id="714" r:id="rId42"/>
    <p:sldId id="716" r:id="rId43"/>
    <p:sldId id="717" r:id="rId44"/>
    <p:sldId id="482" r:id="rId45"/>
  </p:sldIdLst>
  <p:sldSz cx="12192000" cy="6858000"/>
  <p:notesSz cx="6670675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58532"/>
    <a:srgbClr val="A8BDE4"/>
    <a:srgbClr val="DCE5F4"/>
    <a:srgbClr val="C5E0F5"/>
    <a:srgbClr val="DEE6F4"/>
    <a:srgbClr val="55A2EA"/>
    <a:srgbClr val="185194"/>
    <a:srgbClr val="F58334"/>
    <a:srgbClr val="F37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1222375"/>
            <a:ext cx="5867400" cy="3300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705380"/>
            <a:ext cx="5336540" cy="38498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coolors.co/palettes/trendi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search?format=search&amp;last_filter=query&amp;last_value=dashborad&amp;query=dashborad" TargetMode="External"/><Relationship Id="rId2" Type="http://schemas.openxmlformats.org/officeDocument/2006/relationships/hyperlink" Target="https://stock.adobe.com/eg/search?k=dashboard&amp;search_type=recentsearch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interest.com/search/pins/?q=dashboard&amp;rs=typ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EFEC87-627D-0135-8A38-5E4C65C2880A}"/>
              </a:ext>
            </a:extLst>
          </p:cNvPr>
          <p:cNvGrpSpPr/>
          <p:nvPr/>
        </p:nvGrpSpPr>
        <p:grpSpPr>
          <a:xfrm>
            <a:off x="139785" y="145473"/>
            <a:ext cx="5279940" cy="1121352"/>
            <a:chOff x="139785" y="145473"/>
            <a:chExt cx="4494304" cy="925945"/>
          </a:xfrm>
        </p:grpSpPr>
        <p:sp>
          <p:nvSpPr>
            <p:cNvPr id="2" name="Text Box 1">
              <a:extLst>
                <a:ext uri="{FF2B5EF4-FFF2-40B4-BE49-F238E27FC236}">
                  <a16:creationId xmlns:a16="http://schemas.microsoft.com/office/drawing/2014/main" id="{5EE6A3AC-BFEE-7F94-B4AA-3205C6FCD735}"/>
                </a:ext>
              </a:extLst>
            </p:cNvPr>
            <p:cNvSpPr txBox="1"/>
            <p:nvPr/>
          </p:nvSpPr>
          <p:spPr>
            <a:xfrm>
              <a:off x="1681103" y="322666"/>
              <a:ext cx="2952986" cy="68618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Visualization </a:t>
              </a:r>
            </a:p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</a:t>
              </a:r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1F97BF-72B2-9E3F-2C41-0E07BA37E311}"/>
                </a:ext>
              </a:extLst>
            </p:cNvPr>
            <p:cNvGrpSpPr/>
            <p:nvPr/>
          </p:nvGrpSpPr>
          <p:grpSpPr>
            <a:xfrm>
              <a:off x="139785" y="145473"/>
              <a:ext cx="1587415" cy="925945"/>
              <a:chOff x="5421884" y="3048000"/>
              <a:chExt cx="5996817" cy="35467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499B83C-EC1F-DC18-F69D-5BE9E0225DDA}"/>
                  </a:ext>
                </a:extLst>
              </p:cNvPr>
              <p:cNvGrpSpPr/>
              <p:nvPr/>
            </p:nvGrpSpPr>
            <p:grpSpPr>
              <a:xfrm>
                <a:off x="5421884" y="3048000"/>
                <a:ext cx="5828147" cy="3546761"/>
                <a:chOff x="2660071" y="1366982"/>
                <a:chExt cx="6871856" cy="411017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B6D9048-1711-1941-9524-9C93EF8E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6521" y="1380839"/>
                  <a:ext cx="6858957" cy="4096322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B705DF-C543-BB46-FFA6-BA983E7F1CAA}"/>
                    </a:ext>
                  </a:extLst>
                </p:cNvPr>
                <p:cNvSpPr/>
                <p:nvPr/>
              </p:nvSpPr>
              <p:spPr>
                <a:xfrm>
                  <a:off x="8460509" y="1366982"/>
                  <a:ext cx="1071418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40B5B7-1B46-857D-70C1-BEC8126D5FCD}"/>
                    </a:ext>
                  </a:extLst>
                </p:cNvPr>
                <p:cNvSpPr/>
                <p:nvPr/>
              </p:nvSpPr>
              <p:spPr>
                <a:xfrm>
                  <a:off x="2660071" y="5019964"/>
                  <a:ext cx="406401" cy="35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399CF6-7390-F2E1-F9D1-4A3ED4BEC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292" y="3753263"/>
                <a:ext cx="1292409" cy="1359421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DF82F-0400-6A8C-B2BC-7670AC18C33E}"/>
              </a:ext>
            </a:extLst>
          </p:cNvPr>
          <p:cNvGrpSpPr/>
          <p:nvPr/>
        </p:nvGrpSpPr>
        <p:grpSpPr>
          <a:xfrm>
            <a:off x="1207485" y="4242688"/>
            <a:ext cx="4888515" cy="1828800"/>
            <a:chOff x="235328" y="4799756"/>
            <a:chExt cx="4888515" cy="1828800"/>
          </a:xfrm>
        </p:grpSpPr>
        <p:pic>
          <p:nvPicPr>
            <p:cNvPr id="11" name="Picture 10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6036B64-44ED-1279-F94E-701F6D1F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499E67-65A5-B181-DDFC-54C21C28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324" y="4934719"/>
              <a:ext cx="1484300" cy="97828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0D024C-1CE5-F67D-A76F-4E336FE8F641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4" name="Picture 13" descr="Logo, icon&#10;&#10;Description automatically generated">
                <a:extLst>
                  <a:ext uri="{FF2B5EF4-FFF2-40B4-BE49-F238E27FC236}">
                    <a16:creationId xmlns:a16="http://schemas.microsoft.com/office/drawing/2014/main" id="{4269AD61-616D-F176-415B-C35999412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7B3E9FF-4289-B12C-22BF-FD6968E5A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232276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 Report Design Basics </a:t>
            </a: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1CCFE-1799-9221-8B3F-101AAE92FFE5}"/>
              </a:ext>
            </a:extLst>
          </p:cNvPr>
          <p:cNvSpPr/>
          <p:nvPr/>
        </p:nvSpPr>
        <p:spPr>
          <a:xfrm>
            <a:off x="1096896" y="1009139"/>
            <a:ext cx="256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F7162-514B-2233-5368-6CBD9F15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36" y="1678521"/>
            <a:ext cx="7879695" cy="3894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B804C-A577-84F7-0693-D0916D55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01" y="2518985"/>
            <a:ext cx="7545474" cy="29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1CCFE-1799-9221-8B3F-101AAE92FFE5}"/>
              </a:ext>
            </a:extLst>
          </p:cNvPr>
          <p:cNvSpPr/>
          <p:nvPr/>
        </p:nvSpPr>
        <p:spPr>
          <a:xfrm>
            <a:off x="1096896" y="1009139"/>
            <a:ext cx="256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3A33F-86FF-6B04-B828-7AA909BB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90" y="1091242"/>
            <a:ext cx="7322117" cy="4231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014CD-AC60-466E-F9F1-16CB0AF9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6" y="1721203"/>
            <a:ext cx="4770408" cy="29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7C96A3-D2E8-11FB-E55F-706ECA1D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02" y="1796653"/>
            <a:ext cx="4587241" cy="18005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0CE0D1-C106-8E86-F6E7-75455064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84" y="3843068"/>
            <a:ext cx="1919810" cy="226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BA2F6C-9C63-B621-D5D4-27F3E670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323" y="781138"/>
            <a:ext cx="2924583" cy="676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94B664-7807-D990-C9D9-D823649E6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427" y="3597215"/>
            <a:ext cx="2643405" cy="2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Conditional Formatting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99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are examples of conditional formatting in Power BI? Select all that apply.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Changing the background color of a cell in a table based on certain conditions.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Customizing the color of bars in a bar chart based on predefined thresholds.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Changing the color of data bars based on their values.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Changing the font size and color of a text field.</a:t>
            </a:r>
          </a:p>
        </p:txBody>
      </p:sp>
    </p:spTree>
    <p:extLst>
      <p:ext uri="{BB962C8B-B14F-4D97-AF65-F5344CB8AC3E}">
        <p14:creationId xmlns:p14="http://schemas.microsoft.com/office/powerpoint/2010/main" val="41836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1383288" y="1201495"/>
            <a:ext cx="9166817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are examples of conditional formatting in Power BI? Select all that apply.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</a:t>
            </a: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Changing the background color of a cell in a table based on certain conditions.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B.	Customizing the color of bars in a bar chart based on predefined thresholds.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C.	Changing the color of data bars based on their values.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Changing the font size and color of a text field.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AF13B-2018-188D-263A-76913307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11" y="3359007"/>
            <a:ext cx="658269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FF3399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 Align and Positioning</a:t>
            </a:r>
          </a:p>
        </p:txBody>
      </p:sp>
    </p:spTree>
    <p:extLst>
      <p:ext uri="{BB962C8B-B14F-4D97-AF65-F5344CB8AC3E}">
        <p14:creationId xmlns:p14="http://schemas.microsoft.com/office/powerpoint/2010/main" val="3647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Page Information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08BA4-19A9-5291-4A9B-7C9E29D3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4" y="1056491"/>
            <a:ext cx="2507075" cy="415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9FC24-9650-EE8B-2833-626A8AF3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32" y="1056491"/>
            <a:ext cx="3204336" cy="3835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13027-DC82-601D-48CB-C13D6D47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968" y="1004493"/>
            <a:ext cx="2993708" cy="45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Page Information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EB288-A784-C3D0-BD0D-40EB75A7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1" y="1202409"/>
            <a:ext cx="3187544" cy="4684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487CC-6E81-DFBA-0935-B92D9F9D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54" y="847626"/>
            <a:ext cx="2217145" cy="53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Shape Formatting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CF8D8-4770-9E5E-8725-48751ADD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68" y="1012378"/>
            <a:ext cx="2095792" cy="433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9CA55-87D9-D6A8-872C-02D7A1A2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1002851"/>
            <a:ext cx="186716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 an appealing Report Page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Conditional Formatting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200000" cy="1080000"/>
            <a:chOff x="1437351" y="3508484"/>
            <a:chExt cx="7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605033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Working with Themes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Align and Positioning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Format Tab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5E3BA-EF9C-FB3B-E8CB-3DF2337D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35" y="2028629"/>
            <a:ext cx="9276816" cy="19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Format Tab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82C13-7339-34FF-7579-FE7F5F84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79" y="928299"/>
            <a:ext cx="3039348" cy="490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8713E-C801-543E-C486-794A5CDC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73" y="1506136"/>
            <a:ext cx="2521199" cy="2746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CC11C-7042-BD30-AE3C-0D104E42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68" y="1536081"/>
            <a:ext cx="2446153" cy="27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Selection Pane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C66AC-5638-2A01-B3DA-C54DCC0E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87" y="1138353"/>
            <a:ext cx="2175969" cy="4158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FA1A3-66DE-D89A-3A62-2AF264C8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87" y="1138353"/>
            <a:ext cx="3755194" cy="4296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176BA-154D-66AA-B147-295EAA00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86" y="1138352"/>
            <a:ext cx="3755193" cy="44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9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Position and Alignment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85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7030A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Working with Themes</a:t>
            </a:r>
          </a:p>
        </p:txBody>
      </p:sp>
    </p:spTree>
    <p:extLst>
      <p:ext uri="{BB962C8B-B14F-4D97-AF65-F5344CB8AC3E}">
        <p14:creationId xmlns:p14="http://schemas.microsoft.com/office/powerpoint/2010/main" val="31212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CA787-A633-76CA-BC86-734E06A1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34" y="1120357"/>
            <a:ext cx="3991532" cy="3915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1178E-9FAF-8283-6C1D-358E1FD932DA}"/>
              </a:ext>
            </a:extLst>
          </p:cNvPr>
          <p:cNvSpPr txBox="1"/>
          <p:nvPr/>
        </p:nvSpPr>
        <p:spPr>
          <a:xfrm>
            <a:off x="757382" y="1397675"/>
            <a:ext cx="6650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 report should always align with the company's brand, colors, and style guide.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update the design elements of the report to reflect the company's brand aesthetics would be a tedious, time-consuming task.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Luckily, themes in Microsoft Power BI could simplify the task at hand and save you a lot of time and effort. </a:t>
            </a:r>
          </a:p>
        </p:txBody>
      </p:sp>
    </p:spTree>
    <p:extLst>
      <p:ext uri="{BB962C8B-B14F-4D97-AF65-F5344CB8AC3E}">
        <p14:creationId xmlns:p14="http://schemas.microsoft.com/office/powerpoint/2010/main" val="27195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What are Themes ?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0133-8CAB-DD77-FA0D-235D1855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08" y="758488"/>
            <a:ext cx="4572638" cy="525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8BDC2-0677-880A-23A0-3906A7CB8588}"/>
              </a:ext>
            </a:extLst>
          </p:cNvPr>
          <p:cNvSpPr txBox="1"/>
          <p:nvPr/>
        </p:nvSpPr>
        <p:spPr>
          <a:xfrm>
            <a:off x="320804" y="39302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Themes in Power BI are predefined sets of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colors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fonts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and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visual styles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that you can apply to your reports easily and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0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05A84-EFB3-9541-3A5B-5B7DB85B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6" y="2252578"/>
            <a:ext cx="3362794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D48C3-3498-2F64-6080-B73CA38A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18" y="2162077"/>
            <a:ext cx="380100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FC5AC-46B6-552D-9E22-63C53A93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69" y="1844730"/>
            <a:ext cx="3229426" cy="335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FEBB9-345E-AA11-AB9F-18C13B05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376" y="1518971"/>
            <a:ext cx="321037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A5B8F-E6D2-B51C-1B54-A9BAA5C0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86" y="1340333"/>
            <a:ext cx="818311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Design an appealing Report Page</a:t>
            </a: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D9F23-7C43-9A4C-018D-5B0C550F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17" y="898850"/>
            <a:ext cx="7325747" cy="3600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4E93E1-19B5-0C0A-FC2E-5382FA7C536F}"/>
              </a:ext>
            </a:extLst>
          </p:cNvPr>
          <p:cNvSpPr txBox="1"/>
          <p:nvPr/>
        </p:nvSpPr>
        <p:spPr>
          <a:xfrm>
            <a:off x="5781964" y="401443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BI offers theme customization options you can use to cater to specific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accessibility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needs, such as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contrast themes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users with visual impairments. </a:t>
            </a:r>
          </a:p>
        </p:txBody>
      </p:sp>
    </p:spTree>
    <p:extLst>
      <p:ext uri="{BB962C8B-B14F-4D97-AF65-F5344CB8AC3E}">
        <p14:creationId xmlns:p14="http://schemas.microsoft.com/office/powerpoint/2010/main" val="15430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Themes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8163-61CC-5D46-1FAF-7247407C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847364"/>
            <a:ext cx="905001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D00EC-A083-238C-06E0-33DFB6D9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1" y="832379"/>
            <a:ext cx="8626763" cy="48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A879E-CC54-E339-7FB4-E63F2370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6" y="758488"/>
            <a:ext cx="6130699" cy="4434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7BAF65-C02B-A2B3-4EBF-136E52D3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08" y="4712022"/>
            <a:ext cx="4648849" cy="962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70001A-359A-1BC4-E48F-D285265C6316}"/>
              </a:ext>
            </a:extLst>
          </p:cNvPr>
          <p:cNvSpPr/>
          <p:nvPr/>
        </p:nvSpPr>
        <p:spPr>
          <a:xfrm>
            <a:off x="9445925" y="5193101"/>
            <a:ext cx="2294626" cy="481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21FE8-4723-FE42-DB28-4775F37BABB3}"/>
              </a:ext>
            </a:extLst>
          </p:cNvPr>
          <p:cNvGrpSpPr/>
          <p:nvPr/>
        </p:nvGrpSpPr>
        <p:grpSpPr>
          <a:xfrm>
            <a:off x="7631503" y="1075426"/>
            <a:ext cx="3643222" cy="1495246"/>
            <a:chOff x="7631503" y="1075426"/>
            <a:chExt cx="3643222" cy="14952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065BC7-5086-BBF9-5E38-6FB181DE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7370" y="1183819"/>
              <a:ext cx="3477110" cy="12288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29B4D4-53BC-070F-FA3E-85CFBF674F75}"/>
                </a:ext>
              </a:extLst>
            </p:cNvPr>
            <p:cNvSpPr/>
            <p:nvPr/>
          </p:nvSpPr>
          <p:spPr>
            <a:xfrm>
              <a:off x="7631503" y="1075426"/>
              <a:ext cx="3643222" cy="149524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6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9339A-8941-7FCA-75C4-FFA15AB6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71" y="1250978"/>
            <a:ext cx="8626311" cy="39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6F362-7D01-93B5-1E14-64330B34D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75" y="1754391"/>
            <a:ext cx="3320790" cy="22913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BACE28-021E-3B06-4FE2-63E3164A25CC}"/>
              </a:ext>
            </a:extLst>
          </p:cNvPr>
          <p:cNvSpPr/>
          <p:nvPr/>
        </p:nvSpPr>
        <p:spPr>
          <a:xfrm>
            <a:off x="2001329" y="2419010"/>
            <a:ext cx="2294626" cy="36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64705-4A65-C555-26D0-FF3BC88E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90" y="939615"/>
            <a:ext cx="7307019" cy="4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Theme Gallery  </a:t>
            </a:r>
            <a:endParaRPr lang="en-US" sz="1600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4957696-AE94-DA11-E821-7E51CB5B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60" y="1044282"/>
            <a:ext cx="5140121" cy="35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Customize theme </a:t>
            </a:r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9A279E-E9F5-4713-0B29-B967E6934291}"/>
              </a:ext>
            </a:extLst>
          </p:cNvPr>
          <p:cNvGrpSpPr/>
          <p:nvPr/>
        </p:nvGrpSpPr>
        <p:grpSpPr>
          <a:xfrm>
            <a:off x="1131702" y="997544"/>
            <a:ext cx="4397830" cy="2556539"/>
            <a:chOff x="0" y="0"/>
            <a:chExt cx="2147570" cy="1395095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97D0C5-D220-19B5-1DF0-D64DCC28E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47570" cy="139509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603B0B-35FC-669D-A22E-897C2B7F527D}"/>
                </a:ext>
              </a:extLst>
            </p:cNvPr>
            <p:cNvSpPr/>
            <p:nvPr/>
          </p:nvSpPr>
          <p:spPr>
            <a:xfrm>
              <a:off x="187200" y="842400"/>
              <a:ext cx="1058400" cy="1872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0E48B-0C34-CA2C-0798-D3B9F733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2550"/>
            <a:ext cx="5380474" cy="464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Customize theme 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D8577-C1C1-C98A-FE9A-CD4E0978126B}"/>
              </a:ext>
            </a:extLst>
          </p:cNvPr>
          <p:cNvSpPr txBox="1"/>
          <p:nvPr/>
        </p:nvSpPr>
        <p:spPr>
          <a:xfrm>
            <a:off x="1710187" y="140690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Trending Color Palettes -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Coolors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54E79-954B-EB90-9F3A-AEF176EE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6" y="1957990"/>
            <a:ext cx="6973019" cy="33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ar-EG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7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Design an appealing Report Page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20D873-5B84-A81D-7874-8DD05DBD0242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Customize theme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ED5E3-A78F-9EDF-0CF2-1B996E96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454"/>
            <a:ext cx="12192000" cy="45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Working with Themes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54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16980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function of themes in Microsoft Power BI? Select all that apply.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	Enabling alignment of reports with brand guidelines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	Improving the accessibility and readability of reports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	Enhancing the visual consistency across reports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Changing the colors of each report visual based on various conditions</a:t>
            </a:r>
          </a:p>
        </p:txBody>
      </p:sp>
    </p:spTree>
    <p:extLst>
      <p:ext uri="{BB962C8B-B14F-4D97-AF65-F5344CB8AC3E}">
        <p14:creationId xmlns:p14="http://schemas.microsoft.com/office/powerpoint/2010/main" val="23652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4FA-F40F-38D0-346A-A2CD90BE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9661A-5F08-1DC2-E789-EF834612679A}"/>
              </a:ext>
            </a:extLst>
          </p:cNvPr>
          <p:cNvSpPr txBox="1"/>
          <p:nvPr/>
        </p:nvSpPr>
        <p:spPr>
          <a:xfrm>
            <a:off x="994194" y="357915"/>
            <a:ext cx="6094562" cy="5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B630-2D68-2E1F-AC2D-F417B5F26FC0}"/>
              </a:ext>
            </a:extLst>
          </p:cNvPr>
          <p:cNvSpPr txBox="1"/>
          <p:nvPr/>
        </p:nvSpPr>
        <p:spPr>
          <a:xfrm>
            <a:off x="693175" y="1236001"/>
            <a:ext cx="11326761" cy="16980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the function of themes in Microsoft Power BI? Select all that apply.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A.	Enabling alignment of reports with brand guidelines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B.	Improving the accessibility and readability of reports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C.	Enhancing the visual consistency across reports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	Changing the colors of each report visual based on various conditions</a:t>
            </a:r>
          </a:p>
        </p:txBody>
      </p:sp>
    </p:spTree>
    <p:extLst>
      <p:ext uri="{BB962C8B-B14F-4D97-AF65-F5344CB8AC3E}">
        <p14:creationId xmlns:p14="http://schemas.microsoft.com/office/powerpoint/2010/main" val="17522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Site you might use for design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C5CD2-9FAF-ABBD-AF39-4D7B6127E80A}"/>
              </a:ext>
            </a:extLst>
          </p:cNvPr>
          <p:cNvSpPr txBox="1"/>
          <p:nvPr/>
        </p:nvSpPr>
        <p:spPr>
          <a:xfrm>
            <a:off x="1719172" y="1299025"/>
            <a:ext cx="8753656" cy="292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searching for words like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Dashboard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those sites</a:t>
            </a: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Adobe Stoke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https://stock.adobe.com/eg/search?k=dashboard&amp;search_type=recentsearch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endParaRPr lang="en-US" sz="20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https://www.freepik.com/search?format=search&amp;last_filter=query&amp;last_value=dashborad&amp;query=dashborad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https://www.pinterest.com/search/pins/?q=dashboard&amp;rs=typed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1136466" y="2877748"/>
            <a:ext cx="668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1934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75C32-69A3-43DF-B3B5-3AB7729E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057689"/>
            <a:ext cx="1087906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BA398-1E8D-3ABE-561A-B449B717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1214128"/>
            <a:ext cx="1035512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638D7-311D-AE78-0946-AED1088E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395128"/>
            <a:ext cx="10612331" cy="406774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Conditional Formatting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2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2396</TotalTime>
  <Words>656</Words>
  <Application>Microsoft Office PowerPoint</Application>
  <PresentationFormat>Widescreen</PresentationFormat>
  <Paragraphs>102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MV Boli</vt:lpstr>
      <vt:lpstr>Open Sans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154</cp:revision>
  <cp:lastPrinted>2024-04-21T09:46:57Z</cp:lastPrinted>
  <dcterms:created xsi:type="dcterms:W3CDTF">2016-11-14T07:59:55Z</dcterms:created>
  <dcterms:modified xsi:type="dcterms:W3CDTF">2024-06-25T11:54:53Z</dcterms:modified>
</cp:coreProperties>
</file>