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9"/>
  </p:notesMasterIdLst>
  <p:sldIdLst>
    <p:sldId id="446" r:id="rId2"/>
    <p:sldId id="261" r:id="rId3"/>
    <p:sldId id="691" r:id="rId4"/>
    <p:sldId id="692" r:id="rId5"/>
    <p:sldId id="693" r:id="rId6"/>
    <p:sldId id="694" r:id="rId7"/>
    <p:sldId id="482" r:id="rId8"/>
  </p:sldIdLst>
  <p:sldSz cx="12192000" cy="6858000"/>
  <p:notesSz cx="6670675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532"/>
    <a:srgbClr val="FFDC99"/>
    <a:srgbClr val="FF3399"/>
    <a:srgbClr val="185194"/>
    <a:srgbClr val="E7F2EE"/>
    <a:srgbClr val="F37045"/>
    <a:srgbClr val="A8BDE4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7" autoAdjust="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505" y="0"/>
            <a:ext cx="2890626" cy="4905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1222375"/>
            <a:ext cx="5867400" cy="3300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068" y="4705380"/>
            <a:ext cx="5336540" cy="38498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505" y="9286846"/>
            <a:ext cx="2890626" cy="490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EFEC87-627D-0135-8A38-5E4C65C2880A}"/>
              </a:ext>
            </a:extLst>
          </p:cNvPr>
          <p:cNvGrpSpPr/>
          <p:nvPr/>
        </p:nvGrpSpPr>
        <p:grpSpPr>
          <a:xfrm>
            <a:off x="139785" y="145473"/>
            <a:ext cx="5279940" cy="1121352"/>
            <a:chOff x="139785" y="145473"/>
            <a:chExt cx="4494304" cy="925945"/>
          </a:xfrm>
        </p:grpSpPr>
        <p:sp>
          <p:nvSpPr>
            <p:cNvPr id="2" name="Text Box 1">
              <a:extLst>
                <a:ext uri="{FF2B5EF4-FFF2-40B4-BE49-F238E27FC236}">
                  <a16:creationId xmlns:a16="http://schemas.microsoft.com/office/drawing/2014/main" id="{5EE6A3AC-BFEE-7F94-B4AA-3205C6FCD735}"/>
                </a:ext>
              </a:extLst>
            </p:cNvPr>
            <p:cNvSpPr txBox="1"/>
            <p:nvPr/>
          </p:nvSpPr>
          <p:spPr>
            <a:xfrm>
              <a:off x="1681103" y="322666"/>
              <a:ext cx="2952986" cy="68618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Visualization </a:t>
              </a:r>
            </a:p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</a:t>
              </a:r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1F97BF-72B2-9E3F-2C41-0E07BA37E311}"/>
                </a:ext>
              </a:extLst>
            </p:cNvPr>
            <p:cNvGrpSpPr/>
            <p:nvPr/>
          </p:nvGrpSpPr>
          <p:grpSpPr>
            <a:xfrm>
              <a:off x="139785" y="145473"/>
              <a:ext cx="1587415" cy="925945"/>
              <a:chOff x="5421884" y="3048000"/>
              <a:chExt cx="5996817" cy="35467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499B83C-EC1F-DC18-F69D-5BE9E0225DDA}"/>
                  </a:ext>
                </a:extLst>
              </p:cNvPr>
              <p:cNvGrpSpPr/>
              <p:nvPr/>
            </p:nvGrpSpPr>
            <p:grpSpPr>
              <a:xfrm>
                <a:off x="5421884" y="3048000"/>
                <a:ext cx="5828147" cy="3546761"/>
                <a:chOff x="2660071" y="1366982"/>
                <a:chExt cx="6871856" cy="411017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B6D9048-1711-1941-9524-9C93EF8E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6521" y="1380839"/>
                  <a:ext cx="6858957" cy="4096322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B705DF-C543-BB46-FFA6-BA983E7F1CAA}"/>
                    </a:ext>
                  </a:extLst>
                </p:cNvPr>
                <p:cNvSpPr/>
                <p:nvPr/>
              </p:nvSpPr>
              <p:spPr>
                <a:xfrm>
                  <a:off x="8460509" y="1366982"/>
                  <a:ext cx="1071418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40B5B7-1B46-857D-70C1-BEC8126D5FCD}"/>
                    </a:ext>
                  </a:extLst>
                </p:cNvPr>
                <p:cNvSpPr/>
                <p:nvPr/>
              </p:nvSpPr>
              <p:spPr>
                <a:xfrm>
                  <a:off x="2660071" y="5019964"/>
                  <a:ext cx="406401" cy="35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399CF6-7390-F2E1-F9D1-4A3ED4BEC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292" y="3753263"/>
                <a:ext cx="1292409" cy="1359421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DF82F-0400-6A8C-B2BC-7670AC18C33E}"/>
              </a:ext>
            </a:extLst>
          </p:cNvPr>
          <p:cNvGrpSpPr/>
          <p:nvPr/>
        </p:nvGrpSpPr>
        <p:grpSpPr>
          <a:xfrm>
            <a:off x="1207485" y="4242688"/>
            <a:ext cx="4888515" cy="1828800"/>
            <a:chOff x="235328" y="4799756"/>
            <a:chExt cx="4888515" cy="1828800"/>
          </a:xfrm>
        </p:grpSpPr>
        <p:pic>
          <p:nvPicPr>
            <p:cNvPr id="11" name="Picture 10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6036B64-44ED-1279-F94E-701F6D1F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499E67-65A5-B181-DDFC-54C21C28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324" y="4934719"/>
              <a:ext cx="1484300" cy="97828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0D024C-1CE5-F67D-A76F-4E336FE8F641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4" name="Picture 13" descr="Logo, icon&#10;&#10;Description automatically generated">
                <a:extLst>
                  <a:ext uri="{FF2B5EF4-FFF2-40B4-BE49-F238E27FC236}">
                    <a16:creationId xmlns:a16="http://schemas.microsoft.com/office/drawing/2014/main" id="{4269AD61-616D-F176-415B-C35999412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7B3E9FF-4289-B12C-22BF-FD6968E5A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232276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 </a:t>
            </a:r>
            <a:r>
              <a:rPr lang="en-US" sz="7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Visualization Project</a:t>
            </a:r>
            <a:endParaRPr lang="en-US" sz="72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two Page Report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Publish your report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4" y="5497646"/>
            <a:ext cx="7200000" cy="1080000"/>
            <a:chOff x="1437351" y="3508484"/>
            <a:chExt cx="720000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605033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Mobile View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Create a Dashboard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two Page Report </a:t>
            </a:r>
          </a:p>
          <a:p>
            <a:endParaRPr lang="en-US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D15FC0-1ECB-48BB-4B50-00BDB900D893}"/>
              </a:ext>
            </a:extLst>
          </p:cNvPr>
          <p:cNvGrpSpPr/>
          <p:nvPr/>
        </p:nvGrpSpPr>
        <p:grpSpPr>
          <a:xfrm>
            <a:off x="1323789" y="928430"/>
            <a:ext cx="5939654" cy="2970710"/>
            <a:chOff x="0" y="0"/>
            <a:chExt cx="4506595" cy="237871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FA0729C-4BC9-A972-4DA3-1FD07D63B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506595" cy="237871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A610B0-0214-2AAB-E271-000A33FC88E0}"/>
                </a:ext>
              </a:extLst>
            </p:cNvPr>
            <p:cNvSpPr/>
            <p:nvPr/>
          </p:nvSpPr>
          <p:spPr>
            <a:xfrm>
              <a:off x="2203200" y="1260000"/>
              <a:ext cx="1029600" cy="799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07BC6F-80FA-DFC8-2AEB-06DC0208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32" y="2567580"/>
            <a:ext cx="6283831" cy="33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Publish your report</a:t>
            </a:r>
          </a:p>
          <a:p>
            <a:endParaRPr lang="en-US" sz="16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744E08A-6D4E-CC83-0271-7A763428E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" y="758488"/>
            <a:ext cx="6541715" cy="345982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9683C6-557B-7DEE-2006-11FAA1FCE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89" y="2964846"/>
            <a:ext cx="6117195" cy="30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4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Dashboard</a:t>
            </a:r>
          </a:p>
          <a:p>
            <a:endParaRPr lang="en-US" sz="1600" dirty="0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6170BCDC-3A63-1FB4-7CC2-F6915009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67" y="1088072"/>
            <a:ext cx="3949065" cy="46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7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9DDA96-7D03-472B-1462-59CEC4306AB6}"/>
              </a:ext>
            </a:extLst>
          </p:cNvPr>
          <p:cNvSpPr/>
          <p:nvPr/>
        </p:nvSpPr>
        <p:spPr>
          <a:xfrm>
            <a:off x="0" y="0"/>
            <a:ext cx="12192000" cy="758488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Mobile View</a:t>
            </a:r>
          </a:p>
          <a:p>
            <a:endParaRPr lang="en-US" sz="16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13843E-54D1-2190-2A72-617F968C9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6" y="1257965"/>
            <a:ext cx="7718333" cy="38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7327</TotalTime>
  <Words>57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311</cp:revision>
  <cp:lastPrinted>2024-04-21T09:46:57Z</cp:lastPrinted>
  <dcterms:created xsi:type="dcterms:W3CDTF">2016-11-14T07:59:55Z</dcterms:created>
  <dcterms:modified xsi:type="dcterms:W3CDTF">2024-07-03T07:09:47Z</dcterms:modified>
</cp:coreProperties>
</file>