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CEDFF"/>
    <a:srgbClr val="4F55C3"/>
    <a:srgbClr val="E8EFF7"/>
    <a:srgbClr val="0D3471"/>
    <a:srgbClr val="93D7F7"/>
    <a:srgbClr val="0C3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67CA-D9FE-358C-A904-3C0C62ADA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F0434-4363-D165-7B11-E63D45EBB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4A90-B73C-4A91-5CDC-9D3B8790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CFDB-2C19-638F-0A31-0B743EE4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1743-8572-5AF7-6AF5-50130D70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50A6-00F0-A697-69A9-4D54D030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0ACE-F72A-A76A-350F-B3A207EAD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D3A9-20B6-E26C-FE27-86515327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E1AE-E3C8-C926-84A8-48EE7C18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717C0-8B48-C80F-4066-1AD06CF4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AEB40-F86A-D832-E2CB-A09336FBC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EE7E7-AD9B-2660-271C-84E9E4117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50566-9A7C-3D4F-3E50-E256AAE9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40217-2983-DB24-13EF-336F3913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8779-93BC-1821-9988-D3F03F0F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373A-E031-1123-D34A-616D3AF6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0B4-A918-A469-0E6A-A2C238772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BEAF-F48B-4C33-D504-65D17A034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1E702-B946-9F98-993B-50F15F27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A52CF-01F9-12EB-1358-796ABC0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3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4EDD6-8A43-EE40-077A-AC16CB068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E268-83C5-8858-4795-0A45A40FF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5A11-0463-5CB6-68B6-8F172B74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6289-7E92-5E33-7F6F-95B7DA1F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01D69-A6D1-9B20-077F-226FF25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560E8-6EBB-E33F-EA48-30E4D33A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3B158-23C8-FFCC-A86B-31F3345B8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873DB-2081-09F7-A609-8CFC4AE54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AB8E-EE3E-6F7D-1617-682D2EA1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8EDA-9CAD-BE5C-AEB4-47AD2363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C044-3C54-8F7F-9FF6-F65C74F8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CDAA-2EB1-3439-052C-A9611054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21F5-2AD4-570A-17DC-C5437367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20065-F0F0-F9D0-A493-6C6123DE5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DA9CFA-B1BD-1DC9-DA4F-016DF1C9D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2DB45-20E5-99B8-B462-3839A3CA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00519E-1B34-8D2D-748E-62F21388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91EF96-788E-A7D7-34FC-5EE70D9D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8E0BB-47A8-25EF-B70A-C6E9B68D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050E-9FBD-576C-1B12-AF36566C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D5A68-3497-7F12-25C0-BE769644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FBD36-6EF7-F598-CFDD-DAC2D5FE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9C494-66C7-ECE7-E224-A77A4E99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67E5D-02F7-16C5-A124-E94D4818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9A43B-E48D-A22D-EB69-EE0C7794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9CDEF-52D0-F71A-D059-8C8ACE9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A304-E946-CDEE-AE9C-D7CC62A6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A6C-1EA7-A44D-34DB-86A827631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9522E-718E-02C8-0BF4-7EB12718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880B-E7C2-860C-BF26-7986D927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3FC06-33AB-CF2B-751F-214172C1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561A1-ED1B-6EFB-0B4C-6DAD5434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0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96C5-70FC-1F2B-6A75-82202242B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31D54-9A63-1232-6D54-C8AF64BED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2B92A-05FF-2395-6EF4-09EBFAF76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41D15-409B-AB0C-5E80-E97AF10A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F4946-9FFC-15D8-119F-109B8BE5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3CFA1-BDC1-E646-DBE6-6A71EF9B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90915-BD02-F7F7-C238-AC2CB200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5C4F-9AA2-8C8C-C7B9-F1D28CBAE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CBF88-5401-4B7B-F18A-A2470A3C1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9AC71-724F-462B-8CDA-4435131C41B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5D4E-BA38-5A9F-FD98-9105942A3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343C-6716-64EA-0BAA-DCEB57AA2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B47C7-B27C-4A97-B476-4F83FE8C1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D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C948-542B-0F10-ABE9-4873B9252B06}"/>
              </a:ext>
            </a:extLst>
          </p:cNvPr>
          <p:cNvGrpSpPr/>
          <p:nvPr/>
        </p:nvGrpSpPr>
        <p:grpSpPr>
          <a:xfrm>
            <a:off x="503382" y="169522"/>
            <a:ext cx="11185236" cy="960582"/>
            <a:chOff x="503382" y="169522"/>
            <a:chExt cx="11185236" cy="9605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02275F-8578-E704-1EBC-EF6BB5DDE3E1}"/>
                </a:ext>
              </a:extLst>
            </p:cNvPr>
            <p:cNvSpPr/>
            <p:nvPr/>
          </p:nvSpPr>
          <p:spPr>
            <a:xfrm>
              <a:off x="503382" y="169522"/>
              <a:ext cx="11185236" cy="960582"/>
            </a:xfrm>
            <a:prstGeom prst="roundRect">
              <a:avLst/>
            </a:prstGeom>
            <a:solidFill>
              <a:srgbClr val="0D347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logo of a company&#10;&#10;Description automatically generated">
              <a:extLst>
                <a:ext uri="{FF2B5EF4-FFF2-40B4-BE49-F238E27FC236}">
                  <a16:creationId xmlns:a16="http://schemas.microsoft.com/office/drawing/2014/main" id="{C2AB9C96-2ECC-1F0A-85B7-9E5FB6868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711" y="210582"/>
              <a:ext cx="878995" cy="85999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FC8D44-AA9D-42DF-B0A3-23E6795D5EA0}"/>
                </a:ext>
              </a:extLst>
            </p:cNvPr>
            <p:cNvSpPr/>
            <p:nvPr/>
          </p:nvSpPr>
          <p:spPr>
            <a:xfrm>
              <a:off x="2519114" y="295870"/>
              <a:ext cx="782118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Company Quarterly Sales Report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E0D737-12EC-B42D-184E-E2625F0EE983}"/>
              </a:ext>
            </a:extLst>
          </p:cNvPr>
          <p:cNvCxnSpPr/>
          <p:nvPr/>
        </p:nvCxnSpPr>
        <p:spPr>
          <a:xfrm>
            <a:off x="6096000" y="1861127"/>
            <a:ext cx="0" cy="374072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2FC8C63-7D24-446C-9338-1343F3DC896D}"/>
              </a:ext>
            </a:extLst>
          </p:cNvPr>
          <p:cNvSpPr/>
          <p:nvPr/>
        </p:nvSpPr>
        <p:spPr>
          <a:xfrm>
            <a:off x="503382" y="1535545"/>
            <a:ext cx="4798291" cy="2195946"/>
          </a:xfrm>
          <a:prstGeom prst="roundRect">
            <a:avLst/>
          </a:prstGeom>
          <a:solidFill>
            <a:srgbClr val="E8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B6C8FF-2DDC-8B65-739D-24EBA56BE45F}"/>
              </a:ext>
            </a:extLst>
          </p:cNvPr>
          <p:cNvSpPr/>
          <p:nvPr/>
        </p:nvSpPr>
        <p:spPr>
          <a:xfrm>
            <a:off x="503381" y="4136932"/>
            <a:ext cx="4798291" cy="2195946"/>
          </a:xfrm>
          <a:prstGeom prst="roundRect">
            <a:avLst/>
          </a:prstGeom>
          <a:solidFill>
            <a:srgbClr val="E8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937E3D-03BF-2BCB-03A0-AB6B798CE931}"/>
              </a:ext>
            </a:extLst>
          </p:cNvPr>
          <p:cNvSpPr/>
          <p:nvPr/>
        </p:nvSpPr>
        <p:spPr>
          <a:xfrm>
            <a:off x="6890326" y="4136932"/>
            <a:ext cx="4798291" cy="2195946"/>
          </a:xfrm>
          <a:prstGeom prst="roundRect">
            <a:avLst/>
          </a:prstGeom>
          <a:solidFill>
            <a:srgbClr val="E8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DFE078-D28B-EB79-C94B-7DB7C8E1D06B}"/>
              </a:ext>
            </a:extLst>
          </p:cNvPr>
          <p:cNvSpPr/>
          <p:nvPr/>
        </p:nvSpPr>
        <p:spPr>
          <a:xfrm>
            <a:off x="6890326" y="1535545"/>
            <a:ext cx="4798291" cy="2195946"/>
          </a:xfrm>
          <a:prstGeom prst="roundRect">
            <a:avLst/>
          </a:prstGeom>
          <a:solidFill>
            <a:srgbClr val="E8EFF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7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esign A Dashboard UI: 10 Best Practices">
            <a:extLst>
              <a:ext uri="{FF2B5EF4-FFF2-40B4-BE49-F238E27FC236}">
                <a16:creationId xmlns:a16="http://schemas.microsoft.com/office/drawing/2014/main" id="{5A70F35E-553B-AD97-653B-2E4C536D8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8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F34C3D8-64A6-CC8B-87A2-D597242D6A05}"/>
              </a:ext>
            </a:extLst>
          </p:cNvPr>
          <p:cNvGrpSpPr/>
          <p:nvPr/>
        </p:nvGrpSpPr>
        <p:grpSpPr>
          <a:xfrm>
            <a:off x="1422400" y="452581"/>
            <a:ext cx="9208655" cy="6040583"/>
            <a:chOff x="1422400" y="452581"/>
            <a:chExt cx="9208655" cy="60405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BD8C52-69BB-B869-84E2-811FFA07B53B}"/>
                </a:ext>
              </a:extLst>
            </p:cNvPr>
            <p:cNvSpPr/>
            <p:nvPr/>
          </p:nvSpPr>
          <p:spPr>
            <a:xfrm>
              <a:off x="1560945" y="452582"/>
              <a:ext cx="9070110" cy="6040582"/>
            </a:xfrm>
            <a:prstGeom prst="roundRect">
              <a:avLst>
                <a:gd name="adj" fmla="val 5811"/>
              </a:avLst>
            </a:prstGeom>
            <a:solidFill>
              <a:srgbClr val="ECED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3E22B93B-DEC1-E6AF-C9AD-A30D15DA0758}"/>
                </a:ext>
              </a:extLst>
            </p:cNvPr>
            <p:cNvSpPr/>
            <p:nvPr/>
          </p:nvSpPr>
          <p:spPr>
            <a:xfrm rot="16200000">
              <a:off x="-1320799" y="3195780"/>
              <a:ext cx="6040581" cy="554183"/>
            </a:xfrm>
            <a:prstGeom prst="round2SameRect">
              <a:avLst>
                <a:gd name="adj1" fmla="val 36385"/>
                <a:gd name="adj2" fmla="val 2817"/>
              </a:avLst>
            </a:prstGeom>
            <a:solidFill>
              <a:srgbClr val="4F55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A6D8DA-D6EF-0FF5-3D75-7947C250FBB5}"/>
              </a:ext>
            </a:extLst>
          </p:cNvPr>
          <p:cNvSpPr/>
          <p:nvPr/>
        </p:nvSpPr>
        <p:spPr>
          <a:xfrm>
            <a:off x="2272145" y="628073"/>
            <a:ext cx="1967345" cy="2096655"/>
          </a:xfrm>
          <a:prstGeom prst="roundRect">
            <a:avLst>
              <a:gd name="adj" fmla="val 1103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B04492-1F41-DE66-2FB7-B56B19E4334E}"/>
              </a:ext>
            </a:extLst>
          </p:cNvPr>
          <p:cNvSpPr/>
          <p:nvPr/>
        </p:nvSpPr>
        <p:spPr>
          <a:xfrm>
            <a:off x="4455396" y="628072"/>
            <a:ext cx="1967345" cy="2096655"/>
          </a:xfrm>
          <a:prstGeom prst="roundRect">
            <a:avLst>
              <a:gd name="adj" fmla="val 962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4E72B9-D6EC-541A-E2B4-08408220E379}"/>
              </a:ext>
            </a:extLst>
          </p:cNvPr>
          <p:cNvSpPr/>
          <p:nvPr/>
        </p:nvSpPr>
        <p:spPr>
          <a:xfrm>
            <a:off x="6559552" y="711198"/>
            <a:ext cx="1967345" cy="85898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4DBC85-D9DE-4CD7-2F2E-4AACCCDBE36B}"/>
              </a:ext>
            </a:extLst>
          </p:cNvPr>
          <p:cNvSpPr/>
          <p:nvPr/>
        </p:nvSpPr>
        <p:spPr>
          <a:xfrm>
            <a:off x="8901552" y="711199"/>
            <a:ext cx="1590957" cy="369456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70B377-E25A-DA58-31C9-A78F84D45E06}"/>
              </a:ext>
            </a:extLst>
          </p:cNvPr>
          <p:cNvSpPr/>
          <p:nvPr/>
        </p:nvSpPr>
        <p:spPr>
          <a:xfrm>
            <a:off x="2272144" y="2900220"/>
            <a:ext cx="4150597" cy="1588654"/>
          </a:xfrm>
          <a:prstGeom prst="roundRect">
            <a:avLst>
              <a:gd name="adj" fmla="val 1259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BB01A-0509-5371-7C6B-DA28EA0B2BC8}"/>
              </a:ext>
            </a:extLst>
          </p:cNvPr>
          <p:cNvSpPr/>
          <p:nvPr/>
        </p:nvSpPr>
        <p:spPr>
          <a:xfrm>
            <a:off x="6559551" y="1676399"/>
            <a:ext cx="1967345" cy="2863275"/>
          </a:xfrm>
          <a:prstGeom prst="roundRect">
            <a:avLst>
              <a:gd name="adj" fmla="val 1150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85AE45-1DA1-EA8E-4E14-435B0263402D}"/>
              </a:ext>
            </a:extLst>
          </p:cNvPr>
          <p:cNvSpPr/>
          <p:nvPr/>
        </p:nvSpPr>
        <p:spPr>
          <a:xfrm>
            <a:off x="8822457" y="1311559"/>
            <a:ext cx="1670052" cy="1988131"/>
          </a:xfrm>
          <a:prstGeom prst="roundRect">
            <a:avLst>
              <a:gd name="adj" fmla="val 1113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FDCE51-91AD-FE34-0E3F-DC5ECE3E5B40}"/>
              </a:ext>
            </a:extLst>
          </p:cNvPr>
          <p:cNvSpPr/>
          <p:nvPr/>
        </p:nvSpPr>
        <p:spPr>
          <a:xfrm>
            <a:off x="8822457" y="3429000"/>
            <a:ext cx="1670052" cy="930564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7A1951-6182-7A10-FD42-AF75E0E57A55}"/>
              </a:ext>
            </a:extLst>
          </p:cNvPr>
          <p:cNvSpPr/>
          <p:nvPr/>
        </p:nvSpPr>
        <p:spPr>
          <a:xfrm>
            <a:off x="2272144" y="4664366"/>
            <a:ext cx="2904692" cy="1519382"/>
          </a:xfrm>
          <a:prstGeom prst="roundRect">
            <a:avLst>
              <a:gd name="adj" fmla="val 1302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2664268-F88B-7AF9-53DF-9A5109086F1F}"/>
              </a:ext>
            </a:extLst>
          </p:cNvPr>
          <p:cNvSpPr/>
          <p:nvPr/>
        </p:nvSpPr>
        <p:spPr>
          <a:xfrm>
            <a:off x="5357087" y="4664366"/>
            <a:ext cx="3169809" cy="1519382"/>
          </a:xfrm>
          <a:prstGeom prst="roundRect">
            <a:avLst>
              <a:gd name="adj" fmla="val 1302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07461E9-09BD-D786-1063-37B0A37F5EF1}"/>
              </a:ext>
            </a:extLst>
          </p:cNvPr>
          <p:cNvSpPr/>
          <p:nvPr/>
        </p:nvSpPr>
        <p:spPr>
          <a:xfrm>
            <a:off x="8707147" y="4488874"/>
            <a:ext cx="1785362" cy="1819562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4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Fawzy</dc:creator>
  <cp:lastModifiedBy>Said Fawzy</cp:lastModifiedBy>
  <cp:revision>3</cp:revision>
  <dcterms:created xsi:type="dcterms:W3CDTF">2024-04-24T10:39:18Z</dcterms:created>
  <dcterms:modified xsi:type="dcterms:W3CDTF">2024-04-24T12:41:47Z</dcterms:modified>
</cp:coreProperties>
</file>