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706" r:id="rId2"/>
    <p:sldMasterId id="2147483718" r:id="rId3"/>
  </p:sldMasterIdLst>
  <p:notesMasterIdLst>
    <p:notesMasterId r:id="rId24"/>
  </p:notesMasterIdLst>
  <p:sldIdLst>
    <p:sldId id="445" r:id="rId4"/>
    <p:sldId id="264" r:id="rId5"/>
    <p:sldId id="270" r:id="rId6"/>
    <p:sldId id="272" r:id="rId7"/>
    <p:sldId id="419" r:id="rId8"/>
    <p:sldId id="420" r:id="rId9"/>
    <p:sldId id="421" r:id="rId10"/>
    <p:sldId id="276" r:id="rId11"/>
    <p:sldId id="456" r:id="rId12"/>
    <p:sldId id="455" r:id="rId13"/>
    <p:sldId id="457" r:id="rId14"/>
    <p:sldId id="422" r:id="rId15"/>
    <p:sldId id="458" r:id="rId16"/>
    <p:sldId id="289" r:id="rId17"/>
    <p:sldId id="424" r:id="rId18"/>
    <p:sldId id="427" r:id="rId19"/>
    <p:sldId id="459" r:id="rId20"/>
    <p:sldId id="452" r:id="rId21"/>
    <p:sldId id="290" r:id="rId22"/>
    <p:sldId id="46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5C37"/>
    <a:srgbClr val="0285CB"/>
    <a:srgbClr val="002060"/>
    <a:srgbClr val="185194"/>
    <a:srgbClr val="DCE5F4"/>
    <a:srgbClr val="C5E0F5"/>
    <a:srgbClr val="DEE6F4"/>
    <a:srgbClr val="55A2EA"/>
    <a:srgbClr val="F58532"/>
    <a:srgbClr val="F583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996" autoAdjust="0"/>
  </p:normalViewPr>
  <p:slideViewPr>
    <p:cSldViewPr snapToGrid="0">
      <p:cViewPr varScale="1">
        <p:scale>
          <a:sx n="105" d="100"/>
          <a:sy n="105" d="100"/>
        </p:scale>
        <p:origin x="19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5EA4C-C730-45EE-962B-B75D339BE598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EA2C-B15A-41FB-8CEE-35D5B1FD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EEA2C-B15A-41FB-8CEE-35D5B1FD11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70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2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82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58A7-C842-1306-85A9-D5869D2CB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2B739-A0DB-E465-2DD1-FC2F63B4E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F2E29-6675-11F3-C587-415AFD73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ACCD3-EA0F-88A1-555B-2F0923AC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007F3-352C-26B3-AD9C-C2599795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73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9E25-7B0F-2E27-972A-9374391F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CCA61-FDE1-B86C-D6C0-A0456B480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6CA65-7308-7A92-3FF9-DDFF59D6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1FC9-3AF9-CA12-49A8-CFA6E5C9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1F95D-66D7-2C1B-BBB9-1DED127A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61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F506-103F-59F0-CDD9-21708A4A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F001D-2655-BE0C-E5C9-3973A882A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2C312-9871-73D3-9A4D-5534C80C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969B6-DE58-DA29-543F-18DBA934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5D59F-0828-6725-C785-3D5FF463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7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98AC-F134-177F-7BC9-A910FA4D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A78B-97AD-F464-FFA2-43043EBD3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AC0EC-80AC-6E84-16D5-C507DDD96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64FE-FC87-801A-C851-B7494F72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DA7AB-4963-0D09-B25C-CE168A89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0F405-FCBD-27FD-E780-A5048A0B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35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2501-0AEB-508A-9C5F-3F9FABB6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07663-2E9D-C656-68BE-825825332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E273C-A8E5-4904-E2D2-247B6BDCC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F18BE-00B8-17BD-F80C-0DDD4ECA4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AEE12-2E2D-5EAF-0129-C46867630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97EDD-65BE-7504-B6B1-6B9ACE95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7187A-AD97-2A9E-BCEB-63E04EC2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81EC2-7FC4-9857-2136-C853C98F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40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F7F4-0D6B-2633-5F89-DD2FE64D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C744D-B9A8-5435-C58A-B6A18FB1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06396-D959-94C3-719C-86CEBF80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9F0D3-245F-D099-E381-A1AA0BCA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115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10C35-01ED-5FC8-D93C-526A6A29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5287F-181B-3DEB-364C-3D183122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DB13C-EAD2-119E-1773-0D186FBC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88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4B01-A7A7-7B8C-7C09-A1D0763B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894D-BD14-70D7-1AB7-DE58ABE3A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AD15A-1936-916D-B5EF-39CF30481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DAD62-B7B3-9F7E-EABD-C741DD7B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DF03A-7A9B-E2E1-EFD8-605FEC71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CB9A7-35F5-86F4-8830-D014FF0A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71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1D47-2CA0-76D0-DD0A-8D8A171C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065D6-2C3C-6AD7-97A9-25CE4ABC3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3ED7-F437-5B72-02E1-9067F58EA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780A9-CD14-BF71-4F5F-56C4BEDC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EA1D2-D8E9-67BD-AE53-9900E076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DE7DE-58A9-7DA7-46CC-EBC1C1C4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249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1F14-6648-DAA7-4002-266662C1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796A8-7321-F8D3-DFC0-968290E35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FC285-911B-C6C7-7C45-FA81BE2C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A7CD-BB57-D71C-48A7-0E33159F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7D385-DDD9-4E67-584E-75D39FF8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614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F8148-8509-EBFE-94CD-F7ED78939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7077F-41CC-4782-6A35-4F6E000EF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31E7C-C273-CF1C-938A-85130FFF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B659D-4F98-527C-7288-07B3271B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58127-1D49-DC05-A50E-C8FCF0B6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069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58A7-C842-1306-85A9-D5869D2CB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2B739-A0DB-E465-2DD1-FC2F63B4E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F2E29-6675-11F3-C587-415AFD73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ACCD3-EA0F-88A1-555B-2F0923AC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007F3-352C-26B3-AD9C-C2599795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734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9E25-7B0F-2E27-972A-9374391F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CCA61-FDE1-B86C-D6C0-A0456B480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6CA65-7308-7A92-3FF9-DDFF59D6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1FC9-3AF9-CA12-49A8-CFA6E5C9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1F95D-66D7-2C1B-BBB9-1DED127A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624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F506-103F-59F0-CDD9-21708A4A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F001D-2655-BE0C-E5C9-3973A882A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2C312-9871-73D3-9A4D-5534C80C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969B6-DE58-DA29-543F-18DBA934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5D59F-0828-6725-C785-3D5FF463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97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98AC-F134-177F-7BC9-A910FA4D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A78B-97AD-F464-FFA2-43043EBD3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AC0EC-80AC-6E84-16D5-C507DDD96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64FE-FC87-801A-C851-B7494F72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DA7AB-4963-0D09-B25C-CE168A89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0F405-FCBD-27FD-E780-A5048A0B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311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2501-0AEB-508A-9C5F-3F9FABB6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07663-2E9D-C656-68BE-825825332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E273C-A8E5-4904-E2D2-247B6BDCC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F18BE-00B8-17BD-F80C-0DDD4ECA4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AEE12-2E2D-5EAF-0129-C46867630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97EDD-65BE-7504-B6B1-6B9ACE95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7187A-AD97-2A9E-BCEB-63E04EC2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81EC2-7FC4-9857-2136-C853C98F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765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F7F4-0D6B-2633-5F89-DD2FE64D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C744D-B9A8-5435-C58A-B6A18FB1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06396-D959-94C3-719C-86CEBF80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9F0D3-245F-D099-E381-A1AA0BCA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869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10C35-01ED-5FC8-D93C-526A6A29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5287F-181B-3DEB-364C-3D183122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DB13C-EAD2-119E-1773-0D186FBC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3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113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4B01-A7A7-7B8C-7C09-A1D0763B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894D-BD14-70D7-1AB7-DE58ABE3A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AD15A-1936-916D-B5EF-39CF30481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DAD62-B7B3-9F7E-EABD-C741DD7B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DF03A-7A9B-E2E1-EFD8-605FEC71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CB9A7-35F5-86F4-8830-D014FF0A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89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1D47-2CA0-76D0-DD0A-8D8A171C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065D6-2C3C-6AD7-97A9-25CE4ABC3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3ED7-F437-5B72-02E1-9067F58EA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780A9-CD14-BF71-4F5F-56C4BEDC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EA1D2-D8E9-67BD-AE53-9900E076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DE7DE-58A9-7DA7-46CC-EBC1C1C4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829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1F14-6648-DAA7-4002-266662C1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796A8-7321-F8D3-DFC0-968290E35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FC285-911B-C6C7-7C45-FA81BE2C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A7CD-BB57-D71C-48A7-0E33159F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7D385-DDD9-4E67-584E-75D39FF8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408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F8148-8509-EBFE-94CD-F7ED78939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7077F-41CC-4782-6A35-4F6E000EF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31E7C-C273-CF1C-938A-85130FFF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B659D-4F98-527C-7288-07B3271B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58127-1D49-DC05-A50E-C8FCF0B6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62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2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4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6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9E20D47-8950-4345-B591-B1A084BE3FF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8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20D47-8950-4345-B591-B1A084BE3FF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8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9E20D47-8950-4345-B591-B1A084BE3FF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98B1B4-76D7-4D05-B4C3-FF1900C6786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504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43E6B-BE7C-F7B5-8F96-E098E8F8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7BC90-F11E-7B2A-E678-5FC15B91C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A7AFC-7092-1DF9-83F5-76910805B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F60B2-53C0-725C-1263-280DCC3EB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D43FB-7697-1ADD-EDD4-DA4582F60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6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43E6B-BE7C-F7B5-8F96-E098E8F8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7BC90-F11E-7B2A-E678-5FC15B91C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A7AFC-7092-1DF9-83F5-76910805B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F60B2-53C0-725C-1263-280DCC3EB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D43FB-7697-1ADD-EDD4-DA4582F60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1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6.jpeg"/><Relationship Id="rId4" Type="http://schemas.openxmlformats.org/officeDocument/2006/relationships/image" Target="../media/image3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9.jpe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s://github.com/saidfawzy" TargetMode="External"/><Relationship Id="rId7" Type="http://schemas.openxmlformats.org/officeDocument/2006/relationships/image" Target="../media/image46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5.jpeg"/><Relationship Id="rId5" Type="http://schemas.openxmlformats.org/officeDocument/2006/relationships/image" Target="../media/image44.jpe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t.me/PBITrainingEgypt" TargetMode="External"/><Relationship Id="rId3" Type="http://schemas.openxmlformats.org/officeDocument/2006/relationships/image" Target="../media/image49.png"/><Relationship Id="rId7" Type="http://schemas.openxmlformats.org/officeDocument/2006/relationships/hyperlink" Target="https://chat.whatsapp.com/GuQiaPysUWp6mraH3BiBeW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www.facebook.com/PowerBITrain" TargetMode="External"/><Relationship Id="rId5" Type="http://schemas.openxmlformats.org/officeDocument/2006/relationships/image" Target="../media/image51.png"/><Relationship Id="rId10" Type="http://schemas.openxmlformats.org/officeDocument/2006/relationships/hyperlink" Target="https://www.linkedin.com/groups/9891096/" TargetMode="External"/><Relationship Id="rId4" Type="http://schemas.openxmlformats.org/officeDocument/2006/relationships/image" Target="../media/image50.png"/><Relationship Id="rId9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55.jpeg"/><Relationship Id="rId4" Type="http://schemas.openxmlformats.org/officeDocument/2006/relationships/image" Target="../media/image5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tiff"/><Relationship Id="rId3" Type="http://schemas.openxmlformats.org/officeDocument/2006/relationships/image" Target="../media/image5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tiff"/><Relationship Id="rId3" Type="http://schemas.openxmlformats.org/officeDocument/2006/relationships/image" Target="../media/image5.png"/><Relationship Id="rId7" Type="http://schemas.openxmlformats.org/officeDocument/2006/relationships/image" Target="../media/image14.jpe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tiff"/><Relationship Id="rId13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14.jpe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tiff"/><Relationship Id="rId13" Type="http://schemas.openxmlformats.org/officeDocument/2006/relationships/image" Target="../media/image4.png"/><Relationship Id="rId18" Type="http://schemas.openxmlformats.org/officeDocument/2006/relationships/image" Target="../media/image24.png"/><Relationship Id="rId3" Type="http://schemas.openxmlformats.org/officeDocument/2006/relationships/image" Target="../media/image5.png"/><Relationship Id="rId21" Type="http://schemas.openxmlformats.org/officeDocument/2006/relationships/image" Target="../media/image27.png"/><Relationship Id="rId7" Type="http://schemas.openxmlformats.org/officeDocument/2006/relationships/image" Target="../media/image14.jpeg"/><Relationship Id="rId12" Type="http://schemas.openxmlformats.org/officeDocument/2006/relationships/image" Target="../media/image19.png"/><Relationship Id="rId17" Type="http://schemas.openxmlformats.org/officeDocument/2006/relationships/image" Target="../media/image23.png"/><Relationship Id="rId2" Type="http://schemas.openxmlformats.org/officeDocument/2006/relationships/image" Target="../media/image9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11" Type="http://schemas.openxmlformats.org/officeDocument/2006/relationships/image" Target="../media/image18.png"/><Relationship Id="rId5" Type="http://schemas.openxmlformats.org/officeDocument/2006/relationships/image" Target="../media/image12.jpe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7.png"/><Relationship Id="rId19" Type="http://schemas.openxmlformats.org/officeDocument/2006/relationships/image" Target="../media/image25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185C37"/>
            </a:gs>
            <a:gs pos="0">
              <a:srgbClr val="33C48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63E1118-4D9F-485A-92FB-BCCF2192DE28}"/>
              </a:ext>
            </a:extLst>
          </p:cNvPr>
          <p:cNvGrpSpPr/>
          <p:nvPr/>
        </p:nvGrpSpPr>
        <p:grpSpPr>
          <a:xfrm>
            <a:off x="240146" y="4398739"/>
            <a:ext cx="6142181" cy="2281382"/>
            <a:chOff x="5883564" y="4424218"/>
            <a:chExt cx="6142181" cy="228138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E0FB5BE-5F2A-A682-3B4D-D95995B3B9F6}"/>
                </a:ext>
              </a:extLst>
            </p:cNvPr>
            <p:cNvSpPr/>
            <p:nvPr/>
          </p:nvSpPr>
          <p:spPr>
            <a:xfrm>
              <a:off x="5883564" y="4424218"/>
              <a:ext cx="6142181" cy="2281382"/>
            </a:xfrm>
            <a:prstGeom prst="roundRect">
              <a:avLst/>
            </a:prstGeom>
            <a:gradFill>
              <a:gsLst>
                <a:gs pos="100000">
                  <a:srgbClr val="33C481"/>
                </a:gs>
                <a:gs pos="0">
                  <a:srgbClr val="FEFEFD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AC19497-F638-0811-E7ED-6E6FA4360F2F}"/>
                </a:ext>
              </a:extLst>
            </p:cNvPr>
            <p:cNvGrpSpPr/>
            <p:nvPr/>
          </p:nvGrpSpPr>
          <p:grpSpPr>
            <a:xfrm>
              <a:off x="6181137" y="4609697"/>
              <a:ext cx="5392027" cy="1938886"/>
              <a:chOff x="235328" y="4785424"/>
              <a:chExt cx="4888515" cy="1843132"/>
            </a:xfrm>
            <a:noFill/>
          </p:grpSpPr>
          <p:pic>
            <p:nvPicPr>
              <p:cNvPr id="15" name="Picture 14" descr="Graphical user interface, text&#10;&#10;Description automatically generated with medium confidence">
                <a:extLst>
                  <a:ext uri="{FF2B5EF4-FFF2-40B4-BE49-F238E27FC236}">
                    <a16:creationId xmlns:a16="http://schemas.microsoft.com/office/drawing/2014/main" id="{C10EB561-9745-F8D5-A329-610E598C53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9811" y="5913008"/>
                <a:ext cx="2084032" cy="715548"/>
              </a:xfrm>
              <a:prstGeom prst="rect">
                <a:avLst/>
              </a:prstGeom>
              <a:grpFill/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CBE5B9B-0BC4-F177-AC6B-7A636CCB54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7871" y="4785424"/>
                <a:ext cx="1484300" cy="978289"/>
              </a:xfrm>
              <a:prstGeom prst="rect">
                <a:avLst/>
              </a:prstGeom>
              <a:grpFill/>
            </p:spPr>
          </p:pic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EDC7302-7843-CF24-7863-332AA1532973}"/>
                  </a:ext>
                </a:extLst>
              </p:cNvPr>
              <p:cNvGrpSpPr/>
              <p:nvPr/>
            </p:nvGrpSpPr>
            <p:grpSpPr>
              <a:xfrm>
                <a:off x="235328" y="4799756"/>
                <a:ext cx="2804483" cy="1828800"/>
                <a:chOff x="400535" y="4434996"/>
                <a:chExt cx="2842360" cy="1828800"/>
              </a:xfrm>
              <a:grpFill/>
            </p:grpSpPr>
            <p:pic>
              <p:nvPicPr>
                <p:cNvPr id="18" name="Picture 17" descr="Logo, icon&#10;&#10;Description automatically generated">
                  <a:extLst>
                    <a:ext uri="{FF2B5EF4-FFF2-40B4-BE49-F238E27FC236}">
                      <a16:creationId xmlns:a16="http://schemas.microsoft.com/office/drawing/2014/main" id="{90275740-71E6-75BF-A2E5-127284CBEA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26808" y="5735267"/>
                  <a:ext cx="420827" cy="365694"/>
                </a:xfrm>
                <a:prstGeom prst="rect">
                  <a:avLst/>
                </a:prstGeom>
                <a:grpFill/>
              </p:spPr>
            </p:pic>
            <p:sp>
              <p:nvSpPr>
                <p:cNvPr id="19" name="Subtitle 2">
                  <a:extLst>
                    <a:ext uri="{FF2B5EF4-FFF2-40B4-BE49-F238E27FC236}">
                      <a16:creationId xmlns:a16="http://schemas.microsoft.com/office/drawing/2014/main" id="{0C03C6AB-7317-F115-99AE-03CD78B7868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00535" y="4434996"/>
                  <a:ext cx="2842360" cy="1828800"/>
                </a:xfrm>
                <a:prstGeom prst="rect">
                  <a:avLst/>
                </a:prstGeom>
                <a:grpFill/>
              </p:spPr>
              <p:txBody>
                <a:bodyPr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uLnTx/>
                      <a:uFillTx/>
                      <a:latin typeface="Arial Black" panose="020B0A04020102020204" pitchFamily="34" charset="0"/>
                      <a:ea typeface="+mn-ea"/>
                      <a:cs typeface="+mn-cs"/>
                    </a:rPr>
                    <a:t>Prepared By :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uLnTx/>
                      <a:uFillTx/>
                      <a:latin typeface="Arial Black" panose="020B0A04020102020204" pitchFamily="34" charset="0"/>
                      <a:ea typeface="+mn-ea"/>
                      <a:cs typeface="+mn-cs"/>
                    </a:rPr>
                    <a:t>Said Fawzy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uLnTx/>
                      <a:uFillTx/>
                      <a:latin typeface="Arial Black" panose="020B0A04020102020204" pitchFamily="34" charset="0"/>
                      <a:ea typeface="+mn-ea"/>
                      <a:cs typeface="+mn-cs"/>
                    </a:rPr>
                    <a:t>Manager of Information Center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uLnTx/>
                      <a:uFillTx/>
                      <a:latin typeface="Arial Black" panose="020B0A04020102020204" pitchFamily="34" charset="0"/>
                      <a:ea typeface="+mn-ea"/>
                      <a:cs typeface="+mn-cs"/>
                    </a:rPr>
                    <a:t>Tendering Department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9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 w="0"/>
                      <a:solidFill>
                        <a:prstClr val="black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uLnTx/>
                      <a:uFillTx/>
                      <a:latin typeface="Arial Black" panose="020B0A04020102020204" pitchFamily="34" charset="0"/>
                      <a:ea typeface="+mn-ea"/>
                      <a:cs typeface="+mn-cs"/>
                    </a:rPr>
                    <a:t>Arab Contractors </a:t>
                  </a:r>
                </a:p>
              </p:txBody>
            </p:sp>
          </p:grpSp>
        </p:grpSp>
      </p:grpSp>
      <p:pic>
        <p:nvPicPr>
          <p:cNvPr id="2050" name="Picture 2" descr="Group of young people work in a modern office | Free Photo">
            <a:extLst>
              <a:ext uri="{FF2B5EF4-FFF2-40B4-BE49-F238E27FC236}">
                <a16:creationId xmlns:a16="http://schemas.microsoft.com/office/drawing/2014/main" id="{C6BDD5F3-0494-9F54-C178-7D56C642D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34" y="3808933"/>
            <a:ext cx="4455745" cy="27972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623E82F-67C1-1F88-43E6-351B4D7AC667}"/>
              </a:ext>
            </a:extLst>
          </p:cNvPr>
          <p:cNvGrpSpPr/>
          <p:nvPr/>
        </p:nvGrpSpPr>
        <p:grpSpPr>
          <a:xfrm>
            <a:off x="-29511" y="0"/>
            <a:ext cx="7388594" cy="4307958"/>
            <a:chOff x="209544" y="1034041"/>
            <a:chExt cx="7388594" cy="4307958"/>
          </a:xfrm>
        </p:grpSpPr>
        <p:pic>
          <p:nvPicPr>
            <p:cNvPr id="4" name="Picture 3" descr="Microsoft Excel - Wikipedia">
              <a:extLst>
                <a:ext uri="{FF2B5EF4-FFF2-40B4-BE49-F238E27FC236}">
                  <a16:creationId xmlns:a16="http://schemas.microsoft.com/office/drawing/2014/main" id="{7124E112-2D23-9EB1-614C-981BFF21EE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4844" y="2273861"/>
              <a:ext cx="1963294" cy="1828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E5CC94-A536-C870-2BDE-34685282F7C8}"/>
                </a:ext>
              </a:extLst>
            </p:cNvPr>
            <p:cNvSpPr/>
            <p:nvPr/>
          </p:nvSpPr>
          <p:spPr>
            <a:xfrm>
              <a:off x="209544" y="1034041"/>
              <a:ext cx="5425300" cy="4307958"/>
            </a:xfrm>
            <a:prstGeom prst="rect">
              <a:avLst/>
            </a:prstGeom>
            <a:solidFill>
              <a:srgbClr val="185C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EFEFD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EXCEL</a:t>
              </a:r>
              <a:b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EFEFD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EFEFD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INTERMEDIATE</a:t>
              </a:r>
              <a:b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EFEFD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6600" b="1" i="0" u="none" strike="noStrike" kern="1200" cap="none" spc="0" normalizeH="0" baseline="0" noProof="0" dirty="0">
                  <a:ln>
                    <a:noFill/>
                  </a:ln>
                  <a:solidFill>
                    <a:srgbClr val="FEFEFD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TRAINING</a:t>
              </a:r>
            </a:p>
          </p:txBody>
        </p:sp>
      </p:grpSp>
      <p:pic>
        <p:nvPicPr>
          <p:cNvPr id="2052" name="Picture 4" descr="Advanced Excel Course - CPD Accredited">
            <a:extLst>
              <a:ext uri="{FF2B5EF4-FFF2-40B4-BE49-F238E27FC236}">
                <a16:creationId xmlns:a16="http://schemas.microsoft.com/office/drawing/2014/main" id="{E30DE041-2AB4-AE49-D9F3-6579312A4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808" y="493211"/>
            <a:ext cx="4403004" cy="29357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26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12AC0C-7C23-A975-6AA7-FBF1F0789F5B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185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EFEF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Prerequisite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07A619-A051-122D-D097-F2353CEF8E3A}"/>
              </a:ext>
            </a:extLst>
          </p:cNvPr>
          <p:cNvGrpSpPr/>
          <p:nvPr/>
        </p:nvGrpSpPr>
        <p:grpSpPr>
          <a:xfrm>
            <a:off x="7349847" y="2678298"/>
            <a:ext cx="4382112" cy="3343004"/>
            <a:chOff x="7349847" y="2678298"/>
            <a:chExt cx="4382112" cy="334300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7AA09B8-C370-2593-BAE6-C9F0DF724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9847" y="4506616"/>
              <a:ext cx="4382112" cy="1514686"/>
            </a:xfrm>
            <a:prstGeom prst="rect">
              <a:avLst/>
            </a:prstGeom>
          </p:spPr>
        </p:pic>
        <p:pic>
          <p:nvPicPr>
            <p:cNvPr id="5" name="Picture 4" descr="Microsoft Excel - Wikipedia">
              <a:extLst>
                <a:ext uri="{FF2B5EF4-FFF2-40B4-BE49-F238E27FC236}">
                  <a16:creationId xmlns:a16="http://schemas.microsoft.com/office/drawing/2014/main" id="{72AC881C-3CD4-B3B2-CA28-2DACF158CD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7607" y="2678298"/>
              <a:ext cx="1963294" cy="1828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44358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U LMS">
            <a:extLst>
              <a:ext uri="{FF2B5EF4-FFF2-40B4-BE49-F238E27FC236}">
                <a16:creationId xmlns:a16="http://schemas.microsoft.com/office/drawing/2014/main" id="{4CCA9853-5147-0512-CCE1-4E7447F43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763" y="298877"/>
            <a:ext cx="6382327" cy="655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345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74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F1A7CE0-7E92-4302-AF8E-7EA4D25F5605}"/>
              </a:ext>
            </a:extLst>
          </p:cNvPr>
          <p:cNvCxnSpPr/>
          <p:nvPr/>
        </p:nvCxnSpPr>
        <p:spPr>
          <a:xfrm>
            <a:off x="1726940" y="0"/>
            <a:ext cx="78342" cy="689788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0B5FD16-F2A5-4DFB-876B-CE87EE50E8CE}"/>
              </a:ext>
            </a:extLst>
          </p:cNvPr>
          <p:cNvSpPr/>
          <p:nvPr/>
        </p:nvSpPr>
        <p:spPr>
          <a:xfrm rot="21225135">
            <a:off x="-33522" y="1935061"/>
            <a:ext cx="1501322" cy="537863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1EC353C-D408-4880-B9A9-684B0E9D1AF9}"/>
              </a:ext>
            </a:extLst>
          </p:cNvPr>
          <p:cNvSpPr/>
          <p:nvPr/>
        </p:nvSpPr>
        <p:spPr>
          <a:xfrm rot="21225135">
            <a:off x="-66791" y="3219323"/>
            <a:ext cx="1501322" cy="537863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1E52D63-610E-4B00-87F9-A4B7EAA5FCAA}"/>
              </a:ext>
            </a:extLst>
          </p:cNvPr>
          <p:cNvSpPr/>
          <p:nvPr/>
        </p:nvSpPr>
        <p:spPr>
          <a:xfrm rot="21225135">
            <a:off x="-54987" y="4503375"/>
            <a:ext cx="1501322" cy="537863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67C70FF-1F87-4B7E-A4A5-CFD5C13BBF12}"/>
              </a:ext>
            </a:extLst>
          </p:cNvPr>
          <p:cNvSpPr/>
          <p:nvPr/>
        </p:nvSpPr>
        <p:spPr>
          <a:xfrm rot="21225135">
            <a:off x="-133329" y="5835985"/>
            <a:ext cx="1501322" cy="537863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BC980C4-F6B1-4455-A2D4-4943C20511BA}"/>
              </a:ext>
            </a:extLst>
          </p:cNvPr>
          <p:cNvSpPr/>
          <p:nvPr/>
        </p:nvSpPr>
        <p:spPr>
          <a:xfrm rot="21225135">
            <a:off x="-253" y="605725"/>
            <a:ext cx="1501322" cy="537863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3D8E0B-D461-43DC-A0EF-2BEA88BC2F01}"/>
              </a:ext>
            </a:extLst>
          </p:cNvPr>
          <p:cNvSpPr/>
          <p:nvPr/>
        </p:nvSpPr>
        <p:spPr>
          <a:xfrm rot="21225135">
            <a:off x="2670624" y="609603"/>
            <a:ext cx="3512457" cy="87085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13D1F6-FB25-400A-A64C-21450EF316CC}"/>
              </a:ext>
            </a:extLst>
          </p:cNvPr>
          <p:cNvSpPr/>
          <p:nvPr/>
        </p:nvSpPr>
        <p:spPr>
          <a:xfrm rot="21225135">
            <a:off x="2670624" y="1916824"/>
            <a:ext cx="3512457" cy="87085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B82677-BA69-4BB2-AF16-3474CA025785}"/>
              </a:ext>
            </a:extLst>
          </p:cNvPr>
          <p:cNvSpPr/>
          <p:nvPr/>
        </p:nvSpPr>
        <p:spPr>
          <a:xfrm rot="21225135">
            <a:off x="2670624" y="3224045"/>
            <a:ext cx="3512457" cy="87085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82E934-7C40-4311-8C3F-D98416365BDF}"/>
              </a:ext>
            </a:extLst>
          </p:cNvPr>
          <p:cNvSpPr/>
          <p:nvPr/>
        </p:nvSpPr>
        <p:spPr>
          <a:xfrm rot="21225135">
            <a:off x="2670624" y="4531266"/>
            <a:ext cx="3512457" cy="87085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D4ACA1-E2F4-4E89-AB9C-1D8135DDF6A9}"/>
              </a:ext>
            </a:extLst>
          </p:cNvPr>
          <p:cNvSpPr/>
          <p:nvPr/>
        </p:nvSpPr>
        <p:spPr>
          <a:xfrm rot="21225135">
            <a:off x="2670624" y="5838487"/>
            <a:ext cx="3512457" cy="87085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2311BBF-03C3-410F-A97E-2B4E811CCE0E}"/>
              </a:ext>
            </a:extLst>
          </p:cNvPr>
          <p:cNvGrpSpPr/>
          <p:nvPr/>
        </p:nvGrpSpPr>
        <p:grpSpPr>
          <a:xfrm>
            <a:off x="2599483" y="246745"/>
            <a:ext cx="5059749" cy="870857"/>
            <a:chOff x="2599483" y="246745"/>
            <a:chExt cx="5059749" cy="87085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B307445-A0A0-4F1C-9EC1-86F9BD584373}"/>
                </a:ext>
              </a:extLst>
            </p:cNvPr>
            <p:cNvSpPr/>
            <p:nvPr/>
          </p:nvSpPr>
          <p:spPr>
            <a:xfrm>
              <a:off x="2807841" y="246745"/>
              <a:ext cx="4586514" cy="8708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412C68-6920-4206-BD4F-CB8DD691D355}"/>
                </a:ext>
              </a:extLst>
            </p:cNvPr>
            <p:cNvSpPr txBox="1"/>
            <p:nvPr/>
          </p:nvSpPr>
          <p:spPr>
            <a:xfrm>
              <a:off x="3141938" y="448143"/>
              <a:ext cx="45172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Named Ranges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E4C2BC8-E052-44FA-8393-7D535671AA11}"/>
                </a:ext>
              </a:extLst>
            </p:cNvPr>
            <p:cNvGrpSpPr/>
            <p:nvPr/>
          </p:nvGrpSpPr>
          <p:grpSpPr>
            <a:xfrm>
              <a:off x="2599483" y="490419"/>
              <a:ext cx="379109" cy="379109"/>
              <a:chOff x="1378857" y="638777"/>
              <a:chExt cx="379109" cy="379109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E13D450-7DB5-4F28-B7D3-8E70BDF4327E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983CF2E-E048-4945-892D-6D87DD1B7563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E6D3550-4944-4AD2-BF6C-94D5AC9F1DA3}"/>
              </a:ext>
            </a:extLst>
          </p:cNvPr>
          <p:cNvGrpSpPr/>
          <p:nvPr/>
        </p:nvGrpSpPr>
        <p:grpSpPr>
          <a:xfrm>
            <a:off x="2599482" y="1553966"/>
            <a:ext cx="5367567" cy="870857"/>
            <a:chOff x="2599482" y="1553966"/>
            <a:chExt cx="5367567" cy="87085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6425C06-A4B8-44A4-810A-B56A3462EB25}"/>
                </a:ext>
              </a:extLst>
            </p:cNvPr>
            <p:cNvSpPr/>
            <p:nvPr/>
          </p:nvSpPr>
          <p:spPr>
            <a:xfrm>
              <a:off x="2807841" y="1553966"/>
              <a:ext cx="4586514" cy="8708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5525FF-0D56-4428-B8D1-190FB4C992A7}"/>
                </a:ext>
              </a:extLst>
            </p:cNvPr>
            <p:cNvSpPr txBox="1"/>
            <p:nvPr/>
          </p:nvSpPr>
          <p:spPr>
            <a:xfrm>
              <a:off x="3048298" y="1797418"/>
              <a:ext cx="4918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Lists and Tables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253C861-D222-401A-BF8F-82C32A26BF73}"/>
                </a:ext>
              </a:extLst>
            </p:cNvPr>
            <p:cNvGrpSpPr/>
            <p:nvPr/>
          </p:nvGrpSpPr>
          <p:grpSpPr>
            <a:xfrm>
              <a:off x="2599482" y="1821836"/>
              <a:ext cx="379109" cy="379109"/>
              <a:chOff x="1378857" y="638777"/>
              <a:chExt cx="379109" cy="379109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EFB9FE8-BC0B-434C-A27B-144680BC6E01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1F2C77B-8518-4A79-A66C-874FF5F621C0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E11FD8A-4470-4B96-9118-241B1182D04A}"/>
              </a:ext>
            </a:extLst>
          </p:cNvPr>
          <p:cNvGrpSpPr/>
          <p:nvPr/>
        </p:nvGrpSpPr>
        <p:grpSpPr>
          <a:xfrm>
            <a:off x="2599481" y="2861187"/>
            <a:ext cx="5277033" cy="870857"/>
            <a:chOff x="2599481" y="2861187"/>
            <a:chExt cx="5277033" cy="87085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D7EA3BD-AD0D-4D3A-A275-C5A58C2CFF19}"/>
                </a:ext>
              </a:extLst>
            </p:cNvPr>
            <p:cNvSpPr/>
            <p:nvPr/>
          </p:nvSpPr>
          <p:spPr>
            <a:xfrm>
              <a:off x="2807841" y="2861187"/>
              <a:ext cx="4586514" cy="8708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E948ED-7B98-4A4C-AD41-DDDD912EFF94}"/>
                </a:ext>
              </a:extLst>
            </p:cNvPr>
            <p:cNvSpPr txBox="1"/>
            <p:nvPr/>
          </p:nvSpPr>
          <p:spPr>
            <a:xfrm>
              <a:off x="3071473" y="3105818"/>
              <a:ext cx="48050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Looking up Information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3342319-2C15-44AA-A1A6-76CC9E2B39E7}"/>
                </a:ext>
              </a:extLst>
            </p:cNvPr>
            <p:cNvGrpSpPr/>
            <p:nvPr/>
          </p:nvGrpSpPr>
          <p:grpSpPr>
            <a:xfrm>
              <a:off x="2599481" y="3108917"/>
              <a:ext cx="379109" cy="379109"/>
              <a:chOff x="1378857" y="638777"/>
              <a:chExt cx="379109" cy="379109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31F79EFC-5C20-476E-8A94-E81DD68AB1E8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C8ECAA8-1678-48C3-9001-8408F8F17107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D6FE7D6-131D-4F97-ADE4-FF46EA67EBCE}"/>
              </a:ext>
            </a:extLst>
          </p:cNvPr>
          <p:cNvGrpSpPr/>
          <p:nvPr/>
        </p:nvGrpSpPr>
        <p:grpSpPr>
          <a:xfrm>
            <a:off x="2599480" y="4168408"/>
            <a:ext cx="5621066" cy="870857"/>
            <a:chOff x="2599480" y="4168408"/>
            <a:chExt cx="5621066" cy="87085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A8A22F8-5BA0-4536-83A9-89EA8A2D0D50}"/>
                </a:ext>
              </a:extLst>
            </p:cNvPr>
            <p:cNvSpPr/>
            <p:nvPr/>
          </p:nvSpPr>
          <p:spPr>
            <a:xfrm>
              <a:off x="2807841" y="4168408"/>
              <a:ext cx="4586514" cy="8708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FB7D102-2A0D-44A5-BC0E-48C0B7F5B9A6}"/>
                </a:ext>
              </a:extLst>
            </p:cNvPr>
            <p:cNvSpPr txBox="1"/>
            <p:nvPr/>
          </p:nvSpPr>
          <p:spPr>
            <a:xfrm>
              <a:off x="2978587" y="4420641"/>
              <a:ext cx="5241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Logical Functions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37ABA76-5B95-4A01-A569-1C31A1E991D4}"/>
                </a:ext>
              </a:extLst>
            </p:cNvPr>
            <p:cNvGrpSpPr/>
            <p:nvPr/>
          </p:nvGrpSpPr>
          <p:grpSpPr>
            <a:xfrm>
              <a:off x="2599480" y="4383070"/>
              <a:ext cx="379109" cy="379109"/>
              <a:chOff x="1378857" y="638777"/>
              <a:chExt cx="379109" cy="379109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9E2082D-6648-49B5-A97E-C54CCBBF4997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8FFF361E-5487-47E6-8A7A-7D9F50ACA161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27C575E-30E0-4714-9CCC-00A134DB53DA}"/>
              </a:ext>
            </a:extLst>
          </p:cNvPr>
          <p:cNvGrpSpPr/>
          <p:nvPr/>
        </p:nvGrpSpPr>
        <p:grpSpPr>
          <a:xfrm>
            <a:off x="2599479" y="5475629"/>
            <a:ext cx="5277035" cy="870857"/>
            <a:chOff x="2599479" y="5475629"/>
            <a:chExt cx="5277035" cy="870857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85F14CB-E422-4D86-9629-466D0C6A7D83}"/>
                </a:ext>
              </a:extLst>
            </p:cNvPr>
            <p:cNvSpPr/>
            <p:nvPr/>
          </p:nvSpPr>
          <p:spPr>
            <a:xfrm>
              <a:off x="2807841" y="5475629"/>
              <a:ext cx="4586514" cy="8708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1D73809-8FFF-439F-A799-3A02EC2D374F}"/>
                </a:ext>
              </a:extLst>
            </p:cNvPr>
            <p:cNvSpPr txBox="1"/>
            <p:nvPr/>
          </p:nvSpPr>
          <p:spPr>
            <a:xfrm>
              <a:off x="3042128" y="5753923"/>
              <a:ext cx="48343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8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Date Functions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EF86458-2D12-460E-A597-A5BAEA9A992C}"/>
                </a:ext>
              </a:extLst>
            </p:cNvPr>
            <p:cNvGrpSpPr/>
            <p:nvPr/>
          </p:nvGrpSpPr>
          <p:grpSpPr>
            <a:xfrm>
              <a:off x="2599479" y="5728999"/>
              <a:ext cx="379109" cy="379109"/>
              <a:chOff x="1378857" y="638777"/>
              <a:chExt cx="379109" cy="379109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C67770C-16BA-471B-A9A1-8D2B3B6664BE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8C4814D-9028-4969-88F3-26A5FDDB814E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F5B9B7F-27EA-437F-B409-5D78B2F833B5}"/>
              </a:ext>
            </a:extLst>
          </p:cNvPr>
          <p:cNvGrpSpPr/>
          <p:nvPr/>
        </p:nvGrpSpPr>
        <p:grpSpPr>
          <a:xfrm>
            <a:off x="192158" y="490419"/>
            <a:ext cx="1737114" cy="381308"/>
            <a:chOff x="192158" y="490419"/>
            <a:chExt cx="1737114" cy="381308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0684C4E7-C09B-424A-A98F-879A7CFE4BD1}"/>
                </a:ext>
              </a:extLst>
            </p:cNvPr>
            <p:cNvSpPr/>
            <p:nvPr/>
          </p:nvSpPr>
          <p:spPr>
            <a:xfrm>
              <a:off x="192158" y="490419"/>
              <a:ext cx="1580774" cy="3791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BF9B19F-6340-4AC6-8EBD-181E6DC89578}"/>
                </a:ext>
              </a:extLst>
            </p:cNvPr>
            <p:cNvGrpSpPr/>
            <p:nvPr/>
          </p:nvGrpSpPr>
          <p:grpSpPr>
            <a:xfrm>
              <a:off x="1550163" y="492618"/>
              <a:ext cx="379109" cy="379109"/>
              <a:chOff x="1378857" y="638777"/>
              <a:chExt cx="379109" cy="379109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E8E70DA-BB22-4E34-96B7-7CF4EA4A2B0A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21294DE-FCB7-4B72-ABC6-7524A53D065F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ACBEB8D-E76E-4D0C-B933-149C5263EF92}"/>
                </a:ext>
              </a:extLst>
            </p:cNvPr>
            <p:cNvSpPr txBox="1"/>
            <p:nvPr/>
          </p:nvSpPr>
          <p:spPr>
            <a:xfrm>
              <a:off x="192159" y="515110"/>
              <a:ext cx="1168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Chapter 1 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7105626-5531-4311-AFB8-5DDDBFCA248B}"/>
              </a:ext>
            </a:extLst>
          </p:cNvPr>
          <p:cNvGrpSpPr/>
          <p:nvPr/>
        </p:nvGrpSpPr>
        <p:grpSpPr>
          <a:xfrm>
            <a:off x="158889" y="1819755"/>
            <a:ext cx="1770383" cy="383389"/>
            <a:chOff x="158889" y="1819755"/>
            <a:chExt cx="1770383" cy="383389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D7CFEBE4-A221-4745-9C61-D0B999DDD6DD}"/>
                </a:ext>
              </a:extLst>
            </p:cNvPr>
            <p:cNvSpPr/>
            <p:nvPr/>
          </p:nvSpPr>
          <p:spPr>
            <a:xfrm>
              <a:off x="158889" y="1819755"/>
              <a:ext cx="1580774" cy="3791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160E82F-AB13-49C7-B235-74C2BB272DA6}"/>
                </a:ext>
              </a:extLst>
            </p:cNvPr>
            <p:cNvGrpSpPr/>
            <p:nvPr/>
          </p:nvGrpSpPr>
          <p:grpSpPr>
            <a:xfrm>
              <a:off x="1550163" y="1824035"/>
              <a:ext cx="379109" cy="379109"/>
              <a:chOff x="1378857" y="638777"/>
              <a:chExt cx="379109" cy="379109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675686C-8026-496A-B579-1ED67134F07C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CBD0BAC-ED99-4AD9-9A23-9962A591C242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CCB148-35F2-46B0-B2CC-A35164499FF0}"/>
                </a:ext>
              </a:extLst>
            </p:cNvPr>
            <p:cNvSpPr txBox="1"/>
            <p:nvPr/>
          </p:nvSpPr>
          <p:spPr>
            <a:xfrm>
              <a:off x="271605" y="1843118"/>
              <a:ext cx="1039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Chapter 2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AD12723-11C2-472D-A872-AEB932E9FFF5}"/>
              </a:ext>
            </a:extLst>
          </p:cNvPr>
          <p:cNvGrpSpPr/>
          <p:nvPr/>
        </p:nvGrpSpPr>
        <p:grpSpPr>
          <a:xfrm>
            <a:off x="125620" y="3104017"/>
            <a:ext cx="1803652" cy="386208"/>
            <a:chOff x="125620" y="3104017"/>
            <a:chExt cx="1803652" cy="386208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5F6C4292-74CB-4190-A796-66A3086CB1E7}"/>
                </a:ext>
              </a:extLst>
            </p:cNvPr>
            <p:cNvSpPr/>
            <p:nvPr/>
          </p:nvSpPr>
          <p:spPr>
            <a:xfrm>
              <a:off x="125620" y="3104017"/>
              <a:ext cx="1580774" cy="3791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C11CEF0-1A0D-4C9D-8684-54D7973817AB}"/>
                </a:ext>
              </a:extLst>
            </p:cNvPr>
            <p:cNvGrpSpPr/>
            <p:nvPr/>
          </p:nvGrpSpPr>
          <p:grpSpPr>
            <a:xfrm>
              <a:off x="1550163" y="3111116"/>
              <a:ext cx="379109" cy="379109"/>
              <a:chOff x="1378857" y="638777"/>
              <a:chExt cx="379109" cy="379109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287E425-29CB-4E16-B671-8DBDCCFBC865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08028F9-602E-4665-890F-924DFFDB3CA4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065F9F3-22A8-4008-96CC-9499E987B149}"/>
                </a:ext>
              </a:extLst>
            </p:cNvPr>
            <p:cNvSpPr txBox="1"/>
            <p:nvPr/>
          </p:nvSpPr>
          <p:spPr>
            <a:xfrm>
              <a:off x="271605" y="3140753"/>
              <a:ext cx="963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Chapter 3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4EBF713-7D61-495F-8491-2381C879EE19}"/>
              </a:ext>
            </a:extLst>
          </p:cNvPr>
          <p:cNvGrpSpPr/>
          <p:nvPr/>
        </p:nvGrpSpPr>
        <p:grpSpPr>
          <a:xfrm>
            <a:off x="137424" y="4385269"/>
            <a:ext cx="1791848" cy="381909"/>
            <a:chOff x="137424" y="4385269"/>
            <a:chExt cx="1791848" cy="381909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0EE3FE10-0C55-4131-AD32-BF282A61F429}"/>
                </a:ext>
              </a:extLst>
            </p:cNvPr>
            <p:cNvSpPr/>
            <p:nvPr/>
          </p:nvSpPr>
          <p:spPr>
            <a:xfrm>
              <a:off x="137424" y="4388069"/>
              <a:ext cx="1580774" cy="3791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1738591-177F-44D0-A6FF-03D8BF9E434D}"/>
                </a:ext>
              </a:extLst>
            </p:cNvPr>
            <p:cNvGrpSpPr/>
            <p:nvPr/>
          </p:nvGrpSpPr>
          <p:grpSpPr>
            <a:xfrm>
              <a:off x="1550163" y="4385269"/>
              <a:ext cx="379109" cy="379109"/>
              <a:chOff x="1378857" y="638777"/>
              <a:chExt cx="379109" cy="379109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45427CB-DE97-4D91-9741-94F73D3A3F5F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8FB25FF-19F6-47B1-80A8-4D15D5820E7D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CD9880F-050E-49FD-9DF6-E946C0A1B589}"/>
                </a:ext>
              </a:extLst>
            </p:cNvPr>
            <p:cNvSpPr txBox="1"/>
            <p:nvPr/>
          </p:nvSpPr>
          <p:spPr>
            <a:xfrm>
              <a:off x="271605" y="4413987"/>
              <a:ext cx="1039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Chapter 4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19049C6-940A-4735-8859-C4EA72B07D3B}"/>
              </a:ext>
            </a:extLst>
          </p:cNvPr>
          <p:cNvGrpSpPr/>
          <p:nvPr/>
        </p:nvGrpSpPr>
        <p:grpSpPr>
          <a:xfrm>
            <a:off x="59082" y="5720679"/>
            <a:ext cx="1870190" cy="389628"/>
            <a:chOff x="59082" y="5720679"/>
            <a:chExt cx="1870190" cy="389628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16F1AA6E-E1F4-4CF6-8C26-DB749CC84BC3}"/>
                </a:ext>
              </a:extLst>
            </p:cNvPr>
            <p:cNvSpPr/>
            <p:nvPr/>
          </p:nvSpPr>
          <p:spPr>
            <a:xfrm>
              <a:off x="59082" y="5720679"/>
              <a:ext cx="1580774" cy="3791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2F2466E-9BE4-419A-8E0D-3E1A1EA462D7}"/>
                </a:ext>
              </a:extLst>
            </p:cNvPr>
            <p:cNvGrpSpPr/>
            <p:nvPr/>
          </p:nvGrpSpPr>
          <p:grpSpPr>
            <a:xfrm>
              <a:off x="1550163" y="5731198"/>
              <a:ext cx="379109" cy="379109"/>
              <a:chOff x="1378857" y="638777"/>
              <a:chExt cx="379109" cy="379109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033AC9D-8D94-40A5-A359-74EFF17EA70F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8C6EC6A-2920-4CC7-B1C1-F91F15F62BE5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0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1EF1B31-6A17-49D9-B128-CC9A58A5C2DB}"/>
                </a:ext>
              </a:extLst>
            </p:cNvPr>
            <p:cNvSpPr txBox="1"/>
            <p:nvPr/>
          </p:nvSpPr>
          <p:spPr>
            <a:xfrm>
              <a:off x="271605" y="5730763"/>
              <a:ext cx="1083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8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Chapter 5</a:t>
              </a:r>
            </a:p>
          </p:txBody>
        </p: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7D5DB76-66CE-498C-B1B2-BBB1938F00BA}"/>
              </a:ext>
            </a:extLst>
          </p:cNvPr>
          <p:cNvCxnSpPr>
            <a:stCxn id="29" idx="6"/>
            <a:endCxn id="33" idx="2"/>
          </p:cNvCxnSpPr>
          <p:nvPr/>
        </p:nvCxnSpPr>
        <p:spPr>
          <a:xfrm flipV="1">
            <a:off x="1929272" y="679974"/>
            <a:ext cx="670211" cy="2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0BFFDE0-8E11-4E7E-87C4-1814BCB61B42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 flipV="1">
            <a:off x="1929272" y="2011391"/>
            <a:ext cx="670210" cy="2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F8974AE-1266-452E-82BE-20A46982873D}"/>
              </a:ext>
            </a:extLst>
          </p:cNvPr>
          <p:cNvCxnSpPr>
            <a:cxnSpLocks/>
            <a:stCxn id="42" idx="6"/>
            <a:endCxn id="45" idx="2"/>
          </p:cNvCxnSpPr>
          <p:nvPr/>
        </p:nvCxnSpPr>
        <p:spPr>
          <a:xfrm flipV="1">
            <a:off x="1929272" y="3298472"/>
            <a:ext cx="670209" cy="2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7E0B436-17A6-432F-BE54-8CDC55B498AF}"/>
              </a:ext>
            </a:extLst>
          </p:cNvPr>
          <p:cNvCxnSpPr>
            <a:cxnSpLocks/>
          </p:cNvCxnSpPr>
          <p:nvPr/>
        </p:nvCxnSpPr>
        <p:spPr>
          <a:xfrm flipV="1">
            <a:off x="1929272" y="4585553"/>
            <a:ext cx="670209" cy="2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A5DF1F8-03A9-4EB3-8D39-4BD31F887EC1}"/>
              </a:ext>
            </a:extLst>
          </p:cNvPr>
          <p:cNvCxnSpPr>
            <a:cxnSpLocks/>
            <a:stCxn id="54" idx="6"/>
            <a:endCxn id="57" idx="2"/>
          </p:cNvCxnSpPr>
          <p:nvPr/>
        </p:nvCxnSpPr>
        <p:spPr>
          <a:xfrm flipV="1">
            <a:off x="1929272" y="5918554"/>
            <a:ext cx="670207" cy="2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44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6" grpId="0" animBg="1"/>
      <p:bldP spid="68" grpId="0" animBg="1"/>
      <p:bldP spid="70" grpId="0" animBg="1"/>
      <p:bldP spid="63" grpId="0" animBg="1"/>
      <p:bldP spid="5" grpId="0" animBg="1"/>
      <p:bldP spid="9" grpId="0" animBg="1"/>
      <p:bldP spid="14" grpId="0" animBg="1"/>
      <p:bldP spid="19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7400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C4E7EC-A771-31D4-0AB8-39EA90AB7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3B335CE-90E7-C2A5-3FF6-CBF00A2440CC}"/>
              </a:ext>
            </a:extLst>
          </p:cNvPr>
          <p:cNvCxnSpPr/>
          <p:nvPr/>
        </p:nvCxnSpPr>
        <p:spPr>
          <a:xfrm>
            <a:off x="1726940" y="0"/>
            <a:ext cx="78342" cy="689788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A732B7C-390D-03EF-0E48-BC3C5BEE4D58}"/>
              </a:ext>
            </a:extLst>
          </p:cNvPr>
          <p:cNvSpPr/>
          <p:nvPr/>
        </p:nvSpPr>
        <p:spPr>
          <a:xfrm rot="21225135">
            <a:off x="-33522" y="1935061"/>
            <a:ext cx="1501322" cy="537863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57A0FCF-A12C-BDD2-F03B-64FF6C2F3DEE}"/>
              </a:ext>
            </a:extLst>
          </p:cNvPr>
          <p:cNvSpPr/>
          <p:nvPr/>
        </p:nvSpPr>
        <p:spPr>
          <a:xfrm rot="21225135">
            <a:off x="-66791" y="3219323"/>
            <a:ext cx="1501322" cy="537863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E6729FA-2158-AEC1-1812-9C6892B0AC61}"/>
              </a:ext>
            </a:extLst>
          </p:cNvPr>
          <p:cNvSpPr/>
          <p:nvPr/>
        </p:nvSpPr>
        <p:spPr>
          <a:xfrm rot="21225135">
            <a:off x="-54987" y="4503375"/>
            <a:ext cx="1501322" cy="537863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62146DC-0852-4235-BFAC-EB87AA4760BF}"/>
              </a:ext>
            </a:extLst>
          </p:cNvPr>
          <p:cNvSpPr/>
          <p:nvPr/>
        </p:nvSpPr>
        <p:spPr>
          <a:xfrm rot="21225135">
            <a:off x="-253" y="605725"/>
            <a:ext cx="1501322" cy="537863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2306A7-D4AD-273C-DFA8-AD93D9D3F7B4}"/>
              </a:ext>
            </a:extLst>
          </p:cNvPr>
          <p:cNvSpPr/>
          <p:nvPr/>
        </p:nvSpPr>
        <p:spPr>
          <a:xfrm rot="21225135">
            <a:off x="2670624" y="609603"/>
            <a:ext cx="3512457" cy="87085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80D131-4278-3053-2482-A57D302B6070}"/>
              </a:ext>
            </a:extLst>
          </p:cNvPr>
          <p:cNvSpPr/>
          <p:nvPr/>
        </p:nvSpPr>
        <p:spPr>
          <a:xfrm rot="21225135">
            <a:off x="2670624" y="1916824"/>
            <a:ext cx="3512457" cy="87085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EBBBD8-AF23-F4D2-447C-9E7CB8981518}"/>
              </a:ext>
            </a:extLst>
          </p:cNvPr>
          <p:cNvSpPr/>
          <p:nvPr/>
        </p:nvSpPr>
        <p:spPr>
          <a:xfrm rot="21225135">
            <a:off x="2670624" y="3224045"/>
            <a:ext cx="3512457" cy="87085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089B73-1A4A-48ED-1223-5B289FEEFFC0}"/>
              </a:ext>
            </a:extLst>
          </p:cNvPr>
          <p:cNvSpPr/>
          <p:nvPr/>
        </p:nvSpPr>
        <p:spPr>
          <a:xfrm rot="21225135">
            <a:off x="2670624" y="4531266"/>
            <a:ext cx="3512457" cy="870856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9B93A37-3E21-F8DB-40A5-C5B58C51E075}"/>
              </a:ext>
            </a:extLst>
          </p:cNvPr>
          <p:cNvGrpSpPr/>
          <p:nvPr/>
        </p:nvGrpSpPr>
        <p:grpSpPr>
          <a:xfrm>
            <a:off x="2599483" y="246745"/>
            <a:ext cx="5059749" cy="870857"/>
            <a:chOff x="2599483" y="246745"/>
            <a:chExt cx="5059749" cy="87085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FB63C1-348C-36E8-7D16-75BC07683351}"/>
                </a:ext>
              </a:extLst>
            </p:cNvPr>
            <p:cNvSpPr/>
            <p:nvPr/>
          </p:nvSpPr>
          <p:spPr>
            <a:xfrm>
              <a:off x="2807841" y="246745"/>
              <a:ext cx="4586514" cy="8708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52311EC-1C3A-35A8-752E-D94D4E47E7F6}"/>
                </a:ext>
              </a:extLst>
            </p:cNvPr>
            <p:cNvSpPr txBox="1"/>
            <p:nvPr/>
          </p:nvSpPr>
          <p:spPr>
            <a:xfrm>
              <a:off x="3141938" y="448143"/>
              <a:ext cx="45172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Hyperlinks and 3D Referencing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E916106-0A5B-21F3-ABE8-523EADAC5B46}"/>
                </a:ext>
              </a:extLst>
            </p:cNvPr>
            <p:cNvGrpSpPr/>
            <p:nvPr/>
          </p:nvGrpSpPr>
          <p:grpSpPr>
            <a:xfrm>
              <a:off x="2599483" y="490419"/>
              <a:ext cx="379109" cy="379109"/>
              <a:chOff x="1378857" y="638777"/>
              <a:chExt cx="379109" cy="379109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754632C-1471-E44A-3B1A-9317459A2857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46990B5-DB60-EB4B-3E97-AD702F68E52C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538D358-79F4-BAE2-2178-2872F3D6635F}"/>
              </a:ext>
            </a:extLst>
          </p:cNvPr>
          <p:cNvGrpSpPr/>
          <p:nvPr/>
        </p:nvGrpSpPr>
        <p:grpSpPr>
          <a:xfrm>
            <a:off x="2599482" y="1553966"/>
            <a:ext cx="5367567" cy="870857"/>
            <a:chOff x="2599482" y="1553966"/>
            <a:chExt cx="5367567" cy="87085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096D51C-BC95-A585-65F0-8122A1B311EC}"/>
                </a:ext>
              </a:extLst>
            </p:cNvPr>
            <p:cNvSpPr/>
            <p:nvPr/>
          </p:nvSpPr>
          <p:spPr>
            <a:xfrm>
              <a:off x="2807841" y="1553966"/>
              <a:ext cx="4586514" cy="8708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303452-7B7E-E529-8A6C-348AD4BEA83D}"/>
                </a:ext>
              </a:extLst>
            </p:cNvPr>
            <p:cNvSpPr txBox="1"/>
            <p:nvPr/>
          </p:nvSpPr>
          <p:spPr>
            <a:xfrm>
              <a:off x="3048298" y="1797418"/>
              <a:ext cx="4918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Charts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DA710E3-386F-A399-7212-23CD9D0799CE}"/>
                </a:ext>
              </a:extLst>
            </p:cNvPr>
            <p:cNvGrpSpPr/>
            <p:nvPr/>
          </p:nvGrpSpPr>
          <p:grpSpPr>
            <a:xfrm>
              <a:off x="2599482" y="1821836"/>
              <a:ext cx="379109" cy="379109"/>
              <a:chOff x="1378857" y="638777"/>
              <a:chExt cx="379109" cy="379109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F2EFF10-1375-2CA1-19FF-69BD1A58BD68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A5F0148D-A8D7-93FA-FA0F-962E06334E40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E77207E-B52B-B51A-3DF8-9F74BBB5D9FA}"/>
              </a:ext>
            </a:extLst>
          </p:cNvPr>
          <p:cNvGrpSpPr/>
          <p:nvPr/>
        </p:nvGrpSpPr>
        <p:grpSpPr>
          <a:xfrm>
            <a:off x="2599481" y="2861187"/>
            <a:ext cx="5277033" cy="870857"/>
            <a:chOff x="2599481" y="2861187"/>
            <a:chExt cx="5277033" cy="870857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6BAA6F7-8B9E-D937-4534-340D49462955}"/>
                </a:ext>
              </a:extLst>
            </p:cNvPr>
            <p:cNvSpPr/>
            <p:nvPr/>
          </p:nvSpPr>
          <p:spPr>
            <a:xfrm>
              <a:off x="2807841" y="2861187"/>
              <a:ext cx="4586514" cy="8708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9AB9BB-1C6B-E4F1-699D-CAF4FD03413E}"/>
                </a:ext>
              </a:extLst>
            </p:cNvPr>
            <p:cNvSpPr txBox="1"/>
            <p:nvPr/>
          </p:nvSpPr>
          <p:spPr>
            <a:xfrm>
              <a:off x="3071473" y="3105818"/>
              <a:ext cx="48050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Advanced Logical Functions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33681DD-2165-0FC1-B225-C618F21E0717}"/>
                </a:ext>
              </a:extLst>
            </p:cNvPr>
            <p:cNvGrpSpPr/>
            <p:nvPr/>
          </p:nvGrpSpPr>
          <p:grpSpPr>
            <a:xfrm>
              <a:off x="2599481" y="3108917"/>
              <a:ext cx="379109" cy="379109"/>
              <a:chOff x="1378857" y="638777"/>
              <a:chExt cx="379109" cy="379109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486E224-A4CC-5222-02E4-1A0C422C5ABB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1DCC1BB-1B58-AB7B-36FD-EAC988BB47FF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8C1068D-1434-614B-550C-6C8F297ACA95}"/>
              </a:ext>
            </a:extLst>
          </p:cNvPr>
          <p:cNvGrpSpPr/>
          <p:nvPr/>
        </p:nvGrpSpPr>
        <p:grpSpPr>
          <a:xfrm>
            <a:off x="2599480" y="4168408"/>
            <a:ext cx="7865579" cy="870857"/>
            <a:chOff x="2599480" y="4168408"/>
            <a:chExt cx="7865579" cy="87085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7E88CCC-CC64-13B7-6774-BB689DB77C4A}"/>
                </a:ext>
              </a:extLst>
            </p:cNvPr>
            <p:cNvSpPr/>
            <p:nvPr/>
          </p:nvSpPr>
          <p:spPr>
            <a:xfrm>
              <a:off x="2807841" y="4168408"/>
              <a:ext cx="4586514" cy="87085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4679C9E-164E-1CDC-0827-4337116EE7FC}"/>
                </a:ext>
              </a:extLst>
            </p:cNvPr>
            <p:cNvSpPr txBox="1"/>
            <p:nvPr/>
          </p:nvSpPr>
          <p:spPr>
            <a:xfrm>
              <a:off x="2978586" y="4420641"/>
              <a:ext cx="74864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ADVANCED LOOKUP INFORMATION TECHNIQUES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971F0FA-6F13-FDFD-43FB-670E510F667B}"/>
                </a:ext>
              </a:extLst>
            </p:cNvPr>
            <p:cNvGrpSpPr/>
            <p:nvPr/>
          </p:nvGrpSpPr>
          <p:grpSpPr>
            <a:xfrm>
              <a:off x="2599480" y="4383070"/>
              <a:ext cx="379109" cy="379109"/>
              <a:chOff x="1378857" y="638777"/>
              <a:chExt cx="379109" cy="379109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62A8D320-8CF3-146A-9409-FEADBA344B3B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A156CDC-97CD-D28F-0775-A3287AB21086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9A95EAD-0A59-4343-633C-52B7E7D41733}"/>
              </a:ext>
            </a:extLst>
          </p:cNvPr>
          <p:cNvGrpSpPr/>
          <p:nvPr/>
        </p:nvGrpSpPr>
        <p:grpSpPr>
          <a:xfrm>
            <a:off x="192158" y="490419"/>
            <a:ext cx="1737114" cy="381308"/>
            <a:chOff x="192158" y="490419"/>
            <a:chExt cx="1737114" cy="381308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29889F2E-C552-753B-008C-7C6EBF4FAF0E}"/>
                </a:ext>
              </a:extLst>
            </p:cNvPr>
            <p:cNvSpPr/>
            <p:nvPr/>
          </p:nvSpPr>
          <p:spPr>
            <a:xfrm>
              <a:off x="192158" y="490419"/>
              <a:ext cx="1580774" cy="3791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AFDFBAA-664F-1464-2880-A0042FB7AFE3}"/>
                </a:ext>
              </a:extLst>
            </p:cNvPr>
            <p:cNvGrpSpPr/>
            <p:nvPr/>
          </p:nvGrpSpPr>
          <p:grpSpPr>
            <a:xfrm>
              <a:off x="1550163" y="492618"/>
              <a:ext cx="379109" cy="379109"/>
              <a:chOff x="1378857" y="638777"/>
              <a:chExt cx="379109" cy="379109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A27A202-97C2-BC18-79AA-A6A7F099A9BB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72FA9A1-7ABE-8C0D-F18D-97CFBAC61D18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C9BE6E8-7189-1A70-2BBD-A7D7E2719D37}"/>
                </a:ext>
              </a:extLst>
            </p:cNvPr>
            <p:cNvSpPr txBox="1"/>
            <p:nvPr/>
          </p:nvSpPr>
          <p:spPr>
            <a:xfrm>
              <a:off x="192159" y="515110"/>
              <a:ext cx="11685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Chapter 6 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4909DAE-467F-1602-514F-3CC8B8A049C1}"/>
              </a:ext>
            </a:extLst>
          </p:cNvPr>
          <p:cNvGrpSpPr/>
          <p:nvPr/>
        </p:nvGrpSpPr>
        <p:grpSpPr>
          <a:xfrm>
            <a:off x="158889" y="1819755"/>
            <a:ext cx="1770383" cy="383389"/>
            <a:chOff x="158889" y="1819755"/>
            <a:chExt cx="1770383" cy="383389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40114C10-4C9E-903F-0627-7F1788F659CD}"/>
                </a:ext>
              </a:extLst>
            </p:cNvPr>
            <p:cNvSpPr/>
            <p:nvPr/>
          </p:nvSpPr>
          <p:spPr>
            <a:xfrm>
              <a:off x="158889" y="1819755"/>
              <a:ext cx="1580774" cy="3791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69F6600-1AE3-D26D-539A-CDDDB4686318}"/>
                </a:ext>
              </a:extLst>
            </p:cNvPr>
            <p:cNvGrpSpPr/>
            <p:nvPr/>
          </p:nvGrpSpPr>
          <p:grpSpPr>
            <a:xfrm>
              <a:off x="1550163" y="1824035"/>
              <a:ext cx="379109" cy="379109"/>
              <a:chOff x="1378857" y="638777"/>
              <a:chExt cx="379109" cy="379109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CBBB143-A4EA-B599-4BAD-4C742D7AF33B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E557CFE-9841-B382-6E5F-CC6DCE249487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5C9ECDF-A12A-C4FC-1F5D-DCFA0207C37D}"/>
                </a:ext>
              </a:extLst>
            </p:cNvPr>
            <p:cNvSpPr txBox="1"/>
            <p:nvPr/>
          </p:nvSpPr>
          <p:spPr>
            <a:xfrm>
              <a:off x="271605" y="1843118"/>
              <a:ext cx="1039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Chapter 7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F492296-0F70-F2B7-4D36-F25DF2C523D9}"/>
              </a:ext>
            </a:extLst>
          </p:cNvPr>
          <p:cNvGrpSpPr/>
          <p:nvPr/>
        </p:nvGrpSpPr>
        <p:grpSpPr>
          <a:xfrm>
            <a:off x="125620" y="3104017"/>
            <a:ext cx="1803652" cy="386208"/>
            <a:chOff x="125620" y="3104017"/>
            <a:chExt cx="1803652" cy="386208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712C7B54-01C6-C999-638D-4C192789C69D}"/>
                </a:ext>
              </a:extLst>
            </p:cNvPr>
            <p:cNvSpPr/>
            <p:nvPr/>
          </p:nvSpPr>
          <p:spPr>
            <a:xfrm>
              <a:off x="125620" y="3104017"/>
              <a:ext cx="1580774" cy="3791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D61DB36-1573-875D-827D-11998A57A936}"/>
                </a:ext>
              </a:extLst>
            </p:cNvPr>
            <p:cNvGrpSpPr/>
            <p:nvPr/>
          </p:nvGrpSpPr>
          <p:grpSpPr>
            <a:xfrm>
              <a:off x="1550163" y="3111116"/>
              <a:ext cx="379109" cy="379109"/>
              <a:chOff x="1378857" y="638777"/>
              <a:chExt cx="379109" cy="379109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09E198B-6C5C-2178-5228-9E77C9195856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623ADB33-425C-781B-DB8C-32A5FA8431F7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207782B-00FD-9B4C-C175-39D38D173800}"/>
                </a:ext>
              </a:extLst>
            </p:cNvPr>
            <p:cNvSpPr txBox="1"/>
            <p:nvPr/>
          </p:nvSpPr>
          <p:spPr>
            <a:xfrm>
              <a:off x="271605" y="3140753"/>
              <a:ext cx="9635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Chapter 8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5F5DD28-FE8B-1432-DE8A-566078ACB447}"/>
              </a:ext>
            </a:extLst>
          </p:cNvPr>
          <p:cNvGrpSpPr/>
          <p:nvPr/>
        </p:nvGrpSpPr>
        <p:grpSpPr>
          <a:xfrm>
            <a:off x="137424" y="4385269"/>
            <a:ext cx="1791848" cy="381909"/>
            <a:chOff x="137424" y="4385269"/>
            <a:chExt cx="1791848" cy="381909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AED9FC44-D325-A13B-2960-6BC373D3E5D6}"/>
                </a:ext>
              </a:extLst>
            </p:cNvPr>
            <p:cNvSpPr/>
            <p:nvPr/>
          </p:nvSpPr>
          <p:spPr>
            <a:xfrm>
              <a:off x="137424" y="4388069"/>
              <a:ext cx="1580774" cy="37910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932B751-0E26-17A2-FC20-ED5DA741BC8E}"/>
                </a:ext>
              </a:extLst>
            </p:cNvPr>
            <p:cNvGrpSpPr/>
            <p:nvPr/>
          </p:nvGrpSpPr>
          <p:grpSpPr>
            <a:xfrm>
              <a:off x="1550163" y="4385269"/>
              <a:ext cx="379109" cy="379109"/>
              <a:chOff x="1378857" y="638777"/>
              <a:chExt cx="379109" cy="379109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D0EBDB1-A086-E660-79F9-9300805267E8}"/>
                  </a:ext>
                </a:extLst>
              </p:cNvPr>
              <p:cNvSpPr/>
              <p:nvPr/>
            </p:nvSpPr>
            <p:spPr>
              <a:xfrm>
                <a:off x="1378857" y="638777"/>
                <a:ext cx="379109" cy="37910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0CB40A4F-BA0B-3116-862E-7FCADFCA7392}"/>
                  </a:ext>
                </a:extLst>
              </p:cNvPr>
              <p:cNvSpPr/>
              <p:nvPr/>
            </p:nvSpPr>
            <p:spPr>
              <a:xfrm>
                <a:off x="1448182" y="708102"/>
                <a:ext cx="240458" cy="24045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DE34B71-EC7A-A696-1AF3-DD965D4E8B75}"/>
                </a:ext>
              </a:extLst>
            </p:cNvPr>
            <p:cNvSpPr txBox="1"/>
            <p:nvPr/>
          </p:nvSpPr>
          <p:spPr>
            <a:xfrm>
              <a:off x="271605" y="4413987"/>
              <a:ext cx="10397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Chapter 9</a:t>
              </a:r>
            </a:p>
          </p:txBody>
        </p: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3CE6D02-82EF-36E2-22AB-E58F5E4AFBE1}"/>
              </a:ext>
            </a:extLst>
          </p:cNvPr>
          <p:cNvCxnSpPr>
            <a:stCxn id="29" idx="6"/>
            <a:endCxn id="33" idx="2"/>
          </p:cNvCxnSpPr>
          <p:nvPr/>
        </p:nvCxnSpPr>
        <p:spPr>
          <a:xfrm flipV="1">
            <a:off x="1929272" y="679974"/>
            <a:ext cx="670211" cy="2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4B2466B-0F35-ED0E-4D28-773285F16CE3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 flipV="1">
            <a:off x="1929272" y="2011391"/>
            <a:ext cx="670210" cy="2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32D8EE7-B245-E178-018D-25C84960CA2B}"/>
              </a:ext>
            </a:extLst>
          </p:cNvPr>
          <p:cNvCxnSpPr>
            <a:cxnSpLocks/>
            <a:stCxn id="42" idx="6"/>
            <a:endCxn id="45" idx="2"/>
          </p:cNvCxnSpPr>
          <p:nvPr/>
        </p:nvCxnSpPr>
        <p:spPr>
          <a:xfrm flipV="1">
            <a:off x="1929272" y="3298472"/>
            <a:ext cx="670209" cy="2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2DB2E45-BB78-93AD-C0F3-C9C2D1D949A2}"/>
              </a:ext>
            </a:extLst>
          </p:cNvPr>
          <p:cNvCxnSpPr>
            <a:cxnSpLocks/>
          </p:cNvCxnSpPr>
          <p:nvPr/>
        </p:nvCxnSpPr>
        <p:spPr>
          <a:xfrm flipV="1">
            <a:off x="1929272" y="4585553"/>
            <a:ext cx="670209" cy="21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348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6" grpId="0" animBg="1"/>
      <p:bldP spid="68" grpId="0" animBg="1"/>
      <p:bldP spid="63" grpId="0" animBg="1"/>
      <p:bldP spid="5" grpId="0" animBg="1"/>
      <p:bldP spid="9" grpId="0" animBg="1"/>
      <p:bldP spid="14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2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8229600" cy="1143000"/>
          </a:xfrm>
        </p:spPr>
        <p:txBody>
          <a:bodyPr/>
          <a:lstStyle/>
          <a:p>
            <a:pPr algn="l" rtl="0" eaLnBrk="1" hangingPunct="1"/>
            <a:r>
              <a:rPr lang="en-US" altLang="en-US" sz="5400" b="1" dirty="0">
                <a:solidFill>
                  <a:srgbClr val="185C37"/>
                </a:solidFill>
                <a:latin typeface="Abadi" panose="020B0604020104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Training</a:t>
            </a:r>
            <a:endParaRPr lang="ar-EG" altLang="en-US" sz="5400" b="1" dirty="0">
              <a:solidFill>
                <a:srgbClr val="185C37"/>
              </a:solidFill>
              <a:latin typeface="Abadi" panose="020B060402010402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47003" y="3879851"/>
            <a:ext cx="11097993" cy="2113999"/>
            <a:chOff x="-1117537" y="4467218"/>
            <a:chExt cx="10032091" cy="2114005"/>
          </a:xfrm>
        </p:grpSpPr>
        <p:pic>
          <p:nvPicPr>
            <p:cNvPr id="9226" name="Picture 3" descr="C:\Program Files\Microsoft Office\MEDIA\CAGCAT10\j0240695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4917" y="4467218"/>
              <a:ext cx="2639637" cy="2114005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-1117537" y="5409568"/>
              <a:ext cx="5902475" cy="7078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4000" b="1" dirty="0"/>
                <a:t>Let me do it I will understand.</a:t>
              </a:r>
              <a:endParaRPr lang="ar-EG" sz="4000" b="1" dirty="0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57200" y="2146300"/>
            <a:ext cx="11277600" cy="2565400"/>
            <a:chOff x="500034" y="2500306"/>
            <a:chExt cx="8056582" cy="2565817"/>
          </a:xfrm>
        </p:grpSpPr>
        <p:sp>
          <p:nvSpPr>
            <p:cNvPr id="8" name="Rectangle 7"/>
            <p:cNvSpPr/>
            <p:nvPr/>
          </p:nvSpPr>
          <p:spPr>
            <a:xfrm>
              <a:off x="4198918" y="3009183"/>
              <a:ext cx="4357698" cy="120034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3600" b="1" dirty="0"/>
                <a:t>Show me I might remember something.</a:t>
              </a:r>
            </a:p>
          </p:txBody>
        </p:sp>
        <p:pic>
          <p:nvPicPr>
            <p:cNvPr id="9225" name="Picture 4" descr="C:\Program Files\Microsoft Office\MEDIA\CAGCAT10\j0301252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034" y="2500306"/>
              <a:ext cx="3000396" cy="2565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563040" y="536573"/>
            <a:ext cx="8171760" cy="2006600"/>
            <a:chOff x="1833708" y="743989"/>
            <a:chExt cx="6953134" cy="2007267"/>
          </a:xfrm>
        </p:grpSpPr>
        <p:sp>
          <p:nvSpPr>
            <p:cNvPr id="7" name="Rectangle 6"/>
            <p:cNvSpPr/>
            <p:nvPr/>
          </p:nvSpPr>
          <p:spPr>
            <a:xfrm>
              <a:off x="1833708" y="1069307"/>
              <a:ext cx="3353360" cy="6465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3600" b="1" dirty="0"/>
                <a:t>Tell me I will forget.</a:t>
              </a:r>
            </a:p>
          </p:txBody>
        </p:sp>
        <p:pic>
          <p:nvPicPr>
            <p:cNvPr id="9223" name="Picture 5" descr="C:\Users\saidfawzy.TENDERS\AppData\Local\Microsoft\Windows\Temporary Internet Files\Content.IE5\XG5JW5O4\MPj04422270000[1].jp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5008" y="743989"/>
              <a:ext cx="3071834" cy="200726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1628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8610AD-FBD4-E108-36A5-88CBAA66AC5C}"/>
              </a:ext>
            </a:extLst>
          </p:cNvPr>
          <p:cNvSpPr/>
          <p:nvPr/>
        </p:nvSpPr>
        <p:spPr>
          <a:xfrm>
            <a:off x="440647" y="165534"/>
            <a:ext cx="766722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0"/>
                <a:solidFill>
                  <a:srgbClr val="185C3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would we train?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273466-19BD-B13B-5797-0B382D3F0165}"/>
              </a:ext>
            </a:extLst>
          </p:cNvPr>
          <p:cNvGrpSpPr/>
          <p:nvPr/>
        </p:nvGrpSpPr>
        <p:grpSpPr>
          <a:xfrm>
            <a:off x="440647" y="1718158"/>
            <a:ext cx="3460377" cy="3759538"/>
            <a:chOff x="440647" y="1718158"/>
            <a:chExt cx="3460377" cy="3759538"/>
          </a:xfrm>
        </p:grpSpPr>
        <p:pic>
          <p:nvPicPr>
            <p:cNvPr id="2" name="Picture 2" descr="Importance Of Teachers In The Lives Of Students - Classplus Growth Blog">
              <a:extLst>
                <a:ext uri="{FF2B5EF4-FFF2-40B4-BE49-F238E27FC236}">
                  <a16:creationId xmlns:a16="http://schemas.microsoft.com/office/drawing/2014/main" id="{61F54D3C-0758-83A2-39D9-FFB2AB7958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647" y="1718158"/>
              <a:ext cx="3460377" cy="2139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1F1C879-4F3A-8865-BCAA-6B408E621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5591" y="3857239"/>
              <a:ext cx="2146300" cy="162045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6EC9168-21EE-EB22-415A-5E5DD1DD8756}"/>
              </a:ext>
            </a:extLst>
          </p:cNvPr>
          <p:cNvGrpSpPr/>
          <p:nvPr/>
        </p:nvGrpSpPr>
        <p:grpSpPr>
          <a:xfrm>
            <a:off x="4435968" y="1680976"/>
            <a:ext cx="3497260" cy="3105249"/>
            <a:chOff x="4435968" y="1680976"/>
            <a:chExt cx="3497260" cy="3105249"/>
          </a:xfrm>
        </p:grpSpPr>
        <p:pic>
          <p:nvPicPr>
            <p:cNvPr id="3076" name="Picture 4" descr="Computer Training Vector Art, Icons, and Graphics for Free Download">
              <a:extLst>
                <a:ext uri="{FF2B5EF4-FFF2-40B4-BE49-F238E27FC236}">
                  <a16:creationId xmlns:a16="http://schemas.microsoft.com/office/drawing/2014/main" id="{786FA8E8-33F9-20CF-5A49-96FF72C47D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5968" y="1680976"/>
              <a:ext cx="3497260" cy="2234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CCF8F43-8724-5C3C-CAD0-68C38CBB2C12}"/>
                </a:ext>
              </a:extLst>
            </p:cNvPr>
            <p:cNvSpPr/>
            <p:nvPr/>
          </p:nvSpPr>
          <p:spPr>
            <a:xfrm>
              <a:off x="4590715" y="3678229"/>
              <a:ext cx="3010569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600" b="1" cap="none" spc="0" dirty="0">
                  <a:ln w="0"/>
                  <a:solidFill>
                    <a:srgbClr val="0285CB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Exercise</a:t>
              </a:r>
            </a:p>
          </p:txBody>
        </p:sp>
      </p:grpSp>
      <p:pic>
        <p:nvPicPr>
          <p:cNvPr id="3078" name="Picture 6" descr="From Stress to Success: The Crucial Importance of Exams">
            <a:extLst>
              <a:ext uri="{FF2B5EF4-FFF2-40B4-BE49-F238E27FC236}">
                <a16:creationId xmlns:a16="http://schemas.microsoft.com/office/drawing/2014/main" id="{358B867D-5116-6107-4E43-046241436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618" y="2007596"/>
            <a:ext cx="3364735" cy="240935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98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odèle 3D de Icône de dossier d'ordinateur - TurboSquid 1692540">
            <a:extLst>
              <a:ext uri="{FF2B5EF4-FFF2-40B4-BE49-F238E27FC236}">
                <a16:creationId xmlns:a16="http://schemas.microsoft.com/office/drawing/2014/main" id="{3ED0C5A7-D6D4-2139-40C2-C1786E439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51" y="611912"/>
            <a:ext cx="57150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9BAED63-4234-5CB8-4AA9-5CFF89E2697F}"/>
              </a:ext>
            </a:extLst>
          </p:cNvPr>
          <p:cNvSpPr/>
          <p:nvPr/>
        </p:nvSpPr>
        <p:spPr>
          <a:xfrm>
            <a:off x="1521865" y="3970511"/>
            <a:ext cx="43365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 Folder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445CA0-7989-84A3-7F89-CC67AC932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777" y="610350"/>
            <a:ext cx="4336572" cy="390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3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7A72C1-52BE-E8F7-8453-07FB67315C5A}"/>
              </a:ext>
            </a:extLst>
          </p:cNvPr>
          <p:cNvSpPr/>
          <p:nvPr/>
        </p:nvSpPr>
        <p:spPr>
          <a:xfrm>
            <a:off x="0" y="0"/>
            <a:ext cx="12192000" cy="775855"/>
          </a:xfrm>
          <a:prstGeom prst="rect">
            <a:avLst/>
          </a:prstGeom>
          <a:solidFill>
            <a:srgbClr val="185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b="1" dirty="0">
              <a:solidFill>
                <a:srgbClr val="185C37"/>
              </a:solidFill>
              <a:highlight>
                <a:srgbClr val="185C37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6C6BBD-6DBA-4137-78BC-7FFC09C0CC42}"/>
              </a:ext>
            </a:extLst>
          </p:cNvPr>
          <p:cNvSpPr/>
          <p:nvPr/>
        </p:nvSpPr>
        <p:spPr>
          <a:xfrm>
            <a:off x="517613" y="134879"/>
            <a:ext cx="5578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TRAINING ARE BASED ON BOOKS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88D4D0-3BBA-FB93-D9FD-7B2582D06E94}"/>
              </a:ext>
            </a:extLst>
          </p:cNvPr>
          <p:cNvSpPr txBox="1"/>
          <p:nvPr/>
        </p:nvSpPr>
        <p:spPr>
          <a:xfrm>
            <a:off x="6394023" y="1474371"/>
            <a:ext cx="4625730" cy="523220"/>
          </a:xfrm>
          <a:prstGeom prst="rect">
            <a:avLst/>
          </a:prstGeom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reflection blurRad="6350" stA="50000" endA="300" endPos="55000" dir="5400000" sy="-100000" algn="bl" rotWithShape="0"/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https://github.com/saidfawzy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0D36A91-EAE9-34E3-4E19-997C466F8DC3}"/>
              </a:ext>
            </a:extLst>
          </p:cNvPr>
          <p:cNvGrpSpPr/>
          <p:nvPr/>
        </p:nvGrpSpPr>
        <p:grpSpPr>
          <a:xfrm>
            <a:off x="3755683" y="3534193"/>
            <a:ext cx="8340165" cy="2058301"/>
            <a:chOff x="3755683" y="4470398"/>
            <a:chExt cx="8340165" cy="205830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E7D23A6-2B4C-5437-F89D-19B95F421699}"/>
                </a:ext>
              </a:extLst>
            </p:cNvPr>
            <p:cNvGrpSpPr/>
            <p:nvPr/>
          </p:nvGrpSpPr>
          <p:grpSpPr>
            <a:xfrm>
              <a:off x="5393287" y="4470398"/>
              <a:ext cx="6702561" cy="2058301"/>
              <a:chOff x="4847240" y="3402561"/>
              <a:chExt cx="7057213" cy="2500516"/>
            </a:xfrm>
          </p:grpSpPr>
          <p:pic>
            <p:nvPicPr>
              <p:cNvPr id="7" name="Picture 6" descr="A group of people working at a table&#10;&#10;Description automatically generated">
                <a:extLst>
                  <a:ext uri="{FF2B5EF4-FFF2-40B4-BE49-F238E27FC236}">
                    <a16:creationId xmlns:a16="http://schemas.microsoft.com/office/drawing/2014/main" id="{29E012EC-FF76-57D5-133F-CF6649DD8B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7240" y="3433147"/>
                <a:ext cx="1694996" cy="2388307"/>
              </a:xfrm>
              <a:prstGeom prst="rect">
                <a:avLst/>
              </a:prstGeom>
            </p:spPr>
          </p:pic>
          <p:pic>
            <p:nvPicPr>
              <p:cNvPr id="8" name="Picture 7" descr="A book cover with birds in a nest&#10;&#10;Description automatically generated">
                <a:extLst>
                  <a:ext uri="{FF2B5EF4-FFF2-40B4-BE49-F238E27FC236}">
                    <a16:creationId xmlns:a16="http://schemas.microsoft.com/office/drawing/2014/main" id="{F2575A21-564C-2AA8-8EC0-90CC11B71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34391" y="3402561"/>
                <a:ext cx="1570062" cy="2500515"/>
              </a:xfrm>
              <a:prstGeom prst="rect">
                <a:avLst/>
              </a:prstGeom>
            </p:spPr>
          </p:pic>
          <p:pic>
            <p:nvPicPr>
              <p:cNvPr id="9" name="Picture 8" descr="A book cover with a colorful bird&#10;&#10;Description automatically generated">
                <a:extLst>
                  <a:ext uri="{FF2B5EF4-FFF2-40B4-BE49-F238E27FC236}">
                    <a16:creationId xmlns:a16="http://schemas.microsoft.com/office/drawing/2014/main" id="{5A332838-8A8E-E105-9F3E-A19A56475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24003" y="3402561"/>
                <a:ext cx="1570062" cy="2500516"/>
              </a:xfrm>
              <a:prstGeom prst="rect">
                <a:avLst/>
              </a:prstGeom>
            </p:spPr>
          </p:pic>
          <p:pic>
            <p:nvPicPr>
              <p:cNvPr id="10" name="Picture 9" descr="A book cover with a colorful bird&#10;&#10;Description automatically generated">
                <a:extLst>
                  <a:ext uri="{FF2B5EF4-FFF2-40B4-BE49-F238E27FC236}">
                    <a16:creationId xmlns:a16="http://schemas.microsoft.com/office/drawing/2014/main" id="{F952CDBD-D304-E5E0-44F9-838222AB05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0254" y="3402562"/>
                <a:ext cx="1538001" cy="2449457"/>
              </a:xfrm>
              <a:prstGeom prst="rect">
                <a:avLst/>
              </a:prstGeom>
            </p:spPr>
          </p:pic>
        </p:grpSp>
        <p:pic>
          <p:nvPicPr>
            <p:cNvPr id="6" name="Picture 5" descr="A person in a tie holding a tablet&#10;&#10;AI-generated content may be incorrect.">
              <a:extLst>
                <a:ext uri="{FF2B5EF4-FFF2-40B4-BE49-F238E27FC236}">
                  <a16:creationId xmlns:a16="http://schemas.microsoft.com/office/drawing/2014/main" id="{90AE0F33-1587-13B0-4C5A-D5C95AD0F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5683" y="4489518"/>
              <a:ext cx="1395236" cy="1965936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C3129578-437A-81DE-E39C-CE19F700B7F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15" y="1265505"/>
            <a:ext cx="3070891" cy="432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E1DF54-5D51-A280-5138-6AB90D6B2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67379D-2FD6-A339-486A-312A8A3A4C5B}"/>
              </a:ext>
            </a:extLst>
          </p:cNvPr>
          <p:cNvSpPr/>
          <p:nvPr/>
        </p:nvSpPr>
        <p:spPr>
          <a:xfrm>
            <a:off x="0" y="1"/>
            <a:ext cx="12192000" cy="5962650"/>
          </a:xfrm>
          <a:prstGeom prst="rect">
            <a:avLst/>
          </a:prstGeom>
          <a:solidFill>
            <a:srgbClr val="185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C47DF-FDD7-3DA6-6D1D-8BA0E74C1CE9}"/>
              </a:ext>
            </a:extLst>
          </p:cNvPr>
          <p:cNvSpPr/>
          <p:nvPr/>
        </p:nvSpPr>
        <p:spPr>
          <a:xfrm>
            <a:off x="1489161" y="621103"/>
            <a:ext cx="4345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JOINE TRAINING GROUPS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AC6C216-9029-C01A-F4CA-DD821920948F}"/>
              </a:ext>
            </a:extLst>
          </p:cNvPr>
          <p:cNvGrpSpPr/>
          <p:nvPr/>
        </p:nvGrpSpPr>
        <p:grpSpPr>
          <a:xfrm>
            <a:off x="1489161" y="1512492"/>
            <a:ext cx="7930884" cy="3050881"/>
            <a:chOff x="1489161" y="1158810"/>
            <a:chExt cx="6445879" cy="2479482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D1E338-141A-EE2B-022F-1DA4C51C1A89}"/>
                </a:ext>
              </a:extLst>
            </p:cNvPr>
            <p:cNvSpPr/>
            <p:nvPr/>
          </p:nvSpPr>
          <p:spPr>
            <a:xfrm>
              <a:off x="1489161" y="1158810"/>
              <a:ext cx="6445879" cy="2479482"/>
            </a:xfrm>
            <a:custGeom>
              <a:avLst/>
              <a:gdLst>
                <a:gd name="connsiteX0" fmla="*/ 0 w 4943391"/>
                <a:gd name="connsiteY0" fmla="*/ 0 h 1828800"/>
                <a:gd name="connsiteX1" fmla="*/ 3914594 w 4943391"/>
                <a:gd name="connsiteY1" fmla="*/ 0 h 1828800"/>
                <a:gd name="connsiteX2" fmla="*/ 4943391 w 4943391"/>
                <a:gd name="connsiteY2" fmla="*/ 914400 h 1828800"/>
                <a:gd name="connsiteX3" fmla="*/ 3914594 w 4943391"/>
                <a:gd name="connsiteY3" fmla="*/ 1828800 h 1828800"/>
                <a:gd name="connsiteX4" fmla="*/ 0 w 4943391"/>
                <a:gd name="connsiteY4" fmla="*/ 182880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3391" h="1828800">
                  <a:moveTo>
                    <a:pt x="0" y="0"/>
                  </a:moveTo>
                  <a:lnTo>
                    <a:pt x="3914594" y="0"/>
                  </a:lnTo>
                  <a:cubicBezTo>
                    <a:pt x="4482783" y="0"/>
                    <a:pt x="4943391" y="409391"/>
                    <a:pt x="4943391" y="914400"/>
                  </a:cubicBezTo>
                  <a:cubicBezTo>
                    <a:pt x="4943391" y="1419409"/>
                    <a:pt x="4482783" y="1828800"/>
                    <a:pt x="3914594" y="1828800"/>
                  </a:cubicBezTo>
                  <a:lnTo>
                    <a:pt x="0" y="182880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ADC625C-5775-0201-A7BB-3832248AD608}"/>
                </a:ext>
              </a:extLst>
            </p:cNvPr>
            <p:cNvGrpSpPr/>
            <p:nvPr/>
          </p:nvGrpSpPr>
          <p:grpSpPr>
            <a:xfrm>
              <a:off x="3455974" y="1449545"/>
              <a:ext cx="3961157" cy="2028961"/>
              <a:chOff x="706574" y="5212427"/>
              <a:chExt cx="3961157" cy="2028961"/>
            </a:xfrm>
          </p:grpSpPr>
          <p:pic>
            <p:nvPicPr>
              <p:cNvPr id="14" name="Picture 13" descr="A green circle with a white phone logo&#10;&#10;Description automatically generated">
                <a:extLst>
                  <a:ext uri="{FF2B5EF4-FFF2-40B4-BE49-F238E27FC236}">
                    <a16:creationId xmlns:a16="http://schemas.microsoft.com/office/drawing/2014/main" id="{C72087E3-46DB-1B7A-EC83-242C606CE8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574" y="5736347"/>
                <a:ext cx="520675" cy="457200"/>
              </a:xfrm>
              <a:prstGeom prst="rect">
                <a:avLst/>
              </a:prstGeom>
            </p:spPr>
          </p:pic>
          <p:pic>
            <p:nvPicPr>
              <p:cNvPr id="15" name="Picture 14" descr="A blue circle with white letters on it&#10;&#10;Description automatically generated">
                <a:extLst>
                  <a:ext uri="{FF2B5EF4-FFF2-40B4-BE49-F238E27FC236}">
                    <a16:creationId xmlns:a16="http://schemas.microsoft.com/office/drawing/2014/main" id="{D9C0BD25-1395-C1DF-CF6C-ADC0E9EFDB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574" y="6260267"/>
                <a:ext cx="530142" cy="457200"/>
              </a:xfrm>
              <a:prstGeom prst="rect">
                <a:avLst/>
              </a:prstGeom>
            </p:spPr>
          </p:pic>
          <p:pic>
            <p:nvPicPr>
              <p:cNvPr id="16" name="Picture 15" descr="A blue circle with a white letter f on it&#10;&#10;Description automatically generated">
                <a:extLst>
                  <a:ext uri="{FF2B5EF4-FFF2-40B4-BE49-F238E27FC236}">
                    <a16:creationId xmlns:a16="http://schemas.microsoft.com/office/drawing/2014/main" id="{9C720855-E3D1-17A3-E196-506F8FBBD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574" y="6784188"/>
                <a:ext cx="531280" cy="457200"/>
              </a:xfrm>
              <a:prstGeom prst="rect">
                <a:avLst/>
              </a:prstGeom>
            </p:spPr>
          </p:pic>
          <p:sp>
            <p:nvSpPr>
              <p:cNvPr id="17" name="TextBox 16">
                <a:hlinkClick r:id="rId6"/>
                <a:extLst>
                  <a:ext uri="{FF2B5EF4-FFF2-40B4-BE49-F238E27FC236}">
                    <a16:creationId xmlns:a16="http://schemas.microsoft.com/office/drawing/2014/main" id="{A984AE2A-CE6F-64C9-AFE6-3869CFB90174}"/>
                  </a:ext>
                </a:extLst>
              </p:cNvPr>
              <p:cNvSpPr txBox="1"/>
              <p:nvPr/>
            </p:nvSpPr>
            <p:spPr>
              <a:xfrm>
                <a:off x="1541651" y="6784188"/>
                <a:ext cx="312608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hlinkClick r:id="rId6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Facebook Group</a:t>
                </a:r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CB4807D-F758-1823-D6D8-760ED5FE96FD}"/>
                  </a:ext>
                </a:extLst>
              </p:cNvPr>
              <p:cNvSpPr txBox="1"/>
              <p:nvPr/>
            </p:nvSpPr>
            <p:spPr>
              <a:xfrm>
                <a:off x="1486190" y="5770369"/>
                <a:ext cx="270458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hlinkClick r:id="rId7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WhatsApp Group</a:t>
                </a:r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B51D22-4170-58A5-CB87-649D2A354200}"/>
                  </a:ext>
                </a:extLst>
              </p:cNvPr>
              <p:cNvSpPr txBox="1"/>
              <p:nvPr/>
            </p:nvSpPr>
            <p:spPr>
              <a:xfrm>
                <a:off x="1486190" y="5240972"/>
                <a:ext cx="260674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hlinkClick r:id="rId8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Telegram Group</a:t>
                </a:r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  <p:pic>
            <p:nvPicPr>
              <p:cNvPr id="20" name="Picture 19" descr="A blue circle with a white triangle in the middle&#10;&#10;Description automatically generated">
                <a:extLst>
                  <a:ext uri="{FF2B5EF4-FFF2-40B4-BE49-F238E27FC236}">
                    <a16:creationId xmlns:a16="http://schemas.microsoft.com/office/drawing/2014/main" id="{96808C3F-1B28-7819-9C5D-615752533D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574" y="5212427"/>
                <a:ext cx="539236" cy="457200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F830FE-FC9B-E764-D245-EF33132A19D2}"/>
                  </a:ext>
                </a:extLst>
              </p:cNvPr>
              <p:cNvSpPr txBox="1"/>
              <p:nvPr/>
            </p:nvSpPr>
            <p:spPr>
              <a:xfrm>
                <a:off x="1541651" y="6243530"/>
                <a:ext cx="25936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000">
                    <a:solidFill>
                      <a:srgbClr val="0070C0"/>
                    </a:solidFill>
                  </a:defRPr>
                </a:lvl1pPr>
              </a:lstStyle>
              <a:p>
                <a:r>
                  <a:rPr lang="en-US" dirty="0">
                    <a:hlinkClick r:id="rId10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LinkedIn Group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338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9151" y="2562306"/>
            <a:ext cx="2545377" cy="3143842"/>
            <a:chOff x="981075" y="3240488"/>
            <a:chExt cx="2545377" cy="3143842"/>
          </a:xfrm>
        </p:grpSpPr>
        <p:pic>
          <p:nvPicPr>
            <p:cNvPr id="2050" name="Picture 2" descr="http://www.equinoxpub.com/blog/wp-content/uploads/2014/09/Religion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075" y="3240488"/>
              <a:ext cx="2308225" cy="2220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981075" y="5461000"/>
              <a:ext cx="254537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50" dirty="0">
                  <a:ln w="0"/>
                  <a:solidFill>
                    <a:srgbClr val="185C37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Religion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720085" y="2359106"/>
            <a:ext cx="2352675" cy="3347042"/>
            <a:chOff x="4384096" y="3189688"/>
            <a:chExt cx="2352675" cy="3347042"/>
          </a:xfrm>
        </p:grpSpPr>
        <p:pic>
          <p:nvPicPr>
            <p:cNvPr id="2054" name="Picture 6" descr="http://www.commlawblog.com/files/2014/10/political-candidate-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4096" y="3189688"/>
              <a:ext cx="235267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4384096" y="5613400"/>
              <a:ext cx="191116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50" dirty="0">
                  <a:ln w="0"/>
                  <a:solidFill>
                    <a:srgbClr val="185C37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Policy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486059" y="2681303"/>
            <a:ext cx="3019425" cy="3024845"/>
            <a:chOff x="8480425" y="3359485"/>
            <a:chExt cx="3019425" cy="3024845"/>
          </a:xfrm>
        </p:grpSpPr>
        <p:sp>
          <p:nvSpPr>
            <p:cNvPr id="5" name="Rectangle 4"/>
            <p:cNvSpPr/>
            <p:nvPr/>
          </p:nvSpPr>
          <p:spPr>
            <a:xfrm>
              <a:off x="8772525" y="5461000"/>
              <a:ext cx="209704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50" dirty="0">
                  <a:ln w="0"/>
                  <a:solidFill>
                    <a:srgbClr val="185C37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Soccer</a:t>
              </a:r>
            </a:p>
          </p:txBody>
        </p:sp>
        <p:pic>
          <p:nvPicPr>
            <p:cNvPr id="2056" name="Picture 8" descr="http://www.wired.com/wp-content/uploads/images_blogs/playbook/2012/10/soccer-arsenal-v-liverpool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0425" y="3359485"/>
              <a:ext cx="3019425" cy="200791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ctangle 6"/>
          <p:cNvSpPr/>
          <p:nvPr/>
        </p:nvSpPr>
        <p:spPr>
          <a:xfrm>
            <a:off x="1" y="153158"/>
            <a:ext cx="1219199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rgbClr val="185C3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are Allowed to Talk </a:t>
            </a:r>
          </a:p>
          <a:p>
            <a:pPr algn="ctr"/>
            <a:r>
              <a:rPr lang="en-US" sz="5400" b="1" dirty="0">
                <a:ln w="0"/>
                <a:solidFill>
                  <a:srgbClr val="185C3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anything except </a:t>
            </a:r>
          </a:p>
        </p:txBody>
      </p:sp>
    </p:spTree>
    <p:extLst>
      <p:ext uri="{BB962C8B-B14F-4D97-AF65-F5344CB8AC3E}">
        <p14:creationId xmlns:p14="http://schemas.microsoft.com/office/powerpoint/2010/main" val="258167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AAAFA52-2474-258A-F57A-A3B779811B1F}"/>
              </a:ext>
            </a:extLst>
          </p:cNvPr>
          <p:cNvGrpSpPr/>
          <p:nvPr/>
        </p:nvGrpSpPr>
        <p:grpSpPr>
          <a:xfrm>
            <a:off x="-10783406" y="0"/>
            <a:ext cx="14741135" cy="6858000"/>
            <a:chOff x="-10783406" y="0"/>
            <a:chExt cx="14741135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A1D91F4-EB01-E39B-1ECA-1EA5A3CC9078}"/>
                </a:ext>
              </a:extLst>
            </p:cNvPr>
            <p:cNvGrpSpPr/>
            <p:nvPr/>
          </p:nvGrpSpPr>
          <p:grpSpPr>
            <a:xfrm>
              <a:off x="-10783406" y="0"/>
              <a:ext cx="14741135" cy="6858000"/>
              <a:chOff x="0" y="0"/>
              <a:chExt cx="12182756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C04BD5-5FD9-B3E5-CE88-D571F32BFF0A}"/>
                  </a:ext>
                </a:extLst>
              </p:cNvPr>
              <p:cNvSpPr/>
              <p:nvPr/>
            </p:nvSpPr>
            <p:spPr>
              <a:xfrm>
                <a:off x="0" y="0"/>
                <a:ext cx="12182756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20CF9B1-5EE1-B23B-FB1C-04CEF48C968E}"/>
                  </a:ext>
                </a:extLst>
              </p:cNvPr>
              <p:cNvSpPr/>
              <p:nvPr/>
            </p:nvSpPr>
            <p:spPr>
              <a:xfrm flipH="1">
                <a:off x="11323774" y="2624282"/>
                <a:ext cx="858982" cy="1609436"/>
              </a:xfrm>
              <a:custGeom>
                <a:avLst/>
                <a:gdLst>
                  <a:gd name="connsiteX0" fmla="*/ 60037 w 868219"/>
                  <a:gd name="connsiteY0" fmla="*/ 0 h 1609436"/>
                  <a:gd name="connsiteX1" fmla="*/ 868219 w 868219"/>
                  <a:gd name="connsiteY1" fmla="*/ 804718 h 1609436"/>
                  <a:gd name="connsiteX2" fmla="*/ 60037 w 868219"/>
                  <a:gd name="connsiteY2" fmla="*/ 1609436 h 1609436"/>
                  <a:gd name="connsiteX3" fmla="*/ 0 w 868219"/>
                  <a:gd name="connsiteY3" fmla="*/ 1603410 h 1609436"/>
                  <a:gd name="connsiteX4" fmla="*/ 0 w 868219"/>
                  <a:gd name="connsiteY4" fmla="*/ 6026 h 160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8219" h="1609436">
                    <a:moveTo>
                      <a:pt x="60037" y="0"/>
                    </a:moveTo>
                    <a:cubicBezTo>
                      <a:pt x="506384" y="0"/>
                      <a:pt x="868219" y="360285"/>
                      <a:pt x="868219" y="804718"/>
                    </a:cubicBezTo>
                    <a:cubicBezTo>
                      <a:pt x="868219" y="1249151"/>
                      <a:pt x="506384" y="1609436"/>
                      <a:pt x="60037" y="1609436"/>
                    </a:cubicBezTo>
                    <a:lnTo>
                      <a:pt x="0" y="1603410"/>
                    </a:lnTo>
                    <a:lnTo>
                      <a:pt x="0" y="602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  <a:latin typeface="Tw Cen MT" panose="020B0602020104020603" pitchFamily="34" charset="0"/>
                  </a:rPr>
                  <a:t>JOB</a:t>
                </a:r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C02432-CF3F-CF02-77FE-E6EF29F80172}"/>
                </a:ext>
              </a:extLst>
            </p:cNvPr>
            <p:cNvGrpSpPr/>
            <p:nvPr/>
          </p:nvGrpSpPr>
          <p:grpSpPr>
            <a:xfrm>
              <a:off x="-3375206" y="143494"/>
              <a:ext cx="6473953" cy="5845826"/>
              <a:chOff x="-3375206" y="143494"/>
              <a:chExt cx="6473953" cy="584582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3D4F1EF-3F90-5D20-795B-90F32F2E43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213819" y="143494"/>
                <a:ext cx="2151178" cy="2136081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256A621-72FB-CFD4-90DE-BCEC49A8BC5E}"/>
                  </a:ext>
                </a:extLst>
              </p:cNvPr>
              <p:cNvGrpSpPr/>
              <p:nvPr/>
            </p:nvGrpSpPr>
            <p:grpSpPr>
              <a:xfrm>
                <a:off x="-3375206" y="2825496"/>
                <a:ext cx="6473953" cy="3163824"/>
                <a:chOff x="-3375206" y="2825496"/>
                <a:chExt cx="6473953" cy="3163824"/>
              </a:xfrm>
            </p:grpSpPr>
            <p:sp>
              <p:nvSpPr>
                <p:cNvPr id="3" name="Subtitle 2">
                  <a:extLst>
                    <a:ext uri="{FF2B5EF4-FFF2-40B4-BE49-F238E27FC236}">
                      <a16:creationId xmlns:a16="http://schemas.microsoft.com/office/drawing/2014/main" id="{F47CA157-2AF2-E9B7-B2F5-743C7E5FBC2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3375206" y="2825496"/>
                  <a:ext cx="6473953" cy="3163824"/>
                </a:xfrm>
                <a:prstGeom prst="rect">
                  <a:avLst/>
                </a:prstGeom>
              </p:spPr>
              <p:txBody>
                <a:bodyPr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5400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Said Fawzy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Manager of Information Center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Quality Manager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Tendering Department</a:t>
                  </a:r>
                  <a:endParaRPr lang="ar-EG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endParaRPr lang="en-US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Arab Contractors </a:t>
                  </a:r>
                </a:p>
              </p:txBody>
            </p:sp>
            <p:pic>
              <p:nvPicPr>
                <p:cNvPr id="6" name="Picture 5" descr="Logo, icon&#10;&#10;Description automatically generated">
                  <a:extLst>
                    <a:ext uri="{FF2B5EF4-FFF2-40B4-BE49-F238E27FC236}">
                      <a16:creationId xmlns:a16="http://schemas.microsoft.com/office/drawing/2014/main" id="{0EA3409C-75EA-A5C3-A1E1-E183D25D26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3020671" y="4811523"/>
                  <a:ext cx="1115522" cy="96937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4E75DA-832F-D693-741B-4A75A9586492}"/>
              </a:ext>
            </a:extLst>
          </p:cNvPr>
          <p:cNvGrpSpPr/>
          <p:nvPr/>
        </p:nvGrpSpPr>
        <p:grpSpPr>
          <a:xfrm>
            <a:off x="-11332970" y="0"/>
            <a:ext cx="14741135" cy="6858000"/>
            <a:chOff x="0" y="0"/>
            <a:chExt cx="12182756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BBEDDF-6CD7-E92A-7E54-77B05E15EFA8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8446E2-D92A-6D53-602B-CBE67A4F3548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 err="1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Quali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8E91CA-F033-D465-E46F-F13C30D190EB}"/>
              </a:ext>
            </a:extLst>
          </p:cNvPr>
          <p:cNvGrpSpPr/>
          <p:nvPr/>
        </p:nvGrpSpPr>
        <p:grpSpPr>
          <a:xfrm>
            <a:off x="-11917170" y="0"/>
            <a:ext cx="14741135" cy="6858000"/>
            <a:chOff x="0" y="0"/>
            <a:chExt cx="12182756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F4425B2-FA6F-5DD4-1CC3-466CD9E7AC9E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5D99AA-1B29-D35A-9C39-BA276151A346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Certif.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2577D2-D072-EFEA-F499-9D1B3DED48FA}"/>
              </a:ext>
            </a:extLst>
          </p:cNvPr>
          <p:cNvGrpSpPr/>
          <p:nvPr/>
        </p:nvGrpSpPr>
        <p:grpSpPr>
          <a:xfrm>
            <a:off x="-12501370" y="0"/>
            <a:ext cx="14741135" cy="6858000"/>
            <a:chOff x="0" y="0"/>
            <a:chExt cx="12182756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6AF55D-17D4-6BDB-9E8D-D5FD3E59E783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E259ACF-A8FD-68E3-C936-B9B7C72EA2EA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138CA6-40E4-6230-2813-7977FD0F0CEF}"/>
              </a:ext>
            </a:extLst>
          </p:cNvPr>
          <p:cNvGrpSpPr/>
          <p:nvPr/>
        </p:nvGrpSpPr>
        <p:grpSpPr>
          <a:xfrm>
            <a:off x="-13068252" y="0"/>
            <a:ext cx="14741135" cy="6858000"/>
            <a:chOff x="0" y="0"/>
            <a:chExt cx="12182756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1BDBED-BE2F-D51B-D2B3-1E2CFD8018F0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7BDAFC3-30AD-8138-C365-7BBE9576BBC7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DD6BB8-AD75-5389-2042-DE822027616D}"/>
              </a:ext>
            </a:extLst>
          </p:cNvPr>
          <p:cNvGrpSpPr/>
          <p:nvPr/>
        </p:nvGrpSpPr>
        <p:grpSpPr>
          <a:xfrm>
            <a:off x="-13669770" y="0"/>
            <a:ext cx="14741135" cy="6858000"/>
            <a:chOff x="0" y="0"/>
            <a:chExt cx="12182756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8315127-5DFD-82C8-0868-F7911E3719D4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33ED03-7FDA-1554-2200-46E1801E95A4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Contact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500408EF-977D-1A2A-A80C-729EDE58E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8568" y="1867887"/>
            <a:ext cx="7154273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0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497FAC-FA27-6154-F630-7A27A9D02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PNGs for Free Download">
            <a:extLst>
              <a:ext uri="{FF2B5EF4-FFF2-40B4-BE49-F238E27FC236}">
                <a16:creationId xmlns:a16="http://schemas.microsoft.com/office/drawing/2014/main" id="{D86052A5-E49F-683D-11A4-EE05211AF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95438"/>
            <a:ext cx="76200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D3C7D24-C9E5-BA5E-A31E-01226A2CE109}"/>
              </a:ext>
            </a:extLst>
          </p:cNvPr>
          <p:cNvGrpSpPr/>
          <p:nvPr/>
        </p:nvGrpSpPr>
        <p:grpSpPr>
          <a:xfrm>
            <a:off x="-1" y="179697"/>
            <a:ext cx="3417456" cy="1488035"/>
            <a:chOff x="-1" y="179697"/>
            <a:chExt cx="3417456" cy="1488035"/>
          </a:xfrm>
        </p:grpSpPr>
        <p:pic>
          <p:nvPicPr>
            <p:cNvPr id="5" name="Picture 4" descr="Microsoft Excel - Wikipedia">
              <a:extLst>
                <a:ext uri="{FF2B5EF4-FFF2-40B4-BE49-F238E27FC236}">
                  <a16:creationId xmlns:a16="http://schemas.microsoft.com/office/drawing/2014/main" id="{7E8FB877-F6BC-FC8B-C63C-9006EFA223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79697"/>
              <a:ext cx="1597891" cy="1488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F14FAC-279D-1346-BB6A-F998005C367B}"/>
                </a:ext>
              </a:extLst>
            </p:cNvPr>
            <p:cNvSpPr/>
            <p:nvPr/>
          </p:nvSpPr>
          <p:spPr>
            <a:xfrm>
              <a:off x="1597890" y="390725"/>
              <a:ext cx="1819565" cy="1065977"/>
            </a:xfrm>
            <a:prstGeom prst="rect">
              <a:avLst/>
            </a:prstGeom>
            <a:solidFill>
              <a:srgbClr val="185C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EFEFD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EXCEL</a:t>
              </a:r>
              <a:b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EFEFD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EFEFD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INTERMEDIATE</a:t>
              </a:r>
              <a:b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EFEFD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EFEFD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TRAINING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412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AAAFA52-2474-258A-F57A-A3B779811B1F}"/>
              </a:ext>
            </a:extLst>
          </p:cNvPr>
          <p:cNvGrpSpPr/>
          <p:nvPr/>
        </p:nvGrpSpPr>
        <p:grpSpPr>
          <a:xfrm>
            <a:off x="-2553807" y="0"/>
            <a:ext cx="14741135" cy="6858000"/>
            <a:chOff x="-10783406" y="0"/>
            <a:chExt cx="14741135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A1D91F4-EB01-E39B-1ECA-1EA5A3CC9078}"/>
                </a:ext>
              </a:extLst>
            </p:cNvPr>
            <p:cNvGrpSpPr/>
            <p:nvPr/>
          </p:nvGrpSpPr>
          <p:grpSpPr>
            <a:xfrm>
              <a:off x="-10783406" y="0"/>
              <a:ext cx="14741135" cy="6858000"/>
              <a:chOff x="0" y="0"/>
              <a:chExt cx="12182756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C04BD5-5FD9-B3E5-CE88-D571F32BFF0A}"/>
                  </a:ext>
                </a:extLst>
              </p:cNvPr>
              <p:cNvSpPr/>
              <p:nvPr/>
            </p:nvSpPr>
            <p:spPr>
              <a:xfrm>
                <a:off x="0" y="0"/>
                <a:ext cx="12182756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20CF9B1-5EE1-B23B-FB1C-04CEF48C968E}"/>
                  </a:ext>
                </a:extLst>
              </p:cNvPr>
              <p:cNvSpPr/>
              <p:nvPr/>
            </p:nvSpPr>
            <p:spPr>
              <a:xfrm flipH="1">
                <a:off x="11323774" y="2624282"/>
                <a:ext cx="858982" cy="1609436"/>
              </a:xfrm>
              <a:custGeom>
                <a:avLst/>
                <a:gdLst>
                  <a:gd name="connsiteX0" fmla="*/ 60037 w 868219"/>
                  <a:gd name="connsiteY0" fmla="*/ 0 h 1609436"/>
                  <a:gd name="connsiteX1" fmla="*/ 868219 w 868219"/>
                  <a:gd name="connsiteY1" fmla="*/ 804718 h 1609436"/>
                  <a:gd name="connsiteX2" fmla="*/ 60037 w 868219"/>
                  <a:gd name="connsiteY2" fmla="*/ 1609436 h 1609436"/>
                  <a:gd name="connsiteX3" fmla="*/ 0 w 868219"/>
                  <a:gd name="connsiteY3" fmla="*/ 1603410 h 1609436"/>
                  <a:gd name="connsiteX4" fmla="*/ 0 w 868219"/>
                  <a:gd name="connsiteY4" fmla="*/ 6026 h 160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8219" h="1609436">
                    <a:moveTo>
                      <a:pt x="60037" y="0"/>
                    </a:moveTo>
                    <a:cubicBezTo>
                      <a:pt x="506384" y="0"/>
                      <a:pt x="868219" y="360285"/>
                      <a:pt x="868219" y="804718"/>
                    </a:cubicBezTo>
                    <a:cubicBezTo>
                      <a:pt x="868219" y="1249151"/>
                      <a:pt x="506384" y="1609436"/>
                      <a:pt x="60037" y="1609436"/>
                    </a:cubicBezTo>
                    <a:lnTo>
                      <a:pt x="0" y="1603410"/>
                    </a:lnTo>
                    <a:lnTo>
                      <a:pt x="0" y="602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  <a:latin typeface="Tw Cen MT" panose="020B0602020104020603" pitchFamily="34" charset="0"/>
                  </a:rPr>
                  <a:t>JOB</a:t>
                </a:r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C02432-CF3F-CF02-77FE-E6EF29F80172}"/>
                </a:ext>
              </a:extLst>
            </p:cNvPr>
            <p:cNvGrpSpPr/>
            <p:nvPr/>
          </p:nvGrpSpPr>
          <p:grpSpPr>
            <a:xfrm>
              <a:off x="-3375206" y="143494"/>
              <a:ext cx="6473953" cy="5845826"/>
              <a:chOff x="-3375206" y="143494"/>
              <a:chExt cx="6473953" cy="584582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3D4F1EF-3F90-5D20-795B-90F32F2E43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213819" y="143494"/>
                <a:ext cx="2151178" cy="2136081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256A621-72FB-CFD4-90DE-BCEC49A8BC5E}"/>
                  </a:ext>
                </a:extLst>
              </p:cNvPr>
              <p:cNvGrpSpPr/>
              <p:nvPr/>
            </p:nvGrpSpPr>
            <p:grpSpPr>
              <a:xfrm>
                <a:off x="-3375206" y="2825496"/>
                <a:ext cx="6473953" cy="3163824"/>
                <a:chOff x="-3375206" y="2825496"/>
                <a:chExt cx="6473953" cy="3163824"/>
              </a:xfrm>
            </p:grpSpPr>
            <p:sp>
              <p:nvSpPr>
                <p:cNvPr id="3" name="Subtitle 2">
                  <a:extLst>
                    <a:ext uri="{FF2B5EF4-FFF2-40B4-BE49-F238E27FC236}">
                      <a16:creationId xmlns:a16="http://schemas.microsoft.com/office/drawing/2014/main" id="{F47CA157-2AF2-E9B7-B2F5-743C7E5FBC2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3375206" y="2825496"/>
                  <a:ext cx="6473953" cy="3163824"/>
                </a:xfrm>
                <a:prstGeom prst="rect">
                  <a:avLst/>
                </a:prstGeom>
              </p:spPr>
              <p:txBody>
                <a:bodyPr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5400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Said Fawzy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Manager of Information Center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Quality Manager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Tendering Department</a:t>
                  </a:r>
                  <a:endParaRPr lang="ar-EG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endParaRPr lang="en-US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Arab Contractors </a:t>
                  </a:r>
                </a:p>
              </p:txBody>
            </p:sp>
            <p:pic>
              <p:nvPicPr>
                <p:cNvPr id="6" name="Picture 5" descr="Logo, icon&#10;&#10;Description automatically generated">
                  <a:extLst>
                    <a:ext uri="{FF2B5EF4-FFF2-40B4-BE49-F238E27FC236}">
                      <a16:creationId xmlns:a16="http://schemas.microsoft.com/office/drawing/2014/main" id="{0EA3409C-75EA-A5C3-A1E1-E183D25D26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3020671" y="4811523"/>
                  <a:ext cx="1115522" cy="96937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4E75DA-832F-D693-741B-4A75A9586492}"/>
              </a:ext>
            </a:extLst>
          </p:cNvPr>
          <p:cNvGrpSpPr/>
          <p:nvPr/>
        </p:nvGrpSpPr>
        <p:grpSpPr>
          <a:xfrm>
            <a:off x="-11332970" y="0"/>
            <a:ext cx="14741135" cy="6858000"/>
            <a:chOff x="0" y="0"/>
            <a:chExt cx="12182756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BBEDDF-6CD7-E92A-7E54-77B05E15EFA8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8446E2-D92A-6D53-602B-CBE67A4F3548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 err="1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Quali</a:t>
              </a:r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8E91CA-F033-D465-E46F-F13C30D190EB}"/>
              </a:ext>
            </a:extLst>
          </p:cNvPr>
          <p:cNvGrpSpPr/>
          <p:nvPr/>
        </p:nvGrpSpPr>
        <p:grpSpPr>
          <a:xfrm>
            <a:off x="-11917170" y="0"/>
            <a:ext cx="14741135" cy="6858000"/>
            <a:chOff x="0" y="0"/>
            <a:chExt cx="12182756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F4425B2-FA6F-5DD4-1CC3-466CD9E7AC9E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5D99AA-1B29-D35A-9C39-BA276151A346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2577D2-D072-EFEA-F499-9D1B3DED48FA}"/>
              </a:ext>
            </a:extLst>
          </p:cNvPr>
          <p:cNvGrpSpPr/>
          <p:nvPr/>
        </p:nvGrpSpPr>
        <p:grpSpPr>
          <a:xfrm>
            <a:off x="-12501370" y="0"/>
            <a:ext cx="14741135" cy="6858000"/>
            <a:chOff x="0" y="0"/>
            <a:chExt cx="12182756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6AF55D-17D4-6BDB-9E8D-D5FD3E59E783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E259ACF-A8FD-68E3-C936-B9B7C72EA2EA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138CA6-40E4-6230-2813-7977FD0F0CEF}"/>
              </a:ext>
            </a:extLst>
          </p:cNvPr>
          <p:cNvGrpSpPr/>
          <p:nvPr/>
        </p:nvGrpSpPr>
        <p:grpSpPr>
          <a:xfrm>
            <a:off x="-13068252" y="0"/>
            <a:ext cx="14741135" cy="6858000"/>
            <a:chOff x="0" y="0"/>
            <a:chExt cx="12182756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1BDBED-BE2F-D51B-D2B3-1E2CFD8018F0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7BDAFC3-30AD-8138-C365-7BBE9576BBC7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DD6BB8-AD75-5389-2042-DE822027616D}"/>
              </a:ext>
            </a:extLst>
          </p:cNvPr>
          <p:cNvGrpSpPr/>
          <p:nvPr/>
        </p:nvGrpSpPr>
        <p:grpSpPr>
          <a:xfrm>
            <a:off x="-13669770" y="0"/>
            <a:ext cx="14741135" cy="6858000"/>
            <a:chOff x="0" y="0"/>
            <a:chExt cx="12182756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8315127-5DFD-82C8-0868-F7911E3719D4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33ED03-7FDA-1554-2200-46E1801E95A4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Contact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4226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AAAFA52-2474-258A-F57A-A3B779811B1F}"/>
              </a:ext>
            </a:extLst>
          </p:cNvPr>
          <p:cNvGrpSpPr/>
          <p:nvPr/>
        </p:nvGrpSpPr>
        <p:grpSpPr>
          <a:xfrm>
            <a:off x="-2553807" y="0"/>
            <a:ext cx="14741135" cy="6858000"/>
            <a:chOff x="-10783406" y="0"/>
            <a:chExt cx="14741135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A1D91F4-EB01-E39B-1ECA-1EA5A3CC9078}"/>
                </a:ext>
              </a:extLst>
            </p:cNvPr>
            <p:cNvGrpSpPr/>
            <p:nvPr/>
          </p:nvGrpSpPr>
          <p:grpSpPr>
            <a:xfrm>
              <a:off x="-10783406" y="0"/>
              <a:ext cx="14741135" cy="6858000"/>
              <a:chOff x="0" y="0"/>
              <a:chExt cx="12182756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C04BD5-5FD9-B3E5-CE88-D571F32BFF0A}"/>
                  </a:ext>
                </a:extLst>
              </p:cNvPr>
              <p:cNvSpPr/>
              <p:nvPr/>
            </p:nvSpPr>
            <p:spPr>
              <a:xfrm>
                <a:off x="0" y="0"/>
                <a:ext cx="12182756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20CF9B1-5EE1-B23B-FB1C-04CEF48C968E}"/>
                  </a:ext>
                </a:extLst>
              </p:cNvPr>
              <p:cNvSpPr/>
              <p:nvPr/>
            </p:nvSpPr>
            <p:spPr>
              <a:xfrm flipH="1">
                <a:off x="11323774" y="2624282"/>
                <a:ext cx="858982" cy="1609436"/>
              </a:xfrm>
              <a:custGeom>
                <a:avLst/>
                <a:gdLst>
                  <a:gd name="connsiteX0" fmla="*/ 60037 w 868219"/>
                  <a:gd name="connsiteY0" fmla="*/ 0 h 1609436"/>
                  <a:gd name="connsiteX1" fmla="*/ 868219 w 868219"/>
                  <a:gd name="connsiteY1" fmla="*/ 804718 h 1609436"/>
                  <a:gd name="connsiteX2" fmla="*/ 60037 w 868219"/>
                  <a:gd name="connsiteY2" fmla="*/ 1609436 h 1609436"/>
                  <a:gd name="connsiteX3" fmla="*/ 0 w 868219"/>
                  <a:gd name="connsiteY3" fmla="*/ 1603410 h 1609436"/>
                  <a:gd name="connsiteX4" fmla="*/ 0 w 868219"/>
                  <a:gd name="connsiteY4" fmla="*/ 6026 h 160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8219" h="1609436">
                    <a:moveTo>
                      <a:pt x="60037" y="0"/>
                    </a:moveTo>
                    <a:cubicBezTo>
                      <a:pt x="506384" y="0"/>
                      <a:pt x="868219" y="360285"/>
                      <a:pt x="868219" y="804718"/>
                    </a:cubicBezTo>
                    <a:cubicBezTo>
                      <a:pt x="868219" y="1249151"/>
                      <a:pt x="506384" y="1609436"/>
                      <a:pt x="60037" y="1609436"/>
                    </a:cubicBezTo>
                    <a:lnTo>
                      <a:pt x="0" y="1603410"/>
                    </a:lnTo>
                    <a:lnTo>
                      <a:pt x="0" y="602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  <a:latin typeface="Tw Cen MT" panose="020B0602020104020603" pitchFamily="34" charset="0"/>
                  </a:rPr>
                  <a:t>JOB</a:t>
                </a:r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C02432-CF3F-CF02-77FE-E6EF29F80172}"/>
                </a:ext>
              </a:extLst>
            </p:cNvPr>
            <p:cNvGrpSpPr/>
            <p:nvPr/>
          </p:nvGrpSpPr>
          <p:grpSpPr>
            <a:xfrm>
              <a:off x="-3375206" y="143494"/>
              <a:ext cx="6473953" cy="5845826"/>
              <a:chOff x="-3375206" y="143494"/>
              <a:chExt cx="6473953" cy="584582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3D4F1EF-3F90-5D20-795B-90F32F2E43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213819" y="143494"/>
                <a:ext cx="2151178" cy="2136081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256A621-72FB-CFD4-90DE-BCEC49A8BC5E}"/>
                  </a:ext>
                </a:extLst>
              </p:cNvPr>
              <p:cNvGrpSpPr/>
              <p:nvPr/>
            </p:nvGrpSpPr>
            <p:grpSpPr>
              <a:xfrm>
                <a:off x="-3375206" y="2825496"/>
                <a:ext cx="6473953" cy="3163824"/>
                <a:chOff x="-3375206" y="2825496"/>
                <a:chExt cx="6473953" cy="3163824"/>
              </a:xfrm>
            </p:grpSpPr>
            <p:sp>
              <p:nvSpPr>
                <p:cNvPr id="3" name="Subtitle 2">
                  <a:extLst>
                    <a:ext uri="{FF2B5EF4-FFF2-40B4-BE49-F238E27FC236}">
                      <a16:creationId xmlns:a16="http://schemas.microsoft.com/office/drawing/2014/main" id="{F47CA157-2AF2-E9B7-B2F5-743C7E5FBC2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3375206" y="2825496"/>
                  <a:ext cx="6473953" cy="3163824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5400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Said Fawzy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Manager of Information Center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Tendering Department</a:t>
                  </a:r>
                  <a:endParaRPr lang="ar-EG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endParaRPr lang="en-US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Arab Contractors </a:t>
                  </a:r>
                </a:p>
              </p:txBody>
            </p:sp>
            <p:pic>
              <p:nvPicPr>
                <p:cNvPr id="6" name="Picture 5" descr="Logo, icon&#10;&#10;Description automatically generated">
                  <a:extLst>
                    <a:ext uri="{FF2B5EF4-FFF2-40B4-BE49-F238E27FC236}">
                      <a16:creationId xmlns:a16="http://schemas.microsoft.com/office/drawing/2014/main" id="{0EA3409C-75EA-A5C3-A1E1-E183D25D26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3020671" y="4811523"/>
                  <a:ext cx="1115522" cy="96937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4E75DA-832F-D693-741B-4A75A9586492}"/>
              </a:ext>
            </a:extLst>
          </p:cNvPr>
          <p:cNvGrpSpPr/>
          <p:nvPr/>
        </p:nvGrpSpPr>
        <p:grpSpPr>
          <a:xfrm>
            <a:off x="-3037380" y="0"/>
            <a:ext cx="14741135" cy="6858000"/>
            <a:chOff x="0" y="0"/>
            <a:chExt cx="12182756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BBEDDF-6CD7-E92A-7E54-77B05E15EFA8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8446E2-D92A-6D53-602B-CBE67A4F3548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 err="1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Quali</a:t>
              </a:r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3ACCDA9-3067-654F-BEB3-00A455730882}"/>
              </a:ext>
            </a:extLst>
          </p:cNvPr>
          <p:cNvGrpSpPr/>
          <p:nvPr/>
        </p:nvGrpSpPr>
        <p:grpSpPr>
          <a:xfrm rot="5400000">
            <a:off x="8358251" y="3126754"/>
            <a:ext cx="1218679" cy="2150864"/>
            <a:chOff x="1523999" y="2311401"/>
            <a:chExt cx="1108363" cy="1416294"/>
          </a:xfrm>
        </p:grpSpPr>
        <p:sp>
          <p:nvSpPr>
            <p:cNvPr id="35" name="Rectangle: Top Corners Rounded 34">
              <a:extLst>
                <a:ext uri="{FF2B5EF4-FFF2-40B4-BE49-F238E27FC236}">
                  <a16:creationId xmlns:a16="http://schemas.microsoft.com/office/drawing/2014/main" id="{6C6EF3BD-2AAC-9282-5E92-D2DA4655CE34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34B492-D11E-A0A8-8C43-6D20A732FF1A}"/>
                </a:ext>
              </a:extLst>
            </p:cNvPr>
            <p:cNvSpPr txBox="1"/>
            <p:nvPr/>
          </p:nvSpPr>
          <p:spPr>
            <a:xfrm rot="16200000">
              <a:off x="1356015" y="2781187"/>
              <a:ext cx="1399309" cy="493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1998</a:t>
              </a:r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09ED951-C22B-CD37-DC68-B103F1F6CCAE}"/>
              </a:ext>
            </a:extLst>
          </p:cNvPr>
          <p:cNvSpPr/>
          <p:nvPr/>
        </p:nvSpPr>
        <p:spPr>
          <a:xfrm rot="5400000" flipV="1">
            <a:off x="5054910" y="1257379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D10AEF-38E6-3B02-B2BB-414076D4FA32}"/>
              </a:ext>
            </a:extLst>
          </p:cNvPr>
          <p:cNvSpPr txBox="1"/>
          <p:nvPr/>
        </p:nvSpPr>
        <p:spPr>
          <a:xfrm>
            <a:off x="4411419" y="3592843"/>
            <a:ext cx="34807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3399"/>
                </a:solidFill>
                <a:latin typeface="Tw Cen MT" panose="020B0602020104020603" pitchFamily="34" charset="0"/>
              </a:rPr>
              <a:t>High Diploma in Construction Project Management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F99E835-B7CD-4444-EECC-574935C03952}"/>
              </a:ext>
            </a:extLst>
          </p:cNvPr>
          <p:cNvGrpSpPr/>
          <p:nvPr/>
        </p:nvGrpSpPr>
        <p:grpSpPr>
          <a:xfrm>
            <a:off x="2856540" y="3500238"/>
            <a:ext cx="1999005" cy="1559959"/>
            <a:chOff x="2856540" y="3500238"/>
            <a:chExt cx="1999005" cy="155995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F56CF7-5E60-6941-2DF0-7511CD3219E9}"/>
                </a:ext>
              </a:extLst>
            </p:cNvPr>
            <p:cNvSpPr txBox="1"/>
            <p:nvPr/>
          </p:nvSpPr>
          <p:spPr>
            <a:xfrm>
              <a:off x="2856540" y="4475422"/>
              <a:ext cx="19990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Ein Shams </a:t>
              </a:r>
            </a:p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University </a:t>
              </a:r>
            </a:p>
          </p:txBody>
        </p:sp>
        <p:pic>
          <p:nvPicPr>
            <p:cNvPr id="41" name="Picture 4" descr="http://portal.eng.asu.edu.eg/asueng/photo/sbsoidasuengdio/sbsfid4537dif.png">
              <a:extLst>
                <a:ext uri="{FF2B5EF4-FFF2-40B4-BE49-F238E27FC236}">
                  <a16:creationId xmlns:a16="http://schemas.microsoft.com/office/drawing/2014/main" id="{8CF1094E-AAB9-5F19-693E-4D35E6A3C7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1919" y="3500238"/>
              <a:ext cx="1208249" cy="1014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9758250-6A06-E385-F9D6-CEC4DB1F7CBE}"/>
              </a:ext>
            </a:extLst>
          </p:cNvPr>
          <p:cNvGrpSpPr/>
          <p:nvPr/>
        </p:nvGrpSpPr>
        <p:grpSpPr>
          <a:xfrm rot="5400000">
            <a:off x="8333590" y="563137"/>
            <a:ext cx="1282018" cy="2150864"/>
            <a:chOff x="1523999" y="2311401"/>
            <a:chExt cx="1108363" cy="1416294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33340BD5-DB28-FD93-D9E5-C9E616F7A467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F83E0D-BFF6-A406-F94B-8567257D1DFA}"/>
                </a:ext>
              </a:extLst>
            </p:cNvPr>
            <p:cNvSpPr txBox="1"/>
            <p:nvPr/>
          </p:nvSpPr>
          <p:spPr>
            <a:xfrm rot="16200000">
              <a:off x="1463104" y="2674098"/>
              <a:ext cx="1399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1987</a:t>
              </a: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7443F4-0137-8988-9ADB-A2309C5DF20F}"/>
              </a:ext>
            </a:extLst>
          </p:cNvPr>
          <p:cNvSpPr/>
          <p:nvPr/>
        </p:nvSpPr>
        <p:spPr>
          <a:xfrm rot="5400000" flipV="1">
            <a:off x="5061918" y="-1317564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A99CC1-679E-EFF0-DC59-8D6A28757379}"/>
              </a:ext>
            </a:extLst>
          </p:cNvPr>
          <p:cNvSpPr txBox="1"/>
          <p:nvPr/>
        </p:nvSpPr>
        <p:spPr>
          <a:xfrm>
            <a:off x="4418427" y="1017900"/>
            <a:ext cx="3480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3399"/>
                </a:solidFill>
                <a:latin typeface="Tw Cen MT" panose="020B0602020104020603" pitchFamily="34" charset="0"/>
              </a:rPr>
              <a:t>B.SC In Civil Engineering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9141EF-305B-B461-4A75-CA35E919953A}"/>
              </a:ext>
            </a:extLst>
          </p:cNvPr>
          <p:cNvGrpSpPr/>
          <p:nvPr/>
        </p:nvGrpSpPr>
        <p:grpSpPr>
          <a:xfrm>
            <a:off x="3079624" y="997558"/>
            <a:ext cx="1794393" cy="1386199"/>
            <a:chOff x="3585443" y="4345965"/>
            <a:chExt cx="1794393" cy="138619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DCFA9BE-5AB5-0900-FDA6-7BC0151634AF}"/>
                </a:ext>
              </a:extLst>
            </p:cNvPr>
            <p:cNvSpPr txBox="1"/>
            <p:nvPr/>
          </p:nvSpPr>
          <p:spPr>
            <a:xfrm>
              <a:off x="3585443" y="5393610"/>
              <a:ext cx="17943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Alex University </a:t>
              </a:r>
            </a:p>
          </p:txBody>
        </p:sp>
        <p:pic>
          <p:nvPicPr>
            <p:cNvPr id="33" name="Picture 2" descr="http://eng.au.alexu.edu.eg/Arabic/PublishingImages/575717_424518667670121_1900565604_n.jpg">
              <a:extLst>
                <a:ext uri="{FF2B5EF4-FFF2-40B4-BE49-F238E27FC236}">
                  <a16:creationId xmlns:a16="http://schemas.microsoft.com/office/drawing/2014/main" id="{0CC397BC-25DC-DBFB-5FFD-50E6E3D6CA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5991" y="4345965"/>
              <a:ext cx="693295" cy="1047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8E91CA-F033-D465-E46F-F13C30D190EB}"/>
              </a:ext>
            </a:extLst>
          </p:cNvPr>
          <p:cNvGrpSpPr/>
          <p:nvPr/>
        </p:nvGrpSpPr>
        <p:grpSpPr>
          <a:xfrm>
            <a:off x="-11917170" y="0"/>
            <a:ext cx="14741135" cy="6858000"/>
            <a:chOff x="0" y="0"/>
            <a:chExt cx="12182756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F4425B2-FA6F-5DD4-1CC3-466CD9E7AC9E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5D99AA-1B29-D35A-9C39-BA276151A346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2577D2-D072-EFEA-F499-9D1B3DED48FA}"/>
              </a:ext>
            </a:extLst>
          </p:cNvPr>
          <p:cNvGrpSpPr/>
          <p:nvPr/>
        </p:nvGrpSpPr>
        <p:grpSpPr>
          <a:xfrm>
            <a:off x="-12501370" y="0"/>
            <a:ext cx="14741135" cy="6858000"/>
            <a:chOff x="0" y="0"/>
            <a:chExt cx="12182756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6AF55D-17D4-6BDB-9E8D-D5FD3E59E783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E259ACF-A8FD-68E3-C936-B9B7C72EA2EA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138CA6-40E4-6230-2813-7977FD0F0CEF}"/>
              </a:ext>
            </a:extLst>
          </p:cNvPr>
          <p:cNvGrpSpPr/>
          <p:nvPr/>
        </p:nvGrpSpPr>
        <p:grpSpPr>
          <a:xfrm>
            <a:off x="-13068252" y="0"/>
            <a:ext cx="14741135" cy="6858000"/>
            <a:chOff x="0" y="0"/>
            <a:chExt cx="12182756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1BDBED-BE2F-D51B-D2B3-1E2CFD8018F0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7BDAFC3-30AD-8138-C365-7BBE9576BBC7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DD6BB8-AD75-5389-2042-DE822027616D}"/>
              </a:ext>
            </a:extLst>
          </p:cNvPr>
          <p:cNvGrpSpPr/>
          <p:nvPr/>
        </p:nvGrpSpPr>
        <p:grpSpPr>
          <a:xfrm>
            <a:off x="-13669770" y="0"/>
            <a:ext cx="14741135" cy="6858000"/>
            <a:chOff x="0" y="0"/>
            <a:chExt cx="12182756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8315127-5DFD-82C8-0868-F7911E3719D4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33ED03-7FDA-1554-2200-46E1801E95A4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Contact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141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12" grpId="0" animBg="1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AAAFA52-2474-258A-F57A-A3B779811B1F}"/>
              </a:ext>
            </a:extLst>
          </p:cNvPr>
          <p:cNvGrpSpPr/>
          <p:nvPr/>
        </p:nvGrpSpPr>
        <p:grpSpPr>
          <a:xfrm>
            <a:off x="-2553807" y="0"/>
            <a:ext cx="14741135" cy="6858000"/>
            <a:chOff x="-10783406" y="0"/>
            <a:chExt cx="14741135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A1D91F4-EB01-E39B-1ECA-1EA5A3CC9078}"/>
                </a:ext>
              </a:extLst>
            </p:cNvPr>
            <p:cNvGrpSpPr/>
            <p:nvPr/>
          </p:nvGrpSpPr>
          <p:grpSpPr>
            <a:xfrm>
              <a:off x="-10783406" y="0"/>
              <a:ext cx="14741135" cy="6858000"/>
              <a:chOff x="0" y="0"/>
              <a:chExt cx="12182756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C04BD5-5FD9-B3E5-CE88-D571F32BFF0A}"/>
                  </a:ext>
                </a:extLst>
              </p:cNvPr>
              <p:cNvSpPr/>
              <p:nvPr/>
            </p:nvSpPr>
            <p:spPr>
              <a:xfrm>
                <a:off x="0" y="0"/>
                <a:ext cx="12182756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20CF9B1-5EE1-B23B-FB1C-04CEF48C968E}"/>
                  </a:ext>
                </a:extLst>
              </p:cNvPr>
              <p:cNvSpPr/>
              <p:nvPr/>
            </p:nvSpPr>
            <p:spPr>
              <a:xfrm flipH="1">
                <a:off x="11323774" y="2624282"/>
                <a:ext cx="858982" cy="1609436"/>
              </a:xfrm>
              <a:custGeom>
                <a:avLst/>
                <a:gdLst>
                  <a:gd name="connsiteX0" fmla="*/ 60037 w 868219"/>
                  <a:gd name="connsiteY0" fmla="*/ 0 h 1609436"/>
                  <a:gd name="connsiteX1" fmla="*/ 868219 w 868219"/>
                  <a:gd name="connsiteY1" fmla="*/ 804718 h 1609436"/>
                  <a:gd name="connsiteX2" fmla="*/ 60037 w 868219"/>
                  <a:gd name="connsiteY2" fmla="*/ 1609436 h 1609436"/>
                  <a:gd name="connsiteX3" fmla="*/ 0 w 868219"/>
                  <a:gd name="connsiteY3" fmla="*/ 1603410 h 1609436"/>
                  <a:gd name="connsiteX4" fmla="*/ 0 w 868219"/>
                  <a:gd name="connsiteY4" fmla="*/ 6026 h 160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8219" h="1609436">
                    <a:moveTo>
                      <a:pt x="60037" y="0"/>
                    </a:moveTo>
                    <a:cubicBezTo>
                      <a:pt x="506384" y="0"/>
                      <a:pt x="868219" y="360285"/>
                      <a:pt x="868219" y="804718"/>
                    </a:cubicBezTo>
                    <a:cubicBezTo>
                      <a:pt x="868219" y="1249151"/>
                      <a:pt x="506384" y="1609436"/>
                      <a:pt x="60037" y="1609436"/>
                    </a:cubicBezTo>
                    <a:lnTo>
                      <a:pt x="0" y="1603410"/>
                    </a:lnTo>
                    <a:lnTo>
                      <a:pt x="0" y="602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  <a:latin typeface="Tw Cen MT" panose="020B0602020104020603" pitchFamily="34" charset="0"/>
                  </a:rPr>
                  <a:t>JOB</a:t>
                </a:r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C02432-CF3F-CF02-77FE-E6EF29F80172}"/>
                </a:ext>
              </a:extLst>
            </p:cNvPr>
            <p:cNvGrpSpPr/>
            <p:nvPr/>
          </p:nvGrpSpPr>
          <p:grpSpPr>
            <a:xfrm>
              <a:off x="-3375206" y="143494"/>
              <a:ext cx="6473953" cy="5845826"/>
              <a:chOff x="-3375206" y="143494"/>
              <a:chExt cx="6473953" cy="584582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3D4F1EF-3F90-5D20-795B-90F32F2E43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213819" y="143494"/>
                <a:ext cx="2151178" cy="2136081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256A621-72FB-CFD4-90DE-BCEC49A8BC5E}"/>
                  </a:ext>
                </a:extLst>
              </p:cNvPr>
              <p:cNvGrpSpPr/>
              <p:nvPr/>
            </p:nvGrpSpPr>
            <p:grpSpPr>
              <a:xfrm>
                <a:off x="-3375206" y="2825496"/>
                <a:ext cx="6473953" cy="3163824"/>
                <a:chOff x="-3375206" y="2825496"/>
                <a:chExt cx="6473953" cy="3163824"/>
              </a:xfrm>
            </p:grpSpPr>
            <p:sp>
              <p:nvSpPr>
                <p:cNvPr id="3" name="Subtitle 2">
                  <a:extLst>
                    <a:ext uri="{FF2B5EF4-FFF2-40B4-BE49-F238E27FC236}">
                      <a16:creationId xmlns:a16="http://schemas.microsoft.com/office/drawing/2014/main" id="{F47CA157-2AF2-E9B7-B2F5-743C7E5FBC2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3375206" y="2825496"/>
                  <a:ext cx="6473953" cy="3163824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5400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Said Fawzy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Manager of Information Center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Tendering Department</a:t>
                  </a:r>
                  <a:endParaRPr lang="ar-EG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endParaRPr lang="en-US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Arab Contractors </a:t>
                  </a:r>
                </a:p>
              </p:txBody>
            </p:sp>
            <p:pic>
              <p:nvPicPr>
                <p:cNvPr id="6" name="Picture 5" descr="Logo, icon&#10;&#10;Description automatically generated">
                  <a:extLst>
                    <a:ext uri="{FF2B5EF4-FFF2-40B4-BE49-F238E27FC236}">
                      <a16:creationId xmlns:a16="http://schemas.microsoft.com/office/drawing/2014/main" id="{0EA3409C-75EA-A5C3-A1E1-E183D25D26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3020671" y="4811523"/>
                  <a:ext cx="1115522" cy="96937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4E75DA-832F-D693-741B-4A75A9586492}"/>
              </a:ext>
            </a:extLst>
          </p:cNvPr>
          <p:cNvGrpSpPr/>
          <p:nvPr/>
        </p:nvGrpSpPr>
        <p:grpSpPr>
          <a:xfrm>
            <a:off x="-3037380" y="0"/>
            <a:ext cx="14741135" cy="6858000"/>
            <a:chOff x="0" y="0"/>
            <a:chExt cx="12182756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BBEDDF-6CD7-E92A-7E54-77B05E15EFA8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8446E2-D92A-6D53-602B-CBE67A4F3548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 err="1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Quali</a:t>
              </a:r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3ACCDA9-3067-654F-BEB3-00A455730882}"/>
              </a:ext>
            </a:extLst>
          </p:cNvPr>
          <p:cNvGrpSpPr/>
          <p:nvPr/>
        </p:nvGrpSpPr>
        <p:grpSpPr>
          <a:xfrm rot="5400000">
            <a:off x="8172996" y="3190171"/>
            <a:ext cx="1589189" cy="2150864"/>
            <a:chOff x="1523999" y="2311401"/>
            <a:chExt cx="1108363" cy="1416294"/>
          </a:xfrm>
        </p:grpSpPr>
        <p:sp>
          <p:nvSpPr>
            <p:cNvPr id="35" name="Rectangle: Top Corners Rounded 34">
              <a:extLst>
                <a:ext uri="{FF2B5EF4-FFF2-40B4-BE49-F238E27FC236}">
                  <a16:creationId xmlns:a16="http://schemas.microsoft.com/office/drawing/2014/main" id="{6C6EF3BD-2AAC-9282-5E92-D2DA4655CE34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34B492-D11E-A0A8-8C43-6D20A732FF1A}"/>
                </a:ext>
              </a:extLst>
            </p:cNvPr>
            <p:cNvSpPr txBox="1"/>
            <p:nvPr/>
          </p:nvSpPr>
          <p:spPr>
            <a:xfrm rot="16200000">
              <a:off x="1356015" y="2781187"/>
              <a:ext cx="1399309" cy="493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1998</a:t>
              </a:r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09ED951-C22B-CD37-DC68-B103F1F6CCAE}"/>
              </a:ext>
            </a:extLst>
          </p:cNvPr>
          <p:cNvSpPr/>
          <p:nvPr/>
        </p:nvSpPr>
        <p:spPr>
          <a:xfrm rot="5400000" flipV="1">
            <a:off x="5054910" y="1257379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D10AEF-38E6-3B02-B2BB-414076D4FA32}"/>
              </a:ext>
            </a:extLst>
          </p:cNvPr>
          <p:cNvSpPr txBox="1"/>
          <p:nvPr/>
        </p:nvSpPr>
        <p:spPr>
          <a:xfrm>
            <a:off x="4411419" y="3592843"/>
            <a:ext cx="34807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3399"/>
                </a:solidFill>
                <a:latin typeface="Tw Cen MT" panose="020B0602020104020603" pitchFamily="34" charset="0"/>
              </a:rPr>
              <a:t>High Diploma in Construction Project Management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F99E835-B7CD-4444-EECC-574935C03952}"/>
              </a:ext>
            </a:extLst>
          </p:cNvPr>
          <p:cNvGrpSpPr/>
          <p:nvPr/>
        </p:nvGrpSpPr>
        <p:grpSpPr>
          <a:xfrm>
            <a:off x="2856540" y="3500238"/>
            <a:ext cx="1999005" cy="1559959"/>
            <a:chOff x="2856540" y="3500238"/>
            <a:chExt cx="1999005" cy="155995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F56CF7-5E60-6941-2DF0-7511CD3219E9}"/>
                </a:ext>
              </a:extLst>
            </p:cNvPr>
            <p:cNvSpPr txBox="1"/>
            <p:nvPr/>
          </p:nvSpPr>
          <p:spPr>
            <a:xfrm>
              <a:off x="2856540" y="4475422"/>
              <a:ext cx="19990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Ein Shams </a:t>
              </a:r>
            </a:p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University </a:t>
              </a:r>
            </a:p>
          </p:txBody>
        </p:sp>
        <p:pic>
          <p:nvPicPr>
            <p:cNvPr id="41" name="Picture 4" descr="http://portal.eng.asu.edu.eg/asueng/photo/sbsoidasuengdio/sbsfid4537dif.png">
              <a:extLst>
                <a:ext uri="{FF2B5EF4-FFF2-40B4-BE49-F238E27FC236}">
                  <a16:creationId xmlns:a16="http://schemas.microsoft.com/office/drawing/2014/main" id="{8CF1094E-AAB9-5F19-693E-4D35E6A3C7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1919" y="3500238"/>
              <a:ext cx="1208249" cy="1014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9758250-6A06-E385-F9D6-CEC4DB1F7CBE}"/>
              </a:ext>
            </a:extLst>
          </p:cNvPr>
          <p:cNvGrpSpPr/>
          <p:nvPr/>
        </p:nvGrpSpPr>
        <p:grpSpPr>
          <a:xfrm rot="5400000">
            <a:off x="8180004" y="615228"/>
            <a:ext cx="1589189" cy="2150864"/>
            <a:chOff x="1523999" y="2311401"/>
            <a:chExt cx="1108363" cy="1416294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33340BD5-DB28-FD93-D9E5-C9E616F7A467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F83E0D-BFF6-A406-F94B-8567257D1DFA}"/>
                </a:ext>
              </a:extLst>
            </p:cNvPr>
            <p:cNvSpPr txBox="1"/>
            <p:nvPr/>
          </p:nvSpPr>
          <p:spPr>
            <a:xfrm rot="16200000">
              <a:off x="1463104" y="2674098"/>
              <a:ext cx="1399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1987</a:t>
              </a: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7443F4-0137-8988-9ADB-A2309C5DF20F}"/>
              </a:ext>
            </a:extLst>
          </p:cNvPr>
          <p:cNvSpPr/>
          <p:nvPr/>
        </p:nvSpPr>
        <p:spPr>
          <a:xfrm rot="5400000" flipV="1">
            <a:off x="5061918" y="-1317564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A99CC1-679E-EFF0-DC59-8D6A28757379}"/>
              </a:ext>
            </a:extLst>
          </p:cNvPr>
          <p:cNvSpPr txBox="1"/>
          <p:nvPr/>
        </p:nvSpPr>
        <p:spPr>
          <a:xfrm>
            <a:off x="4418427" y="1017900"/>
            <a:ext cx="3480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3399"/>
                </a:solidFill>
                <a:latin typeface="Tw Cen MT" panose="020B0602020104020603" pitchFamily="34" charset="0"/>
              </a:rPr>
              <a:t>B.SC In Civil Engineering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9141EF-305B-B461-4A75-CA35E919953A}"/>
              </a:ext>
            </a:extLst>
          </p:cNvPr>
          <p:cNvGrpSpPr/>
          <p:nvPr/>
        </p:nvGrpSpPr>
        <p:grpSpPr>
          <a:xfrm>
            <a:off x="3079624" y="997558"/>
            <a:ext cx="1794393" cy="1386199"/>
            <a:chOff x="3585443" y="4345965"/>
            <a:chExt cx="1794393" cy="138619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DCFA9BE-5AB5-0900-FDA6-7BC0151634AF}"/>
                </a:ext>
              </a:extLst>
            </p:cNvPr>
            <p:cNvSpPr txBox="1"/>
            <p:nvPr/>
          </p:nvSpPr>
          <p:spPr>
            <a:xfrm>
              <a:off x="3585443" y="5393610"/>
              <a:ext cx="17943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Alex University </a:t>
              </a:r>
            </a:p>
          </p:txBody>
        </p:sp>
        <p:pic>
          <p:nvPicPr>
            <p:cNvPr id="33" name="Picture 2" descr="http://eng.au.alexu.edu.eg/Arabic/PublishingImages/575717_424518667670121_1900565604_n.jpg">
              <a:extLst>
                <a:ext uri="{FF2B5EF4-FFF2-40B4-BE49-F238E27FC236}">
                  <a16:creationId xmlns:a16="http://schemas.microsoft.com/office/drawing/2014/main" id="{0CC397BC-25DC-DBFB-5FFD-50E6E3D6CA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5991" y="4345965"/>
              <a:ext cx="693295" cy="1047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8E91CA-F033-D465-E46F-F13C30D190EB}"/>
              </a:ext>
            </a:extLst>
          </p:cNvPr>
          <p:cNvGrpSpPr/>
          <p:nvPr/>
        </p:nvGrpSpPr>
        <p:grpSpPr>
          <a:xfrm>
            <a:off x="-3489608" y="0"/>
            <a:ext cx="14741135" cy="6858000"/>
            <a:chOff x="0" y="0"/>
            <a:chExt cx="12182756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F4425B2-FA6F-5DD4-1CC3-466CD9E7AC9E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5D99AA-1B29-D35A-9C39-BA276151A346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B527A38-39A2-DDB8-C8D4-ED98DA583630}"/>
              </a:ext>
            </a:extLst>
          </p:cNvPr>
          <p:cNvGrpSpPr/>
          <p:nvPr/>
        </p:nvGrpSpPr>
        <p:grpSpPr>
          <a:xfrm rot="5400000">
            <a:off x="8502119" y="-117198"/>
            <a:ext cx="1014980" cy="2057940"/>
            <a:chOff x="1523999" y="2247978"/>
            <a:chExt cx="1108363" cy="1462731"/>
          </a:xfrm>
        </p:grpSpPr>
        <p:sp>
          <p:nvSpPr>
            <p:cNvPr id="43" name="Rectangle: Top Corners Rounded 42">
              <a:extLst>
                <a:ext uri="{FF2B5EF4-FFF2-40B4-BE49-F238E27FC236}">
                  <a16:creationId xmlns:a16="http://schemas.microsoft.com/office/drawing/2014/main" id="{0EFD6EEB-EA59-91E5-BAE2-C9A629034B76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E829E3E-F5C7-946E-77DC-E00589C4F13F}"/>
                </a:ext>
              </a:extLst>
            </p:cNvPr>
            <p:cNvSpPr txBox="1"/>
            <p:nvPr/>
          </p:nvSpPr>
          <p:spPr>
            <a:xfrm rot="16200000">
              <a:off x="1253072" y="2700779"/>
              <a:ext cx="1399309" cy="493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1999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B5B8E3A-F3CE-EA4B-8F38-0AB5626DD07D}"/>
              </a:ext>
            </a:extLst>
          </p:cNvPr>
          <p:cNvGrpSpPr/>
          <p:nvPr/>
        </p:nvGrpSpPr>
        <p:grpSpPr>
          <a:xfrm rot="5400000">
            <a:off x="8502119" y="4959716"/>
            <a:ext cx="1014980" cy="2057940"/>
            <a:chOff x="1523999" y="2247978"/>
            <a:chExt cx="1108363" cy="1462731"/>
          </a:xfrm>
        </p:grpSpPr>
        <p:sp>
          <p:nvSpPr>
            <p:cNvPr id="66" name="Rectangle: Top Corners Rounded 65">
              <a:extLst>
                <a:ext uri="{FF2B5EF4-FFF2-40B4-BE49-F238E27FC236}">
                  <a16:creationId xmlns:a16="http://schemas.microsoft.com/office/drawing/2014/main" id="{44D620FA-0140-937F-151D-8BD08DC34228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159597D-03D7-91DC-6897-0647944E935D}"/>
                </a:ext>
              </a:extLst>
            </p:cNvPr>
            <p:cNvSpPr txBox="1"/>
            <p:nvPr/>
          </p:nvSpPr>
          <p:spPr>
            <a:xfrm rot="16200000">
              <a:off x="1392725" y="2561125"/>
              <a:ext cx="1399309" cy="77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2006</a:t>
              </a:r>
            </a:p>
          </p:txBody>
        </p:sp>
      </p:grp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039823C-A5D2-2F22-45BF-8B7EB3E6DAFF}"/>
              </a:ext>
            </a:extLst>
          </p:cNvPr>
          <p:cNvSpPr/>
          <p:nvPr/>
        </p:nvSpPr>
        <p:spPr>
          <a:xfrm rot="5400000" flipV="1">
            <a:off x="5094275" y="2545000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10F5450-BA2E-F644-B5C3-AE4717F2F813}"/>
              </a:ext>
            </a:extLst>
          </p:cNvPr>
          <p:cNvSpPr txBox="1"/>
          <p:nvPr/>
        </p:nvSpPr>
        <p:spPr>
          <a:xfrm>
            <a:off x="4478984" y="5445372"/>
            <a:ext cx="3769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Tw Cen MT" panose="020B0602020104020603" pitchFamily="34" charset="0"/>
              </a:rPr>
              <a:t>Microsoft Certified Technology Specialist(MCTS) 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DDB857F-96FF-EC1E-37B1-34DF13D6E0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480" y="5573877"/>
            <a:ext cx="2219325" cy="762000"/>
          </a:xfrm>
          <a:prstGeom prst="rect">
            <a:avLst/>
          </a:pr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43F06CC-38F3-FB08-06F2-9B0ECD70F76E}"/>
              </a:ext>
            </a:extLst>
          </p:cNvPr>
          <p:cNvSpPr/>
          <p:nvPr/>
        </p:nvSpPr>
        <p:spPr>
          <a:xfrm rot="5400000" flipV="1">
            <a:off x="5122556" y="-2531914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31E8778-572A-C166-A053-4C911D25ECAD}"/>
              </a:ext>
            </a:extLst>
          </p:cNvPr>
          <p:cNvGrpSpPr/>
          <p:nvPr/>
        </p:nvGrpSpPr>
        <p:grpSpPr>
          <a:xfrm rot="5400000">
            <a:off x="8522541" y="1402088"/>
            <a:ext cx="1014980" cy="2057940"/>
            <a:chOff x="1523999" y="2247978"/>
            <a:chExt cx="1108363" cy="1462731"/>
          </a:xfrm>
        </p:grpSpPr>
        <p:sp>
          <p:nvSpPr>
            <p:cNvPr id="52" name="Rectangle: Top Corners Rounded 51">
              <a:extLst>
                <a:ext uri="{FF2B5EF4-FFF2-40B4-BE49-F238E27FC236}">
                  <a16:creationId xmlns:a16="http://schemas.microsoft.com/office/drawing/2014/main" id="{0D1B6F82-5D16-6ED4-CB92-B58746D10E9E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7C41DA5-EAC4-FE6E-CED5-6A734C57C4B9}"/>
                </a:ext>
              </a:extLst>
            </p:cNvPr>
            <p:cNvSpPr txBox="1"/>
            <p:nvPr/>
          </p:nvSpPr>
          <p:spPr>
            <a:xfrm rot="16200000">
              <a:off x="1392725" y="2561125"/>
              <a:ext cx="1399309" cy="77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2000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B07EEB3-6463-EABE-D55F-A1CB3BEA2666}"/>
              </a:ext>
            </a:extLst>
          </p:cNvPr>
          <p:cNvGrpSpPr/>
          <p:nvPr/>
        </p:nvGrpSpPr>
        <p:grpSpPr>
          <a:xfrm rot="5400000">
            <a:off x="8519963" y="3439589"/>
            <a:ext cx="1014980" cy="2057940"/>
            <a:chOff x="1523999" y="2247978"/>
            <a:chExt cx="1108363" cy="1462731"/>
          </a:xfrm>
        </p:grpSpPr>
        <p:sp>
          <p:nvSpPr>
            <p:cNvPr id="60" name="Rectangle: Top Corners Rounded 59">
              <a:extLst>
                <a:ext uri="{FF2B5EF4-FFF2-40B4-BE49-F238E27FC236}">
                  <a16:creationId xmlns:a16="http://schemas.microsoft.com/office/drawing/2014/main" id="{5455C244-C9C0-698B-CF12-0EE6C273DADA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4BF1DAB-CD85-432B-7D74-E67205DB4813}"/>
                </a:ext>
              </a:extLst>
            </p:cNvPr>
            <p:cNvSpPr txBox="1"/>
            <p:nvPr/>
          </p:nvSpPr>
          <p:spPr>
            <a:xfrm rot="16200000">
              <a:off x="1392725" y="2561125"/>
              <a:ext cx="1399309" cy="77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2001</a:t>
              </a:r>
            </a:p>
          </p:txBody>
        </p:sp>
      </p:grp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DE1A1CF6-0F59-FB29-DA54-B6FB8C8B35FA}"/>
              </a:ext>
            </a:extLst>
          </p:cNvPr>
          <p:cNvSpPr/>
          <p:nvPr/>
        </p:nvSpPr>
        <p:spPr>
          <a:xfrm rot="5400000" flipV="1">
            <a:off x="5112119" y="1024873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C778E5-F384-EC18-8DD5-596F0DEBDBEB}"/>
              </a:ext>
            </a:extLst>
          </p:cNvPr>
          <p:cNvSpPr txBox="1"/>
          <p:nvPr/>
        </p:nvSpPr>
        <p:spPr>
          <a:xfrm>
            <a:off x="4156344" y="4009605"/>
            <a:ext cx="38545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Oracle Certified Master (OCM)</a:t>
            </a:r>
          </a:p>
        </p:txBody>
      </p:sp>
      <p:pic>
        <p:nvPicPr>
          <p:cNvPr id="1026" name="Picture 2" descr="WHICH ORACLE CERTIFICATION IS RIGHT FOR YOU?">
            <a:extLst>
              <a:ext uri="{FF2B5EF4-FFF2-40B4-BE49-F238E27FC236}">
                <a16:creationId xmlns:a16="http://schemas.microsoft.com/office/drawing/2014/main" id="{F611CC02-E1A3-D775-63BB-56883DB0F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287" y="3970307"/>
            <a:ext cx="948611" cy="97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5836C6D-325D-0EE1-21D0-64B1453C0E05}"/>
              </a:ext>
            </a:extLst>
          </p:cNvPr>
          <p:cNvSpPr/>
          <p:nvPr/>
        </p:nvSpPr>
        <p:spPr>
          <a:xfrm rot="5400000" flipV="1">
            <a:off x="5114697" y="-1012628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8A26F5-7A73-66F7-4032-277B67FBD6B5}"/>
              </a:ext>
            </a:extLst>
          </p:cNvPr>
          <p:cNvSpPr txBox="1"/>
          <p:nvPr/>
        </p:nvSpPr>
        <p:spPr>
          <a:xfrm>
            <a:off x="4787805" y="1887744"/>
            <a:ext cx="3480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Certified Internet Webmaster(CIW)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43F5B79F-E8ED-543E-0235-18D02CE335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025" y="2110545"/>
            <a:ext cx="1853424" cy="62200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789D124-7652-9534-C8E2-DCB05C55C3D5}"/>
              </a:ext>
            </a:extLst>
          </p:cNvPr>
          <p:cNvSpPr txBox="1"/>
          <p:nvPr/>
        </p:nvSpPr>
        <p:spPr>
          <a:xfrm>
            <a:off x="4767383" y="368458"/>
            <a:ext cx="3480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Microsoft Certified Professional (MCP) 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BFC28C7-EBC9-9B85-0F31-0E5FD2907B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95" y="591212"/>
            <a:ext cx="2398819" cy="59970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32577D2-D072-EFEA-F499-9D1B3DED48FA}"/>
              </a:ext>
            </a:extLst>
          </p:cNvPr>
          <p:cNvGrpSpPr/>
          <p:nvPr/>
        </p:nvGrpSpPr>
        <p:grpSpPr>
          <a:xfrm>
            <a:off x="-12501370" y="0"/>
            <a:ext cx="14741135" cy="6858000"/>
            <a:chOff x="0" y="0"/>
            <a:chExt cx="12182756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6AF55D-17D4-6BDB-9E8D-D5FD3E59E783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E259ACF-A8FD-68E3-C936-B9B7C72EA2EA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138CA6-40E4-6230-2813-7977FD0F0CEF}"/>
              </a:ext>
            </a:extLst>
          </p:cNvPr>
          <p:cNvGrpSpPr/>
          <p:nvPr/>
        </p:nvGrpSpPr>
        <p:grpSpPr>
          <a:xfrm>
            <a:off x="-13068252" y="0"/>
            <a:ext cx="14741135" cy="6858000"/>
            <a:chOff x="0" y="0"/>
            <a:chExt cx="12182756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1BDBED-BE2F-D51B-D2B3-1E2CFD8018F0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7BDAFC3-30AD-8138-C365-7BBE9576BBC7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DD6BB8-AD75-5389-2042-DE822027616D}"/>
              </a:ext>
            </a:extLst>
          </p:cNvPr>
          <p:cNvGrpSpPr/>
          <p:nvPr/>
        </p:nvGrpSpPr>
        <p:grpSpPr>
          <a:xfrm>
            <a:off x="-13669770" y="0"/>
            <a:ext cx="14741135" cy="6858000"/>
            <a:chOff x="0" y="0"/>
            <a:chExt cx="12182756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8315127-5DFD-82C8-0868-F7911E3719D4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33ED03-7FDA-1554-2200-46E1801E95A4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Contact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1259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5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75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25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750"/>
                            </p:stCondLst>
                            <p:childTnLst>
                              <p:par>
                                <p:cTn id="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750"/>
                            </p:stCondLst>
                            <p:childTnLst>
                              <p:par>
                                <p:cTn id="7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10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1500"/>
                            </p:stCondLst>
                            <p:childTnLst>
                              <p:par>
                                <p:cTn id="8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2000"/>
                            </p:stCondLst>
                            <p:childTnLst>
                              <p:par>
                                <p:cTn id="8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/>
      <p:bldP spid="45" grpId="0" animBg="1"/>
      <p:bldP spid="62" grpId="0" animBg="1"/>
      <p:bldP spid="63" grpId="0"/>
      <p:bldP spid="54" grpId="0" animBg="1"/>
      <p:bldP spid="55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AAAFA52-2474-258A-F57A-A3B779811B1F}"/>
              </a:ext>
            </a:extLst>
          </p:cNvPr>
          <p:cNvGrpSpPr/>
          <p:nvPr/>
        </p:nvGrpSpPr>
        <p:grpSpPr>
          <a:xfrm>
            <a:off x="-2553807" y="0"/>
            <a:ext cx="14741135" cy="6858000"/>
            <a:chOff x="-10783406" y="0"/>
            <a:chExt cx="14741135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A1D91F4-EB01-E39B-1ECA-1EA5A3CC9078}"/>
                </a:ext>
              </a:extLst>
            </p:cNvPr>
            <p:cNvGrpSpPr/>
            <p:nvPr/>
          </p:nvGrpSpPr>
          <p:grpSpPr>
            <a:xfrm>
              <a:off x="-10783406" y="0"/>
              <a:ext cx="14741135" cy="6858000"/>
              <a:chOff x="0" y="0"/>
              <a:chExt cx="12182756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C04BD5-5FD9-B3E5-CE88-D571F32BFF0A}"/>
                  </a:ext>
                </a:extLst>
              </p:cNvPr>
              <p:cNvSpPr/>
              <p:nvPr/>
            </p:nvSpPr>
            <p:spPr>
              <a:xfrm>
                <a:off x="0" y="0"/>
                <a:ext cx="12182756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20CF9B1-5EE1-B23B-FB1C-04CEF48C968E}"/>
                  </a:ext>
                </a:extLst>
              </p:cNvPr>
              <p:cNvSpPr/>
              <p:nvPr/>
            </p:nvSpPr>
            <p:spPr>
              <a:xfrm flipH="1">
                <a:off x="11323774" y="2624282"/>
                <a:ext cx="858982" cy="1609436"/>
              </a:xfrm>
              <a:custGeom>
                <a:avLst/>
                <a:gdLst>
                  <a:gd name="connsiteX0" fmla="*/ 60037 w 868219"/>
                  <a:gd name="connsiteY0" fmla="*/ 0 h 1609436"/>
                  <a:gd name="connsiteX1" fmla="*/ 868219 w 868219"/>
                  <a:gd name="connsiteY1" fmla="*/ 804718 h 1609436"/>
                  <a:gd name="connsiteX2" fmla="*/ 60037 w 868219"/>
                  <a:gd name="connsiteY2" fmla="*/ 1609436 h 1609436"/>
                  <a:gd name="connsiteX3" fmla="*/ 0 w 868219"/>
                  <a:gd name="connsiteY3" fmla="*/ 1603410 h 1609436"/>
                  <a:gd name="connsiteX4" fmla="*/ 0 w 868219"/>
                  <a:gd name="connsiteY4" fmla="*/ 6026 h 160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8219" h="1609436">
                    <a:moveTo>
                      <a:pt x="60037" y="0"/>
                    </a:moveTo>
                    <a:cubicBezTo>
                      <a:pt x="506384" y="0"/>
                      <a:pt x="868219" y="360285"/>
                      <a:pt x="868219" y="804718"/>
                    </a:cubicBezTo>
                    <a:cubicBezTo>
                      <a:pt x="868219" y="1249151"/>
                      <a:pt x="506384" y="1609436"/>
                      <a:pt x="60037" y="1609436"/>
                    </a:cubicBezTo>
                    <a:lnTo>
                      <a:pt x="0" y="1603410"/>
                    </a:lnTo>
                    <a:lnTo>
                      <a:pt x="0" y="602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  <a:latin typeface="Tw Cen MT" panose="020B0602020104020603" pitchFamily="34" charset="0"/>
                  </a:rPr>
                  <a:t>JOB</a:t>
                </a:r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C02432-CF3F-CF02-77FE-E6EF29F80172}"/>
                </a:ext>
              </a:extLst>
            </p:cNvPr>
            <p:cNvGrpSpPr/>
            <p:nvPr/>
          </p:nvGrpSpPr>
          <p:grpSpPr>
            <a:xfrm>
              <a:off x="-3375206" y="143494"/>
              <a:ext cx="6473953" cy="5845826"/>
              <a:chOff x="-3375206" y="143494"/>
              <a:chExt cx="6473953" cy="584582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3D4F1EF-3F90-5D20-795B-90F32F2E43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213819" y="143494"/>
                <a:ext cx="2151178" cy="2136081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256A621-72FB-CFD4-90DE-BCEC49A8BC5E}"/>
                  </a:ext>
                </a:extLst>
              </p:cNvPr>
              <p:cNvGrpSpPr/>
              <p:nvPr/>
            </p:nvGrpSpPr>
            <p:grpSpPr>
              <a:xfrm>
                <a:off x="-3375206" y="2825496"/>
                <a:ext cx="6473953" cy="3163824"/>
                <a:chOff x="-3375206" y="2825496"/>
                <a:chExt cx="6473953" cy="3163824"/>
              </a:xfrm>
            </p:grpSpPr>
            <p:sp>
              <p:nvSpPr>
                <p:cNvPr id="3" name="Subtitle 2">
                  <a:extLst>
                    <a:ext uri="{FF2B5EF4-FFF2-40B4-BE49-F238E27FC236}">
                      <a16:creationId xmlns:a16="http://schemas.microsoft.com/office/drawing/2014/main" id="{F47CA157-2AF2-E9B7-B2F5-743C7E5FBC2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3375206" y="2825496"/>
                  <a:ext cx="6473953" cy="3163824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5400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Said Fawzy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Manager of Information Center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Tendering Department</a:t>
                  </a:r>
                  <a:endParaRPr lang="ar-EG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endParaRPr lang="en-US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Arab Contractors </a:t>
                  </a:r>
                </a:p>
              </p:txBody>
            </p:sp>
            <p:pic>
              <p:nvPicPr>
                <p:cNvPr id="6" name="Picture 5" descr="Logo, icon&#10;&#10;Description automatically generated">
                  <a:extLst>
                    <a:ext uri="{FF2B5EF4-FFF2-40B4-BE49-F238E27FC236}">
                      <a16:creationId xmlns:a16="http://schemas.microsoft.com/office/drawing/2014/main" id="{0EA3409C-75EA-A5C3-A1E1-E183D25D26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3020671" y="4811523"/>
                  <a:ext cx="1115522" cy="96937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4E75DA-832F-D693-741B-4A75A9586492}"/>
              </a:ext>
            </a:extLst>
          </p:cNvPr>
          <p:cNvGrpSpPr/>
          <p:nvPr/>
        </p:nvGrpSpPr>
        <p:grpSpPr>
          <a:xfrm>
            <a:off x="-3037380" y="0"/>
            <a:ext cx="14741135" cy="6858000"/>
            <a:chOff x="0" y="0"/>
            <a:chExt cx="12182756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BBEDDF-6CD7-E92A-7E54-77B05E15EFA8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8446E2-D92A-6D53-602B-CBE67A4F3548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 err="1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Quali</a:t>
              </a:r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3ACCDA9-3067-654F-BEB3-00A455730882}"/>
              </a:ext>
            </a:extLst>
          </p:cNvPr>
          <p:cNvGrpSpPr/>
          <p:nvPr/>
        </p:nvGrpSpPr>
        <p:grpSpPr>
          <a:xfrm rot="5400000">
            <a:off x="8172996" y="3190171"/>
            <a:ext cx="1589189" cy="2150864"/>
            <a:chOff x="1523999" y="2311401"/>
            <a:chExt cx="1108363" cy="1416294"/>
          </a:xfrm>
        </p:grpSpPr>
        <p:sp>
          <p:nvSpPr>
            <p:cNvPr id="35" name="Rectangle: Top Corners Rounded 34">
              <a:extLst>
                <a:ext uri="{FF2B5EF4-FFF2-40B4-BE49-F238E27FC236}">
                  <a16:creationId xmlns:a16="http://schemas.microsoft.com/office/drawing/2014/main" id="{6C6EF3BD-2AAC-9282-5E92-D2DA4655CE34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34B492-D11E-A0A8-8C43-6D20A732FF1A}"/>
                </a:ext>
              </a:extLst>
            </p:cNvPr>
            <p:cNvSpPr txBox="1"/>
            <p:nvPr/>
          </p:nvSpPr>
          <p:spPr>
            <a:xfrm rot="16200000">
              <a:off x="1356015" y="2781187"/>
              <a:ext cx="1399309" cy="493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1998</a:t>
              </a:r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09ED951-C22B-CD37-DC68-B103F1F6CCAE}"/>
              </a:ext>
            </a:extLst>
          </p:cNvPr>
          <p:cNvSpPr/>
          <p:nvPr/>
        </p:nvSpPr>
        <p:spPr>
          <a:xfrm rot="5400000" flipV="1">
            <a:off x="5054910" y="1257379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D10AEF-38E6-3B02-B2BB-414076D4FA32}"/>
              </a:ext>
            </a:extLst>
          </p:cNvPr>
          <p:cNvSpPr txBox="1"/>
          <p:nvPr/>
        </p:nvSpPr>
        <p:spPr>
          <a:xfrm>
            <a:off x="4411419" y="3592843"/>
            <a:ext cx="34807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3399"/>
                </a:solidFill>
                <a:latin typeface="Tw Cen MT" panose="020B0602020104020603" pitchFamily="34" charset="0"/>
              </a:rPr>
              <a:t>High Diploma in Construction Project Management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F99E835-B7CD-4444-EECC-574935C03952}"/>
              </a:ext>
            </a:extLst>
          </p:cNvPr>
          <p:cNvGrpSpPr/>
          <p:nvPr/>
        </p:nvGrpSpPr>
        <p:grpSpPr>
          <a:xfrm>
            <a:off x="2856540" y="3500238"/>
            <a:ext cx="1999005" cy="1559959"/>
            <a:chOff x="2856540" y="3500238"/>
            <a:chExt cx="1999005" cy="155995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F56CF7-5E60-6941-2DF0-7511CD3219E9}"/>
                </a:ext>
              </a:extLst>
            </p:cNvPr>
            <p:cNvSpPr txBox="1"/>
            <p:nvPr/>
          </p:nvSpPr>
          <p:spPr>
            <a:xfrm>
              <a:off x="2856540" y="4475422"/>
              <a:ext cx="19990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Ein Shams </a:t>
              </a:r>
            </a:p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University </a:t>
              </a:r>
            </a:p>
          </p:txBody>
        </p:sp>
        <p:pic>
          <p:nvPicPr>
            <p:cNvPr id="41" name="Picture 4" descr="http://portal.eng.asu.edu.eg/asueng/photo/sbsoidasuengdio/sbsfid4537dif.png">
              <a:extLst>
                <a:ext uri="{FF2B5EF4-FFF2-40B4-BE49-F238E27FC236}">
                  <a16:creationId xmlns:a16="http://schemas.microsoft.com/office/drawing/2014/main" id="{8CF1094E-AAB9-5F19-693E-4D35E6A3C7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1919" y="3500238"/>
              <a:ext cx="1208249" cy="1014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9758250-6A06-E385-F9D6-CEC4DB1F7CBE}"/>
              </a:ext>
            </a:extLst>
          </p:cNvPr>
          <p:cNvGrpSpPr/>
          <p:nvPr/>
        </p:nvGrpSpPr>
        <p:grpSpPr>
          <a:xfrm rot="5400000">
            <a:off x="8180004" y="615228"/>
            <a:ext cx="1589189" cy="2150864"/>
            <a:chOff x="1523999" y="2311401"/>
            <a:chExt cx="1108363" cy="1416294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33340BD5-DB28-FD93-D9E5-C9E616F7A467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F83E0D-BFF6-A406-F94B-8567257D1DFA}"/>
                </a:ext>
              </a:extLst>
            </p:cNvPr>
            <p:cNvSpPr txBox="1"/>
            <p:nvPr/>
          </p:nvSpPr>
          <p:spPr>
            <a:xfrm rot="16200000">
              <a:off x="1463104" y="2674098"/>
              <a:ext cx="1399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1987</a:t>
              </a: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7443F4-0137-8988-9ADB-A2309C5DF20F}"/>
              </a:ext>
            </a:extLst>
          </p:cNvPr>
          <p:cNvSpPr/>
          <p:nvPr/>
        </p:nvSpPr>
        <p:spPr>
          <a:xfrm rot="5400000" flipV="1">
            <a:off x="5061918" y="-1317564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A99CC1-679E-EFF0-DC59-8D6A28757379}"/>
              </a:ext>
            </a:extLst>
          </p:cNvPr>
          <p:cNvSpPr txBox="1"/>
          <p:nvPr/>
        </p:nvSpPr>
        <p:spPr>
          <a:xfrm>
            <a:off x="4418427" y="1017900"/>
            <a:ext cx="3480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3399"/>
                </a:solidFill>
                <a:latin typeface="Tw Cen MT" panose="020B0602020104020603" pitchFamily="34" charset="0"/>
              </a:rPr>
              <a:t>B.SC In Civil Engineering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9141EF-305B-B461-4A75-CA35E919953A}"/>
              </a:ext>
            </a:extLst>
          </p:cNvPr>
          <p:cNvGrpSpPr/>
          <p:nvPr/>
        </p:nvGrpSpPr>
        <p:grpSpPr>
          <a:xfrm>
            <a:off x="3079624" y="997558"/>
            <a:ext cx="1794393" cy="1386199"/>
            <a:chOff x="3585443" y="4345965"/>
            <a:chExt cx="1794393" cy="138619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DCFA9BE-5AB5-0900-FDA6-7BC0151634AF}"/>
                </a:ext>
              </a:extLst>
            </p:cNvPr>
            <p:cNvSpPr txBox="1"/>
            <p:nvPr/>
          </p:nvSpPr>
          <p:spPr>
            <a:xfrm>
              <a:off x="3585443" y="5393610"/>
              <a:ext cx="17943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Alex University </a:t>
              </a:r>
            </a:p>
          </p:txBody>
        </p:sp>
        <p:pic>
          <p:nvPicPr>
            <p:cNvPr id="33" name="Picture 2" descr="http://eng.au.alexu.edu.eg/Arabic/PublishingImages/575717_424518667670121_1900565604_n.jpg">
              <a:extLst>
                <a:ext uri="{FF2B5EF4-FFF2-40B4-BE49-F238E27FC236}">
                  <a16:creationId xmlns:a16="http://schemas.microsoft.com/office/drawing/2014/main" id="{0CC397BC-25DC-DBFB-5FFD-50E6E3D6CA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5991" y="4345965"/>
              <a:ext cx="693295" cy="1047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8E91CA-F033-D465-E46F-F13C30D190EB}"/>
              </a:ext>
            </a:extLst>
          </p:cNvPr>
          <p:cNvGrpSpPr/>
          <p:nvPr/>
        </p:nvGrpSpPr>
        <p:grpSpPr>
          <a:xfrm>
            <a:off x="-3489608" y="0"/>
            <a:ext cx="14741135" cy="6858000"/>
            <a:chOff x="0" y="0"/>
            <a:chExt cx="12182756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F4425B2-FA6F-5DD4-1CC3-466CD9E7AC9E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5D99AA-1B29-D35A-9C39-BA276151A346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B527A38-39A2-DDB8-C8D4-ED98DA583630}"/>
              </a:ext>
            </a:extLst>
          </p:cNvPr>
          <p:cNvGrpSpPr/>
          <p:nvPr/>
        </p:nvGrpSpPr>
        <p:grpSpPr>
          <a:xfrm rot="5400000">
            <a:off x="8502119" y="-117198"/>
            <a:ext cx="1014980" cy="2057940"/>
            <a:chOff x="1523999" y="2247978"/>
            <a:chExt cx="1108363" cy="1462731"/>
          </a:xfrm>
        </p:grpSpPr>
        <p:sp>
          <p:nvSpPr>
            <p:cNvPr id="43" name="Rectangle: Top Corners Rounded 42">
              <a:extLst>
                <a:ext uri="{FF2B5EF4-FFF2-40B4-BE49-F238E27FC236}">
                  <a16:creationId xmlns:a16="http://schemas.microsoft.com/office/drawing/2014/main" id="{0EFD6EEB-EA59-91E5-BAE2-C9A629034B76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E829E3E-F5C7-946E-77DC-E00589C4F13F}"/>
                </a:ext>
              </a:extLst>
            </p:cNvPr>
            <p:cNvSpPr txBox="1"/>
            <p:nvPr/>
          </p:nvSpPr>
          <p:spPr>
            <a:xfrm rot="16200000">
              <a:off x="1253072" y="2700779"/>
              <a:ext cx="1399309" cy="493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1999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B5B8E3A-F3CE-EA4B-8F38-0AB5626DD07D}"/>
              </a:ext>
            </a:extLst>
          </p:cNvPr>
          <p:cNvGrpSpPr/>
          <p:nvPr/>
        </p:nvGrpSpPr>
        <p:grpSpPr>
          <a:xfrm rot="5400000">
            <a:off x="8502119" y="4959716"/>
            <a:ext cx="1014980" cy="2057940"/>
            <a:chOff x="1523999" y="2247978"/>
            <a:chExt cx="1108363" cy="1462731"/>
          </a:xfrm>
        </p:grpSpPr>
        <p:sp>
          <p:nvSpPr>
            <p:cNvPr id="66" name="Rectangle: Top Corners Rounded 65">
              <a:extLst>
                <a:ext uri="{FF2B5EF4-FFF2-40B4-BE49-F238E27FC236}">
                  <a16:creationId xmlns:a16="http://schemas.microsoft.com/office/drawing/2014/main" id="{44D620FA-0140-937F-151D-8BD08DC34228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159597D-03D7-91DC-6897-0647944E935D}"/>
                </a:ext>
              </a:extLst>
            </p:cNvPr>
            <p:cNvSpPr txBox="1"/>
            <p:nvPr/>
          </p:nvSpPr>
          <p:spPr>
            <a:xfrm rot="16200000">
              <a:off x="1392725" y="2561125"/>
              <a:ext cx="1399309" cy="77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2006</a:t>
              </a:r>
            </a:p>
          </p:txBody>
        </p:sp>
      </p:grp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039823C-A5D2-2F22-45BF-8B7EB3E6DAFF}"/>
              </a:ext>
            </a:extLst>
          </p:cNvPr>
          <p:cNvSpPr/>
          <p:nvPr/>
        </p:nvSpPr>
        <p:spPr>
          <a:xfrm rot="5400000" flipV="1">
            <a:off x="5094275" y="2545000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10F5450-BA2E-F644-B5C3-AE4717F2F813}"/>
              </a:ext>
            </a:extLst>
          </p:cNvPr>
          <p:cNvSpPr txBox="1"/>
          <p:nvPr/>
        </p:nvSpPr>
        <p:spPr>
          <a:xfrm>
            <a:off x="4478984" y="5445372"/>
            <a:ext cx="3769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Tw Cen MT" panose="020B0602020104020603" pitchFamily="34" charset="0"/>
              </a:rPr>
              <a:t>Microsoft Certified Technology Specialist(MCTS) 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DDB857F-96FF-EC1E-37B1-34DF13D6E0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480" y="5573877"/>
            <a:ext cx="2219325" cy="762000"/>
          </a:xfrm>
          <a:prstGeom prst="rect">
            <a:avLst/>
          </a:pr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43F06CC-38F3-FB08-06F2-9B0ECD70F76E}"/>
              </a:ext>
            </a:extLst>
          </p:cNvPr>
          <p:cNvSpPr/>
          <p:nvPr/>
        </p:nvSpPr>
        <p:spPr>
          <a:xfrm rot="5400000" flipV="1">
            <a:off x="5122556" y="-2531914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31E8778-572A-C166-A053-4C911D25ECAD}"/>
              </a:ext>
            </a:extLst>
          </p:cNvPr>
          <p:cNvGrpSpPr/>
          <p:nvPr/>
        </p:nvGrpSpPr>
        <p:grpSpPr>
          <a:xfrm rot="5400000">
            <a:off x="8522541" y="1402088"/>
            <a:ext cx="1014980" cy="2057940"/>
            <a:chOff x="1523999" y="2247978"/>
            <a:chExt cx="1108363" cy="1462731"/>
          </a:xfrm>
        </p:grpSpPr>
        <p:sp>
          <p:nvSpPr>
            <p:cNvPr id="52" name="Rectangle: Top Corners Rounded 51">
              <a:extLst>
                <a:ext uri="{FF2B5EF4-FFF2-40B4-BE49-F238E27FC236}">
                  <a16:creationId xmlns:a16="http://schemas.microsoft.com/office/drawing/2014/main" id="{0D1B6F82-5D16-6ED4-CB92-B58746D10E9E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7C41DA5-EAC4-FE6E-CED5-6A734C57C4B9}"/>
                </a:ext>
              </a:extLst>
            </p:cNvPr>
            <p:cNvSpPr txBox="1"/>
            <p:nvPr/>
          </p:nvSpPr>
          <p:spPr>
            <a:xfrm rot="16200000">
              <a:off x="1392725" y="2561125"/>
              <a:ext cx="1399309" cy="77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2000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B07EEB3-6463-EABE-D55F-A1CB3BEA2666}"/>
              </a:ext>
            </a:extLst>
          </p:cNvPr>
          <p:cNvGrpSpPr/>
          <p:nvPr/>
        </p:nvGrpSpPr>
        <p:grpSpPr>
          <a:xfrm rot="5400000">
            <a:off x="8519963" y="3439589"/>
            <a:ext cx="1014980" cy="2057940"/>
            <a:chOff x="1523999" y="2247978"/>
            <a:chExt cx="1108363" cy="1462731"/>
          </a:xfrm>
        </p:grpSpPr>
        <p:sp>
          <p:nvSpPr>
            <p:cNvPr id="60" name="Rectangle: Top Corners Rounded 59">
              <a:extLst>
                <a:ext uri="{FF2B5EF4-FFF2-40B4-BE49-F238E27FC236}">
                  <a16:creationId xmlns:a16="http://schemas.microsoft.com/office/drawing/2014/main" id="{5455C244-C9C0-698B-CF12-0EE6C273DADA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4BF1DAB-CD85-432B-7D74-E67205DB4813}"/>
                </a:ext>
              </a:extLst>
            </p:cNvPr>
            <p:cNvSpPr txBox="1"/>
            <p:nvPr/>
          </p:nvSpPr>
          <p:spPr>
            <a:xfrm rot="16200000">
              <a:off x="1392725" y="2561125"/>
              <a:ext cx="1399309" cy="77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2001</a:t>
              </a:r>
            </a:p>
          </p:txBody>
        </p:sp>
      </p:grp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DE1A1CF6-0F59-FB29-DA54-B6FB8C8B35FA}"/>
              </a:ext>
            </a:extLst>
          </p:cNvPr>
          <p:cNvSpPr/>
          <p:nvPr/>
        </p:nvSpPr>
        <p:spPr>
          <a:xfrm rot="5400000" flipV="1">
            <a:off x="5112119" y="1024873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C778E5-F384-EC18-8DD5-596F0DEBDBEB}"/>
              </a:ext>
            </a:extLst>
          </p:cNvPr>
          <p:cNvSpPr txBox="1"/>
          <p:nvPr/>
        </p:nvSpPr>
        <p:spPr>
          <a:xfrm>
            <a:off x="4156344" y="4009605"/>
            <a:ext cx="38545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Oracle Certified Master (OCM)</a:t>
            </a:r>
          </a:p>
        </p:txBody>
      </p:sp>
      <p:pic>
        <p:nvPicPr>
          <p:cNvPr id="1026" name="Picture 2" descr="WHICH ORACLE CERTIFICATION IS RIGHT FOR YOU?">
            <a:extLst>
              <a:ext uri="{FF2B5EF4-FFF2-40B4-BE49-F238E27FC236}">
                <a16:creationId xmlns:a16="http://schemas.microsoft.com/office/drawing/2014/main" id="{F611CC02-E1A3-D775-63BB-56883DB0F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287" y="3970307"/>
            <a:ext cx="948611" cy="97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5836C6D-325D-0EE1-21D0-64B1453C0E05}"/>
              </a:ext>
            </a:extLst>
          </p:cNvPr>
          <p:cNvSpPr/>
          <p:nvPr/>
        </p:nvSpPr>
        <p:spPr>
          <a:xfrm rot="5400000" flipV="1">
            <a:off x="5114697" y="-1012628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8A26F5-7A73-66F7-4032-277B67FBD6B5}"/>
              </a:ext>
            </a:extLst>
          </p:cNvPr>
          <p:cNvSpPr txBox="1"/>
          <p:nvPr/>
        </p:nvSpPr>
        <p:spPr>
          <a:xfrm>
            <a:off x="4787805" y="1887744"/>
            <a:ext cx="3480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Certified Internet Webmaster(CIW)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43F5B79F-E8ED-543E-0235-18D02CE335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025" y="2110545"/>
            <a:ext cx="1853424" cy="62200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789D124-7652-9534-C8E2-DCB05C55C3D5}"/>
              </a:ext>
            </a:extLst>
          </p:cNvPr>
          <p:cNvSpPr txBox="1"/>
          <p:nvPr/>
        </p:nvSpPr>
        <p:spPr>
          <a:xfrm>
            <a:off x="4767383" y="368458"/>
            <a:ext cx="3480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Microsoft Certified Professional (MCP) 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BFC28C7-EBC9-9B85-0F31-0E5FD2907B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95" y="591212"/>
            <a:ext cx="2398819" cy="59970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32577D2-D072-EFEA-F499-9D1B3DED48FA}"/>
              </a:ext>
            </a:extLst>
          </p:cNvPr>
          <p:cNvGrpSpPr/>
          <p:nvPr/>
        </p:nvGrpSpPr>
        <p:grpSpPr>
          <a:xfrm>
            <a:off x="-3994729" y="0"/>
            <a:ext cx="14741135" cy="6858000"/>
            <a:chOff x="0" y="0"/>
            <a:chExt cx="12182756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6AF55D-17D4-6BDB-9E8D-D5FD3E59E783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E259ACF-A8FD-68E3-C936-B9B7C72EA2EA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02D867F-2B71-0AEE-111F-AEEA0D63B2F8}"/>
              </a:ext>
            </a:extLst>
          </p:cNvPr>
          <p:cNvGrpSpPr/>
          <p:nvPr/>
        </p:nvGrpSpPr>
        <p:grpSpPr>
          <a:xfrm rot="5400000">
            <a:off x="7175108" y="429010"/>
            <a:ext cx="1282018" cy="2150864"/>
            <a:chOff x="1523999" y="2311401"/>
            <a:chExt cx="1108363" cy="1416294"/>
          </a:xfrm>
          <a:solidFill>
            <a:srgbClr val="002060"/>
          </a:solidFill>
        </p:grpSpPr>
        <p:sp>
          <p:nvSpPr>
            <p:cNvPr id="48" name="Rectangle: Top Corners Rounded 47">
              <a:extLst>
                <a:ext uri="{FF2B5EF4-FFF2-40B4-BE49-F238E27FC236}">
                  <a16:creationId xmlns:a16="http://schemas.microsoft.com/office/drawing/2014/main" id="{F1869A18-29F5-13A6-A739-C7B58D6FC4F7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5CC409F-9D4D-1ACA-B4B8-4EEC5FE74AE5}"/>
                </a:ext>
              </a:extLst>
            </p:cNvPr>
            <p:cNvSpPr txBox="1"/>
            <p:nvPr/>
          </p:nvSpPr>
          <p:spPr>
            <a:xfrm rot="16200000">
              <a:off x="1415161" y="2722041"/>
              <a:ext cx="1399309" cy="612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2009</a:t>
              </a:r>
            </a:p>
          </p:txBody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92A6D28-5154-7D17-AE54-CD7D1345098A}"/>
              </a:ext>
            </a:extLst>
          </p:cNvPr>
          <p:cNvSpPr/>
          <p:nvPr/>
        </p:nvSpPr>
        <p:spPr>
          <a:xfrm rot="5400000" flipV="1">
            <a:off x="3903436" y="-1451691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0B9F1E51-0AD4-6177-DCBE-422812CF4F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79749" y="795356"/>
            <a:ext cx="1495294" cy="1479718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DF5EED94-C022-1752-C11D-051C5A875852}"/>
              </a:ext>
            </a:extLst>
          </p:cNvPr>
          <p:cNvGrpSpPr/>
          <p:nvPr/>
        </p:nvGrpSpPr>
        <p:grpSpPr>
          <a:xfrm>
            <a:off x="3259945" y="782177"/>
            <a:ext cx="3480740" cy="1551268"/>
            <a:chOff x="3259945" y="782177"/>
            <a:chExt cx="3480740" cy="155126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4980D9D-10C2-61EC-73B9-B4E6A9A54AA0}"/>
                </a:ext>
              </a:extLst>
            </p:cNvPr>
            <p:cNvSpPr txBox="1"/>
            <p:nvPr/>
          </p:nvSpPr>
          <p:spPr>
            <a:xfrm>
              <a:off x="3259945" y="782177"/>
              <a:ext cx="34807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Lead Auditor </a:t>
              </a:r>
              <a:r>
                <a:rPr lang="en-US" sz="20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Quality Management Systems </a:t>
              </a:r>
              <a:endParaRPr lang="en-US" sz="3600" b="1" dirty="0">
                <a:solidFill>
                  <a:srgbClr val="00206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5F10887D-AA9A-AA25-383A-0991C1B66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345055" y="1719584"/>
              <a:ext cx="842913" cy="613861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7510751-ABBB-09F0-8A91-9EBE8F1D651A}"/>
              </a:ext>
            </a:extLst>
          </p:cNvPr>
          <p:cNvGrpSpPr/>
          <p:nvPr/>
        </p:nvGrpSpPr>
        <p:grpSpPr>
          <a:xfrm rot="5400000">
            <a:off x="7169672" y="4003483"/>
            <a:ext cx="1282018" cy="2150864"/>
            <a:chOff x="1523999" y="2311401"/>
            <a:chExt cx="1108363" cy="1416294"/>
          </a:xfrm>
          <a:solidFill>
            <a:srgbClr val="002060"/>
          </a:solidFill>
        </p:grpSpPr>
        <p:sp>
          <p:nvSpPr>
            <p:cNvPr id="75" name="Rectangle: Top Corners Rounded 74">
              <a:extLst>
                <a:ext uri="{FF2B5EF4-FFF2-40B4-BE49-F238E27FC236}">
                  <a16:creationId xmlns:a16="http://schemas.microsoft.com/office/drawing/2014/main" id="{2351A616-39FE-0C74-D7F2-4109E5B2C626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361A87C-9ECC-C9F3-8DE5-F709DBF8FFC1}"/>
                </a:ext>
              </a:extLst>
            </p:cNvPr>
            <p:cNvSpPr txBox="1"/>
            <p:nvPr/>
          </p:nvSpPr>
          <p:spPr>
            <a:xfrm rot="16200000">
              <a:off x="1415161" y="2722041"/>
              <a:ext cx="1399309" cy="612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2016</a:t>
              </a:r>
            </a:p>
          </p:txBody>
        </p:sp>
      </p:grp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34D4425F-BD40-69B4-5067-613F564EE214}"/>
              </a:ext>
            </a:extLst>
          </p:cNvPr>
          <p:cNvSpPr/>
          <p:nvPr/>
        </p:nvSpPr>
        <p:spPr>
          <a:xfrm rot="5400000" flipV="1">
            <a:off x="3898000" y="2122782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8E06B44-EE21-6D5C-0A23-05DFC0B8ED2F}"/>
              </a:ext>
            </a:extLst>
          </p:cNvPr>
          <p:cNvGrpSpPr/>
          <p:nvPr/>
        </p:nvGrpSpPr>
        <p:grpSpPr>
          <a:xfrm>
            <a:off x="3254509" y="4356650"/>
            <a:ext cx="3480740" cy="1551268"/>
            <a:chOff x="3259945" y="782177"/>
            <a:chExt cx="3480740" cy="1551268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F5C3AD1-FC82-9541-B05F-E4077C7D2174}"/>
                </a:ext>
              </a:extLst>
            </p:cNvPr>
            <p:cNvSpPr txBox="1"/>
            <p:nvPr/>
          </p:nvSpPr>
          <p:spPr>
            <a:xfrm>
              <a:off x="3259945" y="782177"/>
              <a:ext cx="34807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Lead Auditor </a:t>
              </a:r>
              <a:r>
                <a:rPr lang="en-US" sz="20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Quality Management Systems </a:t>
              </a:r>
              <a:endParaRPr lang="en-US" sz="3600" b="1" dirty="0">
                <a:solidFill>
                  <a:srgbClr val="00206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701049C-F28B-314E-45E1-B2E0AE5DF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345055" y="1719584"/>
              <a:ext cx="842913" cy="613861"/>
            </a:xfrm>
            <a:prstGeom prst="rect">
              <a:avLst/>
            </a:prstGeom>
          </p:spPr>
        </p:pic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37E270AA-75A4-7B93-C4B8-D21E4DD180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59118" y="4544093"/>
            <a:ext cx="1045181" cy="12160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5138CA6-40E4-6230-2813-7977FD0F0CEF}"/>
              </a:ext>
            </a:extLst>
          </p:cNvPr>
          <p:cNvGrpSpPr/>
          <p:nvPr/>
        </p:nvGrpSpPr>
        <p:grpSpPr>
          <a:xfrm>
            <a:off x="-13068252" y="0"/>
            <a:ext cx="14741135" cy="6858000"/>
            <a:chOff x="0" y="0"/>
            <a:chExt cx="12182756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1BDBED-BE2F-D51B-D2B3-1E2CFD8018F0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7BDAFC3-30AD-8138-C365-7BBE9576BBC7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DD6BB8-AD75-5389-2042-DE822027616D}"/>
              </a:ext>
            </a:extLst>
          </p:cNvPr>
          <p:cNvGrpSpPr/>
          <p:nvPr/>
        </p:nvGrpSpPr>
        <p:grpSpPr>
          <a:xfrm>
            <a:off x="-13669770" y="0"/>
            <a:ext cx="14741135" cy="6858000"/>
            <a:chOff x="0" y="0"/>
            <a:chExt cx="12182756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8315127-5DFD-82C8-0868-F7911E3719D4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33ED03-7FDA-1554-2200-46E1801E95A4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Contact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009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7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AAAFA52-2474-258A-F57A-A3B779811B1F}"/>
              </a:ext>
            </a:extLst>
          </p:cNvPr>
          <p:cNvGrpSpPr/>
          <p:nvPr/>
        </p:nvGrpSpPr>
        <p:grpSpPr>
          <a:xfrm>
            <a:off x="-2553807" y="0"/>
            <a:ext cx="14741135" cy="6858000"/>
            <a:chOff x="-10783406" y="0"/>
            <a:chExt cx="14741135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A1D91F4-EB01-E39B-1ECA-1EA5A3CC9078}"/>
                </a:ext>
              </a:extLst>
            </p:cNvPr>
            <p:cNvGrpSpPr/>
            <p:nvPr/>
          </p:nvGrpSpPr>
          <p:grpSpPr>
            <a:xfrm>
              <a:off x="-10783406" y="0"/>
              <a:ext cx="14741135" cy="6858000"/>
              <a:chOff x="0" y="0"/>
              <a:chExt cx="12182756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C04BD5-5FD9-B3E5-CE88-D571F32BFF0A}"/>
                  </a:ext>
                </a:extLst>
              </p:cNvPr>
              <p:cNvSpPr/>
              <p:nvPr/>
            </p:nvSpPr>
            <p:spPr>
              <a:xfrm>
                <a:off x="0" y="0"/>
                <a:ext cx="12182756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20CF9B1-5EE1-B23B-FB1C-04CEF48C968E}"/>
                  </a:ext>
                </a:extLst>
              </p:cNvPr>
              <p:cNvSpPr/>
              <p:nvPr/>
            </p:nvSpPr>
            <p:spPr>
              <a:xfrm flipH="1">
                <a:off x="11323774" y="2624282"/>
                <a:ext cx="858982" cy="1609436"/>
              </a:xfrm>
              <a:custGeom>
                <a:avLst/>
                <a:gdLst>
                  <a:gd name="connsiteX0" fmla="*/ 60037 w 868219"/>
                  <a:gd name="connsiteY0" fmla="*/ 0 h 1609436"/>
                  <a:gd name="connsiteX1" fmla="*/ 868219 w 868219"/>
                  <a:gd name="connsiteY1" fmla="*/ 804718 h 1609436"/>
                  <a:gd name="connsiteX2" fmla="*/ 60037 w 868219"/>
                  <a:gd name="connsiteY2" fmla="*/ 1609436 h 1609436"/>
                  <a:gd name="connsiteX3" fmla="*/ 0 w 868219"/>
                  <a:gd name="connsiteY3" fmla="*/ 1603410 h 1609436"/>
                  <a:gd name="connsiteX4" fmla="*/ 0 w 868219"/>
                  <a:gd name="connsiteY4" fmla="*/ 6026 h 160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8219" h="1609436">
                    <a:moveTo>
                      <a:pt x="60037" y="0"/>
                    </a:moveTo>
                    <a:cubicBezTo>
                      <a:pt x="506384" y="0"/>
                      <a:pt x="868219" y="360285"/>
                      <a:pt x="868219" y="804718"/>
                    </a:cubicBezTo>
                    <a:cubicBezTo>
                      <a:pt x="868219" y="1249151"/>
                      <a:pt x="506384" y="1609436"/>
                      <a:pt x="60037" y="1609436"/>
                    </a:cubicBezTo>
                    <a:lnTo>
                      <a:pt x="0" y="1603410"/>
                    </a:lnTo>
                    <a:lnTo>
                      <a:pt x="0" y="602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  <a:latin typeface="Tw Cen MT" panose="020B0602020104020603" pitchFamily="34" charset="0"/>
                  </a:rPr>
                  <a:t>JOB</a:t>
                </a:r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C02432-CF3F-CF02-77FE-E6EF29F80172}"/>
                </a:ext>
              </a:extLst>
            </p:cNvPr>
            <p:cNvGrpSpPr/>
            <p:nvPr/>
          </p:nvGrpSpPr>
          <p:grpSpPr>
            <a:xfrm>
              <a:off x="-3375206" y="143494"/>
              <a:ext cx="6473953" cy="5845826"/>
              <a:chOff x="-3375206" y="143494"/>
              <a:chExt cx="6473953" cy="584582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3D4F1EF-3F90-5D20-795B-90F32F2E43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213819" y="143494"/>
                <a:ext cx="2151178" cy="2136081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256A621-72FB-CFD4-90DE-BCEC49A8BC5E}"/>
                  </a:ext>
                </a:extLst>
              </p:cNvPr>
              <p:cNvGrpSpPr/>
              <p:nvPr/>
            </p:nvGrpSpPr>
            <p:grpSpPr>
              <a:xfrm>
                <a:off x="-3375206" y="2825496"/>
                <a:ext cx="6473953" cy="3163824"/>
                <a:chOff x="-3375206" y="2825496"/>
                <a:chExt cx="6473953" cy="3163824"/>
              </a:xfrm>
            </p:grpSpPr>
            <p:sp>
              <p:nvSpPr>
                <p:cNvPr id="3" name="Subtitle 2">
                  <a:extLst>
                    <a:ext uri="{FF2B5EF4-FFF2-40B4-BE49-F238E27FC236}">
                      <a16:creationId xmlns:a16="http://schemas.microsoft.com/office/drawing/2014/main" id="{F47CA157-2AF2-E9B7-B2F5-743C7E5FBC2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3375206" y="2825496"/>
                  <a:ext cx="6473953" cy="3163824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5400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Said Fawzy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Manager of Information Center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Tendering Department</a:t>
                  </a:r>
                  <a:endParaRPr lang="ar-EG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endParaRPr lang="en-US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Arab Contractors </a:t>
                  </a:r>
                </a:p>
              </p:txBody>
            </p:sp>
            <p:pic>
              <p:nvPicPr>
                <p:cNvPr id="6" name="Picture 5" descr="Logo, icon&#10;&#10;Description automatically generated">
                  <a:extLst>
                    <a:ext uri="{FF2B5EF4-FFF2-40B4-BE49-F238E27FC236}">
                      <a16:creationId xmlns:a16="http://schemas.microsoft.com/office/drawing/2014/main" id="{0EA3409C-75EA-A5C3-A1E1-E183D25D26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3020671" y="4811523"/>
                  <a:ext cx="1115522" cy="96937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4E75DA-832F-D693-741B-4A75A9586492}"/>
              </a:ext>
            </a:extLst>
          </p:cNvPr>
          <p:cNvGrpSpPr/>
          <p:nvPr/>
        </p:nvGrpSpPr>
        <p:grpSpPr>
          <a:xfrm>
            <a:off x="-3037380" y="0"/>
            <a:ext cx="14741135" cy="6858000"/>
            <a:chOff x="0" y="0"/>
            <a:chExt cx="12182756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BBEDDF-6CD7-E92A-7E54-77B05E15EFA8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8446E2-D92A-6D53-602B-CBE67A4F3548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 err="1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Quali</a:t>
              </a:r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3ACCDA9-3067-654F-BEB3-00A455730882}"/>
              </a:ext>
            </a:extLst>
          </p:cNvPr>
          <p:cNvGrpSpPr/>
          <p:nvPr/>
        </p:nvGrpSpPr>
        <p:grpSpPr>
          <a:xfrm rot="5400000">
            <a:off x="8172996" y="3190171"/>
            <a:ext cx="1589189" cy="2150864"/>
            <a:chOff x="1523999" y="2311401"/>
            <a:chExt cx="1108363" cy="1416294"/>
          </a:xfrm>
        </p:grpSpPr>
        <p:sp>
          <p:nvSpPr>
            <p:cNvPr id="35" name="Rectangle: Top Corners Rounded 34">
              <a:extLst>
                <a:ext uri="{FF2B5EF4-FFF2-40B4-BE49-F238E27FC236}">
                  <a16:creationId xmlns:a16="http://schemas.microsoft.com/office/drawing/2014/main" id="{6C6EF3BD-2AAC-9282-5E92-D2DA4655CE34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34B492-D11E-A0A8-8C43-6D20A732FF1A}"/>
                </a:ext>
              </a:extLst>
            </p:cNvPr>
            <p:cNvSpPr txBox="1"/>
            <p:nvPr/>
          </p:nvSpPr>
          <p:spPr>
            <a:xfrm rot="16200000">
              <a:off x="1356015" y="2781187"/>
              <a:ext cx="1399309" cy="493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1998</a:t>
              </a:r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09ED951-C22B-CD37-DC68-B103F1F6CCAE}"/>
              </a:ext>
            </a:extLst>
          </p:cNvPr>
          <p:cNvSpPr/>
          <p:nvPr/>
        </p:nvSpPr>
        <p:spPr>
          <a:xfrm rot="5400000" flipV="1">
            <a:off x="5054910" y="1257379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D10AEF-38E6-3B02-B2BB-414076D4FA32}"/>
              </a:ext>
            </a:extLst>
          </p:cNvPr>
          <p:cNvSpPr txBox="1"/>
          <p:nvPr/>
        </p:nvSpPr>
        <p:spPr>
          <a:xfrm>
            <a:off x="4411419" y="3592843"/>
            <a:ext cx="34807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3399"/>
                </a:solidFill>
                <a:latin typeface="Tw Cen MT" panose="020B0602020104020603" pitchFamily="34" charset="0"/>
              </a:rPr>
              <a:t>High Diploma in Construction Project Management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F99E835-B7CD-4444-EECC-574935C03952}"/>
              </a:ext>
            </a:extLst>
          </p:cNvPr>
          <p:cNvGrpSpPr/>
          <p:nvPr/>
        </p:nvGrpSpPr>
        <p:grpSpPr>
          <a:xfrm>
            <a:off x="2856540" y="3500238"/>
            <a:ext cx="1999005" cy="1559959"/>
            <a:chOff x="2856540" y="3500238"/>
            <a:chExt cx="1999005" cy="155995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F56CF7-5E60-6941-2DF0-7511CD3219E9}"/>
                </a:ext>
              </a:extLst>
            </p:cNvPr>
            <p:cNvSpPr txBox="1"/>
            <p:nvPr/>
          </p:nvSpPr>
          <p:spPr>
            <a:xfrm>
              <a:off x="2856540" y="4475422"/>
              <a:ext cx="19990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Ein Shams </a:t>
              </a:r>
            </a:p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University </a:t>
              </a:r>
            </a:p>
          </p:txBody>
        </p:sp>
        <p:pic>
          <p:nvPicPr>
            <p:cNvPr id="41" name="Picture 4" descr="http://portal.eng.asu.edu.eg/asueng/photo/sbsoidasuengdio/sbsfid4537dif.png">
              <a:extLst>
                <a:ext uri="{FF2B5EF4-FFF2-40B4-BE49-F238E27FC236}">
                  <a16:creationId xmlns:a16="http://schemas.microsoft.com/office/drawing/2014/main" id="{8CF1094E-AAB9-5F19-693E-4D35E6A3C7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1919" y="3500238"/>
              <a:ext cx="1208249" cy="1014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9758250-6A06-E385-F9D6-CEC4DB1F7CBE}"/>
              </a:ext>
            </a:extLst>
          </p:cNvPr>
          <p:cNvGrpSpPr/>
          <p:nvPr/>
        </p:nvGrpSpPr>
        <p:grpSpPr>
          <a:xfrm rot="5400000">
            <a:off x="8180004" y="615228"/>
            <a:ext cx="1589189" cy="2150864"/>
            <a:chOff x="1523999" y="2311401"/>
            <a:chExt cx="1108363" cy="1416294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33340BD5-DB28-FD93-D9E5-C9E616F7A467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F83E0D-BFF6-A406-F94B-8567257D1DFA}"/>
                </a:ext>
              </a:extLst>
            </p:cNvPr>
            <p:cNvSpPr txBox="1"/>
            <p:nvPr/>
          </p:nvSpPr>
          <p:spPr>
            <a:xfrm rot="16200000">
              <a:off x="1463104" y="2674098"/>
              <a:ext cx="1399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1987</a:t>
              </a: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7443F4-0137-8988-9ADB-A2309C5DF20F}"/>
              </a:ext>
            </a:extLst>
          </p:cNvPr>
          <p:cNvSpPr/>
          <p:nvPr/>
        </p:nvSpPr>
        <p:spPr>
          <a:xfrm rot="5400000" flipV="1">
            <a:off x="5061918" y="-1317564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A99CC1-679E-EFF0-DC59-8D6A28757379}"/>
              </a:ext>
            </a:extLst>
          </p:cNvPr>
          <p:cNvSpPr txBox="1"/>
          <p:nvPr/>
        </p:nvSpPr>
        <p:spPr>
          <a:xfrm>
            <a:off x="4418427" y="1017900"/>
            <a:ext cx="3480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3399"/>
                </a:solidFill>
                <a:latin typeface="Tw Cen MT" panose="020B0602020104020603" pitchFamily="34" charset="0"/>
              </a:rPr>
              <a:t>B.SC In Civil Engineering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9141EF-305B-B461-4A75-CA35E919953A}"/>
              </a:ext>
            </a:extLst>
          </p:cNvPr>
          <p:cNvGrpSpPr/>
          <p:nvPr/>
        </p:nvGrpSpPr>
        <p:grpSpPr>
          <a:xfrm>
            <a:off x="3079624" y="997558"/>
            <a:ext cx="1794393" cy="1386199"/>
            <a:chOff x="3585443" y="4345965"/>
            <a:chExt cx="1794393" cy="138619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DCFA9BE-5AB5-0900-FDA6-7BC0151634AF}"/>
                </a:ext>
              </a:extLst>
            </p:cNvPr>
            <p:cNvSpPr txBox="1"/>
            <p:nvPr/>
          </p:nvSpPr>
          <p:spPr>
            <a:xfrm>
              <a:off x="3585443" y="5393610"/>
              <a:ext cx="17943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Alex University </a:t>
              </a:r>
            </a:p>
          </p:txBody>
        </p:sp>
        <p:pic>
          <p:nvPicPr>
            <p:cNvPr id="33" name="Picture 2" descr="http://eng.au.alexu.edu.eg/Arabic/PublishingImages/575717_424518667670121_1900565604_n.jpg">
              <a:extLst>
                <a:ext uri="{FF2B5EF4-FFF2-40B4-BE49-F238E27FC236}">
                  <a16:creationId xmlns:a16="http://schemas.microsoft.com/office/drawing/2014/main" id="{0CC397BC-25DC-DBFB-5FFD-50E6E3D6CA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5991" y="4345965"/>
              <a:ext cx="693295" cy="1047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8E91CA-F033-D465-E46F-F13C30D190EB}"/>
              </a:ext>
            </a:extLst>
          </p:cNvPr>
          <p:cNvGrpSpPr/>
          <p:nvPr/>
        </p:nvGrpSpPr>
        <p:grpSpPr>
          <a:xfrm>
            <a:off x="-3489608" y="0"/>
            <a:ext cx="14741135" cy="6858000"/>
            <a:chOff x="0" y="0"/>
            <a:chExt cx="12182756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F4425B2-FA6F-5DD4-1CC3-466CD9E7AC9E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5D99AA-1B29-D35A-9C39-BA276151A346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B527A38-39A2-DDB8-C8D4-ED98DA583630}"/>
              </a:ext>
            </a:extLst>
          </p:cNvPr>
          <p:cNvGrpSpPr/>
          <p:nvPr/>
        </p:nvGrpSpPr>
        <p:grpSpPr>
          <a:xfrm rot="5400000">
            <a:off x="8502119" y="-117198"/>
            <a:ext cx="1014980" cy="2057940"/>
            <a:chOff x="1523999" y="2247978"/>
            <a:chExt cx="1108363" cy="1462731"/>
          </a:xfrm>
        </p:grpSpPr>
        <p:sp>
          <p:nvSpPr>
            <p:cNvPr id="43" name="Rectangle: Top Corners Rounded 42">
              <a:extLst>
                <a:ext uri="{FF2B5EF4-FFF2-40B4-BE49-F238E27FC236}">
                  <a16:creationId xmlns:a16="http://schemas.microsoft.com/office/drawing/2014/main" id="{0EFD6EEB-EA59-91E5-BAE2-C9A629034B76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E829E3E-F5C7-946E-77DC-E00589C4F13F}"/>
                </a:ext>
              </a:extLst>
            </p:cNvPr>
            <p:cNvSpPr txBox="1"/>
            <p:nvPr/>
          </p:nvSpPr>
          <p:spPr>
            <a:xfrm rot="16200000">
              <a:off x="1253072" y="2700779"/>
              <a:ext cx="1399309" cy="493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1999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B5B8E3A-F3CE-EA4B-8F38-0AB5626DD07D}"/>
              </a:ext>
            </a:extLst>
          </p:cNvPr>
          <p:cNvGrpSpPr/>
          <p:nvPr/>
        </p:nvGrpSpPr>
        <p:grpSpPr>
          <a:xfrm rot="5400000">
            <a:off x="8502119" y="4959716"/>
            <a:ext cx="1014980" cy="2057940"/>
            <a:chOff x="1523999" y="2247978"/>
            <a:chExt cx="1108363" cy="1462731"/>
          </a:xfrm>
        </p:grpSpPr>
        <p:sp>
          <p:nvSpPr>
            <p:cNvPr id="66" name="Rectangle: Top Corners Rounded 65">
              <a:extLst>
                <a:ext uri="{FF2B5EF4-FFF2-40B4-BE49-F238E27FC236}">
                  <a16:creationId xmlns:a16="http://schemas.microsoft.com/office/drawing/2014/main" id="{44D620FA-0140-937F-151D-8BD08DC34228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159597D-03D7-91DC-6897-0647944E935D}"/>
                </a:ext>
              </a:extLst>
            </p:cNvPr>
            <p:cNvSpPr txBox="1"/>
            <p:nvPr/>
          </p:nvSpPr>
          <p:spPr>
            <a:xfrm rot="16200000">
              <a:off x="1392725" y="2561125"/>
              <a:ext cx="1399309" cy="77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2006</a:t>
              </a:r>
            </a:p>
          </p:txBody>
        </p:sp>
      </p:grp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039823C-A5D2-2F22-45BF-8B7EB3E6DAFF}"/>
              </a:ext>
            </a:extLst>
          </p:cNvPr>
          <p:cNvSpPr/>
          <p:nvPr/>
        </p:nvSpPr>
        <p:spPr>
          <a:xfrm rot="5400000" flipV="1">
            <a:off x="5094275" y="2545000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10F5450-BA2E-F644-B5C3-AE4717F2F813}"/>
              </a:ext>
            </a:extLst>
          </p:cNvPr>
          <p:cNvSpPr txBox="1"/>
          <p:nvPr/>
        </p:nvSpPr>
        <p:spPr>
          <a:xfrm>
            <a:off x="4478984" y="5445372"/>
            <a:ext cx="3769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Tw Cen MT" panose="020B0602020104020603" pitchFamily="34" charset="0"/>
              </a:rPr>
              <a:t>Microsoft Certified Technology Specialist(MCTS) 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DDB857F-96FF-EC1E-37B1-34DF13D6E0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480" y="5573877"/>
            <a:ext cx="2219325" cy="762000"/>
          </a:xfrm>
          <a:prstGeom prst="rect">
            <a:avLst/>
          </a:pr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43F06CC-38F3-FB08-06F2-9B0ECD70F76E}"/>
              </a:ext>
            </a:extLst>
          </p:cNvPr>
          <p:cNvSpPr/>
          <p:nvPr/>
        </p:nvSpPr>
        <p:spPr>
          <a:xfrm rot="5400000" flipV="1">
            <a:off x="5122556" y="-2531914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31E8778-572A-C166-A053-4C911D25ECAD}"/>
              </a:ext>
            </a:extLst>
          </p:cNvPr>
          <p:cNvGrpSpPr/>
          <p:nvPr/>
        </p:nvGrpSpPr>
        <p:grpSpPr>
          <a:xfrm rot="5400000">
            <a:off x="8522541" y="1402088"/>
            <a:ext cx="1014980" cy="2057940"/>
            <a:chOff x="1523999" y="2247978"/>
            <a:chExt cx="1108363" cy="1462731"/>
          </a:xfrm>
        </p:grpSpPr>
        <p:sp>
          <p:nvSpPr>
            <p:cNvPr id="52" name="Rectangle: Top Corners Rounded 51">
              <a:extLst>
                <a:ext uri="{FF2B5EF4-FFF2-40B4-BE49-F238E27FC236}">
                  <a16:creationId xmlns:a16="http://schemas.microsoft.com/office/drawing/2014/main" id="{0D1B6F82-5D16-6ED4-CB92-B58746D10E9E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7C41DA5-EAC4-FE6E-CED5-6A734C57C4B9}"/>
                </a:ext>
              </a:extLst>
            </p:cNvPr>
            <p:cNvSpPr txBox="1"/>
            <p:nvPr/>
          </p:nvSpPr>
          <p:spPr>
            <a:xfrm rot="16200000">
              <a:off x="1392725" y="2561125"/>
              <a:ext cx="1399309" cy="77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2000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B07EEB3-6463-EABE-D55F-A1CB3BEA2666}"/>
              </a:ext>
            </a:extLst>
          </p:cNvPr>
          <p:cNvGrpSpPr/>
          <p:nvPr/>
        </p:nvGrpSpPr>
        <p:grpSpPr>
          <a:xfrm rot="5400000">
            <a:off x="8519963" y="3439589"/>
            <a:ext cx="1014980" cy="2057940"/>
            <a:chOff x="1523999" y="2247978"/>
            <a:chExt cx="1108363" cy="1462731"/>
          </a:xfrm>
        </p:grpSpPr>
        <p:sp>
          <p:nvSpPr>
            <p:cNvPr id="60" name="Rectangle: Top Corners Rounded 59">
              <a:extLst>
                <a:ext uri="{FF2B5EF4-FFF2-40B4-BE49-F238E27FC236}">
                  <a16:creationId xmlns:a16="http://schemas.microsoft.com/office/drawing/2014/main" id="{5455C244-C9C0-698B-CF12-0EE6C273DADA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4BF1DAB-CD85-432B-7D74-E67205DB4813}"/>
                </a:ext>
              </a:extLst>
            </p:cNvPr>
            <p:cNvSpPr txBox="1"/>
            <p:nvPr/>
          </p:nvSpPr>
          <p:spPr>
            <a:xfrm rot="16200000">
              <a:off x="1392725" y="2561125"/>
              <a:ext cx="1399309" cy="77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2001</a:t>
              </a:r>
            </a:p>
          </p:txBody>
        </p:sp>
      </p:grp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DE1A1CF6-0F59-FB29-DA54-B6FB8C8B35FA}"/>
              </a:ext>
            </a:extLst>
          </p:cNvPr>
          <p:cNvSpPr/>
          <p:nvPr/>
        </p:nvSpPr>
        <p:spPr>
          <a:xfrm rot="5400000" flipV="1">
            <a:off x="5112119" y="1024873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C778E5-F384-EC18-8DD5-596F0DEBDBEB}"/>
              </a:ext>
            </a:extLst>
          </p:cNvPr>
          <p:cNvSpPr txBox="1"/>
          <p:nvPr/>
        </p:nvSpPr>
        <p:spPr>
          <a:xfrm>
            <a:off x="4156344" y="4009605"/>
            <a:ext cx="38545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Oracle Certified Master (OCM)</a:t>
            </a:r>
          </a:p>
        </p:txBody>
      </p:sp>
      <p:pic>
        <p:nvPicPr>
          <p:cNvPr id="1026" name="Picture 2" descr="WHICH ORACLE CERTIFICATION IS RIGHT FOR YOU?">
            <a:extLst>
              <a:ext uri="{FF2B5EF4-FFF2-40B4-BE49-F238E27FC236}">
                <a16:creationId xmlns:a16="http://schemas.microsoft.com/office/drawing/2014/main" id="{F611CC02-E1A3-D775-63BB-56883DB0F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287" y="3970307"/>
            <a:ext cx="948611" cy="97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5836C6D-325D-0EE1-21D0-64B1453C0E05}"/>
              </a:ext>
            </a:extLst>
          </p:cNvPr>
          <p:cNvSpPr/>
          <p:nvPr/>
        </p:nvSpPr>
        <p:spPr>
          <a:xfrm rot="5400000" flipV="1">
            <a:off x="5114697" y="-1012628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8A26F5-7A73-66F7-4032-277B67FBD6B5}"/>
              </a:ext>
            </a:extLst>
          </p:cNvPr>
          <p:cNvSpPr txBox="1"/>
          <p:nvPr/>
        </p:nvSpPr>
        <p:spPr>
          <a:xfrm>
            <a:off x="4787805" y="1887744"/>
            <a:ext cx="3480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Certified Internet Webmaster(CIW)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43F5B79F-E8ED-543E-0235-18D02CE335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025" y="2110545"/>
            <a:ext cx="1853424" cy="62200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789D124-7652-9534-C8E2-DCB05C55C3D5}"/>
              </a:ext>
            </a:extLst>
          </p:cNvPr>
          <p:cNvSpPr txBox="1"/>
          <p:nvPr/>
        </p:nvSpPr>
        <p:spPr>
          <a:xfrm>
            <a:off x="4767383" y="368458"/>
            <a:ext cx="3480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Microsoft Certified Professional (MCP) 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BFC28C7-EBC9-9B85-0F31-0E5FD2907B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95" y="591212"/>
            <a:ext cx="2398819" cy="59970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32577D2-D072-EFEA-F499-9D1B3DED48FA}"/>
              </a:ext>
            </a:extLst>
          </p:cNvPr>
          <p:cNvGrpSpPr/>
          <p:nvPr/>
        </p:nvGrpSpPr>
        <p:grpSpPr>
          <a:xfrm>
            <a:off x="-3994729" y="0"/>
            <a:ext cx="14741135" cy="6858000"/>
            <a:chOff x="0" y="0"/>
            <a:chExt cx="12182756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6AF55D-17D4-6BDB-9E8D-D5FD3E59E783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E259ACF-A8FD-68E3-C936-B9B7C72EA2EA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02D867F-2B71-0AEE-111F-AEEA0D63B2F8}"/>
              </a:ext>
            </a:extLst>
          </p:cNvPr>
          <p:cNvGrpSpPr/>
          <p:nvPr/>
        </p:nvGrpSpPr>
        <p:grpSpPr>
          <a:xfrm rot="5400000">
            <a:off x="7175108" y="429010"/>
            <a:ext cx="1282018" cy="2150864"/>
            <a:chOff x="1523999" y="2311401"/>
            <a:chExt cx="1108363" cy="1416294"/>
          </a:xfrm>
          <a:solidFill>
            <a:srgbClr val="002060"/>
          </a:solidFill>
        </p:grpSpPr>
        <p:sp>
          <p:nvSpPr>
            <p:cNvPr id="48" name="Rectangle: Top Corners Rounded 47">
              <a:extLst>
                <a:ext uri="{FF2B5EF4-FFF2-40B4-BE49-F238E27FC236}">
                  <a16:creationId xmlns:a16="http://schemas.microsoft.com/office/drawing/2014/main" id="{F1869A18-29F5-13A6-A739-C7B58D6FC4F7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5CC409F-9D4D-1ACA-B4B8-4EEC5FE74AE5}"/>
                </a:ext>
              </a:extLst>
            </p:cNvPr>
            <p:cNvSpPr txBox="1"/>
            <p:nvPr/>
          </p:nvSpPr>
          <p:spPr>
            <a:xfrm rot="16200000">
              <a:off x="1415161" y="2722041"/>
              <a:ext cx="1399309" cy="612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2009</a:t>
              </a:r>
            </a:p>
          </p:txBody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92A6D28-5154-7D17-AE54-CD7D1345098A}"/>
              </a:ext>
            </a:extLst>
          </p:cNvPr>
          <p:cNvSpPr/>
          <p:nvPr/>
        </p:nvSpPr>
        <p:spPr>
          <a:xfrm rot="5400000" flipV="1">
            <a:off x="3903436" y="-1451691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0B9F1E51-0AD4-6177-DCBE-422812CF4F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79749" y="795356"/>
            <a:ext cx="1495294" cy="1479718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DF5EED94-C022-1752-C11D-051C5A875852}"/>
              </a:ext>
            </a:extLst>
          </p:cNvPr>
          <p:cNvGrpSpPr/>
          <p:nvPr/>
        </p:nvGrpSpPr>
        <p:grpSpPr>
          <a:xfrm>
            <a:off x="3259945" y="782177"/>
            <a:ext cx="3480740" cy="1551268"/>
            <a:chOff x="3259945" y="782177"/>
            <a:chExt cx="3480740" cy="155126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4980D9D-10C2-61EC-73B9-B4E6A9A54AA0}"/>
                </a:ext>
              </a:extLst>
            </p:cNvPr>
            <p:cNvSpPr txBox="1"/>
            <p:nvPr/>
          </p:nvSpPr>
          <p:spPr>
            <a:xfrm>
              <a:off x="3259945" y="782177"/>
              <a:ext cx="34807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Lead Auditor </a:t>
              </a:r>
              <a:r>
                <a:rPr lang="en-US" sz="20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Quality Management Systems </a:t>
              </a:r>
              <a:endParaRPr lang="en-US" sz="3600" b="1" dirty="0">
                <a:solidFill>
                  <a:srgbClr val="00206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5F10887D-AA9A-AA25-383A-0991C1B66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345055" y="1719584"/>
              <a:ext cx="842913" cy="613861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7510751-ABBB-09F0-8A91-9EBE8F1D651A}"/>
              </a:ext>
            </a:extLst>
          </p:cNvPr>
          <p:cNvGrpSpPr/>
          <p:nvPr/>
        </p:nvGrpSpPr>
        <p:grpSpPr>
          <a:xfrm rot="5400000">
            <a:off x="7169672" y="4003483"/>
            <a:ext cx="1282018" cy="2150864"/>
            <a:chOff x="1523999" y="2311401"/>
            <a:chExt cx="1108363" cy="1416294"/>
          </a:xfrm>
          <a:solidFill>
            <a:srgbClr val="002060"/>
          </a:solidFill>
        </p:grpSpPr>
        <p:sp>
          <p:nvSpPr>
            <p:cNvPr id="75" name="Rectangle: Top Corners Rounded 74">
              <a:extLst>
                <a:ext uri="{FF2B5EF4-FFF2-40B4-BE49-F238E27FC236}">
                  <a16:creationId xmlns:a16="http://schemas.microsoft.com/office/drawing/2014/main" id="{2351A616-39FE-0C74-D7F2-4109E5B2C626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361A87C-9ECC-C9F3-8DE5-F709DBF8FFC1}"/>
                </a:ext>
              </a:extLst>
            </p:cNvPr>
            <p:cNvSpPr txBox="1"/>
            <p:nvPr/>
          </p:nvSpPr>
          <p:spPr>
            <a:xfrm rot="16200000">
              <a:off x="1415161" y="2722041"/>
              <a:ext cx="1399309" cy="612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2016</a:t>
              </a:r>
            </a:p>
          </p:txBody>
        </p:sp>
      </p:grp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34D4425F-BD40-69B4-5067-613F564EE214}"/>
              </a:ext>
            </a:extLst>
          </p:cNvPr>
          <p:cNvSpPr/>
          <p:nvPr/>
        </p:nvSpPr>
        <p:spPr>
          <a:xfrm rot="5400000" flipV="1">
            <a:off x="3898000" y="2122782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8E06B44-EE21-6D5C-0A23-05DFC0B8ED2F}"/>
              </a:ext>
            </a:extLst>
          </p:cNvPr>
          <p:cNvGrpSpPr/>
          <p:nvPr/>
        </p:nvGrpSpPr>
        <p:grpSpPr>
          <a:xfrm>
            <a:off x="3254509" y="4356650"/>
            <a:ext cx="3480740" cy="1551268"/>
            <a:chOff x="3259945" y="782177"/>
            <a:chExt cx="3480740" cy="1551268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F5C3AD1-FC82-9541-B05F-E4077C7D2174}"/>
                </a:ext>
              </a:extLst>
            </p:cNvPr>
            <p:cNvSpPr txBox="1"/>
            <p:nvPr/>
          </p:nvSpPr>
          <p:spPr>
            <a:xfrm>
              <a:off x="3259945" y="782177"/>
              <a:ext cx="34807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Lead Auditor </a:t>
              </a:r>
              <a:r>
                <a:rPr lang="en-US" sz="20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Quality Management Systems </a:t>
              </a:r>
              <a:endParaRPr lang="en-US" sz="3600" b="1" dirty="0">
                <a:solidFill>
                  <a:srgbClr val="00206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701049C-F28B-314E-45E1-B2E0AE5DF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345055" y="1719584"/>
              <a:ext cx="842913" cy="613861"/>
            </a:xfrm>
            <a:prstGeom prst="rect">
              <a:avLst/>
            </a:prstGeom>
          </p:spPr>
        </p:pic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37E270AA-75A4-7B93-C4B8-D21E4DD180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59118" y="4544093"/>
            <a:ext cx="1045181" cy="12160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5138CA6-40E4-6230-2813-7977FD0F0CEF}"/>
              </a:ext>
            </a:extLst>
          </p:cNvPr>
          <p:cNvGrpSpPr/>
          <p:nvPr/>
        </p:nvGrpSpPr>
        <p:grpSpPr>
          <a:xfrm>
            <a:off x="-4518612" y="0"/>
            <a:ext cx="14741135" cy="6858000"/>
            <a:chOff x="0" y="0"/>
            <a:chExt cx="12182756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1BDBED-BE2F-D51B-D2B3-1E2CFD8018F0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7BDAFC3-30AD-8138-C365-7BBE9576BBC7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8AEA288-EF0B-EFB7-7F5C-40B006FC35BA}"/>
              </a:ext>
            </a:extLst>
          </p:cNvPr>
          <p:cNvGrpSpPr/>
          <p:nvPr/>
        </p:nvGrpSpPr>
        <p:grpSpPr>
          <a:xfrm rot="5400000">
            <a:off x="6594516" y="5026299"/>
            <a:ext cx="935983" cy="1913800"/>
            <a:chOff x="1523999" y="2311401"/>
            <a:chExt cx="1108363" cy="1399308"/>
          </a:xfrm>
          <a:solidFill>
            <a:srgbClr val="00B050"/>
          </a:solidFill>
        </p:grpSpPr>
        <p:sp>
          <p:nvSpPr>
            <p:cNvPr id="103" name="Rectangle: Top Corners Rounded 102">
              <a:extLst>
                <a:ext uri="{FF2B5EF4-FFF2-40B4-BE49-F238E27FC236}">
                  <a16:creationId xmlns:a16="http://schemas.microsoft.com/office/drawing/2014/main" id="{8B1FA7CC-9E62-7D77-09A0-732B65D3DBB1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C6BA01B-C16E-90F1-FFC7-E3E955187EA9}"/>
                </a:ext>
              </a:extLst>
            </p:cNvPr>
            <p:cNvSpPr txBox="1"/>
            <p:nvPr/>
          </p:nvSpPr>
          <p:spPr>
            <a:xfrm rot="16200000">
              <a:off x="1526334" y="2544509"/>
              <a:ext cx="1142224" cy="8382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2023</a:t>
              </a:r>
            </a:p>
          </p:txBody>
        </p:sp>
      </p:grp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43203C39-7BE2-3826-6DB5-2933E56A3FF3}"/>
              </a:ext>
            </a:extLst>
          </p:cNvPr>
          <p:cNvSpPr/>
          <p:nvPr/>
        </p:nvSpPr>
        <p:spPr>
          <a:xfrm rot="5400000" flipV="1">
            <a:off x="3468474" y="2994180"/>
            <a:ext cx="1181663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7F53CEB-74C7-6EA4-96B9-BB9D63A5466D}"/>
              </a:ext>
            </a:extLst>
          </p:cNvPr>
          <p:cNvSpPr txBox="1"/>
          <p:nvPr/>
        </p:nvSpPr>
        <p:spPr>
          <a:xfrm>
            <a:off x="2510612" y="5532507"/>
            <a:ext cx="3875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Tw Cen MT" panose="020B0602020104020603" pitchFamily="34" charset="0"/>
              </a:rPr>
              <a:t>IBM Certified Data Analysist Professional 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4BA20CF0-71C3-64EA-F165-44771A8EF09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61524" y="5477428"/>
            <a:ext cx="1465910" cy="966168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8D698687-5795-E9FA-2237-717DB284D821}"/>
              </a:ext>
            </a:extLst>
          </p:cNvPr>
          <p:cNvGrpSpPr/>
          <p:nvPr/>
        </p:nvGrpSpPr>
        <p:grpSpPr>
          <a:xfrm rot="5400000">
            <a:off x="6608402" y="-184168"/>
            <a:ext cx="935983" cy="1913800"/>
            <a:chOff x="1523999" y="2311401"/>
            <a:chExt cx="1108363" cy="1399308"/>
          </a:xfrm>
          <a:solidFill>
            <a:srgbClr val="00B050"/>
          </a:solidFill>
        </p:grpSpPr>
        <p:sp>
          <p:nvSpPr>
            <p:cNvPr id="78" name="Rectangle: Top Corners Rounded 77">
              <a:extLst>
                <a:ext uri="{FF2B5EF4-FFF2-40B4-BE49-F238E27FC236}">
                  <a16:creationId xmlns:a16="http://schemas.microsoft.com/office/drawing/2014/main" id="{CD6A9780-E804-5276-7A16-1F34A21C0E6E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19613BB-392C-A3BA-01E5-49DE0ED60F85}"/>
                </a:ext>
              </a:extLst>
            </p:cNvPr>
            <p:cNvSpPr txBox="1"/>
            <p:nvPr/>
          </p:nvSpPr>
          <p:spPr>
            <a:xfrm rot="16200000">
              <a:off x="1505353" y="2565490"/>
              <a:ext cx="1142224" cy="7962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2021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31F3BE7-713D-37E0-B291-F4F281380BBE}"/>
              </a:ext>
            </a:extLst>
          </p:cNvPr>
          <p:cNvGrpSpPr/>
          <p:nvPr/>
        </p:nvGrpSpPr>
        <p:grpSpPr>
          <a:xfrm rot="5400000">
            <a:off x="6627032" y="3512004"/>
            <a:ext cx="935983" cy="1913800"/>
            <a:chOff x="1523999" y="2311401"/>
            <a:chExt cx="1108363" cy="1399308"/>
          </a:xfrm>
          <a:solidFill>
            <a:srgbClr val="00B050"/>
          </a:solidFill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9DC3EA66-0BE3-F74D-BD85-7A522DF3A908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06CFD21-8539-6D03-3613-410208445BE9}"/>
                </a:ext>
              </a:extLst>
            </p:cNvPr>
            <p:cNvSpPr txBox="1"/>
            <p:nvPr/>
          </p:nvSpPr>
          <p:spPr>
            <a:xfrm rot="16200000">
              <a:off x="1526334" y="2544509"/>
              <a:ext cx="1142224" cy="8382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2022</a:t>
              </a:r>
            </a:p>
          </p:txBody>
        </p:sp>
      </p:grp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DF86C31F-06D1-6F7C-6A7A-F414BF347DC7}"/>
              </a:ext>
            </a:extLst>
          </p:cNvPr>
          <p:cNvSpPr/>
          <p:nvPr/>
        </p:nvSpPr>
        <p:spPr>
          <a:xfrm rot="5400000" flipV="1">
            <a:off x="3500990" y="1479885"/>
            <a:ext cx="1181663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3DA4D5C9-48F0-BAFF-B5FB-1F77549E46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7396" y="4203610"/>
            <a:ext cx="1513477" cy="443249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58C38501-3D47-6374-8729-4A0766AE818C}"/>
              </a:ext>
            </a:extLst>
          </p:cNvPr>
          <p:cNvGrpSpPr/>
          <p:nvPr/>
        </p:nvGrpSpPr>
        <p:grpSpPr>
          <a:xfrm rot="5400000">
            <a:off x="6594516" y="1448913"/>
            <a:ext cx="935983" cy="1913800"/>
            <a:chOff x="1523999" y="2311401"/>
            <a:chExt cx="1108363" cy="1399308"/>
          </a:xfrm>
          <a:solidFill>
            <a:srgbClr val="00B050"/>
          </a:solidFill>
        </p:grpSpPr>
        <p:sp>
          <p:nvSpPr>
            <p:cNvPr id="91" name="Rectangle: Top Corners Rounded 90">
              <a:extLst>
                <a:ext uri="{FF2B5EF4-FFF2-40B4-BE49-F238E27FC236}">
                  <a16:creationId xmlns:a16="http://schemas.microsoft.com/office/drawing/2014/main" id="{787FC59E-0BE2-4FE3-EA38-985DF774C77D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E9F4BF5-E120-BF4F-24BB-F2B9DC6A6DA2}"/>
                </a:ext>
              </a:extLst>
            </p:cNvPr>
            <p:cNvSpPr txBox="1"/>
            <p:nvPr/>
          </p:nvSpPr>
          <p:spPr>
            <a:xfrm rot="16200000">
              <a:off x="1526334" y="2544509"/>
              <a:ext cx="1142224" cy="8382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2022</a:t>
              </a: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23C2657E-1CE5-8265-8CDB-DEA5F5537D4E}"/>
              </a:ext>
            </a:extLst>
          </p:cNvPr>
          <p:cNvSpPr txBox="1"/>
          <p:nvPr/>
        </p:nvSpPr>
        <p:spPr>
          <a:xfrm>
            <a:off x="2560856" y="3963133"/>
            <a:ext cx="3818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Nanodegree Advanced Marketing Analytics </a:t>
            </a: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4988E4A3-14CE-3A57-DC40-AA1746B9B8A4}"/>
              </a:ext>
            </a:extLst>
          </p:cNvPr>
          <p:cNvSpPr/>
          <p:nvPr/>
        </p:nvSpPr>
        <p:spPr>
          <a:xfrm rot="5400000" flipV="1">
            <a:off x="3468474" y="-583206"/>
            <a:ext cx="1181663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9AC3AB3-CA36-FB22-D293-1F8BD7D4DD01}"/>
              </a:ext>
            </a:extLst>
          </p:cNvPr>
          <p:cNvSpPr txBox="1"/>
          <p:nvPr/>
        </p:nvSpPr>
        <p:spPr>
          <a:xfrm>
            <a:off x="2592348" y="1900042"/>
            <a:ext cx="3674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Nanodegree UX Research Cross-Skilling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50E1EC21-4EEB-8199-84A7-DBEF6AECDA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54880" y="2140519"/>
            <a:ext cx="1513477" cy="443249"/>
          </a:xfrm>
          <a:prstGeom prst="rect">
            <a:avLst/>
          </a:prstGeom>
        </p:spPr>
      </p:pic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2F6C40C1-E7B2-0997-3E08-C9CE378DD1AA}"/>
              </a:ext>
            </a:extLst>
          </p:cNvPr>
          <p:cNvSpPr/>
          <p:nvPr/>
        </p:nvSpPr>
        <p:spPr>
          <a:xfrm rot="5400000" flipV="1">
            <a:off x="3482360" y="-2216287"/>
            <a:ext cx="1181663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A582B1B-5DA0-DFC9-548B-C98BAAA3A4DC}"/>
              </a:ext>
            </a:extLst>
          </p:cNvPr>
          <p:cNvSpPr txBox="1"/>
          <p:nvPr/>
        </p:nvSpPr>
        <p:spPr>
          <a:xfrm>
            <a:off x="2715963" y="266961"/>
            <a:ext cx="3480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Advanced Data Analysis Nanodegree 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9250CBF4-35AE-F06E-7AE1-CAC0F3D0CE7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8766" y="507438"/>
            <a:ext cx="1513477" cy="443249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F6DD6BB8-AD75-5389-2042-DE822027616D}"/>
              </a:ext>
            </a:extLst>
          </p:cNvPr>
          <p:cNvGrpSpPr/>
          <p:nvPr/>
        </p:nvGrpSpPr>
        <p:grpSpPr>
          <a:xfrm>
            <a:off x="-13669770" y="0"/>
            <a:ext cx="14741135" cy="6858000"/>
            <a:chOff x="0" y="0"/>
            <a:chExt cx="12182756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8315127-5DFD-82C8-0868-F7911E3719D4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33ED03-7FDA-1554-2200-46E1801E95A4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Contact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2072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000"/>
                            </p:stCondLst>
                            <p:childTnLst>
                              <p:par>
                                <p:cTn id="6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9000"/>
                            </p:stCondLst>
                            <p:childTnLst>
                              <p:par>
                                <p:cTn id="7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500"/>
                            </p:stCondLst>
                            <p:childTnLst>
                              <p:par>
                                <p:cTn id="8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1000"/>
                            </p:stCondLst>
                            <p:childTnLst>
                              <p:par>
                                <p:cTn id="8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  <p:bldP spid="99" grpId="0" animBg="1"/>
      <p:bldP spid="100" grpId="0"/>
      <p:bldP spid="93" grpId="0" animBg="1"/>
      <p:bldP spid="94" grpId="0"/>
      <p:bldP spid="84" grpId="0" animBg="1"/>
      <p:bldP spid="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AAAFA52-2474-258A-F57A-A3B779811B1F}"/>
              </a:ext>
            </a:extLst>
          </p:cNvPr>
          <p:cNvGrpSpPr/>
          <p:nvPr/>
        </p:nvGrpSpPr>
        <p:grpSpPr>
          <a:xfrm>
            <a:off x="-2553807" y="0"/>
            <a:ext cx="14741135" cy="6858000"/>
            <a:chOff x="-10783406" y="0"/>
            <a:chExt cx="14741135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A1D91F4-EB01-E39B-1ECA-1EA5A3CC9078}"/>
                </a:ext>
              </a:extLst>
            </p:cNvPr>
            <p:cNvGrpSpPr/>
            <p:nvPr/>
          </p:nvGrpSpPr>
          <p:grpSpPr>
            <a:xfrm>
              <a:off x="-10783406" y="0"/>
              <a:ext cx="14741135" cy="6858000"/>
              <a:chOff x="0" y="0"/>
              <a:chExt cx="12182756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C04BD5-5FD9-B3E5-CE88-D571F32BFF0A}"/>
                  </a:ext>
                </a:extLst>
              </p:cNvPr>
              <p:cNvSpPr/>
              <p:nvPr/>
            </p:nvSpPr>
            <p:spPr>
              <a:xfrm>
                <a:off x="0" y="0"/>
                <a:ext cx="12182756" cy="685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215900" dist="38100" sx="101000" sy="101000" algn="ctr" rotWithShape="0">
                  <a:schemeClr val="tx1">
                    <a:alpha val="3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 dirty="0">
                  <a:solidFill>
                    <a:schemeClr val="tx1"/>
                  </a:solidFill>
                  <a:latin typeface="Tw Cen MT" panose="020B0602020104020603" pitchFamily="34" charset="0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20CF9B1-5EE1-B23B-FB1C-04CEF48C968E}"/>
                  </a:ext>
                </a:extLst>
              </p:cNvPr>
              <p:cNvSpPr/>
              <p:nvPr/>
            </p:nvSpPr>
            <p:spPr>
              <a:xfrm flipH="1">
                <a:off x="11323774" y="2624282"/>
                <a:ext cx="858982" cy="1609436"/>
              </a:xfrm>
              <a:custGeom>
                <a:avLst/>
                <a:gdLst>
                  <a:gd name="connsiteX0" fmla="*/ 60037 w 868219"/>
                  <a:gd name="connsiteY0" fmla="*/ 0 h 1609436"/>
                  <a:gd name="connsiteX1" fmla="*/ 868219 w 868219"/>
                  <a:gd name="connsiteY1" fmla="*/ 804718 h 1609436"/>
                  <a:gd name="connsiteX2" fmla="*/ 60037 w 868219"/>
                  <a:gd name="connsiteY2" fmla="*/ 1609436 h 1609436"/>
                  <a:gd name="connsiteX3" fmla="*/ 0 w 868219"/>
                  <a:gd name="connsiteY3" fmla="*/ 1603410 h 1609436"/>
                  <a:gd name="connsiteX4" fmla="*/ 0 w 868219"/>
                  <a:gd name="connsiteY4" fmla="*/ 6026 h 160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8219" h="1609436">
                    <a:moveTo>
                      <a:pt x="60037" y="0"/>
                    </a:moveTo>
                    <a:cubicBezTo>
                      <a:pt x="506384" y="0"/>
                      <a:pt x="868219" y="360285"/>
                      <a:pt x="868219" y="804718"/>
                    </a:cubicBezTo>
                    <a:cubicBezTo>
                      <a:pt x="868219" y="1249151"/>
                      <a:pt x="506384" y="1609436"/>
                      <a:pt x="60037" y="1609436"/>
                    </a:cubicBezTo>
                    <a:lnTo>
                      <a:pt x="0" y="1603410"/>
                    </a:lnTo>
                    <a:lnTo>
                      <a:pt x="0" y="6026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wrap="square" rtlCol="0" anchor="ctr">
                <a:noAutofit/>
              </a:bodyPr>
              <a:lstStyle/>
              <a:p>
                <a:pPr algn="ctr"/>
                <a:r>
                  <a:rPr lang="en-US" sz="3200" dirty="0">
                    <a:solidFill>
                      <a:schemeClr val="bg1">
                        <a:lumMod val="95000"/>
                      </a:schemeClr>
                    </a:solidFill>
                    <a:latin typeface="Tw Cen MT" panose="020B0602020104020603" pitchFamily="34" charset="0"/>
                  </a:rPr>
                  <a:t>JOB</a:t>
                </a:r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C02432-CF3F-CF02-77FE-E6EF29F80172}"/>
                </a:ext>
              </a:extLst>
            </p:cNvPr>
            <p:cNvGrpSpPr/>
            <p:nvPr/>
          </p:nvGrpSpPr>
          <p:grpSpPr>
            <a:xfrm>
              <a:off x="-3375206" y="143494"/>
              <a:ext cx="6473953" cy="5845826"/>
              <a:chOff x="-3375206" y="143494"/>
              <a:chExt cx="6473953" cy="584582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3D4F1EF-3F90-5D20-795B-90F32F2E43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213819" y="143494"/>
                <a:ext cx="2151178" cy="2136081"/>
              </a:xfrm>
              <a:prstGeom prst="ellipse">
                <a:avLst/>
              </a:prstGeom>
              <a:ln w="63500" cap="rnd">
                <a:solidFill>
                  <a:srgbClr val="333333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256A621-72FB-CFD4-90DE-BCEC49A8BC5E}"/>
                  </a:ext>
                </a:extLst>
              </p:cNvPr>
              <p:cNvGrpSpPr/>
              <p:nvPr/>
            </p:nvGrpSpPr>
            <p:grpSpPr>
              <a:xfrm>
                <a:off x="-3375206" y="2825496"/>
                <a:ext cx="6473953" cy="3163824"/>
                <a:chOff x="-3375206" y="2825496"/>
                <a:chExt cx="6473953" cy="3163824"/>
              </a:xfrm>
            </p:grpSpPr>
            <p:sp>
              <p:nvSpPr>
                <p:cNvPr id="3" name="Subtitle 2">
                  <a:extLst>
                    <a:ext uri="{FF2B5EF4-FFF2-40B4-BE49-F238E27FC236}">
                      <a16:creationId xmlns:a16="http://schemas.microsoft.com/office/drawing/2014/main" id="{F47CA157-2AF2-E9B7-B2F5-743C7E5FBC2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-3375206" y="2825496"/>
                  <a:ext cx="6473953" cy="3163824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None/>
                  </a:pPr>
                  <a:r>
                    <a:rPr lang="en-US" sz="5400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Said Fawzy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Manager of Information Center</a:t>
                  </a: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Tendering Department</a:t>
                  </a:r>
                  <a:endParaRPr lang="ar-EG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endParaRPr lang="en-US" b="1" dirty="0">
                    <a:solidFill>
                      <a:srgbClr val="002060"/>
                    </a:solidFill>
                    <a:latin typeface="Arial Black" panose="020B0A04020102020204" pitchFamily="34" charset="0"/>
                  </a:endParaRPr>
                </a:p>
                <a:p>
                  <a:pPr marL="0" indent="0" algn="ctr">
                    <a:buNone/>
                  </a:pPr>
                  <a:r>
                    <a:rPr lang="en-US" b="1" dirty="0">
                      <a:solidFill>
                        <a:srgbClr val="002060"/>
                      </a:solidFill>
                      <a:latin typeface="Arial Black" panose="020B0A04020102020204" pitchFamily="34" charset="0"/>
                    </a:rPr>
                    <a:t>Arab Contractors </a:t>
                  </a:r>
                </a:p>
              </p:txBody>
            </p:sp>
            <p:pic>
              <p:nvPicPr>
                <p:cNvPr id="6" name="Picture 5" descr="Logo, icon&#10;&#10;Description automatically generated">
                  <a:extLst>
                    <a:ext uri="{FF2B5EF4-FFF2-40B4-BE49-F238E27FC236}">
                      <a16:creationId xmlns:a16="http://schemas.microsoft.com/office/drawing/2014/main" id="{0EA3409C-75EA-A5C3-A1E1-E183D25D26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3020671" y="4811523"/>
                  <a:ext cx="1115522" cy="96937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4E75DA-832F-D693-741B-4A75A9586492}"/>
              </a:ext>
            </a:extLst>
          </p:cNvPr>
          <p:cNvGrpSpPr/>
          <p:nvPr/>
        </p:nvGrpSpPr>
        <p:grpSpPr>
          <a:xfrm>
            <a:off x="-3037380" y="0"/>
            <a:ext cx="14741135" cy="6858000"/>
            <a:chOff x="0" y="0"/>
            <a:chExt cx="12182756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8BBEDDF-6CD7-E92A-7E54-77B05E15EFA8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8446E2-D92A-6D53-602B-CBE67A4F3548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 err="1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Quali</a:t>
              </a:r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3ACCDA9-3067-654F-BEB3-00A455730882}"/>
              </a:ext>
            </a:extLst>
          </p:cNvPr>
          <p:cNvGrpSpPr/>
          <p:nvPr/>
        </p:nvGrpSpPr>
        <p:grpSpPr>
          <a:xfrm rot="5400000">
            <a:off x="8172996" y="3190171"/>
            <a:ext cx="1589189" cy="2150864"/>
            <a:chOff x="1523999" y="2311401"/>
            <a:chExt cx="1108363" cy="1416294"/>
          </a:xfrm>
        </p:grpSpPr>
        <p:sp>
          <p:nvSpPr>
            <p:cNvPr id="35" name="Rectangle: Top Corners Rounded 34">
              <a:extLst>
                <a:ext uri="{FF2B5EF4-FFF2-40B4-BE49-F238E27FC236}">
                  <a16:creationId xmlns:a16="http://schemas.microsoft.com/office/drawing/2014/main" id="{6C6EF3BD-2AAC-9282-5E92-D2DA4655CE34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34B492-D11E-A0A8-8C43-6D20A732FF1A}"/>
                </a:ext>
              </a:extLst>
            </p:cNvPr>
            <p:cNvSpPr txBox="1"/>
            <p:nvPr/>
          </p:nvSpPr>
          <p:spPr>
            <a:xfrm rot="16200000">
              <a:off x="1356015" y="2781187"/>
              <a:ext cx="1399309" cy="493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1998</a:t>
              </a:r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09ED951-C22B-CD37-DC68-B103F1F6CCAE}"/>
              </a:ext>
            </a:extLst>
          </p:cNvPr>
          <p:cNvSpPr/>
          <p:nvPr/>
        </p:nvSpPr>
        <p:spPr>
          <a:xfrm rot="5400000" flipV="1">
            <a:off x="5054910" y="1257379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D10AEF-38E6-3B02-B2BB-414076D4FA32}"/>
              </a:ext>
            </a:extLst>
          </p:cNvPr>
          <p:cNvSpPr txBox="1"/>
          <p:nvPr/>
        </p:nvSpPr>
        <p:spPr>
          <a:xfrm>
            <a:off x="4411419" y="3592843"/>
            <a:ext cx="34807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3399"/>
                </a:solidFill>
                <a:latin typeface="Tw Cen MT" panose="020B0602020104020603" pitchFamily="34" charset="0"/>
              </a:rPr>
              <a:t>High Diploma in Construction Project Management 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F99E835-B7CD-4444-EECC-574935C03952}"/>
              </a:ext>
            </a:extLst>
          </p:cNvPr>
          <p:cNvGrpSpPr/>
          <p:nvPr/>
        </p:nvGrpSpPr>
        <p:grpSpPr>
          <a:xfrm>
            <a:off x="2856540" y="3500238"/>
            <a:ext cx="1999005" cy="1559959"/>
            <a:chOff x="2856540" y="3500238"/>
            <a:chExt cx="1999005" cy="155995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F56CF7-5E60-6941-2DF0-7511CD3219E9}"/>
                </a:ext>
              </a:extLst>
            </p:cNvPr>
            <p:cNvSpPr txBox="1"/>
            <p:nvPr/>
          </p:nvSpPr>
          <p:spPr>
            <a:xfrm>
              <a:off x="2856540" y="4475422"/>
              <a:ext cx="19990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Ein Shams </a:t>
              </a:r>
            </a:p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University </a:t>
              </a:r>
            </a:p>
          </p:txBody>
        </p:sp>
        <p:pic>
          <p:nvPicPr>
            <p:cNvPr id="41" name="Picture 4" descr="http://portal.eng.asu.edu.eg/asueng/photo/sbsoidasuengdio/sbsfid4537dif.png">
              <a:extLst>
                <a:ext uri="{FF2B5EF4-FFF2-40B4-BE49-F238E27FC236}">
                  <a16:creationId xmlns:a16="http://schemas.microsoft.com/office/drawing/2014/main" id="{8CF1094E-AAB9-5F19-693E-4D35E6A3C7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1919" y="3500238"/>
              <a:ext cx="1208249" cy="1014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9758250-6A06-E385-F9D6-CEC4DB1F7CBE}"/>
              </a:ext>
            </a:extLst>
          </p:cNvPr>
          <p:cNvGrpSpPr/>
          <p:nvPr/>
        </p:nvGrpSpPr>
        <p:grpSpPr>
          <a:xfrm rot="5400000">
            <a:off x="8180004" y="615228"/>
            <a:ext cx="1589189" cy="2150864"/>
            <a:chOff x="1523999" y="2311401"/>
            <a:chExt cx="1108363" cy="1416294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33340BD5-DB28-FD93-D9E5-C9E616F7A467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F83E0D-BFF6-A406-F94B-8567257D1DFA}"/>
                </a:ext>
              </a:extLst>
            </p:cNvPr>
            <p:cNvSpPr txBox="1"/>
            <p:nvPr/>
          </p:nvSpPr>
          <p:spPr>
            <a:xfrm rot="16200000">
              <a:off x="1463104" y="2674098"/>
              <a:ext cx="13993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1987</a:t>
              </a:r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7443F4-0137-8988-9ADB-A2309C5DF20F}"/>
              </a:ext>
            </a:extLst>
          </p:cNvPr>
          <p:cNvSpPr/>
          <p:nvPr/>
        </p:nvSpPr>
        <p:spPr>
          <a:xfrm rot="5400000" flipV="1">
            <a:off x="5061918" y="-1317564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A99CC1-679E-EFF0-DC59-8D6A28757379}"/>
              </a:ext>
            </a:extLst>
          </p:cNvPr>
          <p:cNvSpPr txBox="1"/>
          <p:nvPr/>
        </p:nvSpPr>
        <p:spPr>
          <a:xfrm>
            <a:off x="4418427" y="1017900"/>
            <a:ext cx="3480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3399"/>
                </a:solidFill>
                <a:latin typeface="Tw Cen MT" panose="020B0602020104020603" pitchFamily="34" charset="0"/>
              </a:rPr>
              <a:t>B.SC In Civil Engineering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9141EF-305B-B461-4A75-CA35E919953A}"/>
              </a:ext>
            </a:extLst>
          </p:cNvPr>
          <p:cNvGrpSpPr/>
          <p:nvPr/>
        </p:nvGrpSpPr>
        <p:grpSpPr>
          <a:xfrm>
            <a:off x="3079624" y="997558"/>
            <a:ext cx="1794393" cy="1386199"/>
            <a:chOff x="3585443" y="4345965"/>
            <a:chExt cx="1794393" cy="138619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DCFA9BE-5AB5-0900-FDA6-7BC0151634AF}"/>
                </a:ext>
              </a:extLst>
            </p:cNvPr>
            <p:cNvSpPr txBox="1"/>
            <p:nvPr/>
          </p:nvSpPr>
          <p:spPr>
            <a:xfrm>
              <a:off x="3585443" y="5393610"/>
              <a:ext cx="17943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Tw Cen MT" panose="020B0602020104020603" pitchFamily="34" charset="0"/>
                </a:rPr>
                <a:t>Alex University </a:t>
              </a:r>
            </a:p>
          </p:txBody>
        </p:sp>
        <p:pic>
          <p:nvPicPr>
            <p:cNvPr id="33" name="Picture 2" descr="http://eng.au.alexu.edu.eg/Arabic/PublishingImages/575717_424518667670121_1900565604_n.jpg">
              <a:extLst>
                <a:ext uri="{FF2B5EF4-FFF2-40B4-BE49-F238E27FC236}">
                  <a16:creationId xmlns:a16="http://schemas.microsoft.com/office/drawing/2014/main" id="{0CC397BC-25DC-DBFB-5FFD-50E6E3D6CA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5991" y="4345965"/>
              <a:ext cx="693295" cy="1047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8E91CA-F033-D465-E46F-F13C30D190EB}"/>
              </a:ext>
            </a:extLst>
          </p:cNvPr>
          <p:cNvGrpSpPr/>
          <p:nvPr/>
        </p:nvGrpSpPr>
        <p:grpSpPr>
          <a:xfrm>
            <a:off x="-3489608" y="0"/>
            <a:ext cx="14741135" cy="6858000"/>
            <a:chOff x="0" y="0"/>
            <a:chExt cx="12182756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F4425B2-FA6F-5DD4-1CC3-466CD9E7AC9E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5D99AA-1B29-D35A-9C39-BA276151A346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B527A38-39A2-DDB8-C8D4-ED98DA583630}"/>
              </a:ext>
            </a:extLst>
          </p:cNvPr>
          <p:cNvGrpSpPr/>
          <p:nvPr/>
        </p:nvGrpSpPr>
        <p:grpSpPr>
          <a:xfrm rot="5400000">
            <a:off x="8502119" y="-117198"/>
            <a:ext cx="1014980" cy="2057940"/>
            <a:chOff x="1523999" y="2247978"/>
            <a:chExt cx="1108363" cy="1462731"/>
          </a:xfrm>
        </p:grpSpPr>
        <p:sp>
          <p:nvSpPr>
            <p:cNvPr id="43" name="Rectangle: Top Corners Rounded 42">
              <a:extLst>
                <a:ext uri="{FF2B5EF4-FFF2-40B4-BE49-F238E27FC236}">
                  <a16:creationId xmlns:a16="http://schemas.microsoft.com/office/drawing/2014/main" id="{0EFD6EEB-EA59-91E5-BAE2-C9A629034B76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E829E3E-F5C7-946E-77DC-E00589C4F13F}"/>
                </a:ext>
              </a:extLst>
            </p:cNvPr>
            <p:cNvSpPr txBox="1"/>
            <p:nvPr/>
          </p:nvSpPr>
          <p:spPr>
            <a:xfrm rot="16200000">
              <a:off x="1253072" y="2700779"/>
              <a:ext cx="1399309" cy="493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1999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B5B8E3A-F3CE-EA4B-8F38-0AB5626DD07D}"/>
              </a:ext>
            </a:extLst>
          </p:cNvPr>
          <p:cNvGrpSpPr/>
          <p:nvPr/>
        </p:nvGrpSpPr>
        <p:grpSpPr>
          <a:xfrm rot="5400000">
            <a:off x="8502119" y="4959716"/>
            <a:ext cx="1014980" cy="2057940"/>
            <a:chOff x="1523999" y="2247978"/>
            <a:chExt cx="1108363" cy="1462731"/>
          </a:xfrm>
        </p:grpSpPr>
        <p:sp>
          <p:nvSpPr>
            <p:cNvPr id="66" name="Rectangle: Top Corners Rounded 65">
              <a:extLst>
                <a:ext uri="{FF2B5EF4-FFF2-40B4-BE49-F238E27FC236}">
                  <a16:creationId xmlns:a16="http://schemas.microsoft.com/office/drawing/2014/main" id="{44D620FA-0140-937F-151D-8BD08DC34228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159597D-03D7-91DC-6897-0647944E935D}"/>
                </a:ext>
              </a:extLst>
            </p:cNvPr>
            <p:cNvSpPr txBox="1"/>
            <p:nvPr/>
          </p:nvSpPr>
          <p:spPr>
            <a:xfrm rot="16200000">
              <a:off x="1392725" y="2561125"/>
              <a:ext cx="1399309" cy="77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2006</a:t>
              </a:r>
            </a:p>
          </p:txBody>
        </p:sp>
      </p:grp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039823C-A5D2-2F22-45BF-8B7EB3E6DAFF}"/>
              </a:ext>
            </a:extLst>
          </p:cNvPr>
          <p:cNvSpPr/>
          <p:nvPr/>
        </p:nvSpPr>
        <p:spPr>
          <a:xfrm rot="5400000" flipV="1">
            <a:off x="5094275" y="2545000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10F5450-BA2E-F644-B5C3-AE4717F2F813}"/>
              </a:ext>
            </a:extLst>
          </p:cNvPr>
          <p:cNvSpPr txBox="1"/>
          <p:nvPr/>
        </p:nvSpPr>
        <p:spPr>
          <a:xfrm>
            <a:off x="4478984" y="5445372"/>
            <a:ext cx="3769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  <a:latin typeface="Tw Cen MT" panose="020B0602020104020603" pitchFamily="34" charset="0"/>
              </a:rPr>
              <a:t>Microsoft Certified Technology Specialist(MCTS) 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6DDB857F-96FF-EC1E-37B1-34DF13D6E0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480" y="5573877"/>
            <a:ext cx="2219325" cy="762000"/>
          </a:xfrm>
          <a:prstGeom prst="rect">
            <a:avLst/>
          </a:prstGeom>
        </p:spPr>
      </p:pic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43F06CC-38F3-FB08-06F2-9B0ECD70F76E}"/>
              </a:ext>
            </a:extLst>
          </p:cNvPr>
          <p:cNvSpPr/>
          <p:nvPr/>
        </p:nvSpPr>
        <p:spPr>
          <a:xfrm rot="5400000" flipV="1">
            <a:off x="5122556" y="-2531914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31E8778-572A-C166-A053-4C911D25ECAD}"/>
              </a:ext>
            </a:extLst>
          </p:cNvPr>
          <p:cNvGrpSpPr/>
          <p:nvPr/>
        </p:nvGrpSpPr>
        <p:grpSpPr>
          <a:xfrm rot="5400000">
            <a:off x="8522541" y="1402088"/>
            <a:ext cx="1014980" cy="2057940"/>
            <a:chOff x="1523999" y="2247978"/>
            <a:chExt cx="1108363" cy="1462731"/>
          </a:xfrm>
        </p:grpSpPr>
        <p:sp>
          <p:nvSpPr>
            <p:cNvPr id="52" name="Rectangle: Top Corners Rounded 51">
              <a:extLst>
                <a:ext uri="{FF2B5EF4-FFF2-40B4-BE49-F238E27FC236}">
                  <a16:creationId xmlns:a16="http://schemas.microsoft.com/office/drawing/2014/main" id="{0D1B6F82-5D16-6ED4-CB92-B58746D10E9E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7C41DA5-EAC4-FE6E-CED5-6A734C57C4B9}"/>
                </a:ext>
              </a:extLst>
            </p:cNvPr>
            <p:cNvSpPr txBox="1"/>
            <p:nvPr/>
          </p:nvSpPr>
          <p:spPr>
            <a:xfrm rot="16200000">
              <a:off x="1392725" y="2561125"/>
              <a:ext cx="1399309" cy="77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2000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B07EEB3-6463-EABE-D55F-A1CB3BEA2666}"/>
              </a:ext>
            </a:extLst>
          </p:cNvPr>
          <p:cNvGrpSpPr/>
          <p:nvPr/>
        </p:nvGrpSpPr>
        <p:grpSpPr>
          <a:xfrm rot="5400000">
            <a:off x="8519963" y="3439589"/>
            <a:ext cx="1014980" cy="2057940"/>
            <a:chOff x="1523999" y="2247978"/>
            <a:chExt cx="1108363" cy="1462731"/>
          </a:xfrm>
        </p:grpSpPr>
        <p:sp>
          <p:nvSpPr>
            <p:cNvPr id="60" name="Rectangle: Top Corners Rounded 59">
              <a:extLst>
                <a:ext uri="{FF2B5EF4-FFF2-40B4-BE49-F238E27FC236}">
                  <a16:creationId xmlns:a16="http://schemas.microsoft.com/office/drawing/2014/main" id="{5455C244-C9C0-698B-CF12-0EE6C273DADA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4BF1DAB-CD85-432B-7D74-E67205DB4813}"/>
                </a:ext>
              </a:extLst>
            </p:cNvPr>
            <p:cNvSpPr txBox="1"/>
            <p:nvPr/>
          </p:nvSpPr>
          <p:spPr>
            <a:xfrm rot="16200000">
              <a:off x="1392725" y="2561125"/>
              <a:ext cx="1399309" cy="773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2001</a:t>
              </a:r>
            </a:p>
          </p:txBody>
        </p:sp>
      </p:grp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DE1A1CF6-0F59-FB29-DA54-B6FB8C8B35FA}"/>
              </a:ext>
            </a:extLst>
          </p:cNvPr>
          <p:cNvSpPr/>
          <p:nvPr/>
        </p:nvSpPr>
        <p:spPr>
          <a:xfrm rot="5400000" flipV="1">
            <a:off x="5112119" y="1024873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C778E5-F384-EC18-8DD5-596F0DEBDBEB}"/>
              </a:ext>
            </a:extLst>
          </p:cNvPr>
          <p:cNvSpPr txBox="1"/>
          <p:nvPr/>
        </p:nvSpPr>
        <p:spPr>
          <a:xfrm>
            <a:off x="4156344" y="4009605"/>
            <a:ext cx="38545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Oracle Certified Master (OCM)</a:t>
            </a:r>
          </a:p>
        </p:txBody>
      </p:sp>
      <p:pic>
        <p:nvPicPr>
          <p:cNvPr id="1026" name="Picture 2" descr="WHICH ORACLE CERTIFICATION IS RIGHT FOR YOU?">
            <a:extLst>
              <a:ext uri="{FF2B5EF4-FFF2-40B4-BE49-F238E27FC236}">
                <a16:creationId xmlns:a16="http://schemas.microsoft.com/office/drawing/2014/main" id="{F611CC02-E1A3-D775-63BB-56883DB0F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287" y="3970307"/>
            <a:ext cx="948611" cy="97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5836C6D-325D-0EE1-21D0-64B1453C0E05}"/>
              </a:ext>
            </a:extLst>
          </p:cNvPr>
          <p:cNvSpPr/>
          <p:nvPr/>
        </p:nvSpPr>
        <p:spPr>
          <a:xfrm rot="5400000" flipV="1">
            <a:off x="5114697" y="-1012628"/>
            <a:ext cx="1200329" cy="6909349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8A26F5-7A73-66F7-4032-277B67FBD6B5}"/>
              </a:ext>
            </a:extLst>
          </p:cNvPr>
          <p:cNvSpPr txBox="1"/>
          <p:nvPr/>
        </p:nvSpPr>
        <p:spPr>
          <a:xfrm>
            <a:off x="4787805" y="1887744"/>
            <a:ext cx="3480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Certified Internet Webmaster(CIW)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43F5B79F-E8ED-543E-0235-18D02CE335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025" y="2110545"/>
            <a:ext cx="1853424" cy="62200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789D124-7652-9534-C8E2-DCB05C55C3D5}"/>
              </a:ext>
            </a:extLst>
          </p:cNvPr>
          <p:cNvSpPr txBox="1"/>
          <p:nvPr/>
        </p:nvSpPr>
        <p:spPr>
          <a:xfrm>
            <a:off x="4767383" y="368458"/>
            <a:ext cx="3480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Microsoft Certified Professional (MCP) 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BFC28C7-EBC9-9B85-0F31-0E5FD2907B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95" y="591212"/>
            <a:ext cx="2398819" cy="59970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32577D2-D072-EFEA-F499-9D1B3DED48FA}"/>
              </a:ext>
            </a:extLst>
          </p:cNvPr>
          <p:cNvGrpSpPr/>
          <p:nvPr/>
        </p:nvGrpSpPr>
        <p:grpSpPr>
          <a:xfrm>
            <a:off x="-3994729" y="0"/>
            <a:ext cx="14741135" cy="6858000"/>
            <a:chOff x="0" y="0"/>
            <a:chExt cx="12182756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A6AF55D-17D4-6BDB-9E8D-D5FD3E59E783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E259ACF-A8FD-68E3-C936-B9B7C72EA2EA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02D867F-2B71-0AEE-111F-AEEA0D63B2F8}"/>
              </a:ext>
            </a:extLst>
          </p:cNvPr>
          <p:cNvGrpSpPr/>
          <p:nvPr/>
        </p:nvGrpSpPr>
        <p:grpSpPr>
          <a:xfrm rot="5400000">
            <a:off x="7175108" y="429010"/>
            <a:ext cx="1282018" cy="2150864"/>
            <a:chOff x="1523999" y="2311401"/>
            <a:chExt cx="1108363" cy="1416294"/>
          </a:xfrm>
          <a:solidFill>
            <a:srgbClr val="002060"/>
          </a:solidFill>
        </p:grpSpPr>
        <p:sp>
          <p:nvSpPr>
            <p:cNvPr id="48" name="Rectangle: Top Corners Rounded 47">
              <a:extLst>
                <a:ext uri="{FF2B5EF4-FFF2-40B4-BE49-F238E27FC236}">
                  <a16:creationId xmlns:a16="http://schemas.microsoft.com/office/drawing/2014/main" id="{F1869A18-29F5-13A6-A739-C7B58D6FC4F7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5CC409F-9D4D-1ACA-B4B8-4EEC5FE74AE5}"/>
                </a:ext>
              </a:extLst>
            </p:cNvPr>
            <p:cNvSpPr txBox="1"/>
            <p:nvPr/>
          </p:nvSpPr>
          <p:spPr>
            <a:xfrm rot="16200000">
              <a:off x="1415161" y="2722041"/>
              <a:ext cx="1399309" cy="612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2009</a:t>
              </a:r>
            </a:p>
          </p:txBody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92A6D28-5154-7D17-AE54-CD7D1345098A}"/>
              </a:ext>
            </a:extLst>
          </p:cNvPr>
          <p:cNvSpPr/>
          <p:nvPr/>
        </p:nvSpPr>
        <p:spPr>
          <a:xfrm rot="5400000" flipV="1">
            <a:off x="3903436" y="-1451691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0B9F1E51-0AD4-6177-DCBE-422812CF4F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79749" y="795356"/>
            <a:ext cx="1495294" cy="1479718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DF5EED94-C022-1752-C11D-051C5A875852}"/>
              </a:ext>
            </a:extLst>
          </p:cNvPr>
          <p:cNvGrpSpPr/>
          <p:nvPr/>
        </p:nvGrpSpPr>
        <p:grpSpPr>
          <a:xfrm>
            <a:off x="3259945" y="782177"/>
            <a:ext cx="3480740" cy="1551268"/>
            <a:chOff x="3259945" y="782177"/>
            <a:chExt cx="3480740" cy="155126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4980D9D-10C2-61EC-73B9-B4E6A9A54AA0}"/>
                </a:ext>
              </a:extLst>
            </p:cNvPr>
            <p:cNvSpPr txBox="1"/>
            <p:nvPr/>
          </p:nvSpPr>
          <p:spPr>
            <a:xfrm>
              <a:off x="3259945" y="782177"/>
              <a:ext cx="34807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Lead Auditor </a:t>
              </a:r>
              <a:r>
                <a:rPr lang="en-US" sz="20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Quality Management Systems </a:t>
              </a:r>
              <a:endParaRPr lang="en-US" sz="3600" b="1" dirty="0">
                <a:solidFill>
                  <a:srgbClr val="00206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5F10887D-AA9A-AA25-383A-0991C1B66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345055" y="1719584"/>
              <a:ext cx="842913" cy="613861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7510751-ABBB-09F0-8A91-9EBE8F1D651A}"/>
              </a:ext>
            </a:extLst>
          </p:cNvPr>
          <p:cNvGrpSpPr/>
          <p:nvPr/>
        </p:nvGrpSpPr>
        <p:grpSpPr>
          <a:xfrm rot="5400000">
            <a:off x="7169672" y="4003483"/>
            <a:ext cx="1282018" cy="2150864"/>
            <a:chOff x="1523999" y="2311401"/>
            <a:chExt cx="1108363" cy="1416294"/>
          </a:xfrm>
          <a:solidFill>
            <a:srgbClr val="002060"/>
          </a:solidFill>
        </p:grpSpPr>
        <p:sp>
          <p:nvSpPr>
            <p:cNvPr id="75" name="Rectangle: Top Corners Rounded 74">
              <a:extLst>
                <a:ext uri="{FF2B5EF4-FFF2-40B4-BE49-F238E27FC236}">
                  <a16:creationId xmlns:a16="http://schemas.microsoft.com/office/drawing/2014/main" id="{2351A616-39FE-0C74-D7F2-4109E5B2C626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361A87C-9ECC-C9F3-8DE5-F709DBF8FFC1}"/>
                </a:ext>
              </a:extLst>
            </p:cNvPr>
            <p:cNvSpPr txBox="1"/>
            <p:nvPr/>
          </p:nvSpPr>
          <p:spPr>
            <a:xfrm rot="16200000">
              <a:off x="1415161" y="2722041"/>
              <a:ext cx="1399309" cy="612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2016</a:t>
              </a:r>
            </a:p>
          </p:txBody>
        </p:sp>
      </p:grp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34D4425F-BD40-69B4-5067-613F564EE214}"/>
              </a:ext>
            </a:extLst>
          </p:cNvPr>
          <p:cNvSpPr/>
          <p:nvPr/>
        </p:nvSpPr>
        <p:spPr>
          <a:xfrm rot="5400000" flipV="1">
            <a:off x="3898000" y="2122782"/>
            <a:ext cx="1589191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8E06B44-EE21-6D5C-0A23-05DFC0B8ED2F}"/>
              </a:ext>
            </a:extLst>
          </p:cNvPr>
          <p:cNvGrpSpPr/>
          <p:nvPr/>
        </p:nvGrpSpPr>
        <p:grpSpPr>
          <a:xfrm>
            <a:off x="3254509" y="4356650"/>
            <a:ext cx="3480740" cy="1551268"/>
            <a:chOff x="3259945" y="782177"/>
            <a:chExt cx="3480740" cy="1551268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F5C3AD1-FC82-9541-B05F-E4077C7D2174}"/>
                </a:ext>
              </a:extLst>
            </p:cNvPr>
            <p:cNvSpPr txBox="1"/>
            <p:nvPr/>
          </p:nvSpPr>
          <p:spPr>
            <a:xfrm>
              <a:off x="3259945" y="782177"/>
              <a:ext cx="348074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Lead Auditor </a:t>
              </a:r>
              <a:r>
                <a:rPr lang="en-US" sz="2000" b="1" dirty="0">
                  <a:solidFill>
                    <a:srgbClr val="002060"/>
                  </a:solidFill>
                  <a:latin typeface="Tw Cen MT" panose="020B0602020104020603" pitchFamily="34" charset="0"/>
                </a:rPr>
                <a:t>Quality Management Systems </a:t>
              </a:r>
              <a:endParaRPr lang="en-US" sz="3600" b="1" dirty="0">
                <a:solidFill>
                  <a:srgbClr val="00206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701049C-F28B-314E-45E1-B2E0AE5DF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345055" y="1719584"/>
              <a:ext cx="842913" cy="613861"/>
            </a:xfrm>
            <a:prstGeom prst="rect">
              <a:avLst/>
            </a:prstGeom>
          </p:spPr>
        </p:pic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37E270AA-75A4-7B93-C4B8-D21E4DD180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59118" y="4544093"/>
            <a:ext cx="1045181" cy="12160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5138CA6-40E4-6230-2813-7977FD0F0CEF}"/>
              </a:ext>
            </a:extLst>
          </p:cNvPr>
          <p:cNvGrpSpPr/>
          <p:nvPr/>
        </p:nvGrpSpPr>
        <p:grpSpPr>
          <a:xfrm>
            <a:off x="-4518612" y="0"/>
            <a:ext cx="14741135" cy="6858000"/>
            <a:chOff x="0" y="0"/>
            <a:chExt cx="12182756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1BDBED-BE2F-D51B-D2B3-1E2CFD8018F0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7BDAFC3-30AD-8138-C365-7BBE9576BBC7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Cert.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8AEA288-EF0B-EFB7-7F5C-40B006FC35BA}"/>
              </a:ext>
            </a:extLst>
          </p:cNvPr>
          <p:cNvGrpSpPr/>
          <p:nvPr/>
        </p:nvGrpSpPr>
        <p:grpSpPr>
          <a:xfrm rot="5400000">
            <a:off x="6594516" y="5026299"/>
            <a:ext cx="935983" cy="1913800"/>
            <a:chOff x="1523999" y="2311401"/>
            <a:chExt cx="1108363" cy="1399308"/>
          </a:xfrm>
          <a:solidFill>
            <a:srgbClr val="00B050"/>
          </a:solidFill>
        </p:grpSpPr>
        <p:sp>
          <p:nvSpPr>
            <p:cNvPr id="103" name="Rectangle: Top Corners Rounded 102">
              <a:extLst>
                <a:ext uri="{FF2B5EF4-FFF2-40B4-BE49-F238E27FC236}">
                  <a16:creationId xmlns:a16="http://schemas.microsoft.com/office/drawing/2014/main" id="{8B1FA7CC-9E62-7D77-09A0-732B65D3DBB1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C6BA01B-C16E-90F1-FFC7-E3E955187EA9}"/>
                </a:ext>
              </a:extLst>
            </p:cNvPr>
            <p:cNvSpPr txBox="1"/>
            <p:nvPr/>
          </p:nvSpPr>
          <p:spPr>
            <a:xfrm rot="16200000">
              <a:off x="1526334" y="2544509"/>
              <a:ext cx="1142224" cy="8382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2023</a:t>
              </a:r>
            </a:p>
          </p:txBody>
        </p:sp>
      </p:grp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43203C39-7BE2-3826-6DB5-2933E56A3FF3}"/>
              </a:ext>
            </a:extLst>
          </p:cNvPr>
          <p:cNvSpPr/>
          <p:nvPr/>
        </p:nvSpPr>
        <p:spPr>
          <a:xfrm rot="5400000" flipV="1">
            <a:off x="3468474" y="2994180"/>
            <a:ext cx="1181663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7F53CEB-74C7-6EA4-96B9-BB9D63A5466D}"/>
              </a:ext>
            </a:extLst>
          </p:cNvPr>
          <p:cNvSpPr txBox="1"/>
          <p:nvPr/>
        </p:nvSpPr>
        <p:spPr>
          <a:xfrm>
            <a:off x="2510612" y="5532507"/>
            <a:ext cx="3875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Tw Cen MT" panose="020B0602020104020603" pitchFamily="34" charset="0"/>
              </a:rPr>
              <a:t>IBM Certified Data Analysist Professional 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4BA20CF0-71C3-64EA-F165-44771A8EF09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61524" y="5477428"/>
            <a:ext cx="1465910" cy="966168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8D698687-5795-E9FA-2237-717DB284D821}"/>
              </a:ext>
            </a:extLst>
          </p:cNvPr>
          <p:cNvGrpSpPr/>
          <p:nvPr/>
        </p:nvGrpSpPr>
        <p:grpSpPr>
          <a:xfrm rot="5400000">
            <a:off x="6608402" y="-184168"/>
            <a:ext cx="935983" cy="1913800"/>
            <a:chOff x="1523999" y="2311401"/>
            <a:chExt cx="1108363" cy="1399308"/>
          </a:xfrm>
          <a:solidFill>
            <a:srgbClr val="00B050"/>
          </a:solidFill>
        </p:grpSpPr>
        <p:sp>
          <p:nvSpPr>
            <p:cNvPr id="78" name="Rectangle: Top Corners Rounded 77">
              <a:extLst>
                <a:ext uri="{FF2B5EF4-FFF2-40B4-BE49-F238E27FC236}">
                  <a16:creationId xmlns:a16="http://schemas.microsoft.com/office/drawing/2014/main" id="{CD6A9780-E804-5276-7A16-1F34A21C0E6E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19613BB-392C-A3BA-01E5-49DE0ED60F85}"/>
                </a:ext>
              </a:extLst>
            </p:cNvPr>
            <p:cNvSpPr txBox="1"/>
            <p:nvPr/>
          </p:nvSpPr>
          <p:spPr>
            <a:xfrm rot="16200000">
              <a:off x="1505353" y="2565490"/>
              <a:ext cx="1142224" cy="7962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2021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31F3BE7-713D-37E0-B291-F4F281380BBE}"/>
              </a:ext>
            </a:extLst>
          </p:cNvPr>
          <p:cNvGrpSpPr/>
          <p:nvPr/>
        </p:nvGrpSpPr>
        <p:grpSpPr>
          <a:xfrm rot="5400000">
            <a:off x="6627032" y="3512004"/>
            <a:ext cx="935983" cy="1913800"/>
            <a:chOff x="1523999" y="2311401"/>
            <a:chExt cx="1108363" cy="1399308"/>
          </a:xfrm>
          <a:solidFill>
            <a:srgbClr val="00B050"/>
          </a:solidFill>
        </p:grpSpPr>
        <p:sp>
          <p:nvSpPr>
            <p:cNvPr id="97" name="Rectangle: Top Corners Rounded 96">
              <a:extLst>
                <a:ext uri="{FF2B5EF4-FFF2-40B4-BE49-F238E27FC236}">
                  <a16:creationId xmlns:a16="http://schemas.microsoft.com/office/drawing/2014/main" id="{9DC3EA66-0BE3-F74D-BD85-7A522DF3A908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06CFD21-8539-6D03-3613-410208445BE9}"/>
                </a:ext>
              </a:extLst>
            </p:cNvPr>
            <p:cNvSpPr txBox="1"/>
            <p:nvPr/>
          </p:nvSpPr>
          <p:spPr>
            <a:xfrm rot="16200000">
              <a:off x="1526334" y="2544509"/>
              <a:ext cx="1142224" cy="8382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2022</a:t>
              </a:r>
            </a:p>
          </p:txBody>
        </p:sp>
      </p:grp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DF86C31F-06D1-6F7C-6A7A-F414BF347DC7}"/>
              </a:ext>
            </a:extLst>
          </p:cNvPr>
          <p:cNvSpPr/>
          <p:nvPr/>
        </p:nvSpPr>
        <p:spPr>
          <a:xfrm rot="5400000" flipV="1">
            <a:off x="3500990" y="1479885"/>
            <a:ext cx="1181663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3DA4D5C9-48F0-BAFF-B5FB-1F77549E469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7396" y="4203610"/>
            <a:ext cx="1513477" cy="443249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58C38501-3D47-6374-8729-4A0766AE818C}"/>
              </a:ext>
            </a:extLst>
          </p:cNvPr>
          <p:cNvGrpSpPr/>
          <p:nvPr/>
        </p:nvGrpSpPr>
        <p:grpSpPr>
          <a:xfrm rot="5400000">
            <a:off x="6594516" y="1448913"/>
            <a:ext cx="935983" cy="1913800"/>
            <a:chOff x="1523999" y="2311401"/>
            <a:chExt cx="1108363" cy="1399308"/>
          </a:xfrm>
          <a:solidFill>
            <a:srgbClr val="00B050"/>
          </a:solidFill>
        </p:grpSpPr>
        <p:sp>
          <p:nvSpPr>
            <p:cNvPr id="91" name="Rectangle: Top Corners Rounded 90">
              <a:extLst>
                <a:ext uri="{FF2B5EF4-FFF2-40B4-BE49-F238E27FC236}">
                  <a16:creationId xmlns:a16="http://schemas.microsoft.com/office/drawing/2014/main" id="{787FC59E-0BE2-4FE3-EA38-985DF774C77D}"/>
                </a:ext>
              </a:extLst>
            </p:cNvPr>
            <p:cNvSpPr/>
            <p:nvPr/>
          </p:nvSpPr>
          <p:spPr>
            <a:xfrm>
              <a:off x="1523999" y="2311401"/>
              <a:ext cx="1108363" cy="139930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E9F4BF5-E120-BF4F-24BB-F2B9DC6A6DA2}"/>
                </a:ext>
              </a:extLst>
            </p:cNvPr>
            <p:cNvSpPr txBox="1"/>
            <p:nvPr/>
          </p:nvSpPr>
          <p:spPr>
            <a:xfrm rot="16200000">
              <a:off x="1526334" y="2544509"/>
              <a:ext cx="1142224" cy="8382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2022</a:t>
              </a: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23C2657E-1CE5-8265-8CDB-DEA5F5537D4E}"/>
              </a:ext>
            </a:extLst>
          </p:cNvPr>
          <p:cNvSpPr txBox="1"/>
          <p:nvPr/>
        </p:nvSpPr>
        <p:spPr>
          <a:xfrm>
            <a:off x="2560856" y="3963133"/>
            <a:ext cx="3818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Nanodegree Advanced Marketing Analytics </a:t>
            </a: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4988E4A3-14CE-3A57-DC40-AA1746B9B8A4}"/>
              </a:ext>
            </a:extLst>
          </p:cNvPr>
          <p:cNvSpPr/>
          <p:nvPr/>
        </p:nvSpPr>
        <p:spPr>
          <a:xfrm rot="5400000" flipV="1">
            <a:off x="3468474" y="-583206"/>
            <a:ext cx="1181663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9AC3AB3-CA36-FB22-D293-1F8BD7D4DD01}"/>
              </a:ext>
            </a:extLst>
          </p:cNvPr>
          <p:cNvSpPr txBox="1"/>
          <p:nvPr/>
        </p:nvSpPr>
        <p:spPr>
          <a:xfrm>
            <a:off x="2592348" y="1900042"/>
            <a:ext cx="3674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Nanodegree UX Research Cross-Skilling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50E1EC21-4EEB-8199-84A7-DBEF6AECDA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54880" y="2140519"/>
            <a:ext cx="1513477" cy="443249"/>
          </a:xfrm>
          <a:prstGeom prst="rect">
            <a:avLst/>
          </a:prstGeom>
        </p:spPr>
      </p:pic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2F6C40C1-E7B2-0997-3E08-C9CE378DD1AA}"/>
              </a:ext>
            </a:extLst>
          </p:cNvPr>
          <p:cNvSpPr/>
          <p:nvPr/>
        </p:nvSpPr>
        <p:spPr>
          <a:xfrm rot="5400000" flipV="1">
            <a:off x="3482360" y="-2216287"/>
            <a:ext cx="1181663" cy="6016445"/>
          </a:xfrm>
          <a:custGeom>
            <a:avLst/>
            <a:gdLst>
              <a:gd name="connsiteX0" fmla="*/ 0 w 1108363"/>
              <a:gd name="connsiteY0" fmla="*/ 2290618 h 2290618"/>
              <a:gd name="connsiteX1" fmla="*/ 184726 w 1108363"/>
              <a:gd name="connsiteY1" fmla="*/ 2290618 h 2290618"/>
              <a:gd name="connsiteX2" fmla="*/ 554181 w 1108363"/>
              <a:gd name="connsiteY2" fmla="*/ 1930399 h 2290618"/>
              <a:gd name="connsiteX3" fmla="*/ 923636 w 1108363"/>
              <a:gd name="connsiteY3" fmla="*/ 2290618 h 2290618"/>
              <a:gd name="connsiteX4" fmla="*/ 1108363 w 1108363"/>
              <a:gd name="connsiteY4" fmla="*/ 2290618 h 2290618"/>
              <a:gd name="connsiteX5" fmla="*/ 1108363 w 1108363"/>
              <a:gd name="connsiteY5" fmla="*/ 184731 h 2290618"/>
              <a:gd name="connsiteX6" fmla="*/ 923632 w 1108363"/>
              <a:gd name="connsiteY6" fmla="*/ 0 h 2290618"/>
              <a:gd name="connsiteX7" fmla="*/ 184731 w 1108363"/>
              <a:gd name="connsiteY7" fmla="*/ 0 h 2290618"/>
              <a:gd name="connsiteX8" fmla="*/ 0 w 1108363"/>
              <a:gd name="connsiteY8" fmla="*/ 184731 h 2290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8363" h="2290618">
                <a:moveTo>
                  <a:pt x="0" y="2290618"/>
                </a:moveTo>
                <a:lnTo>
                  <a:pt x="184726" y="2290618"/>
                </a:lnTo>
                <a:cubicBezTo>
                  <a:pt x="184726" y="2091675"/>
                  <a:pt x="350137" y="1930399"/>
                  <a:pt x="554181" y="1930399"/>
                </a:cubicBezTo>
                <a:cubicBezTo>
                  <a:pt x="758225" y="1930399"/>
                  <a:pt x="923636" y="2091675"/>
                  <a:pt x="923636" y="2290618"/>
                </a:cubicBezTo>
                <a:lnTo>
                  <a:pt x="1108363" y="2290618"/>
                </a:lnTo>
                <a:lnTo>
                  <a:pt x="1108363" y="184731"/>
                </a:lnTo>
                <a:cubicBezTo>
                  <a:pt x="1108363" y="82707"/>
                  <a:pt x="1025656" y="0"/>
                  <a:pt x="923632" y="0"/>
                </a:cubicBezTo>
                <a:lnTo>
                  <a:pt x="184731" y="0"/>
                </a:lnTo>
                <a:cubicBezTo>
                  <a:pt x="82707" y="0"/>
                  <a:pt x="0" y="82707"/>
                  <a:pt x="0" y="1847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chemeClr val="tx1"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A582B1B-5DA0-DFC9-548B-C98BAAA3A4DC}"/>
              </a:ext>
            </a:extLst>
          </p:cNvPr>
          <p:cNvSpPr txBox="1"/>
          <p:nvPr/>
        </p:nvSpPr>
        <p:spPr>
          <a:xfrm>
            <a:off x="2715963" y="266961"/>
            <a:ext cx="3480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Tw Cen MT" panose="020B0602020104020603" pitchFamily="34" charset="0"/>
              </a:rPr>
              <a:t>Advanced Data Analysis Nanodegree 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9250CBF4-35AE-F06E-7AE1-CAC0F3D0CE7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68766" y="507438"/>
            <a:ext cx="1513477" cy="443249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F6DD6BB8-AD75-5389-2042-DE822027616D}"/>
              </a:ext>
            </a:extLst>
          </p:cNvPr>
          <p:cNvGrpSpPr/>
          <p:nvPr/>
        </p:nvGrpSpPr>
        <p:grpSpPr>
          <a:xfrm>
            <a:off x="-5056122" y="0"/>
            <a:ext cx="14741135" cy="6858000"/>
            <a:chOff x="0" y="0"/>
            <a:chExt cx="12182756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8315127-5DFD-82C8-0868-F7911E3719D4}"/>
                </a:ext>
              </a:extLst>
            </p:cNvPr>
            <p:cNvSpPr/>
            <p:nvPr/>
          </p:nvSpPr>
          <p:spPr>
            <a:xfrm>
              <a:off x="0" y="0"/>
              <a:ext cx="12182756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215900" dist="38100" sx="101000" sy="101000" algn="ctr" rotWithShape="0">
                <a:schemeClr val="tx1"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33ED03-7FDA-1554-2200-46E1801E95A4}"/>
                </a:ext>
              </a:extLst>
            </p:cNvPr>
            <p:cNvSpPr/>
            <p:nvPr/>
          </p:nvSpPr>
          <p:spPr>
            <a:xfrm flipH="1">
              <a:off x="11323774" y="2624282"/>
              <a:ext cx="858982" cy="1609436"/>
            </a:xfrm>
            <a:custGeom>
              <a:avLst/>
              <a:gdLst>
                <a:gd name="connsiteX0" fmla="*/ 60037 w 868219"/>
                <a:gd name="connsiteY0" fmla="*/ 0 h 1609436"/>
                <a:gd name="connsiteX1" fmla="*/ 868219 w 868219"/>
                <a:gd name="connsiteY1" fmla="*/ 804718 h 1609436"/>
                <a:gd name="connsiteX2" fmla="*/ 60037 w 868219"/>
                <a:gd name="connsiteY2" fmla="*/ 1609436 h 1609436"/>
                <a:gd name="connsiteX3" fmla="*/ 0 w 868219"/>
                <a:gd name="connsiteY3" fmla="*/ 1603410 h 1609436"/>
                <a:gd name="connsiteX4" fmla="*/ 0 w 868219"/>
                <a:gd name="connsiteY4" fmla="*/ 6026 h 160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19" h="1609436">
                  <a:moveTo>
                    <a:pt x="60037" y="0"/>
                  </a:moveTo>
                  <a:cubicBezTo>
                    <a:pt x="506384" y="0"/>
                    <a:pt x="868219" y="360285"/>
                    <a:pt x="868219" y="804718"/>
                  </a:cubicBezTo>
                  <a:cubicBezTo>
                    <a:pt x="868219" y="1249151"/>
                    <a:pt x="506384" y="1609436"/>
                    <a:pt x="60037" y="1609436"/>
                  </a:cubicBezTo>
                  <a:lnTo>
                    <a:pt x="0" y="1603410"/>
                  </a:lnTo>
                  <a:lnTo>
                    <a:pt x="0" y="6026"/>
                  </a:lnTo>
                  <a:close/>
                </a:path>
              </a:pathLst>
            </a:cu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>
                      <a:lumMod val="95000"/>
                    </a:schemeClr>
                  </a:solidFill>
                  <a:latin typeface="Tw Cen MT" panose="020B0602020104020603" pitchFamily="34" charset="0"/>
                </a:rPr>
                <a:t>Contact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44EEE94-163C-0330-0141-80D1747EAC1F}"/>
              </a:ext>
            </a:extLst>
          </p:cNvPr>
          <p:cNvGrpSpPr/>
          <p:nvPr/>
        </p:nvGrpSpPr>
        <p:grpSpPr>
          <a:xfrm>
            <a:off x="-169142" y="358526"/>
            <a:ext cx="8759227" cy="6467966"/>
            <a:chOff x="-169142" y="358526"/>
            <a:chExt cx="8759227" cy="6467966"/>
          </a:xfrm>
        </p:grpSpPr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62B0569D-8698-D6EA-E0D9-309C7BCD9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-165557" y="358526"/>
              <a:ext cx="8755642" cy="5073041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8D7404E0-236D-2C90-FFBB-44CC15561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-169142" y="5417960"/>
              <a:ext cx="8755642" cy="1408532"/>
            </a:xfrm>
            <a:prstGeom prst="rect">
              <a:avLst/>
            </a:prstGeom>
          </p:spPr>
        </p:pic>
        <p:sp>
          <p:nvSpPr>
            <p:cNvPr id="122" name="TextBox 3">
              <a:extLst>
                <a:ext uri="{FF2B5EF4-FFF2-40B4-BE49-F238E27FC236}">
                  <a16:creationId xmlns:a16="http://schemas.microsoft.com/office/drawing/2014/main" id="{36B50548-EA22-536C-1CD0-D0FBDA98B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402" y="6303528"/>
              <a:ext cx="34163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solidFill>
                    <a:schemeClr val="bg1"/>
                  </a:solidFill>
                  <a:latin typeface="Calibri" panose="020F0502020204030204" pitchFamily="34" charset="0"/>
                </a:rPr>
                <a:t>Said_fawzy@hotmail.com</a:t>
              </a:r>
            </a:p>
          </p:txBody>
        </p:sp>
        <p:sp>
          <p:nvSpPr>
            <p:cNvPr id="123" name="TextBox 12">
              <a:extLst>
                <a:ext uri="{FF2B5EF4-FFF2-40B4-BE49-F238E27FC236}">
                  <a16:creationId xmlns:a16="http://schemas.microsoft.com/office/drawing/2014/main" id="{1E25516C-C51B-62E4-C4D1-A3F138ED8D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4880" y="5329112"/>
              <a:ext cx="339067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3600" b="1" dirty="0">
                  <a:solidFill>
                    <a:schemeClr val="bg1"/>
                  </a:solidFill>
                </a:rPr>
                <a:t>0122 744 99 87</a:t>
              </a:r>
              <a:endParaRPr lang="ar-EG" altLang="en-US" sz="3600" b="1" dirty="0">
                <a:solidFill>
                  <a:schemeClr val="bg1"/>
                </a:solidFill>
              </a:endParaRPr>
            </a:p>
          </p:txBody>
        </p: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86E3C301-C4DB-0E32-DDC8-795DBE9E5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04552" y="5354390"/>
              <a:ext cx="698962" cy="629725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25E357FF-2015-ED86-DE47-4F483CDAC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73350" y="6100303"/>
              <a:ext cx="714089" cy="609784"/>
            </a:xfrm>
            <a:prstGeom prst="rect">
              <a:avLst/>
            </a:prstGeom>
          </p:spPr>
        </p:pic>
        <p:sp>
          <p:nvSpPr>
            <p:cNvPr id="126" name="TextBox 3">
              <a:extLst>
                <a:ext uri="{FF2B5EF4-FFF2-40B4-BE49-F238E27FC236}">
                  <a16:creationId xmlns:a16="http://schemas.microsoft.com/office/drawing/2014/main" id="{039B0F82-3793-AEAD-7A91-706B061059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3970" y="6012868"/>
              <a:ext cx="34110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r" rtl="1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dirty="0">
                  <a:solidFill>
                    <a:schemeClr val="bg1"/>
                  </a:solidFill>
                  <a:latin typeface="Calibri" panose="020F0502020204030204" pitchFamily="34" charset="0"/>
                </a:rPr>
                <a:t>Saidfawzy@arabcont.com</a:t>
              </a:r>
            </a:p>
          </p:txBody>
        </p:sp>
      </p:grpSp>
      <p:pic>
        <p:nvPicPr>
          <p:cNvPr id="85" name="Picture 84">
            <a:extLst>
              <a:ext uri="{FF2B5EF4-FFF2-40B4-BE49-F238E27FC236}">
                <a16:creationId xmlns:a16="http://schemas.microsoft.com/office/drawing/2014/main" id="{4051F904-36B9-48D6-1BC4-4E8F8BABD7C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-42240" y="390351"/>
            <a:ext cx="1991003" cy="2495898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6C4387C1-96D5-8ACF-CB34-F0B67B1F9957}"/>
              </a:ext>
            </a:extLst>
          </p:cNvPr>
          <p:cNvGrpSpPr/>
          <p:nvPr/>
        </p:nvGrpSpPr>
        <p:grpSpPr>
          <a:xfrm>
            <a:off x="2189435" y="418942"/>
            <a:ext cx="6243684" cy="2463354"/>
            <a:chOff x="3143249" y="254815"/>
            <a:chExt cx="8264025" cy="3393299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FD7C94B-4E9B-DA88-927B-C0581E9D4285}"/>
                </a:ext>
              </a:extLst>
            </p:cNvPr>
            <p:cNvSpPr/>
            <p:nvPr/>
          </p:nvSpPr>
          <p:spPr>
            <a:xfrm>
              <a:off x="6844694" y="931184"/>
              <a:ext cx="4562580" cy="27169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BD5B2087-3826-E4CB-E7FB-28502B4D7CB8}"/>
                </a:ext>
              </a:extLst>
            </p:cNvPr>
            <p:cNvGrpSpPr/>
            <p:nvPr/>
          </p:nvGrpSpPr>
          <p:grpSpPr>
            <a:xfrm>
              <a:off x="3143249" y="254815"/>
              <a:ext cx="8264025" cy="3393299"/>
              <a:chOff x="3143249" y="254815"/>
              <a:chExt cx="8264025" cy="3393299"/>
            </a:xfrm>
          </p:grpSpPr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BE7322D9-2568-CC69-C513-30FDAA9C89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143249" y="891466"/>
                <a:ext cx="3980957" cy="1457846"/>
              </a:xfrm>
              <a:prstGeom prst="rect">
                <a:avLst/>
              </a:prstGeom>
            </p:spPr>
          </p:pic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F83034C1-5618-333E-A61C-6FEEE8897F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43250" y="2236772"/>
                <a:ext cx="3701444" cy="1411342"/>
              </a:xfrm>
              <a:prstGeom prst="rect">
                <a:avLst/>
              </a:prstGeom>
            </p:spPr>
          </p:pic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1731C3C4-EC7E-F587-E9AC-D4964B00EB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58984" y="891466"/>
                <a:ext cx="3625233" cy="1612417"/>
              </a:xfrm>
              <a:prstGeom prst="rect">
                <a:avLst/>
              </a:prstGeom>
            </p:spPr>
          </p:pic>
          <p:pic>
            <p:nvPicPr>
              <p:cNvPr id="114" name="Picture 113">
                <a:extLst>
                  <a:ext uri="{FF2B5EF4-FFF2-40B4-BE49-F238E27FC236}">
                    <a16:creationId xmlns:a16="http://schemas.microsoft.com/office/drawing/2014/main" id="{7045C91D-89EF-C674-F2C8-22BA158EE7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43250" y="254815"/>
                <a:ext cx="8264024" cy="67636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50944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amp Clipart Vector Images (over 5,700)">
            <a:extLst>
              <a:ext uri="{FF2B5EF4-FFF2-40B4-BE49-F238E27FC236}">
                <a16:creationId xmlns:a16="http://schemas.microsoft.com/office/drawing/2014/main" id="{C9500E9E-B6B6-8E26-F312-D7730D58C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59" y="1634836"/>
            <a:ext cx="2910032" cy="291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4AD793-0EE9-426B-C2E8-5CEC3BE75897}"/>
              </a:ext>
            </a:extLst>
          </p:cNvPr>
          <p:cNvSpPr/>
          <p:nvPr/>
        </p:nvSpPr>
        <p:spPr>
          <a:xfrm>
            <a:off x="3452107" y="2158828"/>
            <a:ext cx="8190255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Prerequisites</a:t>
            </a:r>
          </a:p>
        </p:txBody>
      </p:sp>
    </p:spTree>
    <p:extLst>
      <p:ext uri="{BB962C8B-B14F-4D97-AF65-F5344CB8AC3E}">
        <p14:creationId xmlns:p14="http://schemas.microsoft.com/office/powerpoint/2010/main" val="1521459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936</TotalTime>
  <Words>585</Words>
  <Application>Microsoft Office PowerPoint</Application>
  <PresentationFormat>Widescreen</PresentationFormat>
  <Paragraphs>224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Abadi</vt:lpstr>
      <vt:lpstr>Arial</vt:lpstr>
      <vt:lpstr>Arial Black</vt:lpstr>
      <vt:lpstr>Calibri</vt:lpstr>
      <vt:lpstr>Calibri Light</vt:lpstr>
      <vt:lpstr>Roboto</vt:lpstr>
      <vt:lpstr>Tw Cen MT</vt:lpstr>
      <vt:lpstr>Retrospect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Said F. Huda</dc:creator>
  <cp:lastModifiedBy>Said Fawzy</cp:lastModifiedBy>
  <cp:revision>89</cp:revision>
  <dcterms:created xsi:type="dcterms:W3CDTF">2016-11-14T07:59:55Z</dcterms:created>
  <dcterms:modified xsi:type="dcterms:W3CDTF">2025-04-30T07:18:22Z</dcterms:modified>
</cp:coreProperties>
</file>