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5"/>
  </p:notesMasterIdLst>
  <p:sldIdLst>
    <p:sldId id="445" r:id="rId3"/>
    <p:sldId id="456" r:id="rId4"/>
    <p:sldId id="452" r:id="rId5"/>
    <p:sldId id="798" r:id="rId6"/>
    <p:sldId id="455" r:id="rId7"/>
    <p:sldId id="795" r:id="rId8"/>
    <p:sldId id="796" r:id="rId9"/>
    <p:sldId id="799" r:id="rId10"/>
    <p:sldId id="800" r:id="rId11"/>
    <p:sldId id="801" r:id="rId12"/>
    <p:sldId id="797" r:id="rId13"/>
    <p:sldId id="45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DE2AF-5E20-F249-BF08-7E73B5B6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845DB-7DC0-B95E-D398-45E6A72D853A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 02 F: FORMAT AS A TABLE		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226E9-7014-C1BE-6078-4A3BEE87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9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EXAM 02: LISTS AND TABLES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LISTS AND TABLES</a:t>
            </a:r>
            <a:endParaRPr lang="en-US" sz="80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2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980887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LIST SINGLE LEVEL SORTING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MULTI-LEVEL SORTING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753630"/>
            <a:ext cx="3909791" cy="954107"/>
            <a:chOff x="7695136" y="754821"/>
            <a:chExt cx="3909791" cy="95410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SORT USING CUSTOM LIST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395724"/>
            <a:ext cx="5839911" cy="792874"/>
            <a:chOff x="7710910" y="689019"/>
            <a:chExt cx="5839911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5839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AUTO FILTER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69D65-A10C-28AB-2614-7813E196F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C385A9-BF3A-F22B-2024-9641923F85ED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31000B-28EE-679E-BD57-72B0A3F875FA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DABCA2-74A0-DE68-203C-DBE34AC9A0CC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C807D4-EDF4-A298-2981-16238C150ED4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580F8D4-657F-0F5C-E6BB-20B885676D90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67C566-94A1-8B73-2FAD-28F065C41F02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57A549-CCE6-0C98-85CE-EB779DB628A6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5EF95-2FBD-5EC3-E7D3-DE6C7B5F6E0E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5A88CA-C2F7-0C43-35A3-7EBF9D58292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B3D1F-6349-4320-B3B1-371952EC4A8F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D963E5-EDE6-3824-83BE-D4B9C45ABAEB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F6B41A-178D-A687-3688-E22F9907F67C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BE9C51-B6A9-1E5A-50A4-C4B3EC08519E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CA7A76-F904-4F88-7D3C-0BD79F8A554A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19BAB4-AFEC-A1B4-5468-FA9AFF5729C4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D8B4FA7-5142-837D-72AE-10D3A2943D25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E62CC74-94CD-3E5C-2C88-212F4906C5E1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5667715-4E9A-6AD7-5D13-DE4A583C3FB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8558B-1C9F-1599-2F40-48BC6411B89F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79CB11-1836-5A65-AB48-DF9EECEF8394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DE68BE-6F29-3291-001B-77A1B54E5BF3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4020E5-BA18-14C1-3209-BA8EC44EAAC9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58FD632-6A02-35C1-87A5-D797AF2BDD64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F4BD621-3BD8-D8DE-4618-A14E22FE2AC0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695244-724E-6C69-B9A0-7B8254D9E6E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B91C27-4670-6759-2C98-B782A42FAFB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C56A776-81B5-EFFD-A594-1A77876B0DF1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667D4E1-21EB-254F-80BA-C5F315B7E789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AD9C02-3E45-E6CD-FE18-2D0A35690FC9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038A2-C610-70AC-3D1C-536020B38C60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6F49E5-B0EA-5F4F-39BF-2408ED59C45B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91939D-0B5C-97C7-9F38-DBFF7002DD5E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6AD213-6F40-805E-3BE6-EFF4866E90E5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08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DA5265-530D-CD88-4D5D-9115A7480173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11C238BB-C223-E364-13F2-115C3A934DE2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69F20F-D38A-779A-1EBC-436427801DD0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D36907-B3FB-E8E6-CD8B-FA7EFF6E288E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0931C60-F526-A38C-02B4-3949F1F555EF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8471AC-17E2-33D6-1DCB-7E298E0D178A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1FC8DCB-5B99-93C9-8FBB-D85AB7BFCC1A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EA625226-090F-8BC6-752B-99E21B8F4E8E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AAF7E6-5361-B281-B157-ED78426BE637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309D39-B937-AD3A-AF20-9B55E49021AA}"/>
              </a:ext>
            </a:extLst>
          </p:cNvPr>
          <p:cNvGrpSpPr/>
          <p:nvPr/>
        </p:nvGrpSpPr>
        <p:grpSpPr>
          <a:xfrm>
            <a:off x="7035004" y="980887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353874-A9FB-392E-E6D4-C34F0518F7DA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SUBTOTALS IN A LIST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E817712-D344-C75D-08A4-98F0B3175251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C097AE-88F5-7626-8F45-A1AC7D9ADC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6185E1-09AF-F132-3965-5F0DDABBEEAA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FORMAT AS A TABLE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8AA513E-C352-1A5E-52FD-E8ADAF77FBE5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BB40EC-9A50-B009-1DFD-6E81F548D1D8}"/>
              </a:ext>
            </a:extLst>
          </p:cNvPr>
          <p:cNvGrpSpPr/>
          <p:nvPr/>
        </p:nvGrpSpPr>
        <p:grpSpPr>
          <a:xfrm>
            <a:off x="7955549" y="3753630"/>
            <a:ext cx="3909791" cy="954107"/>
            <a:chOff x="7695136" y="754821"/>
            <a:chExt cx="3909791" cy="95410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1FCCB4-F6E0-5B8F-83F4-B077DFAFD085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02: LISTS AND TABLES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AACD0A-92A5-4514-1374-A23F0399C7D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E8875B9-A4CB-013B-2C17-A298C8E54638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989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2 A: LIST SINGLE LEVEL SORTING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2 B: MULTI-LEVEL SORTING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02 C: SORT USING CUSTOM LIST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02C9D-66BD-E0E8-CD64-14C4E9B1B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6334BC-B6E8-F2E9-3191-07E68D03598A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 02 D: AUTO FILTER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6EB26-1649-9833-6EA7-BBC8F4E7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5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22A3C-783A-075A-6D07-EA3AD6BE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458D02-753B-D3DD-9A08-826D21EFF1D9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 02 E: SUBTOTALS IN A LIST		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CB692-98B1-BB6A-0F8A-35D0D8162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7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1638</TotalTime>
  <Words>146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122</cp:revision>
  <dcterms:created xsi:type="dcterms:W3CDTF">2016-11-14T07:59:55Z</dcterms:created>
  <dcterms:modified xsi:type="dcterms:W3CDTF">2025-04-30T07:41:57Z</dcterms:modified>
</cp:coreProperties>
</file>