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11"/>
  </p:notesMasterIdLst>
  <p:sldIdLst>
    <p:sldId id="445" r:id="rId3"/>
    <p:sldId id="456" r:id="rId4"/>
    <p:sldId id="452" r:id="rId5"/>
    <p:sldId id="455" r:id="rId6"/>
    <p:sldId id="795" r:id="rId7"/>
    <p:sldId id="796" r:id="rId8"/>
    <p:sldId id="797" r:id="rId9"/>
    <p:sldId id="45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LOOKING UP INFORMATION</a:t>
            </a:r>
            <a:endParaRPr lang="en-US" sz="66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3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3F17AFA-75A0-4008-A35B-219D32CAF4CD}"/>
              </a:ext>
            </a:extLst>
          </p:cNvPr>
          <p:cNvGrpSpPr/>
          <p:nvPr/>
        </p:nvGrpSpPr>
        <p:grpSpPr>
          <a:xfrm>
            <a:off x="1378227" y="3669640"/>
            <a:ext cx="6305974" cy="1036307"/>
            <a:chOff x="320494" y="795384"/>
            <a:chExt cx="6305974" cy="103630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4B6F9C5-992B-4867-8BD1-C501B88A9F2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47E3EEA-DA68-4C67-90F7-522D4B852230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5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CCA49F-8E4C-4564-8181-C0118FC650C4}"/>
                </a:ext>
              </a:extLst>
            </p:cNvPr>
            <p:cNvSpPr/>
            <p:nvPr/>
          </p:nvSpPr>
          <p:spPr>
            <a:xfrm>
              <a:off x="320494" y="1113182"/>
              <a:ext cx="5563472" cy="662609"/>
            </a:xfrm>
            <a:prstGeom prst="rect">
              <a:avLst/>
            </a:prstGeom>
            <a:gradFill flip="none" rotWithShape="1">
              <a:gsLst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4B1B63B-FE2E-40AD-922C-A7036B2D8A5C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9BB2432-0F43-4B2B-8725-4F9FF0EFE67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3BB0FF"/>
                  </a:gs>
                  <a:gs pos="14000">
                    <a:srgbClr val="00458A"/>
                  </a:gs>
                  <a:gs pos="100000">
                    <a:srgbClr val="00458A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B6F84E-89EA-46C0-B2EE-B88DD55C9762}"/>
                  </a:ext>
                </a:extLst>
              </p:cNvPr>
              <p:cNvSpPr/>
              <p:nvPr/>
            </p:nvSpPr>
            <p:spPr>
              <a:xfrm rot="16200000" flipH="1">
                <a:off x="5741094" y="1594727"/>
                <a:ext cx="120627" cy="103349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2858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8C47BB-99D8-4DB8-8477-176FF39F30FE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81C6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668E4EF-DCC3-4D4B-862A-408B29B7BF43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3BB0FF"/>
                </a:gs>
                <a:gs pos="100000">
                  <a:srgbClr val="0066CC"/>
                </a:gs>
                <a:gs pos="0">
                  <a:srgbClr val="0099F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90BBB70-9D95-4445-A409-A73FD469BA7D}"/>
              </a:ext>
            </a:extLst>
          </p:cNvPr>
          <p:cNvGrpSpPr/>
          <p:nvPr/>
        </p:nvGrpSpPr>
        <p:grpSpPr>
          <a:xfrm>
            <a:off x="1378226" y="5106767"/>
            <a:ext cx="3372233" cy="1031529"/>
            <a:chOff x="3266141" y="795384"/>
            <a:chExt cx="3372233" cy="1031529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25073D-BD50-4D85-BF53-00A6295AB157}"/>
                </a:ext>
              </a:extLst>
            </p:cNvPr>
            <p:cNvSpPr/>
            <p:nvPr/>
          </p:nvSpPr>
          <p:spPr>
            <a:xfrm flipH="1">
              <a:off x="5791874" y="1039957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370B0A7-4424-4BF5-AA37-8628ABFD3DCD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1DF8663-AF3A-41B8-BB67-1018EFA4DAFC}"/>
                </a:ext>
              </a:extLst>
            </p:cNvPr>
            <p:cNvSpPr/>
            <p:nvPr/>
          </p:nvSpPr>
          <p:spPr>
            <a:xfrm>
              <a:off x="3266141" y="1113182"/>
              <a:ext cx="2617824" cy="662609"/>
            </a:xfrm>
            <a:prstGeom prst="rect">
              <a:avLst/>
            </a:prstGeom>
            <a:gradFill flip="none" rotWithShape="1">
              <a:gsLst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402447C-5563-47D4-A6AB-16E733A4D9B5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7A3E0D0-1BBE-4B9B-B360-65FEE22D8563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F1DFF"/>
                  </a:gs>
                  <a:gs pos="14000">
                    <a:srgbClr val="500050"/>
                  </a:gs>
                  <a:gs pos="100000">
                    <a:srgbClr val="800080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AC9F0FA-FDDF-4393-9AD2-8CEAC7378B30}"/>
                  </a:ext>
                </a:extLst>
              </p:cNvPr>
              <p:cNvSpPr/>
              <p:nvPr/>
            </p:nvSpPr>
            <p:spPr>
              <a:xfrm rot="16200000" flipH="1">
                <a:off x="5744692" y="1607018"/>
                <a:ext cx="104738" cy="9465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1A001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7ADECE-184B-4C7C-9815-14AE0D1E1C72}"/>
                </a:ext>
              </a:extLst>
            </p:cNvPr>
            <p:cNvSpPr/>
            <p:nvPr/>
          </p:nvSpPr>
          <p:spPr>
            <a:xfrm>
              <a:off x="5751482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500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5FE66ED-2AE5-4430-BB29-FBB7BFF5D636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F1DFF"/>
                </a:gs>
                <a:gs pos="100000">
                  <a:srgbClr val="800080"/>
                </a:gs>
                <a:gs pos="0">
                  <a:srgbClr val="CC00CC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0F6ED8-2F90-4C14-B9A6-B0743C86D150}"/>
              </a:ext>
            </a:extLst>
          </p:cNvPr>
          <p:cNvGrpSpPr/>
          <p:nvPr/>
        </p:nvGrpSpPr>
        <p:grpSpPr>
          <a:xfrm>
            <a:off x="7432497" y="4030629"/>
            <a:ext cx="1088234" cy="400110"/>
            <a:chOff x="7432497" y="4030629"/>
            <a:chExt cx="1088234" cy="400110"/>
          </a:xfrm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ACCAAEB0-F795-4B6C-8834-4C2FB2A65022}"/>
                </a:ext>
              </a:extLst>
            </p:cNvPr>
            <p:cNvSpPr/>
            <p:nvPr/>
          </p:nvSpPr>
          <p:spPr>
            <a:xfrm rot="16200000">
              <a:off x="7411692" y="4100654"/>
              <a:ext cx="301671" cy="260061"/>
            </a:xfrm>
            <a:prstGeom prst="triangle">
              <a:avLst/>
            </a:prstGeom>
            <a:solidFill>
              <a:srgbClr val="006CD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4CB6841-26D7-4923-840B-019A9260BAC4}"/>
                </a:ext>
              </a:extLst>
            </p:cNvPr>
            <p:cNvSpPr txBox="1"/>
            <p:nvPr/>
          </p:nvSpPr>
          <p:spPr>
            <a:xfrm>
              <a:off x="7674156" y="403062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1844E2C-D447-4ACA-B02E-4EA6A8F9B2AF}"/>
              </a:ext>
            </a:extLst>
          </p:cNvPr>
          <p:cNvGrpSpPr/>
          <p:nvPr/>
        </p:nvGrpSpPr>
        <p:grpSpPr>
          <a:xfrm>
            <a:off x="4411060" y="5479079"/>
            <a:ext cx="1057617" cy="400110"/>
            <a:chOff x="4411060" y="5479079"/>
            <a:chExt cx="1057617" cy="400110"/>
          </a:xfrm>
        </p:grpSpPr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ABF07F94-1D03-454A-B60E-F5891739C258}"/>
                </a:ext>
              </a:extLst>
            </p:cNvPr>
            <p:cNvSpPr/>
            <p:nvPr/>
          </p:nvSpPr>
          <p:spPr>
            <a:xfrm rot="16200000">
              <a:off x="4390255" y="5549104"/>
              <a:ext cx="301671" cy="260061"/>
            </a:xfrm>
            <a:prstGeom prst="triangle">
              <a:avLst/>
            </a:prstGeom>
            <a:solidFill>
              <a:srgbClr val="9A00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279DC36-EAC5-4986-801B-F1905DF545F7}"/>
                </a:ext>
              </a:extLst>
            </p:cNvPr>
            <p:cNvSpPr txBox="1"/>
            <p:nvPr/>
          </p:nvSpPr>
          <p:spPr>
            <a:xfrm>
              <a:off x="4622102" y="5479079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35004" y="871995"/>
            <a:ext cx="4846110" cy="954107"/>
            <a:chOff x="7710911" y="689019"/>
            <a:chExt cx="4846110" cy="954107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VLOOKUP FUNCTION USING EXACT MATCHING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VLOOKUP APPROX. MATCH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C11B1E9-7C4C-4209-B762-C861E3EAFA16}"/>
              </a:ext>
            </a:extLst>
          </p:cNvPr>
          <p:cNvGrpSpPr/>
          <p:nvPr/>
        </p:nvGrpSpPr>
        <p:grpSpPr>
          <a:xfrm>
            <a:off x="7955549" y="3932278"/>
            <a:ext cx="3909791" cy="727072"/>
            <a:chOff x="7695136" y="754821"/>
            <a:chExt cx="3909791" cy="727072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7360A1C-BF56-4720-BA37-8CA655DE407F}"/>
                </a:ext>
              </a:extLst>
            </p:cNvPr>
            <p:cNvSpPr txBox="1"/>
            <p:nvPr/>
          </p:nvSpPr>
          <p:spPr>
            <a:xfrm>
              <a:off x="7695136" y="754821"/>
              <a:ext cx="39097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ERROR HANDLING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F7DFED2-EB02-4047-AF1A-6E1E5A067723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381BF3D3-1697-409F-AB24-7D22BD354F6C}"/>
              </a:ext>
            </a:extLst>
          </p:cNvPr>
          <p:cNvGrpSpPr/>
          <p:nvPr/>
        </p:nvGrpSpPr>
        <p:grpSpPr>
          <a:xfrm>
            <a:off x="4874096" y="5456048"/>
            <a:ext cx="6853302" cy="792874"/>
            <a:chOff x="7710910" y="689019"/>
            <a:chExt cx="6853302" cy="792874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9A2A3FC-7D13-4014-8BE7-2FC62BA22535}"/>
                </a:ext>
              </a:extLst>
            </p:cNvPr>
            <p:cNvSpPr txBox="1"/>
            <p:nvPr/>
          </p:nvSpPr>
          <p:spPr>
            <a:xfrm>
              <a:off x="7710910" y="689019"/>
              <a:ext cx="68533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8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dirty="0">
                  <a:solidFill>
                    <a:srgbClr val="185C37"/>
                  </a:solidFill>
                </a:rPr>
                <a:t>EXAM 03: LOOKING UP INFORMATION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206ECEB-4AC4-43A4-B064-9C5F4E33FEB7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noFill/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200" b="1" dirty="0">
                <a:solidFill>
                  <a:srgbClr val="FEFEFD"/>
                </a:solidFill>
              </a:rPr>
              <a:t>EXERCISE 03 A: VLOOKUP FUNCTION USING EXACT MATCHING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03 B: VLOOKUP APPROX. MATCH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5CD9A6-921F-548F-BE82-4DEF3DB6F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DDD5DB-748D-FB4D-F8DE-F68A72C8C8C2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03 C: ERROR HANDLING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758B38-574F-742F-E2B6-5E0CEE0EC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041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471EC-48A3-5D47-C475-675E47C83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D1EF2B-7CFD-2B27-B61A-1EDAD99DF050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EXAM 03: LOOKING UP INFORMATION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2050" name="Picture 2" descr="Your guide to surviving college exams - spunout">
            <a:extLst>
              <a:ext uri="{FF2B5EF4-FFF2-40B4-BE49-F238E27FC236}">
                <a16:creationId xmlns:a16="http://schemas.microsoft.com/office/drawing/2014/main" id="{C3FDABB1-7F74-2641-1D60-E8826279F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566" y="1759788"/>
            <a:ext cx="5623704" cy="374913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6482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1642</TotalTime>
  <Words>104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123</cp:revision>
  <dcterms:created xsi:type="dcterms:W3CDTF">2016-11-14T07:59:55Z</dcterms:created>
  <dcterms:modified xsi:type="dcterms:W3CDTF">2025-04-30T07:46:05Z</dcterms:modified>
</cp:coreProperties>
</file>