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  <p:sldMasterId id="2147483718" r:id="rId2"/>
  </p:sldMasterIdLst>
  <p:notesMasterIdLst>
    <p:notesMasterId r:id="rId9"/>
  </p:notesMasterIdLst>
  <p:sldIdLst>
    <p:sldId id="445" r:id="rId3"/>
    <p:sldId id="456" r:id="rId4"/>
    <p:sldId id="452" r:id="rId5"/>
    <p:sldId id="455" r:id="rId6"/>
    <p:sldId id="795" r:id="rId7"/>
    <p:sldId id="45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5C37"/>
    <a:srgbClr val="FEFEFD"/>
    <a:srgbClr val="33C481"/>
    <a:srgbClr val="002060"/>
    <a:srgbClr val="FFC000"/>
    <a:srgbClr val="D8A60A"/>
    <a:srgbClr val="656565"/>
    <a:srgbClr val="DCE5F4"/>
    <a:srgbClr val="C5E0F5"/>
    <a:srgbClr val="DEE6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2996" autoAdjust="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55EA4C-C730-45EE-962B-B75D339BE598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6EEA2C-B15A-41FB-8CEE-35D5B1FD1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1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58A7-C842-1306-85A9-D5869D2CB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B739-A0DB-E465-2DD1-FC2F63B4E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F2E29-6675-11F3-C587-415AFD73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ACCD3-EA0F-88A1-555B-2F0923A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007F3-352C-26B3-AD9C-C2599795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7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1F14-6648-DAA7-4002-266662C1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4796A8-7321-F8D3-DFC0-968290E354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FC285-911B-C6C7-7C45-FA81BE2C9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DA7CD-BB57-D71C-48A7-0E33159F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47D385-DDD9-4E67-584E-75D39FF8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661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BF8148-8509-EBFE-94CD-F7ED78939C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97077F-41CC-4782-6A35-4F6E000EF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031E7C-C273-CF1C-938A-85130FFFF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B659D-4F98-527C-7288-07B3271B3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58127-1D49-DC05-A50E-C8FCF0B68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06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68938-8048-4396-A931-C27A684A5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58B6E-9692-4E91-A265-6B183EDBE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88F59-CD58-4695-8E67-C3EA93F50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B384C-8E89-4288-AC89-A9580063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DFB3D-4A61-4301-B116-A772F31AA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382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BE2E-5709-48BD-9724-0731D63DD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BB27D-0D06-41A7-B3D8-6D342E7E0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127DC-ABEE-429C-BC18-E02AA8EB3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0C164-21DF-439D-9194-213FF665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B576-96A0-433D-A098-E91B23AE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86B16-EF12-46D0-B68A-AAB2CA1B2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9572-DB74-4386-BA6A-B2C3EF819C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67CE5-E080-4631-8AF0-7A5621068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ACE58-0ED0-42F9-92AC-1334373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BCA79-BD47-4FD1-8626-049B13783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34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27FB-D617-40A7-9BDA-A30B52A63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A8FB1-0272-426A-8397-63FA764A5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11CD7-AEA8-48D8-B8C1-B5735E34C8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D7D62-3834-4536-B7A4-464F4A12B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651FF-E7CA-48E1-8146-A2BCDAE61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1B576-DF2C-42E4-A28B-FAF83FEBF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380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049E-30BE-4190-91A6-928450A03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8B942-2C6A-4712-98AB-D2BAE36E2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5AC472-5EE9-46CE-8F07-1F795E778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9734D8-E36D-49B9-AC46-FB19003BCB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BBECB0-85B2-45C4-88C8-069C4E33B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E1DB8-1793-4002-B5F8-84C0AE4B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51CC41-2C1F-4953-BFF1-E7F8D016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C5933F-585F-4A4C-8890-1FE1B141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57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E229E-3E1D-44D8-A8C8-F666718B2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A7797D-FAE5-4CB6-86E3-01FD2F72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871888-FF57-48C5-B3FA-940C5F0CB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3A824B-BBA6-40FD-B73B-65363E13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41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9D8A85-42D9-4AB0-8268-99E2D9ED1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715319-1BB1-473E-82DB-303632935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5675ED-B77A-4816-B331-B847DE82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77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19794-BC60-46B0-8B55-FEA50FA8A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E00C2-D90C-4237-AE71-8A3725776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41AE8-3C97-4944-AF4D-2F3516B4A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AD6FB1-1FC6-4302-94F3-F73F3653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F659F-DDD6-4D20-BD5F-1D96930A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4E228-9DD1-43DC-94AF-F2369D70C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50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9E25-7B0F-2E27-972A-9374391FD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CCA61-FDE1-B86C-D6C0-A0456B480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6CA65-7308-7A92-3FF9-DDFF59D6D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1FC9-3AF9-CA12-49A8-CFA6E5C9D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F95D-66D7-2C1B-BBB9-1DED127A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2611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34746-0A99-4941-95AD-D7E1A80C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B6BEA0-14A2-4147-BFBA-38A7A128B4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FC8949-D496-404F-95FC-9F629233F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B68D5-72F8-4DC0-8B4E-2865BCDF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A75B6-38FB-4AB7-8757-726407A5F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A18FF-D45B-4DBF-AFED-0B3F8201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959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25A7D-F262-4C45-A1A1-AD2167E7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8889A-F8CB-4BC1-A68B-85C17B1EF3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958B5-D51F-41DA-85C6-832632FCE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3C657-378B-4CCA-AEA3-DAB2886D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D35FE-F3C2-4B87-B48A-7E65E5E6A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538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3C6024-86F5-4C83-9289-37E01C7A2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05C46-C9F3-4CB3-9394-307259A46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C7B09-8A47-4640-AEF8-DB9EA42E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B2D24-BB94-4E5E-A3BD-EC1959C77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9631C-3925-4930-AD80-21639CC8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59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F506-103F-59F0-CDD9-21708A4A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F001D-2655-BE0C-E5C9-3973A882A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2C312-9871-73D3-9A4D-5534C80C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69B6-DE58-DA29-543F-18DBA9340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5D59F-0828-6725-C785-3D5FF463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7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98AC-F134-177F-7BC9-A910FA4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3A78B-97AD-F464-FFA2-43043EBD3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AC0EC-80AC-6E84-16D5-C507DDD9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FA64FE-FC87-801A-C851-B7494F72E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DA7AB-4963-0D09-B25C-CE168A89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F0F405-FCBD-27FD-E780-A5048A0B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35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12501-0AEB-508A-9C5F-3F9FABB6E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07663-2E9D-C656-68BE-825825332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E273C-A8E5-4904-E2D2-247B6BDCC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EF18BE-00B8-17BD-F80C-0DDD4ECA4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AEE12-2E2D-5EAF-0129-C46867630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897EDD-65BE-7504-B6B1-6B9ACE957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7187A-AD97-2A9E-BCEB-63E04EC23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81EC2-7FC4-9857-2136-C853C98F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8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CF7F4-0D6B-2633-5F89-DD2FE64D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7C744D-B9A8-5435-C58A-B6A18FB1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06396-D959-94C3-719C-86CEBF800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9F0D3-245F-D099-E381-A1AA0BCA4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11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710C35-01ED-5FC8-D93C-526A6A294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55287F-181B-3DEB-364C-3D183122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DB13C-EAD2-119E-1773-0D186FBC7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87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74B01-A7A7-7B8C-7C09-A1D0763B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7894D-BD14-70D7-1AB7-DE58ABE3A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AD15A-1936-916D-B5EF-39CF30481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ADAD62-B7B3-9F7E-EABD-C741DD7B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DF03A-7A9B-E2E1-EFD8-605FEC71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FCB9A7-35F5-86F4-8830-D014FF0A0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81D47-2CA0-76D0-DD0A-8D8A171C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0065D6-2C3C-6AD7-97A9-25CE4ABC3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F3ED7-F437-5B72-02E1-9067F58EA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1780A9-CD14-BF71-4F5F-56C4BEDC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EA1D2-D8E9-67BD-AE53-9900E076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DE7DE-58A9-7DA7-46CC-EBC1C1C4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2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B43E6B-BE7C-F7B5-8F96-E098E8F8A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7BC90-F11E-7B2A-E678-5FC15B91C8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A7AFC-7092-1DF9-83F5-76910805B2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9EC95-7019-459D-A010-A8B68B1545F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F60B2-53C0-725C-1263-280DCC3EB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D43FB-7697-1ADD-EDD4-DA4582F6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DDA2E-F081-49F6-8D28-15B31F097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60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E4FDF-94FC-4EC3-8226-CA81394A9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C6FE8-96F4-4724-A957-233E1358FF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A9486-C5A9-434F-BC65-DC76A5C3C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9F925-A96B-46A1-9309-08DE2FBFF1C4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26335-B5CA-42F9-B06A-7DD1471B1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154F7-2125-4945-9AD1-1D26E2F8B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83361-500D-40B3-9C60-11BDED913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444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185C37"/>
            </a:gs>
            <a:gs pos="0">
              <a:srgbClr val="33C48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63E1118-4D9F-485A-92FB-BCCF2192DE28}"/>
              </a:ext>
            </a:extLst>
          </p:cNvPr>
          <p:cNvGrpSpPr/>
          <p:nvPr/>
        </p:nvGrpSpPr>
        <p:grpSpPr>
          <a:xfrm>
            <a:off x="240146" y="4398739"/>
            <a:ext cx="6142181" cy="2281382"/>
            <a:chOff x="5883564" y="4424218"/>
            <a:chExt cx="6142181" cy="228138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E0FB5BE-5F2A-A682-3B4D-D95995B3B9F6}"/>
                </a:ext>
              </a:extLst>
            </p:cNvPr>
            <p:cNvSpPr/>
            <p:nvPr/>
          </p:nvSpPr>
          <p:spPr>
            <a:xfrm>
              <a:off x="5883564" y="4424218"/>
              <a:ext cx="6142181" cy="2281382"/>
            </a:xfrm>
            <a:prstGeom prst="roundRect">
              <a:avLst/>
            </a:prstGeom>
            <a:gradFill>
              <a:gsLst>
                <a:gs pos="100000">
                  <a:srgbClr val="33C481"/>
                </a:gs>
                <a:gs pos="0">
                  <a:srgbClr val="FEFEFD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AC19497-F638-0811-E7ED-6E6FA4360F2F}"/>
                </a:ext>
              </a:extLst>
            </p:cNvPr>
            <p:cNvGrpSpPr/>
            <p:nvPr/>
          </p:nvGrpSpPr>
          <p:grpSpPr>
            <a:xfrm>
              <a:off x="6181137" y="4609697"/>
              <a:ext cx="5392027" cy="1938886"/>
              <a:chOff x="235328" y="4785424"/>
              <a:chExt cx="4888515" cy="1843132"/>
            </a:xfrm>
            <a:noFill/>
          </p:grpSpPr>
          <p:pic>
            <p:nvPicPr>
              <p:cNvPr id="15" name="Picture 14" descr="Graphical user interface, 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C10EB561-9745-F8D5-A329-610E598C53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39811" y="5913008"/>
                <a:ext cx="2084032" cy="715548"/>
              </a:xfrm>
              <a:prstGeom prst="rect">
                <a:avLst/>
              </a:prstGeom>
              <a:grpFill/>
            </p:spPr>
          </p:pic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CBE5B9B-0BC4-F177-AC6B-7A636CCB5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87871" y="4785424"/>
                <a:ext cx="1484300" cy="978289"/>
              </a:xfrm>
              <a:prstGeom prst="rect">
                <a:avLst/>
              </a:prstGeom>
              <a:grpFill/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EDC7302-7843-CF24-7863-332AA1532973}"/>
                  </a:ext>
                </a:extLst>
              </p:cNvPr>
              <p:cNvGrpSpPr/>
              <p:nvPr/>
            </p:nvGrpSpPr>
            <p:grpSpPr>
              <a:xfrm>
                <a:off x="235328" y="4799756"/>
                <a:ext cx="2804483" cy="1828800"/>
                <a:chOff x="400535" y="4434996"/>
                <a:chExt cx="2842360" cy="1828800"/>
              </a:xfrm>
              <a:grpFill/>
            </p:grpSpPr>
            <p:pic>
              <p:nvPicPr>
                <p:cNvPr id="18" name="Picture 17" descr="Logo, icon&#10;&#10;Description automatically generated">
                  <a:extLst>
                    <a:ext uri="{FF2B5EF4-FFF2-40B4-BE49-F238E27FC236}">
                      <a16:creationId xmlns:a16="http://schemas.microsoft.com/office/drawing/2014/main" id="{90275740-71E6-75BF-A2E5-127284CBEA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026808" y="5735267"/>
                  <a:ext cx="420827" cy="365694"/>
                </a:xfrm>
                <a:prstGeom prst="rect">
                  <a:avLst/>
                </a:prstGeom>
                <a:grpFill/>
              </p:spPr>
            </p:pic>
            <p:sp>
              <p:nvSpPr>
                <p:cNvPr id="19" name="Subtitle 2">
                  <a:extLst>
                    <a:ext uri="{FF2B5EF4-FFF2-40B4-BE49-F238E27FC236}">
                      <a16:creationId xmlns:a16="http://schemas.microsoft.com/office/drawing/2014/main" id="{0C03C6AB-7317-F115-99AE-03CD78B7868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00535" y="4434996"/>
                  <a:ext cx="2842360" cy="1828800"/>
                </a:xfrm>
                <a:prstGeom prst="rect">
                  <a:avLst/>
                </a:prstGeom>
                <a:grpFill/>
              </p:spPr>
              <p:txBody>
                <a:bodyPr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Prepared By :</a:t>
                  </a:r>
                </a:p>
                <a:p>
                  <a:pPr marL="0" indent="0">
                    <a:buNone/>
                  </a:pPr>
                  <a:r>
                    <a:rPr lang="en-US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Said Fawzy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Manager of Information Center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Tendering Department</a:t>
                  </a:r>
                </a:p>
                <a:p>
                  <a:pPr marL="0" indent="0">
                    <a:buNone/>
                  </a:pPr>
                  <a:r>
                    <a:rPr lang="en-US" sz="1200" dirty="0">
                      <a:ln w="0"/>
                      <a:effectLst>
                        <a:outerShdw blurRad="38100" dist="19050" dir="2700000" algn="tl" rotWithShape="0">
                          <a:schemeClr val="dk1">
                            <a:alpha val="40000"/>
                          </a:schemeClr>
                        </a:outerShdw>
                      </a:effectLst>
                      <a:latin typeface="Arial Black" panose="020B0A04020102020204" pitchFamily="34" charset="0"/>
                    </a:rPr>
                    <a:t>Arab Contractors </a:t>
                  </a:r>
                </a:p>
              </p:txBody>
            </p:sp>
          </p:grpSp>
        </p:grpSp>
      </p:grpSp>
      <p:pic>
        <p:nvPicPr>
          <p:cNvPr id="2050" name="Picture 2" descr="Group of young people work in a modern office | Free Photo">
            <a:extLst>
              <a:ext uri="{FF2B5EF4-FFF2-40B4-BE49-F238E27FC236}">
                <a16:creationId xmlns:a16="http://schemas.microsoft.com/office/drawing/2014/main" id="{C6BDD5F3-0494-9F54-C178-7D56C642D8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534" y="3808933"/>
            <a:ext cx="4455745" cy="279729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623E82F-67C1-1F88-43E6-351B4D7AC667}"/>
              </a:ext>
            </a:extLst>
          </p:cNvPr>
          <p:cNvGrpSpPr/>
          <p:nvPr/>
        </p:nvGrpSpPr>
        <p:grpSpPr>
          <a:xfrm>
            <a:off x="-29511" y="0"/>
            <a:ext cx="7388594" cy="4307958"/>
            <a:chOff x="209544" y="1034041"/>
            <a:chExt cx="7388594" cy="4307958"/>
          </a:xfrm>
        </p:grpSpPr>
        <p:pic>
          <p:nvPicPr>
            <p:cNvPr id="4" name="Picture 3" descr="Microsoft Excel - Wikipedia">
              <a:extLst>
                <a:ext uri="{FF2B5EF4-FFF2-40B4-BE49-F238E27FC236}">
                  <a16:creationId xmlns:a16="http://schemas.microsoft.com/office/drawing/2014/main" id="{7124E112-2D23-9EB1-614C-981BFF21EE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34844" y="2273861"/>
              <a:ext cx="1963294" cy="18283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0E5CC94-A536-C870-2BDE-34685282F7C8}"/>
                </a:ext>
              </a:extLst>
            </p:cNvPr>
            <p:cNvSpPr/>
            <p:nvPr/>
          </p:nvSpPr>
          <p:spPr>
            <a:xfrm>
              <a:off x="209544" y="1034041"/>
              <a:ext cx="5425300" cy="4307958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6600" b="1" dirty="0">
                  <a:solidFill>
                    <a:srgbClr val="FEFEFD"/>
                  </a:solidFill>
                </a:rPr>
                <a:t>EXCEL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INTERMEDIATE</a:t>
              </a:r>
              <a:br>
                <a:rPr lang="en-US" sz="6600" b="1" dirty="0">
                  <a:solidFill>
                    <a:srgbClr val="FEFEFD"/>
                  </a:solidFill>
                </a:rPr>
              </a:br>
              <a:r>
                <a:rPr lang="en-US" sz="66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  <p:pic>
        <p:nvPicPr>
          <p:cNvPr id="2052" name="Picture 4" descr="Advanced Excel Course - CPD Accredited">
            <a:extLst>
              <a:ext uri="{FF2B5EF4-FFF2-40B4-BE49-F238E27FC236}">
                <a16:creationId xmlns:a16="http://schemas.microsoft.com/office/drawing/2014/main" id="{E30DE041-2AB4-AE49-D9F3-6579312A42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7808" y="493211"/>
            <a:ext cx="4403004" cy="293578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0AD6574-0DFB-6AD4-FBEB-8935762CD26C}"/>
              </a:ext>
            </a:extLst>
          </p:cNvPr>
          <p:cNvSpPr/>
          <p:nvPr/>
        </p:nvSpPr>
        <p:spPr>
          <a:xfrm>
            <a:off x="4929963" y="389747"/>
            <a:ext cx="931652" cy="854015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42882694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7DAAE5-93A7-582B-50A8-DA6A983D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7EA915D-CE02-0B19-B7A5-32B0CD4076DB}"/>
              </a:ext>
            </a:extLst>
          </p:cNvPr>
          <p:cNvSpPr/>
          <p:nvPr/>
        </p:nvSpPr>
        <p:spPr>
          <a:xfrm>
            <a:off x="0" y="2767280"/>
            <a:ext cx="121920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DATE FUNCTIONS</a:t>
            </a:r>
            <a:endParaRPr lang="en-US" sz="72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8ACC27E-7CB5-1488-9DCC-6D386F7A34ED}"/>
              </a:ext>
            </a:extLst>
          </p:cNvPr>
          <p:cNvSpPr/>
          <p:nvPr/>
        </p:nvSpPr>
        <p:spPr>
          <a:xfrm>
            <a:off x="0" y="2108150"/>
            <a:ext cx="1219200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185C37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5</a:t>
            </a:r>
            <a:endParaRPr lang="en-US" sz="4800" b="1" cap="none" spc="0" dirty="0">
              <a:ln w="0"/>
              <a:solidFill>
                <a:srgbClr val="185C37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88724-DB6F-EF9C-1449-9508C4873E36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2" name="Picture 1" descr="Microsoft Excel - Wikipedia">
              <a:extLst>
                <a:ext uri="{FF2B5EF4-FFF2-40B4-BE49-F238E27FC236}">
                  <a16:creationId xmlns:a16="http://schemas.microsoft.com/office/drawing/2014/main" id="{4A93052F-F768-F32A-E9C9-AD02D79447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E8E66CD-1002-606E-9B2F-965BCFB2F5EA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899710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accent6">
                <a:lumMod val="20000"/>
                <a:lumOff val="80000"/>
              </a:schemeClr>
            </a:gs>
            <a:gs pos="0">
              <a:srgbClr val="F5F5F5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F560126-A9B2-4977-8BF5-D44572F7575A}"/>
              </a:ext>
            </a:extLst>
          </p:cNvPr>
          <p:cNvGrpSpPr/>
          <p:nvPr/>
        </p:nvGrpSpPr>
        <p:grpSpPr>
          <a:xfrm>
            <a:off x="1378226" y="795384"/>
            <a:ext cx="5248242" cy="1036307"/>
            <a:chOff x="1378226" y="795384"/>
            <a:chExt cx="5248242" cy="103630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14DC981-5ADA-46E3-B7B4-128D159CC8B2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169645-2EC2-4625-94AE-8F07CAB54B17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A761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83CE46A-FB40-4624-9ABC-570D7F344598}"/>
                </a:ext>
              </a:extLst>
            </p:cNvPr>
            <p:cNvSpPr/>
            <p:nvPr/>
          </p:nvSpPr>
          <p:spPr>
            <a:xfrm>
              <a:off x="1378226" y="1113182"/>
              <a:ext cx="4505739" cy="662609"/>
            </a:xfrm>
            <a:prstGeom prst="rect">
              <a:avLst/>
            </a:prstGeom>
            <a:gradFill flip="none" rotWithShape="1">
              <a:gsLst>
                <a:gs pos="100000">
                  <a:srgbClr val="D48D3E"/>
                </a:gs>
                <a:gs pos="0">
                  <a:srgbClr val="FAC86F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ABA71809-E271-4A09-A03C-DFE27AFC4C64}"/>
                </a:ext>
              </a:extLst>
            </p:cNvPr>
            <p:cNvGrpSpPr/>
            <p:nvPr/>
          </p:nvGrpSpPr>
          <p:grpSpPr>
            <a:xfrm>
              <a:off x="5592288" y="1513843"/>
              <a:ext cx="390125" cy="205592"/>
              <a:chOff x="5592288" y="1513843"/>
              <a:chExt cx="390125" cy="20559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9F0E3D53-0ACB-4F4F-804C-E7E085A609A4}"/>
                  </a:ext>
                </a:extLst>
              </p:cNvPr>
              <p:cNvSpPr/>
              <p:nvPr/>
            </p:nvSpPr>
            <p:spPr>
              <a:xfrm>
                <a:off x="5592288" y="1513843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FBD48F"/>
                  </a:gs>
                  <a:gs pos="14000">
                    <a:srgbClr val="A76124"/>
                  </a:gs>
                  <a:gs pos="100000">
                    <a:srgbClr val="CE8537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2E50A763-0B7B-4D37-A6F3-62D1D863A6BA}"/>
                  </a:ext>
                </a:extLst>
              </p:cNvPr>
              <p:cNvSpPr/>
              <p:nvPr/>
            </p:nvSpPr>
            <p:spPr>
              <a:xfrm rot="16200000" flipH="1">
                <a:off x="5760363" y="1592803"/>
                <a:ext cx="107266" cy="114645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A761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2AD0E06-8D9F-4DD5-9E05-2C3EB697382F}"/>
                </a:ext>
              </a:extLst>
            </p:cNvPr>
            <p:cNvSpPr/>
            <p:nvPr/>
          </p:nvSpPr>
          <p:spPr>
            <a:xfrm>
              <a:off x="5754679" y="1214955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DD82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10B3847-4C38-40D9-AC12-2D77E0A60037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FBD48F"/>
                </a:gs>
                <a:gs pos="100000">
                  <a:srgbClr val="CE8537"/>
                </a:gs>
                <a:gs pos="0">
                  <a:srgbClr val="FAC86F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52E8170-D6DD-4EC8-9886-6504631AEEBA}"/>
              </a:ext>
            </a:extLst>
          </p:cNvPr>
          <p:cNvGrpSpPr/>
          <p:nvPr/>
        </p:nvGrpSpPr>
        <p:grpSpPr>
          <a:xfrm>
            <a:off x="1378226" y="2232512"/>
            <a:ext cx="4486150" cy="1036307"/>
            <a:chOff x="2140318" y="795384"/>
            <a:chExt cx="4486150" cy="103630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DBCFA09-5D7E-479B-ACFA-56F1FE5F0C8C}"/>
                </a:ext>
              </a:extLst>
            </p:cNvPr>
            <p:cNvSpPr/>
            <p:nvPr/>
          </p:nvSpPr>
          <p:spPr>
            <a:xfrm flipH="1">
              <a:off x="5779968" y="1044735"/>
              <a:ext cx="846500" cy="786956"/>
            </a:xfrm>
            <a:prstGeom prst="rect">
              <a:avLst/>
            </a:prstGeom>
            <a:gradFill>
              <a:gsLst>
                <a:gs pos="100000">
                  <a:schemeClr val="tx1"/>
                </a:gs>
                <a:gs pos="0">
                  <a:srgbClr val="E9EBEA">
                    <a:alpha val="0"/>
                  </a:srgbClr>
                </a:gs>
              </a:gsLst>
              <a:lin ang="0" scaled="1"/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C393EB2-733B-4943-B3DB-5CB07D520502}"/>
                </a:ext>
              </a:extLst>
            </p:cNvPr>
            <p:cNvSpPr/>
            <p:nvPr/>
          </p:nvSpPr>
          <p:spPr>
            <a:xfrm rot="5400000">
              <a:off x="5848454" y="1528250"/>
              <a:ext cx="283053" cy="212035"/>
            </a:xfrm>
            <a:custGeom>
              <a:avLst/>
              <a:gdLst>
                <a:gd name="connsiteX0" fmla="*/ 238370 w 476740"/>
                <a:gd name="connsiteY0" fmla="*/ 0 h 238369"/>
                <a:gd name="connsiteX1" fmla="*/ 458008 w 476740"/>
                <a:gd name="connsiteY1" fmla="*/ 145586 h 238369"/>
                <a:gd name="connsiteX2" fmla="*/ 476740 w 476740"/>
                <a:gd name="connsiteY2" fmla="*/ 238369 h 238369"/>
                <a:gd name="connsiteX3" fmla="*/ 0 w 476740"/>
                <a:gd name="connsiteY3" fmla="*/ 238369 h 238369"/>
                <a:gd name="connsiteX4" fmla="*/ 18733 w 476740"/>
                <a:gd name="connsiteY4" fmla="*/ 145586 h 238369"/>
                <a:gd name="connsiteX5" fmla="*/ 238370 w 476740"/>
                <a:gd name="connsiteY5" fmla="*/ 0 h 23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740" h="238369">
                  <a:moveTo>
                    <a:pt x="238370" y="0"/>
                  </a:moveTo>
                  <a:cubicBezTo>
                    <a:pt x="337106" y="0"/>
                    <a:pt x="421821" y="60031"/>
                    <a:pt x="458008" y="145586"/>
                  </a:cubicBezTo>
                  <a:lnTo>
                    <a:pt x="476740" y="238369"/>
                  </a:lnTo>
                  <a:lnTo>
                    <a:pt x="0" y="238369"/>
                  </a:lnTo>
                  <a:lnTo>
                    <a:pt x="18733" y="145586"/>
                  </a:lnTo>
                  <a:cubicBezTo>
                    <a:pt x="54919" y="60031"/>
                    <a:pt x="139634" y="0"/>
                    <a:pt x="238370" y="0"/>
                  </a:cubicBezTo>
                  <a:close/>
                </a:path>
              </a:pathLst>
            </a:custGeom>
            <a:solidFill>
              <a:srgbClr val="0048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08AA4F6-8CEE-4C94-8A20-7E492B19B066}"/>
                </a:ext>
              </a:extLst>
            </p:cNvPr>
            <p:cNvSpPr/>
            <p:nvPr/>
          </p:nvSpPr>
          <p:spPr>
            <a:xfrm>
              <a:off x="2140318" y="1113182"/>
              <a:ext cx="3743647" cy="662609"/>
            </a:xfrm>
            <a:prstGeom prst="rect">
              <a:avLst/>
            </a:prstGeom>
            <a:gradFill flip="none" rotWithShape="1">
              <a:gsLst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B97587E4-EFCA-4F92-AD24-D3DE92C9CEF9}"/>
                </a:ext>
              </a:extLst>
            </p:cNvPr>
            <p:cNvGrpSpPr/>
            <p:nvPr/>
          </p:nvGrpSpPr>
          <p:grpSpPr>
            <a:xfrm>
              <a:off x="5588896" y="1531471"/>
              <a:ext cx="390125" cy="205592"/>
              <a:chOff x="5588896" y="1531471"/>
              <a:chExt cx="390125" cy="20559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A689F3E-304D-4A48-9064-050ADCEF2E01}"/>
                  </a:ext>
                </a:extLst>
              </p:cNvPr>
              <p:cNvSpPr/>
              <p:nvPr/>
            </p:nvSpPr>
            <p:spPr>
              <a:xfrm>
                <a:off x="5588896" y="1531471"/>
                <a:ext cx="390125" cy="205592"/>
              </a:xfrm>
              <a:prstGeom prst="ellipse">
                <a:avLst/>
              </a:prstGeom>
              <a:gradFill flip="none" rotWithShape="1">
                <a:gsLst>
                  <a:gs pos="52000">
                    <a:srgbClr val="1DFFC4"/>
                  </a:gs>
                  <a:gs pos="14000">
                    <a:srgbClr val="004846"/>
                  </a:gs>
                  <a:gs pos="100000">
                    <a:srgbClr val="00CC99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53BBED5-322B-46AF-AD80-DE6A72A5A442}"/>
                  </a:ext>
                </a:extLst>
              </p:cNvPr>
              <p:cNvSpPr/>
              <p:nvPr/>
            </p:nvSpPr>
            <p:spPr>
              <a:xfrm rot="16200000" flipH="1">
                <a:off x="5750509" y="1595010"/>
                <a:ext cx="113947" cy="109463"/>
              </a:xfrm>
              <a:custGeom>
                <a:avLst/>
                <a:gdLst>
                  <a:gd name="connsiteX0" fmla="*/ 238370 w 476740"/>
                  <a:gd name="connsiteY0" fmla="*/ 0 h 238369"/>
                  <a:gd name="connsiteX1" fmla="*/ 458008 w 476740"/>
                  <a:gd name="connsiteY1" fmla="*/ 145586 h 238369"/>
                  <a:gd name="connsiteX2" fmla="*/ 476740 w 476740"/>
                  <a:gd name="connsiteY2" fmla="*/ 238369 h 238369"/>
                  <a:gd name="connsiteX3" fmla="*/ 0 w 476740"/>
                  <a:gd name="connsiteY3" fmla="*/ 238369 h 238369"/>
                  <a:gd name="connsiteX4" fmla="*/ 18733 w 476740"/>
                  <a:gd name="connsiteY4" fmla="*/ 145586 h 238369"/>
                  <a:gd name="connsiteX5" fmla="*/ 238370 w 476740"/>
                  <a:gd name="connsiteY5" fmla="*/ 0 h 238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76740" h="238369">
                    <a:moveTo>
                      <a:pt x="238370" y="0"/>
                    </a:moveTo>
                    <a:cubicBezTo>
                      <a:pt x="337106" y="0"/>
                      <a:pt x="421821" y="60031"/>
                      <a:pt x="458008" y="145586"/>
                    </a:cubicBezTo>
                    <a:lnTo>
                      <a:pt x="476740" y="238369"/>
                    </a:lnTo>
                    <a:lnTo>
                      <a:pt x="0" y="238369"/>
                    </a:lnTo>
                    <a:lnTo>
                      <a:pt x="18733" y="145586"/>
                    </a:lnTo>
                    <a:cubicBezTo>
                      <a:pt x="54919" y="60031"/>
                      <a:pt x="139634" y="0"/>
                      <a:pt x="238370" y="0"/>
                    </a:cubicBezTo>
                    <a:close/>
                  </a:path>
                </a:pathLst>
              </a:custGeom>
              <a:solidFill>
                <a:srgbClr val="0048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4A11E51-3BA1-401C-BF70-43B075E7DE5E}"/>
                </a:ext>
              </a:extLst>
            </p:cNvPr>
            <p:cNvSpPr/>
            <p:nvPr/>
          </p:nvSpPr>
          <p:spPr>
            <a:xfrm>
              <a:off x="5754500" y="1221349"/>
              <a:ext cx="225789" cy="441729"/>
            </a:xfrm>
            <a:custGeom>
              <a:avLst/>
              <a:gdLst>
                <a:gd name="connsiteX0" fmla="*/ 264315 w 507102"/>
                <a:gd name="connsiteY0" fmla="*/ 61 h 819465"/>
                <a:gd name="connsiteX1" fmla="*/ 507102 w 507102"/>
                <a:gd name="connsiteY1" fmla="*/ 69499 h 819465"/>
                <a:gd name="connsiteX2" fmla="*/ 507102 w 507102"/>
                <a:gd name="connsiteY2" fmla="*/ 809074 h 819465"/>
                <a:gd name="connsiteX3" fmla="*/ 506404 w 507102"/>
                <a:gd name="connsiteY3" fmla="*/ 808339 h 819465"/>
                <a:gd name="connsiteX4" fmla="*/ 258479 w 507102"/>
                <a:gd name="connsiteY4" fmla="*/ 719015 h 819465"/>
                <a:gd name="connsiteX5" fmla="*/ 10554 w 507102"/>
                <a:gd name="connsiteY5" fmla="*/ 808339 h 819465"/>
                <a:gd name="connsiteX6" fmla="*/ 0 w 507102"/>
                <a:gd name="connsiteY6" fmla="*/ 819465 h 819465"/>
                <a:gd name="connsiteX7" fmla="*/ 0 w 507102"/>
                <a:gd name="connsiteY7" fmla="*/ 69499 h 819465"/>
                <a:gd name="connsiteX8" fmla="*/ 264315 w 507102"/>
                <a:gd name="connsiteY8" fmla="*/ 61 h 819465"/>
                <a:gd name="connsiteX0" fmla="*/ 260838 w 507102"/>
                <a:gd name="connsiteY0" fmla="*/ 15 h 888955"/>
                <a:gd name="connsiteX1" fmla="*/ 507102 w 507102"/>
                <a:gd name="connsiteY1" fmla="*/ 138989 h 888955"/>
                <a:gd name="connsiteX2" fmla="*/ 507102 w 507102"/>
                <a:gd name="connsiteY2" fmla="*/ 878564 h 888955"/>
                <a:gd name="connsiteX3" fmla="*/ 506404 w 507102"/>
                <a:gd name="connsiteY3" fmla="*/ 877829 h 888955"/>
                <a:gd name="connsiteX4" fmla="*/ 258479 w 507102"/>
                <a:gd name="connsiteY4" fmla="*/ 788505 h 888955"/>
                <a:gd name="connsiteX5" fmla="*/ 10554 w 507102"/>
                <a:gd name="connsiteY5" fmla="*/ 877829 h 888955"/>
                <a:gd name="connsiteX6" fmla="*/ 0 w 507102"/>
                <a:gd name="connsiteY6" fmla="*/ 888955 h 888955"/>
                <a:gd name="connsiteX7" fmla="*/ 0 w 507102"/>
                <a:gd name="connsiteY7" fmla="*/ 138989 h 888955"/>
                <a:gd name="connsiteX8" fmla="*/ 260838 w 507102"/>
                <a:gd name="connsiteY8" fmla="*/ 15 h 888955"/>
                <a:gd name="connsiteX0" fmla="*/ 0 w 507102"/>
                <a:gd name="connsiteY0" fmla="*/ 93098 h 843064"/>
                <a:gd name="connsiteX1" fmla="*/ 507102 w 507102"/>
                <a:gd name="connsiteY1" fmla="*/ 93098 h 843064"/>
                <a:gd name="connsiteX2" fmla="*/ 507102 w 507102"/>
                <a:gd name="connsiteY2" fmla="*/ 832673 h 843064"/>
                <a:gd name="connsiteX3" fmla="*/ 506404 w 507102"/>
                <a:gd name="connsiteY3" fmla="*/ 831938 h 843064"/>
                <a:gd name="connsiteX4" fmla="*/ 258479 w 507102"/>
                <a:gd name="connsiteY4" fmla="*/ 742614 h 843064"/>
                <a:gd name="connsiteX5" fmla="*/ 10554 w 507102"/>
                <a:gd name="connsiteY5" fmla="*/ 831938 h 843064"/>
                <a:gd name="connsiteX6" fmla="*/ 0 w 507102"/>
                <a:gd name="connsiteY6" fmla="*/ 843064 h 843064"/>
                <a:gd name="connsiteX7" fmla="*/ 0 w 507102"/>
                <a:gd name="connsiteY7" fmla="*/ 93098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7102" h="843064">
                  <a:moveTo>
                    <a:pt x="0" y="93098"/>
                  </a:moveTo>
                  <a:cubicBezTo>
                    <a:pt x="84517" y="-31896"/>
                    <a:pt x="422585" y="-30164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42955" y="776749"/>
                    <a:pt x="355300" y="742614"/>
                    <a:pt x="258479" y="742614"/>
                  </a:cubicBezTo>
                  <a:cubicBezTo>
                    <a:pt x="161658" y="742614"/>
                    <a:pt x="74004" y="776749"/>
                    <a:pt x="10554" y="831938"/>
                  </a:cubicBezTo>
                  <a:lnTo>
                    <a:pt x="0" y="843064"/>
                  </a:lnTo>
                  <a:lnTo>
                    <a:pt x="0" y="93098"/>
                  </a:lnTo>
                  <a:close/>
                </a:path>
              </a:pathLst>
            </a:custGeom>
            <a:solidFill>
              <a:srgbClr val="008E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E171C599-843B-48D4-AC72-AEF7905BE20D}"/>
                </a:ext>
              </a:extLst>
            </p:cNvPr>
            <p:cNvSpPr/>
            <p:nvPr/>
          </p:nvSpPr>
          <p:spPr>
            <a:xfrm>
              <a:off x="5588897" y="795384"/>
              <a:ext cx="507102" cy="843064"/>
            </a:xfrm>
            <a:custGeom>
              <a:avLst/>
              <a:gdLst>
                <a:gd name="connsiteX0" fmla="*/ 0 w 507102"/>
                <a:gd name="connsiteY0" fmla="*/ 838892 h 843064"/>
                <a:gd name="connsiteX1" fmla="*/ 734 w 507102"/>
                <a:gd name="connsiteY1" fmla="*/ 842290 h 843064"/>
                <a:gd name="connsiteX2" fmla="*/ 0 w 507102"/>
                <a:gd name="connsiteY2" fmla="*/ 843064 h 843064"/>
                <a:gd name="connsiteX3" fmla="*/ 253551 w 507102"/>
                <a:gd name="connsiteY3" fmla="*/ 2 h 843064"/>
                <a:gd name="connsiteX4" fmla="*/ 507102 w 507102"/>
                <a:gd name="connsiteY4" fmla="*/ 93098 h 843064"/>
                <a:gd name="connsiteX5" fmla="*/ 507102 w 507102"/>
                <a:gd name="connsiteY5" fmla="*/ 832673 h 843064"/>
                <a:gd name="connsiteX6" fmla="*/ 506404 w 507102"/>
                <a:gd name="connsiteY6" fmla="*/ 831938 h 843064"/>
                <a:gd name="connsiteX7" fmla="*/ 394956 w 507102"/>
                <a:gd name="connsiteY7" fmla="*/ 766580 h 843064"/>
                <a:gd name="connsiteX8" fmla="*/ 354875 w 507102"/>
                <a:gd name="connsiteY8" fmla="*/ 759542 h 843064"/>
                <a:gd name="connsiteX9" fmla="*/ 306006 w 507102"/>
                <a:gd name="connsiteY9" fmla="*/ 744165 h 843064"/>
                <a:gd name="connsiteX10" fmla="*/ 220267 w 507102"/>
                <a:gd name="connsiteY10" fmla="*/ 736087 h 843064"/>
                <a:gd name="connsiteX11" fmla="*/ 4473 w 507102"/>
                <a:gd name="connsiteY11" fmla="*/ 818166 h 843064"/>
                <a:gd name="connsiteX12" fmla="*/ 0 w 507102"/>
                <a:gd name="connsiteY12" fmla="*/ 838874 h 843064"/>
                <a:gd name="connsiteX13" fmla="*/ 0 w 507102"/>
                <a:gd name="connsiteY13" fmla="*/ 93098 h 843064"/>
                <a:gd name="connsiteX14" fmla="*/ 253551 w 507102"/>
                <a:gd name="connsiteY14" fmla="*/ 2 h 843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07102" h="843064">
                  <a:moveTo>
                    <a:pt x="0" y="838892"/>
                  </a:moveTo>
                  <a:lnTo>
                    <a:pt x="734" y="842290"/>
                  </a:lnTo>
                  <a:lnTo>
                    <a:pt x="0" y="843064"/>
                  </a:lnTo>
                  <a:close/>
                  <a:moveTo>
                    <a:pt x="253551" y="2"/>
                  </a:moveTo>
                  <a:cubicBezTo>
                    <a:pt x="359198" y="219"/>
                    <a:pt x="464844" y="31467"/>
                    <a:pt x="507102" y="93098"/>
                  </a:cubicBezTo>
                  <a:lnTo>
                    <a:pt x="507102" y="832673"/>
                  </a:lnTo>
                  <a:lnTo>
                    <a:pt x="506404" y="831938"/>
                  </a:lnTo>
                  <a:cubicBezTo>
                    <a:pt x="474680" y="804344"/>
                    <a:pt x="436904" y="782013"/>
                    <a:pt x="394956" y="766580"/>
                  </a:cubicBezTo>
                  <a:lnTo>
                    <a:pt x="354875" y="759542"/>
                  </a:lnTo>
                  <a:lnTo>
                    <a:pt x="306006" y="744165"/>
                  </a:lnTo>
                  <a:cubicBezTo>
                    <a:pt x="279653" y="738963"/>
                    <a:pt x="250680" y="736087"/>
                    <a:pt x="220267" y="736087"/>
                  </a:cubicBezTo>
                  <a:cubicBezTo>
                    <a:pt x="113823" y="736087"/>
                    <a:pt x="25013" y="771323"/>
                    <a:pt x="4473" y="818166"/>
                  </a:cubicBezTo>
                  <a:lnTo>
                    <a:pt x="0" y="838874"/>
                  </a:lnTo>
                  <a:lnTo>
                    <a:pt x="0" y="93098"/>
                  </a:lnTo>
                  <a:cubicBezTo>
                    <a:pt x="42259" y="30601"/>
                    <a:pt x="147905" y="-215"/>
                    <a:pt x="253551" y="2"/>
                  </a:cubicBezTo>
                  <a:close/>
                </a:path>
              </a:pathLst>
            </a:custGeom>
            <a:gradFill>
              <a:gsLst>
                <a:gs pos="30000">
                  <a:srgbClr val="1DFFC4"/>
                </a:gs>
                <a:gs pos="100000">
                  <a:srgbClr val="006666"/>
                </a:gs>
                <a:gs pos="0">
                  <a:srgbClr val="00CC99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F079A243-BADC-4F31-A412-9EEEAF6AB328}"/>
              </a:ext>
            </a:extLst>
          </p:cNvPr>
          <p:cNvSpPr/>
          <p:nvPr/>
        </p:nvSpPr>
        <p:spPr>
          <a:xfrm>
            <a:off x="1058179" y="407963"/>
            <a:ext cx="507102" cy="6147582"/>
          </a:xfrm>
          <a:prstGeom prst="rect">
            <a:avLst/>
          </a:prstGeom>
          <a:solidFill>
            <a:srgbClr val="F4F4F4"/>
          </a:solidFill>
          <a:ln>
            <a:noFill/>
          </a:ln>
          <a:effectLst>
            <a:outerShdw blurRad="139700" dist="889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2A8588-5ADA-4E19-8F0A-032EEE6E8825}"/>
              </a:ext>
            </a:extLst>
          </p:cNvPr>
          <p:cNvSpPr/>
          <p:nvPr/>
        </p:nvSpPr>
        <p:spPr>
          <a:xfrm>
            <a:off x="618979" y="119575"/>
            <a:ext cx="954702" cy="6738425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rgbClr val="F5F5F5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0F781-0837-4676-9418-4B6E4419095F}"/>
              </a:ext>
            </a:extLst>
          </p:cNvPr>
          <p:cNvSpPr txBox="1"/>
          <p:nvPr/>
        </p:nvSpPr>
        <p:spPr>
          <a:xfrm>
            <a:off x="1669276" y="1216529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7170E67-F818-4827-A81F-B1F04BB759D5}"/>
              </a:ext>
            </a:extLst>
          </p:cNvPr>
          <p:cNvSpPr txBox="1"/>
          <p:nvPr/>
        </p:nvSpPr>
        <p:spPr>
          <a:xfrm>
            <a:off x="1665326" y="263663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F1709BE-1509-4AF7-9DD4-9EB691907304}"/>
              </a:ext>
            </a:extLst>
          </p:cNvPr>
          <p:cNvSpPr txBox="1"/>
          <p:nvPr/>
        </p:nvSpPr>
        <p:spPr>
          <a:xfrm>
            <a:off x="1661376" y="4084883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854D2-62B5-4031-97D7-0E458CDE32C7}"/>
              </a:ext>
            </a:extLst>
          </p:cNvPr>
          <p:cNvSpPr txBox="1"/>
          <p:nvPr/>
        </p:nvSpPr>
        <p:spPr>
          <a:xfrm>
            <a:off x="1657426" y="5533128"/>
            <a:ext cx="5071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rPr>
              <a:t>04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B6BFC09-0141-4793-AD58-F0DC472F391D}"/>
              </a:ext>
            </a:extLst>
          </p:cNvPr>
          <p:cNvGrpSpPr/>
          <p:nvPr/>
        </p:nvGrpSpPr>
        <p:grpSpPr>
          <a:xfrm>
            <a:off x="6470402" y="1165735"/>
            <a:ext cx="1057751" cy="400110"/>
            <a:chOff x="6470402" y="1165735"/>
            <a:chExt cx="1057751" cy="400110"/>
          </a:xfrm>
        </p:grpSpPr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E27C0E73-05C1-4AFF-9EF6-86FB008D9784}"/>
                </a:ext>
              </a:extLst>
            </p:cNvPr>
            <p:cNvSpPr/>
            <p:nvPr/>
          </p:nvSpPr>
          <p:spPr>
            <a:xfrm rot="16200000">
              <a:off x="6449597" y="1235760"/>
              <a:ext cx="301671" cy="260061"/>
            </a:xfrm>
            <a:prstGeom prst="triangle">
              <a:avLst/>
            </a:prstGeom>
            <a:solidFill>
              <a:srgbClr val="DB99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B5399B4-415D-4ECA-B5DA-F5F7B3441AF8}"/>
                </a:ext>
              </a:extLst>
            </p:cNvPr>
            <p:cNvSpPr txBox="1"/>
            <p:nvPr/>
          </p:nvSpPr>
          <p:spPr>
            <a:xfrm>
              <a:off x="6681578" y="1165735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35FF881-3C7C-4A4C-A950-C57943BC926A}"/>
              </a:ext>
            </a:extLst>
          </p:cNvPr>
          <p:cNvGrpSpPr/>
          <p:nvPr/>
        </p:nvGrpSpPr>
        <p:grpSpPr>
          <a:xfrm>
            <a:off x="5623902" y="2611664"/>
            <a:ext cx="1057676" cy="400110"/>
            <a:chOff x="5623902" y="2611664"/>
            <a:chExt cx="1057676" cy="400110"/>
          </a:xfrm>
        </p:grpSpPr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FD8268FD-8901-461B-A875-7BBEA8A15316}"/>
                </a:ext>
              </a:extLst>
            </p:cNvPr>
            <p:cNvSpPr/>
            <p:nvPr/>
          </p:nvSpPr>
          <p:spPr>
            <a:xfrm rot="16200000">
              <a:off x="5603097" y="2681689"/>
              <a:ext cx="301671" cy="260061"/>
            </a:xfrm>
            <a:prstGeom prst="triangle">
              <a:avLst/>
            </a:prstGeom>
            <a:solidFill>
              <a:srgbClr val="007A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C4C7ED3-4C39-4701-98E9-08C77D1B5F54}"/>
                </a:ext>
              </a:extLst>
            </p:cNvPr>
            <p:cNvSpPr txBox="1"/>
            <p:nvPr/>
          </p:nvSpPr>
          <p:spPr>
            <a:xfrm>
              <a:off x="5835003" y="2611664"/>
              <a:ext cx="84657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2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CDBD64D-2E5D-4EAA-A554-66D4CC847768}"/>
              </a:ext>
            </a:extLst>
          </p:cNvPr>
          <p:cNvGrpSpPr/>
          <p:nvPr/>
        </p:nvGrpSpPr>
        <p:grpSpPr>
          <a:xfrm>
            <a:off x="7019230" y="1096304"/>
            <a:ext cx="4846110" cy="792874"/>
            <a:chOff x="7710911" y="689019"/>
            <a:chExt cx="4846110" cy="79287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C136A21-C2CA-40D6-9D4B-05519F8881AD}"/>
                </a:ext>
              </a:extLst>
            </p:cNvPr>
            <p:cNvSpPr txBox="1"/>
            <p:nvPr/>
          </p:nvSpPr>
          <p:spPr>
            <a:xfrm>
              <a:off x="7710911" y="689019"/>
              <a:ext cx="484611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185C37"/>
                  </a:solidFill>
                  <a:effectLst/>
                  <a:uLnTx/>
                  <a:uFillTx/>
                  <a:latin typeface="Century Gothic" panose="020B0502020202020204" pitchFamily="34" charset="0"/>
                  <a:ea typeface="+mn-ea"/>
                  <a:cs typeface="+mn-cs"/>
                </a:rPr>
                <a:t>DATE FUNCTIONS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E5F6CA-B241-4CDB-A6ED-880EBDF0F26F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448A0D85-A613-41E8-B370-9F63FF58AE18}"/>
              </a:ext>
            </a:extLst>
          </p:cNvPr>
          <p:cNvGrpSpPr/>
          <p:nvPr/>
        </p:nvGrpSpPr>
        <p:grpSpPr>
          <a:xfrm>
            <a:off x="6154370" y="2527158"/>
            <a:ext cx="5189365" cy="792874"/>
            <a:chOff x="7710910" y="689019"/>
            <a:chExt cx="5189365" cy="792874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8038865-45C5-4364-98BB-3CCA126CA71D}"/>
                </a:ext>
              </a:extLst>
            </p:cNvPr>
            <p:cNvSpPr txBox="1"/>
            <p:nvPr/>
          </p:nvSpPr>
          <p:spPr>
            <a:xfrm>
              <a:off x="7710910" y="689019"/>
              <a:ext cx="51893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R="0" lvl="0" indent="0" defTabSz="914400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2000" b="1" i="0" u="none" strike="noStrike" cap="none" spc="0" normalizeH="0" baseline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entury Gothic" panose="020B0502020202020204" pitchFamily="34" charset="0"/>
                </a:defRPr>
              </a:lvl1pPr>
            </a:lstStyle>
            <a:p>
              <a:r>
                <a:rPr lang="en-US" sz="2800" dirty="0">
                  <a:solidFill>
                    <a:srgbClr val="185C37"/>
                  </a:solidFill>
                </a:rPr>
                <a:t>MORE DATE FORMULA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05DD87A-3345-46F2-BC14-59D75D492DB4}"/>
                </a:ext>
              </a:extLst>
            </p:cNvPr>
            <p:cNvCxnSpPr/>
            <p:nvPr/>
          </p:nvCxnSpPr>
          <p:spPr>
            <a:xfrm>
              <a:off x="7710911" y="1481893"/>
              <a:ext cx="3756074" cy="0"/>
            </a:xfrm>
            <a:prstGeom prst="line">
              <a:avLst/>
            </a:prstGeom>
            <a:ln>
              <a:solidFill>
                <a:schemeClr val="bg1">
                  <a:lumMod val="9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1FAF79A-9CD1-71F7-0F61-1BBAF485EC76}"/>
              </a:ext>
            </a:extLst>
          </p:cNvPr>
          <p:cNvSpPr/>
          <p:nvPr/>
        </p:nvSpPr>
        <p:spPr>
          <a:xfrm rot="16200000">
            <a:off x="-2254163" y="2953715"/>
            <a:ext cx="673842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solidFill>
                  <a:srgbClr val="00206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Module Contents</a:t>
            </a:r>
            <a:endParaRPr lang="en-US" sz="4800" b="1" cap="none" spc="0" dirty="0">
              <a:ln w="0"/>
              <a:solidFill>
                <a:srgbClr val="00206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59779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000"/>
                            </p:stCondLst>
                            <p:childTnLst>
                              <p:par>
                                <p:cTn id="67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0" grpId="0"/>
      <p:bldP spid="51" grpId="0"/>
      <p:bldP spid="5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12AC0C-7C23-A975-6AA7-FBF1F0789F5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05 A: DATE FUNCTIONS	</a:t>
            </a:r>
            <a:r>
              <a:rPr lang="en-US" sz="3200" b="1" dirty="0">
                <a:solidFill>
                  <a:srgbClr val="FEFEFD"/>
                </a:solidFill>
              </a:rPr>
              <a:t>	</a:t>
            </a:r>
            <a:r>
              <a:rPr lang="en-US" sz="3600" b="1" dirty="0">
                <a:solidFill>
                  <a:srgbClr val="FEFEFD"/>
                </a:solidFill>
              </a:rPr>
              <a:t>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4447-EFBF-874E-20F4-76913827C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358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7DAA76-2813-D87F-7C02-A29D53981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77C54E-9D2B-B9F3-CFB6-9F97239D071B}"/>
              </a:ext>
            </a:extLst>
          </p:cNvPr>
          <p:cNvSpPr/>
          <p:nvPr/>
        </p:nvSpPr>
        <p:spPr>
          <a:xfrm>
            <a:off x="0" y="0"/>
            <a:ext cx="12192000" cy="994410"/>
          </a:xfrm>
          <a:prstGeom prst="rect">
            <a:avLst/>
          </a:prstGeom>
          <a:solidFill>
            <a:srgbClr val="185C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800" b="1" dirty="0">
                <a:solidFill>
                  <a:srgbClr val="FFC000"/>
                </a:solidFill>
              </a:rPr>
              <a:t>   </a:t>
            </a:r>
            <a:r>
              <a:rPr lang="en-US" sz="3600" b="1" dirty="0">
                <a:solidFill>
                  <a:srgbClr val="FEFEFD"/>
                </a:solidFill>
              </a:rPr>
              <a:t>EXERCISE 05 B: MORE DATE FORMULA				</a:t>
            </a:r>
            <a:r>
              <a:rPr lang="en-US" sz="4800" b="1" dirty="0">
                <a:solidFill>
                  <a:srgbClr val="FEFEFD"/>
                </a:solidFill>
              </a:rPr>
              <a:t>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1D3E1B-5C90-0521-5BA1-27B41AF30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785" y="2102461"/>
            <a:ext cx="4788730" cy="313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323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497FAC-FA27-6154-F630-7A27A9D02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hank You PNGs for Free Download">
            <a:extLst>
              <a:ext uri="{FF2B5EF4-FFF2-40B4-BE49-F238E27FC236}">
                <a16:creationId xmlns:a16="http://schemas.microsoft.com/office/drawing/2014/main" id="{D86052A5-E49F-683D-11A4-EE05211AF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95438"/>
            <a:ext cx="7620000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D3C7D24-C9E5-BA5E-A31E-01226A2CE109}"/>
              </a:ext>
            </a:extLst>
          </p:cNvPr>
          <p:cNvGrpSpPr/>
          <p:nvPr/>
        </p:nvGrpSpPr>
        <p:grpSpPr>
          <a:xfrm>
            <a:off x="-1" y="179697"/>
            <a:ext cx="3417456" cy="1488035"/>
            <a:chOff x="-1" y="179697"/>
            <a:chExt cx="3417456" cy="1488035"/>
          </a:xfrm>
        </p:grpSpPr>
        <p:pic>
          <p:nvPicPr>
            <p:cNvPr id="5" name="Picture 4" descr="Microsoft Excel - Wikipedia">
              <a:extLst>
                <a:ext uri="{FF2B5EF4-FFF2-40B4-BE49-F238E27FC236}">
                  <a16:creationId xmlns:a16="http://schemas.microsoft.com/office/drawing/2014/main" id="{7E8FB877-F6BC-FC8B-C63C-9006EFA223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179697"/>
              <a:ext cx="1597891" cy="14880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F14FAC-279D-1346-BB6A-F998005C367B}"/>
                </a:ext>
              </a:extLst>
            </p:cNvPr>
            <p:cNvSpPr/>
            <p:nvPr/>
          </p:nvSpPr>
          <p:spPr>
            <a:xfrm>
              <a:off x="1597890" y="390725"/>
              <a:ext cx="1819565" cy="1065977"/>
            </a:xfrm>
            <a:prstGeom prst="rect">
              <a:avLst/>
            </a:prstGeom>
            <a:solidFill>
              <a:srgbClr val="185C3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dirty="0">
                  <a:solidFill>
                    <a:srgbClr val="FEFEFD"/>
                  </a:solidFill>
                </a:rPr>
                <a:t>EXCEL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INTERMEDIATE</a:t>
              </a:r>
              <a:br>
                <a:rPr lang="en-US" sz="2000" b="1" dirty="0">
                  <a:solidFill>
                    <a:srgbClr val="FEFEFD"/>
                  </a:solidFill>
                </a:rPr>
              </a:br>
              <a:r>
                <a:rPr lang="en-US" sz="2000" b="1" dirty="0">
                  <a:solidFill>
                    <a:srgbClr val="FEFEFD"/>
                  </a:solidFill>
                </a:rPr>
                <a:t>TRAINING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5072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1650</TotalTime>
  <Words>69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Century Gothic</vt:lpstr>
      <vt:lpstr>Impact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Said F. Huda</dc:creator>
  <cp:lastModifiedBy>Said Fawzy</cp:lastModifiedBy>
  <cp:revision>125</cp:revision>
  <dcterms:created xsi:type="dcterms:W3CDTF">2016-11-14T07:59:55Z</dcterms:created>
  <dcterms:modified xsi:type="dcterms:W3CDTF">2025-04-30T07:53:54Z</dcterms:modified>
</cp:coreProperties>
</file>