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</p:sldMasterIdLst>
  <p:notesMasterIdLst>
    <p:notesMasterId r:id="rId10"/>
  </p:notesMasterIdLst>
  <p:sldIdLst>
    <p:sldId id="445" r:id="rId3"/>
    <p:sldId id="456" r:id="rId4"/>
    <p:sldId id="452" r:id="rId5"/>
    <p:sldId id="455" r:id="rId6"/>
    <p:sldId id="795" r:id="rId7"/>
    <p:sldId id="797" r:id="rId8"/>
    <p:sldId id="45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C37"/>
    <a:srgbClr val="FEFEFD"/>
    <a:srgbClr val="33C481"/>
    <a:srgbClr val="002060"/>
    <a:srgbClr val="FFC000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9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85C37"/>
            </a:gs>
            <a:gs pos="0">
              <a:srgbClr val="33C48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3E1118-4D9F-485A-92FB-BCCF2192DE28}"/>
              </a:ext>
            </a:extLst>
          </p:cNvPr>
          <p:cNvGrpSpPr/>
          <p:nvPr/>
        </p:nvGrpSpPr>
        <p:grpSpPr>
          <a:xfrm>
            <a:off x="240146" y="4398739"/>
            <a:ext cx="6142181" cy="2281382"/>
            <a:chOff x="5883564" y="4424218"/>
            <a:chExt cx="6142181" cy="228138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0FB5BE-5F2A-A682-3B4D-D95995B3B9F6}"/>
                </a:ext>
              </a:extLst>
            </p:cNvPr>
            <p:cNvSpPr/>
            <p:nvPr/>
          </p:nvSpPr>
          <p:spPr>
            <a:xfrm>
              <a:off x="5883564" y="4424218"/>
              <a:ext cx="6142181" cy="2281382"/>
            </a:xfrm>
            <a:prstGeom prst="roundRect">
              <a:avLst/>
            </a:prstGeom>
            <a:gradFill>
              <a:gsLst>
                <a:gs pos="100000">
                  <a:srgbClr val="33C481"/>
                </a:gs>
                <a:gs pos="0">
                  <a:srgbClr val="FEFEF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C19497-F638-0811-E7ED-6E6FA4360F2F}"/>
                </a:ext>
              </a:extLst>
            </p:cNvPr>
            <p:cNvGrpSpPr/>
            <p:nvPr/>
          </p:nvGrpSpPr>
          <p:grpSpPr>
            <a:xfrm>
              <a:off x="6181137" y="4609697"/>
              <a:ext cx="5392027" cy="1938886"/>
              <a:chOff x="235328" y="4785424"/>
              <a:chExt cx="4888515" cy="1843132"/>
            </a:xfrm>
            <a:noFill/>
          </p:grpSpPr>
          <p:pic>
            <p:nvPicPr>
              <p:cNvPr id="15" name="Picture 14" descr="Graphical user interface, 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C10EB561-9745-F8D5-A329-610E598C5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9811" y="5913008"/>
                <a:ext cx="2084032" cy="715548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CBE5B9B-0BC4-F177-AC6B-7A636CCB5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871" y="4785424"/>
                <a:ext cx="1484300" cy="978289"/>
              </a:xfrm>
              <a:prstGeom prst="rect">
                <a:avLst/>
              </a:prstGeom>
              <a:grpFill/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EDC7302-7843-CF24-7863-332AA1532973}"/>
                  </a:ext>
                </a:extLst>
              </p:cNvPr>
              <p:cNvGrpSpPr/>
              <p:nvPr/>
            </p:nvGrpSpPr>
            <p:grpSpPr>
              <a:xfrm>
                <a:off x="235328" y="4799756"/>
                <a:ext cx="2804483" cy="1828800"/>
                <a:chOff x="400535" y="4434996"/>
                <a:chExt cx="2842360" cy="1828800"/>
              </a:xfrm>
              <a:grpFill/>
            </p:grpSpPr>
            <p:pic>
              <p:nvPicPr>
                <p:cNvPr id="18" name="Picture 17" descr="Logo, icon&#10;&#10;Description automatically generated">
                  <a:extLst>
                    <a:ext uri="{FF2B5EF4-FFF2-40B4-BE49-F238E27FC236}">
                      <a16:creationId xmlns:a16="http://schemas.microsoft.com/office/drawing/2014/main" id="{90275740-71E6-75BF-A2E5-127284CBE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6808" y="5735267"/>
                  <a:ext cx="420827" cy="365694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Subtitle 2">
                  <a:extLst>
                    <a:ext uri="{FF2B5EF4-FFF2-40B4-BE49-F238E27FC236}">
                      <a16:creationId xmlns:a16="http://schemas.microsoft.com/office/drawing/2014/main" id="{0C03C6AB-7317-F115-99AE-03CD78B786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0535" y="4434996"/>
                  <a:ext cx="2842360" cy="1828800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Prepared By :</a:t>
                  </a:r>
                </a:p>
                <a:p>
                  <a:pPr marL="0" indent="0">
                    <a:buNone/>
                  </a:pPr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Tendering Department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</p:grpSp>
        </p:grpSp>
      </p:grpSp>
      <p:pic>
        <p:nvPicPr>
          <p:cNvPr id="2050" name="Picture 2" descr="Group of young people work in a modern office | Free Photo">
            <a:extLst>
              <a:ext uri="{FF2B5EF4-FFF2-40B4-BE49-F238E27FC236}">
                <a16:creationId xmlns:a16="http://schemas.microsoft.com/office/drawing/2014/main" id="{C6BDD5F3-0494-9F54-C178-7D56C642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34" y="3808933"/>
            <a:ext cx="4455745" cy="2797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623E82F-67C1-1F88-43E6-351B4D7AC667}"/>
              </a:ext>
            </a:extLst>
          </p:cNvPr>
          <p:cNvGrpSpPr/>
          <p:nvPr/>
        </p:nvGrpSpPr>
        <p:grpSpPr>
          <a:xfrm>
            <a:off x="-29511" y="0"/>
            <a:ext cx="7388594" cy="4307958"/>
            <a:chOff x="209544" y="1034041"/>
            <a:chExt cx="7388594" cy="4307958"/>
          </a:xfrm>
        </p:grpSpPr>
        <p:pic>
          <p:nvPicPr>
            <p:cNvPr id="4" name="Picture 3" descr="Microsoft Excel - Wikipedia">
              <a:extLst>
                <a:ext uri="{FF2B5EF4-FFF2-40B4-BE49-F238E27FC236}">
                  <a16:creationId xmlns:a16="http://schemas.microsoft.com/office/drawing/2014/main" id="{7124E112-2D23-9EB1-614C-981BFF21E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844" y="2273861"/>
              <a:ext cx="1963294" cy="182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5CC94-A536-C870-2BDE-34685282F7C8}"/>
                </a:ext>
              </a:extLst>
            </p:cNvPr>
            <p:cNvSpPr/>
            <p:nvPr/>
          </p:nvSpPr>
          <p:spPr>
            <a:xfrm>
              <a:off x="209544" y="1034041"/>
              <a:ext cx="5425300" cy="4307958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600" b="1" dirty="0">
                  <a:solidFill>
                    <a:srgbClr val="FEFEFD"/>
                  </a:solidFill>
                </a:rPr>
                <a:t>EXCEL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INTERMEDIATE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  <p:pic>
        <p:nvPicPr>
          <p:cNvPr id="2052" name="Picture 4" descr="Advanced Excel Course - CPD Accredited">
            <a:extLst>
              <a:ext uri="{FF2B5EF4-FFF2-40B4-BE49-F238E27FC236}">
                <a16:creationId xmlns:a16="http://schemas.microsoft.com/office/drawing/2014/main" id="{E30DE041-2AB4-AE49-D9F3-6579312A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08" y="493211"/>
            <a:ext cx="4403004" cy="2935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AD6574-0DFB-6AD4-FBEB-8935762CD26C}"/>
              </a:ext>
            </a:extLst>
          </p:cNvPr>
          <p:cNvSpPr/>
          <p:nvPr/>
        </p:nvSpPr>
        <p:spPr>
          <a:xfrm>
            <a:off x="4929963" y="389747"/>
            <a:ext cx="931652" cy="854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DAAE5-93A7-582B-50A8-DA6A983D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EA915D-CE02-0B19-B7A5-32B0CD4076DB}"/>
              </a:ext>
            </a:extLst>
          </p:cNvPr>
          <p:cNvSpPr/>
          <p:nvPr/>
        </p:nvSpPr>
        <p:spPr>
          <a:xfrm>
            <a:off x="0" y="276728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HYPERLINKS AND 3D REFERENCE</a:t>
            </a:r>
            <a:endParaRPr lang="en-US" sz="60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CC27E-7CB5-1488-9DCC-6D386F7A34ED}"/>
              </a:ext>
            </a:extLst>
          </p:cNvPr>
          <p:cNvSpPr/>
          <p:nvPr/>
        </p:nvSpPr>
        <p:spPr>
          <a:xfrm>
            <a:off x="0" y="210815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6</a:t>
            </a:r>
            <a:endParaRPr lang="en-US" sz="48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88724-DB6F-EF9C-1449-9508C4873E36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2" name="Picture 1" descr="Microsoft Excel - Wikipedia">
              <a:extLst>
                <a:ext uri="{FF2B5EF4-FFF2-40B4-BE49-F238E27FC236}">
                  <a16:creationId xmlns:a16="http://schemas.microsoft.com/office/drawing/2014/main" id="{4A93052F-F768-F32A-E9C9-AD02D7944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8E66CD-1002-606E-9B2F-965BCFB2F5EA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9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20000"/>
                <a:lumOff val="80000"/>
              </a:schemeClr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F5F5F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19230" y="1096304"/>
            <a:ext cx="4846110" cy="792874"/>
            <a:chOff x="7710911" y="689019"/>
            <a:chExt cx="4846110" cy="7928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4846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85C37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3D REFERENCE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1" y="2397379"/>
            <a:ext cx="5189365" cy="954107"/>
            <a:chOff x="7710910" y="689019"/>
            <a:chExt cx="5189365" cy="9541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1893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sz="2800" dirty="0">
                  <a:solidFill>
                    <a:srgbClr val="185C37"/>
                  </a:solidFill>
                </a:rPr>
                <a:t>INSERTING HYPERLINKS TO WORKSHEETS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7955549" y="3932278"/>
            <a:ext cx="3909791" cy="727072"/>
            <a:chOff x="7695136" y="754821"/>
            <a:chExt cx="3909791" cy="72707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695136" y="754821"/>
              <a:ext cx="3909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3D REFERENCES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7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2AC0C-7C23-A975-6AA7-FBF1F0789F5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pt-BR" sz="3600" b="1" dirty="0">
                <a:solidFill>
                  <a:srgbClr val="FEFEFD"/>
                </a:solidFill>
              </a:rPr>
              <a:t>EXERCISE 6 A: 3D REFERENCE	</a:t>
            </a:r>
            <a:r>
              <a:rPr lang="en-US" sz="3200" b="1" dirty="0">
                <a:solidFill>
                  <a:srgbClr val="FEFEFD"/>
                </a:solidFill>
              </a:rPr>
              <a:t>	</a:t>
            </a:r>
            <a:r>
              <a:rPr lang="en-US" sz="3600" b="1" dirty="0">
                <a:solidFill>
                  <a:srgbClr val="FEFEFD"/>
                </a:solidFill>
              </a:rPr>
              <a:t>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DAA76-2813-D87F-7C02-A29D53981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77C54E-9D2B-B9F3-CFB6-9F97239D071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06 B: INSERTING HYPERLINKS TO WORKSHEETS		</a:t>
            </a:r>
            <a:endParaRPr lang="en-US" sz="4800" b="1" dirty="0">
              <a:solidFill>
                <a:srgbClr val="FEFEF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D3E1B-5C90-0521-5BA1-27B41AF3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3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471EC-48A3-5D47-C475-675E47C8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1EF2B-7CFD-2B27-B61A-1EDAD99DF050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pt-BR" sz="3600" b="1">
                <a:solidFill>
                  <a:srgbClr val="FEFEFD"/>
                </a:solidFill>
              </a:rPr>
              <a:t>EXAM 5: 3D REFERENCES	</a:t>
            </a:r>
            <a:r>
              <a:rPr lang="en-US" sz="3600" b="1" dirty="0">
                <a:solidFill>
                  <a:srgbClr val="FEFEFD"/>
                </a:solidFill>
              </a:rPr>
              <a:t>	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2050" name="Picture 2" descr="Your guide to surviving college exams - spunout">
            <a:extLst>
              <a:ext uri="{FF2B5EF4-FFF2-40B4-BE49-F238E27FC236}">
                <a16:creationId xmlns:a16="http://schemas.microsoft.com/office/drawing/2014/main" id="{C3FDABB1-7F74-2641-1D60-E8826279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66" y="1759788"/>
            <a:ext cx="5623704" cy="37491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3C7D24-C9E5-BA5E-A31E-01226A2CE109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5" name="Picture 4" descr="Microsoft Excel - Wikipedia">
              <a:extLst>
                <a:ext uri="{FF2B5EF4-FFF2-40B4-BE49-F238E27FC236}">
                  <a16:creationId xmlns:a16="http://schemas.microsoft.com/office/drawing/2014/main" id="{7E8FB877-F6BC-FC8B-C63C-9006EFA22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14FAC-279D-1346-BB6A-F998005C367B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1651</TotalTime>
  <Words>84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Century Gothic</vt:lpstr>
      <vt:lpstr>Impact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126</cp:revision>
  <dcterms:created xsi:type="dcterms:W3CDTF">2016-11-14T07:59:55Z</dcterms:created>
  <dcterms:modified xsi:type="dcterms:W3CDTF">2025-04-30T08:00:46Z</dcterms:modified>
</cp:coreProperties>
</file>