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1"/>
  </p:notesMasterIdLst>
  <p:sldIdLst>
    <p:sldId id="445" r:id="rId3"/>
    <p:sldId id="456" r:id="rId4"/>
    <p:sldId id="452" r:id="rId5"/>
    <p:sldId id="455" r:id="rId6"/>
    <p:sldId id="795" r:id="rId7"/>
    <p:sldId id="796" r:id="rId8"/>
    <p:sldId id="797" r:id="rId9"/>
    <p:sldId id="45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844918"/>
            <a:ext cx="121920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ADVANCED LOOKUP INFORMATION TECHNIQUES</a:t>
            </a:r>
            <a:endParaRPr lang="en-US" sz="40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9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00871" y="967432"/>
            <a:ext cx="4846110" cy="954107"/>
            <a:chOff x="7710911" y="689019"/>
            <a:chExt cx="4846110" cy="95410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LOOKUPS WITH INDEX AND MATCH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XLOOKUP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55550" y="3932278"/>
            <a:ext cx="3891432" cy="954107"/>
            <a:chOff x="7695137" y="754821"/>
            <a:chExt cx="3891432" cy="95410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695137" y="754821"/>
              <a:ext cx="38914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CREATE DROP DOWN LIST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303026"/>
            <a:ext cx="6853302" cy="954107"/>
            <a:chOff x="7710910" y="535997"/>
            <a:chExt cx="6853302" cy="95410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535997"/>
              <a:ext cx="685330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EXAM 08 ADVANCED LOOKUP INFORMATION	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09 A: LOOKUPS WITH INDEX AND MATCH</a:t>
            </a:r>
            <a:endParaRPr lang="en-US" sz="4800" b="1" dirty="0">
              <a:solidFill>
                <a:srgbClr val="FEFEFD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fr-FR" sz="3600" b="1" dirty="0">
                <a:solidFill>
                  <a:srgbClr val="FEFEFD"/>
                </a:solidFill>
              </a:rPr>
              <a:t>EXERCISE 09 B: XLOOKUP	</a:t>
            </a:r>
            <a:r>
              <a:rPr lang="en-US" sz="3600" b="1" dirty="0">
                <a:solidFill>
                  <a:srgbClr val="FEFEFD"/>
                </a:solidFill>
              </a:rPr>
              <a:t>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CD9A6-921F-548F-BE82-4DEF3DB6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DD5DB-748D-FB4D-F8DE-F68A72C8C8C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09 C: CREATE DROP DOWN LIST	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8B38-574F-742F-E2B6-5E0CEE0E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71EC-48A3-5D47-C475-675E47C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1EF2B-7CFD-2B27-B61A-1EDAD99DF05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>
                <a:solidFill>
                  <a:srgbClr val="FFC000"/>
                </a:solidFill>
              </a:rPr>
              <a:t>   </a:t>
            </a:r>
            <a:r>
              <a:rPr lang="en-US" sz="3600" b="1">
                <a:solidFill>
                  <a:srgbClr val="FEFEFD"/>
                </a:solidFill>
              </a:rPr>
              <a:t>EXAM 08 ADVANCED LOOKUP INFORMATION</a:t>
            </a:r>
            <a:r>
              <a:rPr lang="en-US" sz="3600" b="1" dirty="0">
                <a:solidFill>
                  <a:srgbClr val="FEFEFD"/>
                </a:solidFill>
              </a:rPr>
              <a:t>	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2050" name="Picture 2" descr="Your guide to surviving college exams - spunout">
            <a:extLst>
              <a:ext uri="{FF2B5EF4-FFF2-40B4-BE49-F238E27FC236}">
                <a16:creationId xmlns:a16="http://schemas.microsoft.com/office/drawing/2014/main" id="{C3FDABB1-7F74-2641-1D60-E882627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6" y="1759788"/>
            <a:ext cx="5623704" cy="3749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1656</TotalTime>
  <Words>103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126</cp:revision>
  <dcterms:created xsi:type="dcterms:W3CDTF">2016-11-14T07:59:55Z</dcterms:created>
  <dcterms:modified xsi:type="dcterms:W3CDTF">2025-04-30T08:14:51Z</dcterms:modified>
</cp:coreProperties>
</file>