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6" r:id="rId5"/>
    <p:sldId id="284" r:id="rId6"/>
    <p:sldId id="285" r:id="rId7"/>
    <p:sldId id="288" r:id="rId8"/>
    <p:sldId id="287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E2E-BCD6-4BA4-8F1D-0E6932C956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0478-9733-4F42-8C1D-053DFB247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99225" y="2058257"/>
            <a:ext cx="7772400" cy="184974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80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Introduction to </a:t>
            </a:r>
            <a:br>
              <a:rPr lang="en-US" altLang="en-US" sz="80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en-US" altLang="en-US" sz="80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Six Sigma</a:t>
            </a:r>
            <a:endParaRPr lang="ar-EG" altLang="en-US" sz="8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44" y="4368429"/>
            <a:ext cx="7618500" cy="1958409"/>
          </a:xfrm>
        </p:spPr>
        <p:txBody>
          <a:bodyPr rtlCol="1"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70C0"/>
                </a:solidFill>
              </a:rPr>
              <a:t>Prepared By: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70C0"/>
                </a:solidFill>
              </a:rPr>
              <a:t>Said </a:t>
            </a:r>
            <a:r>
              <a:rPr lang="en-US" sz="4000" b="1" dirty="0" err="1" smtClean="0">
                <a:solidFill>
                  <a:srgbClr val="0070C0"/>
                </a:solidFill>
              </a:rPr>
              <a:t>Fawzy</a:t>
            </a:r>
            <a:endParaRPr lang="ar-EG" sz="4000" b="1" dirty="0" smtClean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Manager of Information Center –Quality manager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Tendering Department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Arab Contractors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3" name="Picture 5" descr="C:\_SAID\CV\Logos\MCTS(all)_507\MCTS(rgb)_5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19" y="5409269"/>
            <a:ext cx="2985837" cy="102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763" y="1691936"/>
            <a:ext cx="4283284" cy="25823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67843" y="116633"/>
            <a:ext cx="6805703" cy="1213404"/>
            <a:chOff x="3669463" y="116632"/>
            <a:chExt cx="8004082" cy="12487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7291" y="116632"/>
              <a:ext cx="1606254" cy="124875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69463" y="471777"/>
              <a:ext cx="6600290" cy="53846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ar-EG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المعهد التكنولوجى لهندسة التشييد و الإدارة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34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1075" y="3240488"/>
            <a:ext cx="2545377" cy="3143842"/>
            <a:chOff x="981075" y="3240488"/>
            <a:chExt cx="2545377" cy="3143842"/>
          </a:xfrm>
        </p:grpSpPr>
        <p:pic>
          <p:nvPicPr>
            <p:cNvPr id="2050" name="Picture 2" descr="http://www.equinoxpub.com/blog/wp-content/uploads/2014/09/Relig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3240488"/>
              <a:ext cx="2308225" cy="222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81075" y="5461000"/>
              <a:ext cx="254537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Religion</a:t>
              </a:r>
              <a:endPara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5999" y="3359485"/>
            <a:ext cx="2352675" cy="3347042"/>
            <a:chOff x="4384096" y="3189688"/>
            <a:chExt cx="2352675" cy="3347042"/>
          </a:xfrm>
        </p:grpSpPr>
        <p:pic>
          <p:nvPicPr>
            <p:cNvPr id="2054" name="Picture 6" descr="http://www.commlawblog.com/files/2014/10/political-candidate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096" y="3189688"/>
              <a:ext cx="235267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384096" y="5613400"/>
              <a:ext cx="19111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Policy</a:t>
              </a:r>
              <a:endPara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80425" y="3359485"/>
            <a:ext cx="3019425" cy="3024845"/>
            <a:chOff x="8480425" y="3359485"/>
            <a:chExt cx="3019425" cy="3024845"/>
          </a:xfrm>
        </p:grpSpPr>
        <p:sp>
          <p:nvSpPr>
            <p:cNvPr id="5" name="Rectangle 4"/>
            <p:cNvSpPr/>
            <p:nvPr/>
          </p:nvSpPr>
          <p:spPr>
            <a:xfrm>
              <a:off x="8772525" y="5461000"/>
              <a:ext cx="20970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 smtClean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Soccer</a:t>
              </a:r>
              <a:endPara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pic>
          <p:nvPicPr>
            <p:cNvPr id="2056" name="Picture 8" descr="http://www.wired.com/wp-content/uploads/images_blogs/playbook/2012/10/soccer-arsenal-v-liverpoo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425" y="3359485"/>
              <a:ext cx="3019425" cy="200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658627" y="494903"/>
            <a:ext cx="70459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You are Allowed to Talk </a:t>
            </a:r>
          </a:p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about anything except 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67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9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B.SC In Civil Engineering ..Alex University ……………</a:t>
            </a:r>
            <a:r>
              <a:rPr lang="ar-EG" sz="3200" b="1" dirty="0">
                <a:solidFill>
                  <a:srgbClr val="0070C0"/>
                </a:solidFill>
              </a:rPr>
              <a:t>.........................</a:t>
            </a:r>
            <a:r>
              <a:rPr lang="en-US" sz="3200" b="1" dirty="0">
                <a:solidFill>
                  <a:srgbClr val="0070C0"/>
                </a:solidFill>
              </a:rPr>
              <a:t>………………..1987.</a:t>
            </a:r>
            <a:endParaRPr lang="ar-EG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eng.au.alexu.edu.eg/Arabic/PublishingImages/575717_424518667670121_1900565604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706" y="1796125"/>
            <a:ext cx="1039812" cy="15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ortal.eng.asu.edu.eg/asueng/photo/sbsoidasuengdio/sbsfid4537d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706" y="4846756"/>
            <a:ext cx="16668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64693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600" y="4094471"/>
            <a:ext cx="10718800" cy="191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800" b="1" dirty="0">
                <a:solidFill>
                  <a:srgbClr val="0070C0"/>
                </a:solidFill>
              </a:rPr>
              <a:t>High Diploma in Construction Project Management ……</a:t>
            </a:r>
            <a:r>
              <a:rPr lang="en-US" sz="2800" b="1" dirty="0" err="1">
                <a:solidFill>
                  <a:srgbClr val="0070C0"/>
                </a:solidFill>
              </a:rPr>
              <a:t>Eien</a:t>
            </a:r>
            <a:r>
              <a:rPr lang="en-US" sz="2800" b="1" dirty="0">
                <a:solidFill>
                  <a:srgbClr val="0070C0"/>
                </a:solidFill>
              </a:rPr>
              <a:t> Shams University..</a:t>
            </a:r>
            <a:r>
              <a:rPr lang="ar-EG" sz="2800" b="1" dirty="0">
                <a:solidFill>
                  <a:srgbClr val="0070C0"/>
                </a:solidFill>
              </a:rPr>
              <a:t>...</a:t>
            </a:r>
            <a:r>
              <a:rPr lang="en-US" sz="2800" b="1" dirty="0">
                <a:solidFill>
                  <a:srgbClr val="0070C0"/>
                </a:solidFill>
              </a:rPr>
              <a:t>.............................….1988.</a:t>
            </a: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6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4116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About 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0" y="1396818"/>
            <a:ext cx="11430000" cy="538842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Microsoft Certified Professional (MCP)  ……………………..…………………...1999.</a:t>
            </a:r>
          </a:p>
          <a:p>
            <a:pPr marL="0" indent="0"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Certified </a:t>
            </a:r>
            <a:r>
              <a:rPr lang="en-US" sz="2800" b="1" dirty="0" err="1">
                <a:solidFill>
                  <a:srgbClr val="0070C0"/>
                </a:solidFill>
              </a:rPr>
              <a:t>InternetWebmaster</a:t>
            </a:r>
            <a:r>
              <a:rPr lang="en-US" sz="2800" b="1" dirty="0">
                <a:solidFill>
                  <a:srgbClr val="0070C0"/>
                </a:solidFill>
              </a:rPr>
              <a:t>(CIW)..2000.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Oracle Certified Master (OCM)……2001.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Microsoft Certified Technology Specialist(MCTS) …………………………………………...2006.</a:t>
            </a: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03" y="1804959"/>
            <a:ext cx="2398819" cy="599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861" y="4441323"/>
            <a:ext cx="221932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861" y="2880845"/>
            <a:ext cx="2206661" cy="7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6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4116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About 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0" y="1396818"/>
            <a:ext cx="11430000" cy="107575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Quality Management Systems ………..2009</a:t>
            </a:r>
            <a:br>
              <a:rPr lang="en-US" sz="28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ISO 9001:2008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08" y="662826"/>
            <a:ext cx="182880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008" y="1077686"/>
            <a:ext cx="1752600" cy="127635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66530" y="4029189"/>
            <a:ext cx="11430000" cy="1075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Quality Management Systems ………..2016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ISO 9001:2015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008" y="3710057"/>
            <a:ext cx="1752600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797" y="3398052"/>
            <a:ext cx="1418421" cy="1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423" y="4883186"/>
            <a:ext cx="11674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https://www.facebook.com/saidfawzy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52425"/>
            <a:ext cx="94678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6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742934"/>
            <a:ext cx="116910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https://www.youtube.com/user/saidfawzy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7" y="718313"/>
            <a:ext cx="6183313" cy="30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6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19526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b="1" dirty="0">
                <a:solidFill>
                  <a:srgbClr val="00B050"/>
                </a:solidFill>
                <a:cs typeface="Times New Roman" panose="02020603050405020304" pitchFamily="18" charset="0"/>
              </a:rPr>
              <a:t>Happy to hear from you</a:t>
            </a:r>
          </a:p>
        </p:txBody>
      </p:sp>
      <p:sp>
        <p:nvSpPr>
          <p:cNvPr id="111619" name="TextBox 3"/>
          <p:cNvSpPr txBox="1">
            <a:spLocks noChangeArrowheads="1"/>
          </p:cNvSpPr>
          <p:nvPr/>
        </p:nvSpPr>
        <p:spPr bwMode="auto">
          <a:xfrm>
            <a:off x="4310063" y="3060700"/>
            <a:ext cx="5572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latin typeface="Calibri" panose="020F0502020204030204" pitchFamily="34" charset="0"/>
              </a:rPr>
              <a:t>Said_fawzy@hotmail.com</a:t>
            </a:r>
          </a:p>
        </p:txBody>
      </p:sp>
      <p:sp>
        <p:nvSpPr>
          <p:cNvPr id="111620" name="TextBox 4"/>
          <p:cNvSpPr txBox="1">
            <a:spLocks noChangeArrowheads="1"/>
          </p:cNvSpPr>
          <p:nvPr/>
        </p:nvSpPr>
        <p:spPr bwMode="auto">
          <a:xfrm>
            <a:off x="4571972" y="4759324"/>
            <a:ext cx="30307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 i="1" dirty="0" smtClean="0">
                <a:latin typeface="Calibri" panose="020F0502020204030204" pitchFamily="34" charset="0"/>
              </a:rPr>
              <a:t>@</a:t>
            </a:r>
            <a:r>
              <a:rPr lang="en-US" altLang="en-US" sz="4400" b="1" i="1" dirty="0" err="1" smtClean="0">
                <a:latin typeface="Calibri" panose="020F0502020204030204" pitchFamily="34" charset="0"/>
              </a:rPr>
              <a:t>saidfawzy</a:t>
            </a:r>
            <a:endParaRPr lang="en-US" altLang="en-US" sz="4400" dirty="0">
              <a:latin typeface="Calibri" panose="020F0502020204030204" pitchFamily="34" charset="0"/>
            </a:endParaRPr>
          </a:p>
        </p:txBody>
      </p:sp>
      <p:pic>
        <p:nvPicPr>
          <p:cNvPr id="1116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60" y="4111625"/>
            <a:ext cx="1612353" cy="4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4915444"/>
            <a:ext cx="173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10063" y="1000125"/>
            <a:ext cx="36449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6000" b="1" dirty="0">
                <a:solidFill>
                  <a:srgbClr val="0070C0"/>
                </a:solidFill>
                <a:latin typeface="+mj-lt"/>
                <a:ea typeface="+mj-ea"/>
                <a:cs typeface="Times New Roman" pitchFamily="18" charset="0"/>
              </a:rPr>
              <a:t>Said Fawzy</a:t>
            </a:r>
            <a:endParaRPr lang="ar-EG" sz="6000" b="1" dirty="0">
              <a:solidFill>
                <a:srgbClr val="0070C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11629" name="TextBox 12"/>
          <p:cNvSpPr txBox="1">
            <a:spLocks noChangeArrowheads="1"/>
          </p:cNvSpPr>
          <p:nvPr/>
        </p:nvSpPr>
        <p:spPr bwMode="auto">
          <a:xfrm>
            <a:off x="4437177" y="2303244"/>
            <a:ext cx="3390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chemeClr val="bg2">
                    <a:lumMod val="10000"/>
                  </a:schemeClr>
                </a:solidFill>
              </a:rPr>
              <a:t>0122 </a:t>
            </a:r>
            <a:r>
              <a:rPr lang="en-US" altLang="en-US" sz="3600" b="1" dirty="0">
                <a:solidFill>
                  <a:schemeClr val="bg2">
                    <a:lumMod val="10000"/>
                  </a:schemeClr>
                </a:solidFill>
              </a:rPr>
              <a:t>744 99 87</a:t>
            </a:r>
            <a:endParaRPr lang="ar-EG" altLang="en-US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9520" y="3971637"/>
            <a:ext cx="6756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https://www.facebook.com/saidfawzy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244" y="2239122"/>
            <a:ext cx="876969" cy="790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386" y="3105165"/>
            <a:ext cx="1014684" cy="8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5449" y="1289969"/>
            <a:ext cx="9575469" cy="5352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01: Introduction </a:t>
            </a:r>
            <a:endParaRPr lang="en-US" sz="2800" b="1" kern="0" dirty="0" smtClean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2800" b="1" kern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02: Background and Meaning of Six Sigma </a:t>
            </a:r>
            <a:endParaRPr lang="en-US" sz="2800" b="1" kern="0" dirty="0" smtClean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2800" b="1" kern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 : DMAIC Process Improvement </a:t>
            </a: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</a:p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2800" b="1" kern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 : Impact of Defects / Measuring Defect Levels </a:t>
            </a:r>
            <a:endParaRPr lang="en-US" sz="2800" b="1" kern="0" dirty="0" smtClean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2800" b="1" kern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05: Defining Quality </a:t>
            </a:r>
            <a:endParaRPr lang="en-US" sz="2800" b="1" kern="0" dirty="0" smtClean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2800" b="1" kern="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06: Kano Model Theory   </a:t>
            </a:r>
            <a:endParaRPr lang="en-US" sz="2800" b="1" kern="0" dirty="0" smtClean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07: Problem Definition </a:t>
            </a:r>
          </a:p>
          <a:p>
            <a:pPr marL="6350" marR="293370" indent="-6350">
              <a:lnSpc>
                <a:spcPct val="150000"/>
              </a:lnSpc>
              <a:spcAft>
                <a:spcPts val="110"/>
              </a:spcAft>
            </a:pPr>
            <a:r>
              <a:rPr lang="en-US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08: SIPOC Diagram</a:t>
            </a:r>
            <a:endParaRPr lang="en-US" sz="3600" b="1" kern="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716" y="366639"/>
            <a:ext cx="5884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will cover 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09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>
          <a:xfrm>
            <a:off x="945917" y="152236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en-US" altLang="en-US" sz="5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5400" b="1" dirty="0">
                <a:solidFill>
                  <a:srgbClr val="FF0000"/>
                </a:solidFill>
                <a:cs typeface="Times New Roman" panose="02020603050405020304" pitchFamily="18" charset="0"/>
              </a:rPr>
              <a:t>Training</a:t>
            </a:r>
            <a:endParaRPr lang="ar-EG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6807" y="4467226"/>
            <a:ext cx="11097993" cy="2390775"/>
            <a:chOff x="-1117537" y="4467218"/>
            <a:chExt cx="10032091" cy="2390782"/>
          </a:xfrm>
        </p:grpSpPr>
        <p:pic>
          <p:nvPicPr>
            <p:cNvPr id="9226" name="Picture 3" descr="C:\Program Files\Microsoft Office\MEDIA\CAGCAT10\j0240695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4467218"/>
              <a:ext cx="2985232" cy="2390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-1117537" y="5409568"/>
              <a:ext cx="5754847" cy="70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dirty="0"/>
                <a:t>Let me do it I will understand.</a:t>
              </a:r>
              <a:endParaRPr lang="ar-EG" sz="4000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2500313"/>
            <a:ext cx="11277600" cy="2565400"/>
            <a:chOff x="500034" y="2500306"/>
            <a:chExt cx="8056582" cy="2565817"/>
          </a:xfrm>
        </p:grpSpPr>
        <p:sp>
          <p:nvSpPr>
            <p:cNvPr id="8" name="Rectangle 7"/>
            <p:cNvSpPr/>
            <p:nvPr/>
          </p:nvSpPr>
          <p:spPr>
            <a:xfrm>
              <a:off x="4198918" y="3009183"/>
              <a:ext cx="4357698" cy="12003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dirty="0"/>
                <a:t>Show me I might remember something.</a:t>
              </a:r>
            </a:p>
          </p:txBody>
        </p:sp>
        <p:pic>
          <p:nvPicPr>
            <p:cNvPr id="9225" name="Picture 4" descr="C:\Program Files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2500306"/>
              <a:ext cx="3000396" cy="2565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69" y="719654"/>
            <a:ext cx="8818531" cy="2006600"/>
            <a:chOff x="1283388" y="743989"/>
            <a:chExt cx="7503454" cy="2007267"/>
          </a:xfrm>
        </p:grpSpPr>
        <p:sp>
          <p:nvSpPr>
            <p:cNvPr id="7" name="Rectangle 6"/>
            <p:cNvSpPr/>
            <p:nvPr/>
          </p:nvSpPr>
          <p:spPr>
            <a:xfrm>
              <a:off x="1283388" y="1352205"/>
              <a:ext cx="3258047" cy="646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/>
                <a:t>Tell me I will forget.</a:t>
              </a:r>
            </a:p>
          </p:txBody>
        </p:sp>
        <p:pic>
          <p:nvPicPr>
            <p:cNvPr id="9223" name="Picture 5" descr="C:\Users\saidfawzy.TENDERS\AppData\Local\Microsoft\Windows\Temporary Internet Files\Content.IE5\XG5JW5O4\MPj04422270000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8" y="743989"/>
              <a:ext cx="3071834" cy="2007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28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Introduction to  Six Sigma</vt:lpstr>
      <vt:lpstr>About Me</vt:lpstr>
      <vt:lpstr>About Me (cont.)</vt:lpstr>
      <vt:lpstr>About Me (cont.)</vt:lpstr>
      <vt:lpstr>PowerPoint Presentation</vt:lpstr>
      <vt:lpstr>PowerPoint Presentation</vt:lpstr>
      <vt:lpstr>Happy to hear from you</vt:lpstr>
      <vt:lpstr>PowerPoint Presentation</vt:lpstr>
      <vt:lpstr> Training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F. Huda</cp:lastModifiedBy>
  <cp:revision>12</cp:revision>
  <dcterms:created xsi:type="dcterms:W3CDTF">2018-03-29T06:33:42Z</dcterms:created>
  <dcterms:modified xsi:type="dcterms:W3CDTF">2018-03-29T12:09:55Z</dcterms:modified>
</cp:coreProperties>
</file>