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54" r:id="rId2"/>
  </p:sldMasterIdLst>
  <p:notesMasterIdLst>
    <p:notesMasterId r:id="rId24"/>
  </p:notesMasterIdLst>
  <p:sldIdLst>
    <p:sldId id="625" r:id="rId3"/>
    <p:sldId id="453" r:id="rId4"/>
    <p:sldId id="626" r:id="rId5"/>
    <p:sldId id="603" r:id="rId6"/>
    <p:sldId id="609" r:id="rId7"/>
    <p:sldId id="610" r:id="rId8"/>
    <p:sldId id="611" r:id="rId9"/>
    <p:sldId id="612" r:id="rId10"/>
    <p:sldId id="613" r:id="rId11"/>
    <p:sldId id="614" r:id="rId12"/>
    <p:sldId id="615" r:id="rId13"/>
    <p:sldId id="554" r:id="rId14"/>
    <p:sldId id="616" r:id="rId15"/>
    <p:sldId id="617" r:id="rId16"/>
    <p:sldId id="618" r:id="rId17"/>
    <p:sldId id="619" r:id="rId18"/>
    <p:sldId id="622" r:id="rId19"/>
    <p:sldId id="621" r:id="rId20"/>
    <p:sldId id="620" r:id="rId21"/>
    <p:sldId id="623" r:id="rId22"/>
    <p:sldId id="45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B42A45"/>
    <a:srgbClr val="BE2C49"/>
    <a:srgbClr val="FFC000"/>
    <a:srgbClr val="FEFEFD"/>
    <a:srgbClr val="D8A60A"/>
    <a:srgbClr val="656565"/>
    <a:srgbClr val="DCE5F4"/>
    <a:srgbClr val="C5E0F5"/>
    <a:srgbClr val="DEE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2996" autoAdjust="0"/>
  </p:normalViewPr>
  <p:slideViewPr>
    <p:cSldViewPr snapToGrid="0">
      <p:cViewPr varScale="1">
        <p:scale>
          <a:sx n="111" d="100"/>
          <a:sy n="111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5EA4C-C730-45EE-962B-B75D339BE598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EA2C-B15A-41FB-8CEE-35D5B1F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58A7-C842-1306-85A9-D5869D2C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B739-A0DB-E465-2DD1-FC2F63B4E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2E29-6675-11F3-C587-415AFD7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CCD3-EA0F-88A1-555B-2F0923A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07F3-352C-26B3-AD9C-C2599795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1F14-6648-DAA7-4002-266662C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96A8-7321-F8D3-DFC0-968290E3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C285-911B-C6C7-7C45-FA81BE2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A7CD-BB57-D71C-48A7-0E33159F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D385-DDD9-4E67-584E-75D39FF8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F8148-8509-EBFE-94CD-F7ED7893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7077F-41CC-4782-6A35-4F6E000E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1E7C-C273-CF1C-938A-85130FFF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659D-4F98-527C-7288-07B3271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8127-1D49-DC05-A50E-C8FCF0B6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6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58A7-C842-1306-85A9-D5869D2C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B739-A0DB-E465-2DD1-FC2F63B4E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2E29-6675-11F3-C587-415AFD7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CCD3-EA0F-88A1-555B-2F0923A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07F3-352C-26B3-AD9C-C2599795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9E25-7B0F-2E27-972A-9374391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CA61-FDE1-B86C-D6C0-A0456B48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CA65-7308-7A92-3FF9-DDFF59D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1FC9-3AF9-CA12-49A8-CFA6E5C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F95D-66D7-2C1B-BBB9-1DED127A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17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F506-103F-59F0-CDD9-21708A4A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001D-2655-BE0C-E5C9-3973A882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C312-9871-73D3-9A4D-5534C80C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69B6-DE58-DA29-543F-18DBA934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5D59F-0828-6725-C785-3D5FF463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30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98AC-F134-177F-7BC9-A910FA4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78B-97AD-F464-FFA2-43043EBD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C0EC-80AC-6E84-16D5-C507DDD9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64FE-FC87-801A-C851-B7494F7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A7AB-4963-0D09-B25C-CE168A8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F405-FCBD-27FD-E780-A5048A0B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22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2501-0AEB-508A-9C5F-3F9FABB6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7663-2E9D-C656-68BE-82582533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273C-A8E5-4904-E2D2-247B6BDC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F18BE-00B8-17BD-F80C-0DDD4ECA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AEE12-2E2D-5EAF-0129-C4686763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97EDD-65BE-7504-B6B1-6B9ACE9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7187A-AD97-2A9E-BCEB-63E04EC2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81EC2-7FC4-9857-2136-C853C98F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05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F7F4-0D6B-2633-5F89-DD2FE64D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C744D-B9A8-5435-C58A-B6A18FB1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06396-D959-94C3-719C-86CEBF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9F0D3-245F-D099-E381-A1AA0BC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76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10C35-01ED-5FC8-D93C-526A6A2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5287F-181B-3DEB-364C-3D183122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B13C-EAD2-119E-1773-0D186FBC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96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B01-A7A7-7B8C-7C09-A1D0763B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894D-BD14-70D7-1AB7-DE58ABE3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AD15A-1936-916D-B5EF-39CF3048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DAD62-B7B3-9F7E-EABD-C741DD7B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DF03A-7A9B-E2E1-EFD8-605FEC71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B9A7-35F5-86F4-8830-D014FF0A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6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9E25-7B0F-2E27-972A-9374391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CA61-FDE1-B86C-D6C0-A0456B48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CA65-7308-7A92-3FF9-DDFF59D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1FC9-3AF9-CA12-49A8-CFA6E5C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F95D-66D7-2C1B-BBB9-1DED127A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1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1D47-2CA0-76D0-DD0A-8D8A171C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065D6-2C3C-6AD7-97A9-25CE4ABC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3ED7-F437-5B72-02E1-9067F58E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80A9-CD14-BF71-4F5F-56C4BED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EA1D2-D8E9-67BD-AE53-9900E076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DE7DE-58A9-7DA7-46CC-EBC1C1C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705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1F14-6648-DAA7-4002-266662C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96A8-7321-F8D3-DFC0-968290E3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C285-911B-C6C7-7C45-FA81BE2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A7CD-BB57-D71C-48A7-0E33159F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D385-DDD9-4E67-584E-75D39FF8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23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F8148-8509-EBFE-94CD-F7ED7893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7077F-41CC-4782-6A35-4F6E000E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1E7C-C273-CF1C-938A-85130FFF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659D-4F98-527C-7288-07B3271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8127-1D49-DC05-A50E-C8FCF0B6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6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F506-103F-59F0-CDD9-21708A4A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001D-2655-BE0C-E5C9-3973A882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C312-9871-73D3-9A4D-5534C80C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69B6-DE58-DA29-543F-18DBA934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5D59F-0828-6725-C785-3D5FF463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98AC-F134-177F-7BC9-A910FA4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78B-97AD-F464-FFA2-43043EBD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C0EC-80AC-6E84-16D5-C507DDD9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64FE-FC87-801A-C851-B7494F7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A7AB-4963-0D09-B25C-CE168A8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F405-FCBD-27FD-E780-A5048A0B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2501-0AEB-508A-9C5F-3F9FABB6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7663-2E9D-C656-68BE-82582533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273C-A8E5-4904-E2D2-247B6BDC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F18BE-00B8-17BD-F80C-0DDD4ECA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AEE12-2E2D-5EAF-0129-C4686763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97EDD-65BE-7504-B6B1-6B9ACE9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7187A-AD97-2A9E-BCEB-63E04EC2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81EC2-7FC4-9857-2136-C853C98F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F7F4-0D6B-2633-5F89-DD2FE64D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C744D-B9A8-5435-C58A-B6A18FB1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06396-D959-94C3-719C-86CEBF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9F0D3-245F-D099-E381-A1AA0BC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1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10C35-01ED-5FC8-D93C-526A6A2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5287F-181B-3DEB-364C-3D183122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B13C-EAD2-119E-1773-0D186FBC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B01-A7A7-7B8C-7C09-A1D0763B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894D-BD14-70D7-1AB7-DE58ABE3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AD15A-1936-916D-B5EF-39CF3048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DAD62-B7B3-9F7E-EABD-C741DD7B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DF03A-7A9B-E2E1-EFD8-605FEC71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B9A7-35F5-86F4-8830-D014FF0A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1D47-2CA0-76D0-DD0A-8D8A171C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065D6-2C3C-6AD7-97A9-25CE4ABC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3ED7-F437-5B72-02E1-9067F58E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80A9-CD14-BF71-4F5F-56C4BED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EA1D2-D8E9-67BD-AE53-9900E076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DE7DE-58A9-7DA7-46CC-EBC1C1C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43E6B-BE7C-F7B5-8F96-E098E8F8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7BC90-F11E-7B2A-E678-5FC15B91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7AFC-7092-1DF9-83F5-76910805B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60B2-53C0-725C-1263-280DCC3EB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43FB-7697-1ADD-EDD4-DA4582F6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43E6B-BE7C-F7B5-8F96-E098E8F8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7BC90-F11E-7B2A-E678-5FC15B91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7AFC-7092-1DF9-83F5-76910805B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60B2-53C0-725C-1263-280DCC3EB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43FB-7697-1ADD-EDD4-DA4582F6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7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71BB59-0E1E-D541-5605-2DC3FE9AB056}"/>
              </a:ext>
            </a:extLst>
          </p:cNvPr>
          <p:cNvCxnSpPr/>
          <p:nvPr/>
        </p:nvCxnSpPr>
        <p:spPr>
          <a:xfrm>
            <a:off x="5855855" y="582224"/>
            <a:ext cx="0" cy="5421679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905B7F-EBFB-D4C0-B65A-F4F00D803557}"/>
              </a:ext>
            </a:extLst>
          </p:cNvPr>
          <p:cNvSpPr/>
          <p:nvPr/>
        </p:nvSpPr>
        <p:spPr>
          <a:xfrm>
            <a:off x="-1" y="0"/>
            <a:ext cx="12242801" cy="10698163"/>
          </a:xfrm>
          <a:prstGeom prst="rect">
            <a:avLst/>
          </a:prstGeom>
          <a:solidFill>
            <a:srgbClr val="CEE7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2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C19497-F638-0811-E7ED-6E6FA4360F2F}"/>
              </a:ext>
            </a:extLst>
          </p:cNvPr>
          <p:cNvGrpSpPr/>
          <p:nvPr/>
        </p:nvGrpSpPr>
        <p:grpSpPr>
          <a:xfrm>
            <a:off x="5662312" y="4823990"/>
            <a:ext cx="6426978" cy="2240924"/>
            <a:chOff x="439870" y="3676804"/>
            <a:chExt cx="4018099" cy="2130254"/>
          </a:xfrm>
        </p:grpSpPr>
        <p:pic>
          <p:nvPicPr>
            <p:cNvPr id="15" name="Picture 14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C10EB561-9745-F8D5-A329-610E598C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8285" y="4958680"/>
              <a:ext cx="1389684" cy="60207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CBE5B9B-0BC4-F177-AC6B-7A636CCB5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6117" y="3921827"/>
              <a:ext cx="942730" cy="820103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DC7302-7843-CF24-7863-332AA1532973}"/>
                </a:ext>
              </a:extLst>
            </p:cNvPr>
            <p:cNvGrpSpPr/>
            <p:nvPr/>
          </p:nvGrpSpPr>
          <p:grpSpPr>
            <a:xfrm>
              <a:off x="439870" y="3676804"/>
              <a:ext cx="2764064" cy="2130254"/>
              <a:chOff x="607840" y="3312044"/>
              <a:chExt cx="2801395" cy="2130254"/>
            </a:xfrm>
          </p:grpSpPr>
          <p:pic>
            <p:nvPicPr>
              <p:cNvPr id="18" name="Picture 17" descr="Logo, icon&#10;&#10;Description automatically generated">
                <a:extLst>
                  <a:ext uri="{FF2B5EF4-FFF2-40B4-BE49-F238E27FC236}">
                    <a16:creationId xmlns:a16="http://schemas.microsoft.com/office/drawing/2014/main" id="{90275740-71E6-75BF-A2E5-127284CBEA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2120" y="4860287"/>
                <a:ext cx="303443" cy="365694"/>
              </a:xfrm>
              <a:prstGeom prst="rect">
                <a:avLst/>
              </a:prstGeom>
            </p:spPr>
          </p:pic>
          <p:sp>
            <p:nvSpPr>
              <p:cNvPr id="19" name="Subtitle 2">
                <a:extLst>
                  <a:ext uri="{FF2B5EF4-FFF2-40B4-BE49-F238E27FC236}">
                    <a16:creationId xmlns:a16="http://schemas.microsoft.com/office/drawing/2014/main" id="{0C03C6AB-7317-F115-99AE-03CD78B786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7840" y="3312044"/>
                <a:ext cx="2801395" cy="21302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sz="2800" b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4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Prepared By :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Said Fawzy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Manager of Information Center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Tendering Department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Arab Contractors </a:t>
                </a:r>
              </a:p>
            </p:txBody>
          </p:sp>
        </p:grpSp>
      </p:grpSp>
      <p:pic>
        <p:nvPicPr>
          <p:cNvPr id="1026" name="Picture 2" descr="Data Analytics Manager | Career &amp; Salary Information">
            <a:extLst>
              <a:ext uri="{FF2B5EF4-FFF2-40B4-BE49-F238E27FC236}">
                <a16:creationId xmlns:a16="http://schemas.microsoft.com/office/drawing/2014/main" id="{38C0BB70-E039-F440-FDF9-DC0132CBB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957" y="6542"/>
            <a:ext cx="9701844" cy="453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7FB83E-1A4F-7B84-39F6-B8C7347448A4}"/>
              </a:ext>
            </a:extLst>
          </p:cNvPr>
          <p:cNvSpPr/>
          <p:nvPr/>
        </p:nvSpPr>
        <p:spPr>
          <a:xfrm rot="2085906">
            <a:off x="-799676" y="1174445"/>
            <a:ext cx="4367008" cy="2334473"/>
          </a:xfrm>
          <a:custGeom>
            <a:avLst/>
            <a:gdLst>
              <a:gd name="connsiteX0" fmla="*/ 171545 w 4367008"/>
              <a:gd name="connsiteY0" fmla="*/ 66450 h 2334473"/>
              <a:gd name="connsiteX1" fmla="*/ 389087 w 4367008"/>
              <a:gd name="connsiteY1" fmla="*/ 0 h 2334473"/>
              <a:gd name="connsiteX2" fmla="*/ 3977921 w 4367008"/>
              <a:gd name="connsiteY2" fmla="*/ 0 h 2334473"/>
              <a:gd name="connsiteX3" fmla="*/ 4367008 w 4367008"/>
              <a:gd name="connsiteY3" fmla="*/ 389087 h 2334473"/>
              <a:gd name="connsiteX4" fmla="*/ 4367008 w 4367008"/>
              <a:gd name="connsiteY4" fmla="*/ 1945386 h 2334473"/>
              <a:gd name="connsiteX5" fmla="*/ 3977921 w 4367008"/>
              <a:gd name="connsiteY5" fmla="*/ 2334473 h 2334473"/>
              <a:gd name="connsiteX6" fmla="*/ 1282678 w 4367008"/>
              <a:gd name="connsiteY6" fmla="*/ 2334473 h 2334473"/>
              <a:gd name="connsiteX7" fmla="*/ 0 w 4367008"/>
              <a:gd name="connsiteY7" fmla="*/ 486540 h 2334473"/>
              <a:gd name="connsiteX8" fmla="*/ 0 w 4367008"/>
              <a:gd name="connsiteY8" fmla="*/ 389087 h 2334473"/>
              <a:gd name="connsiteX9" fmla="*/ 171545 w 4367008"/>
              <a:gd name="connsiteY9" fmla="*/ 66450 h 233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67008" h="2334473">
                <a:moveTo>
                  <a:pt x="171545" y="66450"/>
                </a:moveTo>
                <a:cubicBezTo>
                  <a:pt x="233643" y="24497"/>
                  <a:pt x="308504" y="0"/>
                  <a:pt x="389087" y="0"/>
                </a:cubicBezTo>
                <a:lnTo>
                  <a:pt x="3977921" y="0"/>
                </a:lnTo>
                <a:cubicBezTo>
                  <a:pt x="4192808" y="0"/>
                  <a:pt x="4367008" y="174200"/>
                  <a:pt x="4367008" y="389087"/>
                </a:cubicBezTo>
                <a:lnTo>
                  <a:pt x="4367008" y="1945386"/>
                </a:lnTo>
                <a:cubicBezTo>
                  <a:pt x="4367008" y="2160273"/>
                  <a:pt x="4192808" y="2334473"/>
                  <a:pt x="3977921" y="2334473"/>
                </a:cubicBezTo>
                <a:lnTo>
                  <a:pt x="1282678" y="2334473"/>
                </a:lnTo>
                <a:lnTo>
                  <a:pt x="0" y="486540"/>
                </a:lnTo>
                <a:lnTo>
                  <a:pt x="0" y="389087"/>
                </a:lnTo>
                <a:cubicBezTo>
                  <a:pt x="0" y="254783"/>
                  <a:pt x="68047" y="136372"/>
                  <a:pt x="171545" y="66450"/>
                </a:cubicBezTo>
                <a:close/>
              </a:path>
            </a:pathLst>
          </a:custGeom>
          <a:solidFill>
            <a:srgbClr val="F8BBD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2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13B68D6-47CA-D47F-41DC-38776BFE9AF0}"/>
              </a:ext>
            </a:extLst>
          </p:cNvPr>
          <p:cNvSpPr/>
          <p:nvPr/>
        </p:nvSpPr>
        <p:spPr>
          <a:xfrm rot="2085906">
            <a:off x="-2568827" y="3047246"/>
            <a:ext cx="7098975" cy="7621508"/>
          </a:xfrm>
          <a:custGeom>
            <a:avLst/>
            <a:gdLst>
              <a:gd name="connsiteX0" fmla="*/ 283012 w 6404936"/>
              <a:gd name="connsiteY0" fmla="*/ 188079 h 6924593"/>
              <a:gd name="connsiteX1" fmla="*/ 898740 w 6404936"/>
              <a:gd name="connsiteY1" fmla="*/ 0 h 6924593"/>
              <a:gd name="connsiteX2" fmla="*/ 5303670 w 6404936"/>
              <a:gd name="connsiteY2" fmla="*/ 0 h 6924593"/>
              <a:gd name="connsiteX3" fmla="*/ 6404936 w 6404936"/>
              <a:gd name="connsiteY3" fmla="*/ 1101266 h 6924593"/>
              <a:gd name="connsiteX4" fmla="*/ 6404936 w 6404936"/>
              <a:gd name="connsiteY4" fmla="*/ 5823327 h 6924593"/>
              <a:gd name="connsiteX5" fmla="*/ 5303670 w 6404936"/>
              <a:gd name="connsiteY5" fmla="*/ 6924593 h 6924593"/>
              <a:gd name="connsiteX6" fmla="*/ 4482854 w 6404936"/>
              <a:gd name="connsiteY6" fmla="*/ 6924593 h 6924593"/>
              <a:gd name="connsiteX7" fmla="*/ 0 w 6404936"/>
              <a:gd name="connsiteY7" fmla="*/ 466219 h 6924593"/>
              <a:gd name="connsiteX8" fmla="*/ 48950 w 6404936"/>
              <a:gd name="connsiteY8" fmla="*/ 400759 h 6924593"/>
              <a:gd name="connsiteX9" fmla="*/ 283012 w 6404936"/>
              <a:gd name="connsiteY9" fmla="*/ 188079 h 692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04936" h="6924593">
                <a:moveTo>
                  <a:pt x="283012" y="188079"/>
                </a:moveTo>
                <a:cubicBezTo>
                  <a:pt x="458775" y="69336"/>
                  <a:pt x="670661" y="0"/>
                  <a:pt x="898740" y="0"/>
                </a:cubicBezTo>
                <a:lnTo>
                  <a:pt x="5303670" y="0"/>
                </a:lnTo>
                <a:cubicBezTo>
                  <a:pt x="5911882" y="0"/>
                  <a:pt x="6404936" y="493054"/>
                  <a:pt x="6404936" y="1101266"/>
                </a:cubicBezTo>
                <a:lnTo>
                  <a:pt x="6404936" y="5823327"/>
                </a:lnTo>
                <a:cubicBezTo>
                  <a:pt x="6404936" y="6431539"/>
                  <a:pt x="5911882" y="6924593"/>
                  <a:pt x="5303670" y="6924593"/>
                </a:cubicBezTo>
                <a:lnTo>
                  <a:pt x="4482854" y="6924593"/>
                </a:lnTo>
                <a:lnTo>
                  <a:pt x="0" y="466219"/>
                </a:lnTo>
                <a:lnTo>
                  <a:pt x="48950" y="400759"/>
                </a:lnTo>
                <a:cubicBezTo>
                  <a:pt x="116279" y="319174"/>
                  <a:pt x="195130" y="247451"/>
                  <a:pt x="283012" y="188079"/>
                </a:cubicBezTo>
                <a:close/>
              </a:path>
            </a:pathLst>
          </a:custGeom>
          <a:solidFill>
            <a:srgbClr val="F8BBD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20" i="0" u="none" strike="noStrike" kern="1200" normalizeH="0" baseline="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8675D6-F94F-23AB-5312-34C822625057}"/>
              </a:ext>
            </a:extLst>
          </p:cNvPr>
          <p:cNvSpPr/>
          <p:nvPr/>
        </p:nvSpPr>
        <p:spPr>
          <a:xfrm>
            <a:off x="227837" y="3609105"/>
            <a:ext cx="6108309" cy="1739976"/>
          </a:xfrm>
          <a:prstGeom prst="rect">
            <a:avLst/>
          </a:prstGeom>
          <a:noFill/>
        </p:spPr>
        <p:txBody>
          <a:bodyPr wrap="square" lIns="77228" tIns="38614" rIns="77228" bIns="38614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Black" panose="020B0A04020102020204" pitchFamily="34" charset="0"/>
              </a:rPr>
              <a:t>Power BI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Black" panose="020B0A04020102020204" pitchFamily="34" charset="0"/>
              </a:rPr>
              <a:t>Manager Guide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A7F892-671D-0F02-B290-8E5F77ABF35C}"/>
              </a:ext>
            </a:extLst>
          </p:cNvPr>
          <p:cNvSpPr/>
          <p:nvPr/>
        </p:nvSpPr>
        <p:spPr>
          <a:xfrm>
            <a:off x="2136839" y="1679235"/>
            <a:ext cx="80823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>
                <a:ln/>
                <a:effectLst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3411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126CB-5996-EB0A-0136-FBF118CBD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4CD087-7A7B-1F26-3D7D-505D009753B1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Workspaces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817A82-8596-F69D-1703-13623B96E319}"/>
              </a:ext>
            </a:extLst>
          </p:cNvPr>
          <p:cNvGrpSpPr/>
          <p:nvPr/>
        </p:nvGrpSpPr>
        <p:grpSpPr>
          <a:xfrm>
            <a:off x="0" y="1263610"/>
            <a:ext cx="12192000" cy="2762736"/>
            <a:chOff x="0" y="1263610"/>
            <a:chExt cx="12192000" cy="2762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6C51CD3-64B0-921E-F561-63E81CE6E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63610"/>
              <a:ext cx="12192000" cy="244922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9FB0DB2-72CD-B8AF-C157-3EB5F0A61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659567"/>
              <a:ext cx="12192000" cy="3667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37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63A0B-F6E9-0033-4F4A-E8E8EE743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A0FE49-83AD-6176-202B-F58A47CCCCE2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Workspaces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5C7C8B-6B5D-0FA4-92D0-D20A84EB031D}"/>
              </a:ext>
            </a:extLst>
          </p:cNvPr>
          <p:cNvGrpSpPr/>
          <p:nvPr/>
        </p:nvGrpSpPr>
        <p:grpSpPr>
          <a:xfrm>
            <a:off x="923276" y="142043"/>
            <a:ext cx="17799729" cy="4438835"/>
            <a:chOff x="0" y="1263610"/>
            <a:chExt cx="12192000" cy="276273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C6C3B1D-6131-2A7D-21E2-D084AB207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63610"/>
              <a:ext cx="12192000" cy="24492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F75217E-A4B6-DB35-8F45-51A1AAC44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659567"/>
              <a:ext cx="12192000" cy="366779"/>
            </a:xfrm>
            <a:prstGeom prst="rect">
              <a:avLst/>
            </a:prstGeom>
          </p:spPr>
        </p:pic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3DAC4D-79C5-B2EA-4A80-D919D9F8183C}"/>
              </a:ext>
            </a:extLst>
          </p:cNvPr>
          <p:cNvSpPr/>
          <p:nvPr/>
        </p:nvSpPr>
        <p:spPr>
          <a:xfrm>
            <a:off x="1455938" y="3071674"/>
            <a:ext cx="523782" cy="49714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031CBD-4098-6986-FD15-A929BDBC4658}"/>
              </a:ext>
            </a:extLst>
          </p:cNvPr>
          <p:cNvSpPr/>
          <p:nvPr/>
        </p:nvSpPr>
        <p:spPr>
          <a:xfrm>
            <a:off x="2052222" y="3071674"/>
            <a:ext cx="2031506" cy="49714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31BDC5-F2CA-E967-26B6-463EBC19E45F}"/>
              </a:ext>
            </a:extLst>
          </p:cNvPr>
          <p:cNvSpPr/>
          <p:nvPr/>
        </p:nvSpPr>
        <p:spPr>
          <a:xfrm>
            <a:off x="5930283" y="3090908"/>
            <a:ext cx="614050" cy="49714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536F9A-D773-0A2D-F1E3-8DBC2DD17027}"/>
              </a:ext>
            </a:extLst>
          </p:cNvPr>
          <p:cNvSpPr/>
          <p:nvPr/>
        </p:nvSpPr>
        <p:spPr>
          <a:xfrm>
            <a:off x="1430784" y="3579182"/>
            <a:ext cx="523782" cy="497149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B54B48-80CA-ADA5-C996-B70BA5F5F756}"/>
              </a:ext>
            </a:extLst>
          </p:cNvPr>
          <p:cNvSpPr/>
          <p:nvPr/>
        </p:nvSpPr>
        <p:spPr>
          <a:xfrm>
            <a:off x="2027068" y="3579182"/>
            <a:ext cx="2031506" cy="497149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37CC6E-41EE-D807-A12F-EFE54BFCDF59}"/>
              </a:ext>
            </a:extLst>
          </p:cNvPr>
          <p:cNvSpPr/>
          <p:nvPr/>
        </p:nvSpPr>
        <p:spPr>
          <a:xfrm>
            <a:off x="5905128" y="3598416"/>
            <a:ext cx="1134863" cy="497149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4562A65-2753-5B82-2E01-930924798AA2}"/>
              </a:ext>
            </a:extLst>
          </p:cNvPr>
          <p:cNvSpPr/>
          <p:nvPr/>
        </p:nvSpPr>
        <p:spPr>
          <a:xfrm>
            <a:off x="1421908" y="4110877"/>
            <a:ext cx="523782" cy="497149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F96199C-E36F-59A5-EAD6-18D0A152019E}"/>
              </a:ext>
            </a:extLst>
          </p:cNvPr>
          <p:cNvSpPr/>
          <p:nvPr/>
        </p:nvSpPr>
        <p:spPr>
          <a:xfrm>
            <a:off x="2018192" y="4110877"/>
            <a:ext cx="2031506" cy="497149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AB08257-C9F2-5F21-D241-744C7B1CA740}"/>
              </a:ext>
            </a:extLst>
          </p:cNvPr>
          <p:cNvSpPr/>
          <p:nvPr/>
        </p:nvSpPr>
        <p:spPr>
          <a:xfrm>
            <a:off x="5896252" y="4130111"/>
            <a:ext cx="983941" cy="497149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96B664-DA88-2F2B-086E-68FE96D6B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12322E-3344-C1DE-D21E-DB6BE190DF52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 </a:t>
            </a:r>
            <a:r>
              <a:rPr lang="en-US" sz="4800" b="1" dirty="0">
                <a:solidFill>
                  <a:srgbClr val="002060"/>
                </a:solidFill>
              </a:rPr>
              <a:t>Exercise 23</a:t>
            </a:r>
          </a:p>
        </p:txBody>
      </p:sp>
      <p:pic>
        <p:nvPicPr>
          <p:cNvPr id="1026" name="Picture 2" descr="Computer Training - West Georgia Technical College">
            <a:extLst>
              <a:ext uri="{FF2B5EF4-FFF2-40B4-BE49-F238E27FC236}">
                <a16:creationId xmlns:a16="http://schemas.microsoft.com/office/drawing/2014/main" id="{D51DEE6C-FB8D-4769-961C-8C6F67F5E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5018809"/>
            <a:ext cx="4000500" cy="1143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D6D8EB-EF21-F088-33EF-A19489D61EA6}"/>
              </a:ext>
            </a:extLst>
          </p:cNvPr>
          <p:cNvSpPr/>
          <p:nvPr/>
        </p:nvSpPr>
        <p:spPr>
          <a:xfrm>
            <a:off x="1376201" y="1272616"/>
            <a:ext cx="48985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Publish a Report</a:t>
            </a:r>
          </a:p>
        </p:txBody>
      </p:sp>
    </p:spTree>
    <p:extLst>
      <p:ext uri="{BB962C8B-B14F-4D97-AF65-F5344CB8AC3E}">
        <p14:creationId xmlns:p14="http://schemas.microsoft.com/office/powerpoint/2010/main" val="273347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3C73E-ACEF-B174-BDFE-7C086A576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A693B6-6310-32DD-E1C5-0D0593AAA4C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Dashboard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DE2575-3D2E-CFE7-D7B6-9115FDBC3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732" y="2767756"/>
            <a:ext cx="5068007" cy="22196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6A9487-F405-A957-4AB7-F33D25F60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585" y="1541442"/>
            <a:ext cx="1047896" cy="1152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C9F7C6-DB6D-D24A-178E-CD6E00B19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489" y="1541442"/>
            <a:ext cx="1371791" cy="1019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5F02D3-F02C-A296-AC70-DA5E6A2FC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785" y="1493809"/>
            <a:ext cx="1200318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4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FA24D-D87F-5239-B410-7C6EFE55C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B7EB6A-AC34-0C3A-82EA-FA6F74B7E84C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4F56E-A57D-16BB-91A2-CD017DD5E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37" y="1339920"/>
            <a:ext cx="2416110" cy="1058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5D8E59-E727-3664-48B1-CC9C8B380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87" y="845816"/>
            <a:ext cx="449185" cy="494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97D459-2CAC-FA41-A83A-035BA5F61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062" y="845816"/>
            <a:ext cx="560867" cy="4167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5A31EB-3C9C-DAA2-7620-913B1A97D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919" y="907213"/>
            <a:ext cx="532112" cy="494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4FD5F8-9C61-F178-D0F1-9F4D8EFE1E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2991" y="1323681"/>
            <a:ext cx="7001852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23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BBDAD-4874-3DDC-A251-C0CB91C6E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C43B30-F6F0-439B-E2EC-2D3BE53AC910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Dashboard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FCA277-98C3-014D-4866-3DBAE545D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34" y="1008630"/>
            <a:ext cx="7240010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3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20B80-29CA-78F3-D562-2874DBA20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A0BD62-90AA-7CBE-B40A-B36928B51798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Difference between Report and Dashboard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CD1A9E0-43A1-08C0-47DE-F2D6212C9AB5}"/>
              </a:ext>
            </a:extLst>
          </p:cNvPr>
          <p:cNvGrpSpPr/>
          <p:nvPr/>
        </p:nvGrpSpPr>
        <p:grpSpPr>
          <a:xfrm>
            <a:off x="2306167" y="1400254"/>
            <a:ext cx="7182852" cy="3845993"/>
            <a:chOff x="2306167" y="1400254"/>
            <a:chExt cx="7182852" cy="38459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4D4A1B-96F1-040C-C487-DB082FBF6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6167" y="2112085"/>
              <a:ext cx="7182852" cy="313416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405E78-FC59-9464-7D6A-E669CACADDFB}"/>
                </a:ext>
              </a:extLst>
            </p:cNvPr>
            <p:cNvSpPr/>
            <p:nvPr/>
          </p:nvSpPr>
          <p:spPr>
            <a:xfrm>
              <a:off x="2481908" y="1400254"/>
              <a:ext cx="214302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5975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1E193-5BA4-086E-3434-70C7ABF7B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864CDD-C6BA-F5A8-3E67-B76230C1FE17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Difference between Report and Dashboard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03535E-C965-9A05-01D7-F59FCBFCBF0A}"/>
              </a:ext>
            </a:extLst>
          </p:cNvPr>
          <p:cNvGrpSpPr/>
          <p:nvPr/>
        </p:nvGrpSpPr>
        <p:grpSpPr>
          <a:xfrm>
            <a:off x="734749" y="1048709"/>
            <a:ext cx="2974609" cy="1711744"/>
            <a:chOff x="2306167" y="1400254"/>
            <a:chExt cx="7182852" cy="38459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3FFF976-9DA2-5BED-A634-16CB29F06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6167" y="2112085"/>
              <a:ext cx="7182852" cy="313416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CAF99A-7C78-986D-9AAD-899B4C5F0D92}"/>
                </a:ext>
              </a:extLst>
            </p:cNvPr>
            <p:cNvSpPr/>
            <p:nvPr/>
          </p:nvSpPr>
          <p:spPr>
            <a:xfrm>
              <a:off x="2454422" y="1400254"/>
              <a:ext cx="2197998" cy="8989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2C5A686-FF09-3B6A-CE63-2448D5997688}"/>
              </a:ext>
            </a:extLst>
          </p:cNvPr>
          <p:cNvGrpSpPr/>
          <p:nvPr/>
        </p:nvGrpSpPr>
        <p:grpSpPr>
          <a:xfrm>
            <a:off x="3577303" y="1961535"/>
            <a:ext cx="8487960" cy="3664989"/>
            <a:chOff x="3577303" y="1961535"/>
            <a:chExt cx="8487960" cy="36649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B48DD1-2816-FE86-3B41-9A8C924DA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7303" y="2568572"/>
              <a:ext cx="8487960" cy="305795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D00490-333D-40A7-82A4-CF796F93793F}"/>
                </a:ext>
              </a:extLst>
            </p:cNvPr>
            <p:cNvSpPr/>
            <p:nvPr/>
          </p:nvSpPr>
          <p:spPr>
            <a:xfrm>
              <a:off x="9189514" y="1961535"/>
              <a:ext cx="226773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6084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C0C34-4A47-EF72-BE6A-581A2BA61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A921D9-DB33-DE02-DFF1-14E053551AF1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Difference between Report and Dashboard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47630B-6423-6673-8947-23CA71277D14}"/>
              </a:ext>
            </a:extLst>
          </p:cNvPr>
          <p:cNvGrpSpPr/>
          <p:nvPr/>
        </p:nvGrpSpPr>
        <p:grpSpPr>
          <a:xfrm>
            <a:off x="734749" y="1048708"/>
            <a:ext cx="3854504" cy="2272461"/>
            <a:chOff x="2306167" y="1400254"/>
            <a:chExt cx="7182852" cy="38459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540321-B6BF-4A7E-E7C8-9888613DD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6167" y="2112085"/>
              <a:ext cx="7182852" cy="313416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3316DA-73AC-D3CE-5B08-0B868F043275}"/>
                </a:ext>
              </a:extLst>
            </p:cNvPr>
            <p:cNvSpPr/>
            <p:nvPr/>
          </p:nvSpPr>
          <p:spPr>
            <a:xfrm>
              <a:off x="2454422" y="1400254"/>
              <a:ext cx="2197998" cy="8989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FC6FAB-3809-FF51-C565-4B60AE142169}"/>
              </a:ext>
            </a:extLst>
          </p:cNvPr>
          <p:cNvGrpSpPr/>
          <p:nvPr/>
        </p:nvGrpSpPr>
        <p:grpSpPr>
          <a:xfrm>
            <a:off x="7401464" y="1239243"/>
            <a:ext cx="4292863" cy="2081926"/>
            <a:chOff x="3577303" y="1294953"/>
            <a:chExt cx="8487960" cy="433157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DF66C9C-19E5-5ED6-3BF4-E4F6902C5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7303" y="2568572"/>
              <a:ext cx="8487960" cy="305795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F56F42-9602-9689-E769-556CCEA23F48}"/>
                </a:ext>
              </a:extLst>
            </p:cNvPr>
            <p:cNvSpPr/>
            <p:nvPr/>
          </p:nvSpPr>
          <p:spPr>
            <a:xfrm>
              <a:off x="9514700" y="1294953"/>
              <a:ext cx="1912977" cy="8408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Dashboard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79FF827-FF4C-0434-894D-E866FBC7D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198" y="2004813"/>
            <a:ext cx="428685" cy="2848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35E7E5-9423-9158-CBD8-B78547AB7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7750" y="3321169"/>
            <a:ext cx="2238687" cy="2686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3FE654-B413-FA43-89E3-04729FB38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6999" y="3378327"/>
            <a:ext cx="1810003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6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79CB2-3986-8311-C3E4-0B152756D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2CE121-7938-C1B1-22C3-4786632819DE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Create Dashboard</a:t>
            </a:r>
          </a:p>
        </p:txBody>
      </p:sp>
      <p:pic>
        <p:nvPicPr>
          <p:cNvPr id="2" name="Picture 1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239C0034-49E1-90AC-3563-3CB6AF391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893" y="2888525"/>
            <a:ext cx="3622831" cy="215402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041A9D5-582B-5956-DF0B-273CD8DA39C8}"/>
              </a:ext>
            </a:extLst>
          </p:cNvPr>
          <p:cNvGrpSpPr/>
          <p:nvPr/>
        </p:nvGrpSpPr>
        <p:grpSpPr>
          <a:xfrm>
            <a:off x="2096267" y="1572895"/>
            <a:ext cx="4684095" cy="3792735"/>
            <a:chOff x="0" y="0"/>
            <a:chExt cx="2282825" cy="1856105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247C578-FDA4-AA76-A638-DAC511C53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282825" cy="185610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364E2B-2B65-FFB0-4196-7482F56DDCED}"/>
                </a:ext>
              </a:extLst>
            </p:cNvPr>
            <p:cNvSpPr/>
            <p:nvPr/>
          </p:nvSpPr>
          <p:spPr>
            <a:xfrm>
              <a:off x="86400" y="979200"/>
              <a:ext cx="1166400" cy="151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31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3E6E5"/>
            </a:gs>
            <a:gs pos="0">
              <a:srgbClr val="F5F5F5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1918B6-AFA4-D5B1-BBDB-F71828653A4D}"/>
              </a:ext>
            </a:extLst>
          </p:cNvPr>
          <p:cNvSpPr/>
          <p:nvPr/>
        </p:nvSpPr>
        <p:spPr>
          <a:xfrm>
            <a:off x="0" y="2974510"/>
            <a:ext cx="12191999" cy="936679"/>
          </a:xfrm>
          <a:prstGeom prst="rect">
            <a:avLst/>
          </a:prstGeom>
          <a:noFill/>
        </p:spPr>
        <p:txBody>
          <a:bodyPr wrap="square" lIns="77228" tIns="38614" rIns="77228" bIns="38614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C384C"/>
                </a:solidFill>
                <a:effectLst/>
                <a:uLnTx/>
                <a:uFillTx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5: Power BI Service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213356-6965-4E50-D35D-7684EB2E549A}"/>
              </a:ext>
            </a:extLst>
          </p:cNvPr>
          <p:cNvGrpSpPr/>
          <p:nvPr/>
        </p:nvGrpSpPr>
        <p:grpSpPr>
          <a:xfrm>
            <a:off x="495238" y="432216"/>
            <a:ext cx="1939490" cy="2068613"/>
            <a:chOff x="495238" y="233912"/>
            <a:chExt cx="1698398" cy="185066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4E5FCA4-D99F-CEB1-0571-DD444248B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761103">
              <a:off x="495238" y="233912"/>
              <a:ext cx="1698398" cy="185066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5BF22CE-1808-844C-17EA-EA8701C30CFD}"/>
                </a:ext>
              </a:extLst>
            </p:cNvPr>
            <p:cNvSpPr/>
            <p:nvPr/>
          </p:nvSpPr>
          <p:spPr>
            <a:xfrm rot="20556617">
              <a:off x="1348456" y="1699483"/>
              <a:ext cx="750167" cy="132869"/>
            </a:xfrm>
            <a:prstGeom prst="rect">
              <a:avLst/>
            </a:prstGeom>
            <a:solidFill>
              <a:srgbClr val="D6D6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D3B411-F53A-809D-2BF1-2F97ED7E5CFB}"/>
              </a:ext>
            </a:extLst>
          </p:cNvPr>
          <p:cNvGrpSpPr/>
          <p:nvPr/>
        </p:nvGrpSpPr>
        <p:grpSpPr>
          <a:xfrm>
            <a:off x="0" y="5830460"/>
            <a:ext cx="12192000" cy="1027540"/>
            <a:chOff x="0" y="5830460"/>
            <a:chExt cx="12192000" cy="10275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6E98F-E8E8-BCAB-4118-158F88F647E0}"/>
                </a:ext>
              </a:extLst>
            </p:cNvPr>
            <p:cNvSpPr/>
            <p:nvPr/>
          </p:nvSpPr>
          <p:spPr>
            <a:xfrm>
              <a:off x="0" y="6243782"/>
              <a:ext cx="12192000" cy="614218"/>
            </a:xfrm>
            <a:prstGeom prst="rect">
              <a:avLst/>
            </a:prstGeom>
            <a:solidFill>
              <a:srgbClr val="CFA0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6EA2910-1A68-FF21-7330-42095EE0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761103">
              <a:off x="263409" y="5830460"/>
              <a:ext cx="860356" cy="937491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4B2EFA-E46F-D9F7-C320-A815E62D549D}"/>
                </a:ext>
              </a:extLst>
            </p:cNvPr>
            <p:cNvSpPr/>
            <p:nvPr/>
          </p:nvSpPr>
          <p:spPr>
            <a:xfrm rot="20556617">
              <a:off x="664156" y="6569051"/>
              <a:ext cx="433400" cy="95997"/>
            </a:xfrm>
            <a:prstGeom prst="rect">
              <a:avLst/>
            </a:prstGeom>
            <a:solidFill>
              <a:srgbClr val="D6D6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6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BBFAF-BB68-D91E-8B5D-44C0F9AA6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44F286-DCC1-60B0-696E-E95847EF961A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Create Dashboard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8BA130-FFE0-2D0B-C26A-057444591724}"/>
              </a:ext>
            </a:extLst>
          </p:cNvPr>
          <p:cNvGrpSpPr/>
          <p:nvPr/>
        </p:nvGrpSpPr>
        <p:grpSpPr>
          <a:xfrm>
            <a:off x="760095" y="1377782"/>
            <a:ext cx="4260479" cy="1667343"/>
            <a:chOff x="0" y="0"/>
            <a:chExt cx="3356610" cy="1203960"/>
          </a:xfrm>
        </p:grpSpPr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64A117D-8739-1585-022D-470DEB895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356610" cy="120396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9F371D-51AB-EA37-3792-9B5E9F06D85B}"/>
                </a:ext>
              </a:extLst>
            </p:cNvPr>
            <p:cNvSpPr/>
            <p:nvPr/>
          </p:nvSpPr>
          <p:spPr>
            <a:xfrm>
              <a:off x="2088000" y="93600"/>
              <a:ext cx="237600" cy="2592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9C2F6BF-86C6-685A-8389-6775EEC76E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500" y="2521071"/>
            <a:ext cx="5648840" cy="333626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346D4F7-9940-D2EF-2234-35B90D046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181" y="1048002"/>
            <a:ext cx="3436382" cy="130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4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97FAC-FA27-6154-F630-7A27A9D0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PNGs for Free Download">
            <a:extLst>
              <a:ext uri="{FF2B5EF4-FFF2-40B4-BE49-F238E27FC236}">
                <a16:creationId xmlns:a16="http://schemas.microsoft.com/office/drawing/2014/main" id="{D86052A5-E49F-683D-11A4-EE05211AF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95438"/>
            <a:ext cx="76200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72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3E6E5"/>
            </a:gs>
            <a:gs pos="0">
              <a:srgbClr val="F5F5F5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560126-A9B2-4977-8BF5-D44572F7575A}"/>
              </a:ext>
            </a:extLst>
          </p:cNvPr>
          <p:cNvGrpSpPr/>
          <p:nvPr/>
        </p:nvGrpSpPr>
        <p:grpSpPr>
          <a:xfrm>
            <a:off x="1378226" y="795384"/>
            <a:ext cx="5248242" cy="1036307"/>
            <a:chOff x="1378226" y="795384"/>
            <a:chExt cx="5248242" cy="10363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4DC981-5ADA-46E3-B7B4-128D159CC8B2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169645-2EC2-4625-94AE-8F07CAB54B17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A76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3CE46A-FB40-4624-9ABC-570D7F344598}"/>
                </a:ext>
              </a:extLst>
            </p:cNvPr>
            <p:cNvSpPr/>
            <p:nvPr/>
          </p:nvSpPr>
          <p:spPr>
            <a:xfrm>
              <a:off x="1378226" y="1113182"/>
              <a:ext cx="4505739" cy="662609"/>
            </a:xfrm>
            <a:prstGeom prst="rect">
              <a:avLst/>
            </a:prstGeom>
            <a:gradFill flip="none" rotWithShape="1">
              <a:gsLst>
                <a:gs pos="100000">
                  <a:srgbClr val="D48D3E"/>
                </a:gs>
                <a:gs pos="0">
                  <a:srgbClr val="FAC86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BA71809-E271-4A09-A03C-DFE27AFC4C64}"/>
                </a:ext>
              </a:extLst>
            </p:cNvPr>
            <p:cNvGrpSpPr/>
            <p:nvPr/>
          </p:nvGrpSpPr>
          <p:grpSpPr>
            <a:xfrm>
              <a:off x="5592288" y="1513843"/>
              <a:ext cx="390125" cy="205592"/>
              <a:chOff x="5592288" y="1513843"/>
              <a:chExt cx="390125" cy="20559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F0E3D53-0ACB-4F4F-804C-E7E085A609A4}"/>
                  </a:ext>
                </a:extLst>
              </p:cNvPr>
              <p:cNvSpPr/>
              <p:nvPr/>
            </p:nvSpPr>
            <p:spPr>
              <a:xfrm>
                <a:off x="5592288" y="1513843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BD48F"/>
                  </a:gs>
                  <a:gs pos="14000">
                    <a:srgbClr val="A76124"/>
                  </a:gs>
                  <a:gs pos="100000">
                    <a:srgbClr val="CE8537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E50A763-0B7B-4D37-A6F3-62D1D863A6BA}"/>
                  </a:ext>
                </a:extLst>
              </p:cNvPr>
              <p:cNvSpPr/>
              <p:nvPr/>
            </p:nvSpPr>
            <p:spPr>
              <a:xfrm rot="16200000" flipH="1">
                <a:off x="5760363" y="1592803"/>
                <a:ext cx="107266" cy="114645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A761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AD0E06-8D9F-4DD5-9E05-2C3EB697382F}"/>
                </a:ext>
              </a:extLst>
            </p:cNvPr>
            <p:cNvSpPr/>
            <p:nvPr/>
          </p:nvSpPr>
          <p:spPr>
            <a:xfrm>
              <a:off x="5754679" y="1214955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DD82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10B3847-4C38-40D9-AC12-2D77E0A60037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FBD48F"/>
                </a:gs>
                <a:gs pos="100000">
                  <a:srgbClr val="CE8537"/>
                </a:gs>
                <a:gs pos="0">
                  <a:srgbClr val="FAC86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2E8170-D6DD-4EC8-9886-6504631AEEBA}"/>
              </a:ext>
            </a:extLst>
          </p:cNvPr>
          <p:cNvGrpSpPr/>
          <p:nvPr/>
        </p:nvGrpSpPr>
        <p:grpSpPr>
          <a:xfrm>
            <a:off x="1378226" y="2232512"/>
            <a:ext cx="4486150" cy="1036307"/>
            <a:chOff x="2140318" y="795384"/>
            <a:chExt cx="4486150" cy="10363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BCFA09-5D7E-479B-ACFA-56F1FE5F0C8C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C393EB2-733B-4943-B3DB-5CB07D520502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8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08AA4F6-8CEE-4C94-8A20-7E492B19B066}"/>
                </a:ext>
              </a:extLst>
            </p:cNvPr>
            <p:cNvSpPr/>
            <p:nvPr/>
          </p:nvSpPr>
          <p:spPr>
            <a:xfrm>
              <a:off x="2140318" y="1113182"/>
              <a:ext cx="3743647" cy="662609"/>
            </a:xfrm>
            <a:prstGeom prst="rect">
              <a:avLst/>
            </a:prstGeom>
            <a:gradFill flip="none" rotWithShape="1">
              <a:gsLst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97587E4-EFCA-4F92-AD24-D3DE92C9CEF9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A689F3E-304D-4A48-9064-050ADCEF2E01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1DFFC4"/>
                  </a:gs>
                  <a:gs pos="14000">
                    <a:srgbClr val="004846"/>
                  </a:gs>
                  <a:gs pos="100000">
                    <a:srgbClr val="00CC99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53BBED5-322B-46AF-AD80-DE6A72A5A442}"/>
                  </a:ext>
                </a:extLst>
              </p:cNvPr>
              <p:cNvSpPr/>
              <p:nvPr/>
            </p:nvSpPr>
            <p:spPr>
              <a:xfrm rot="16200000" flipH="1">
                <a:off x="5750509" y="1595010"/>
                <a:ext cx="113947" cy="109463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0048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4A11E51-3BA1-401C-BF70-43B075E7DE5E}"/>
                </a:ext>
              </a:extLst>
            </p:cNvPr>
            <p:cNvSpPr/>
            <p:nvPr/>
          </p:nvSpPr>
          <p:spPr>
            <a:xfrm>
              <a:off x="5754500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008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71C599-843B-48D4-AC72-AEF7905BE20D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1DFFC4"/>
                </a:gs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F17AFA-75A0-4008-A35B-219D32CAF4CD}"/>
              </a:ext>
            </a:extLst>
          </p:cNvPr>
          <p:cNvGrpSpPr/>
          <p:nvPr/>
        </p:nvGrpSpPr>
        <p:grpSpPr>
          <a:xfrm>
            <a:off x="1378227" y="3669640"/>
            <a:ext cx="6305974" cy="1036307"/>
            <a:chOff x="320494" y="795384"/>
            <a:chExt cx="6305974" cy="103630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B6F9C5-992B-4867-8BD1-C501B88A9F22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47E3EEA-DA68-4C67-90F7-522D4B852230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CCA49F-8E4C-4564-8181-C0118FC650C4}"/>
                </a:ext>
              </a:extLst>
            </p:cNvPr>
            <p:cNvSpPr/>
            <p:nvPr/>
          </p:nvSpPr>
          <p:spPr>
            <a:xfrm>
              <a:off x="320494" y="1113182"/>
              <a:ext cx="5563472" cy="662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0">
                  <a:srgbClr val="0099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B1B63B-FE2E-40AD-922C-A7036B2D8A5C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9BB2432-0F43-4B2B-8725-4F9FF0EFE673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3BB0FF"/>
                  </a:gs>
                  <a:gs pos="14000">
                    <a:srgbClr val="00458A"/>
                  </a:gs>
                  <a:gs pos="100000">
                    <a:srgbClr val="00458A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9B6F84E-89EA-46C0-B2EE-B88DD55C9762}"/>
                  </a:ext>
                </a:extLst>
              </p:cNvPr>
              <p:cNvSpPr/>
              <p:nvPr/>
            </p:nvSpPr>
            <p:spPr>
              <a:xfrm rot="16200000" flipH="1">
                <a:off x="5741094" y="1594727"/>
                <a:ext cx="120627" cy="103349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285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8C47BB-99D8-4DB8-8477-176FF39F30FE}"/>
                </a:ext>
              </a:extLst>
            </p:cNvPr>
            <p:cNvSpPr/>
            <p:nvPr/>
          </p:nvSpPr>
          <p:spPr>
            <a:xfrm>
              <a:off x="5751482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81C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668E4EF-DCC3-4D4B-862A-408B29B7BF43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3BB0FF"/>
                </a:gs>
                <a:gs pos="100000">
                  <a:srgbClr val="0066CC"/>
                </a:gs>
                <a:gs pos="0">
                  <a:srgbClr val="0099F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0BBB70-9D95-4445-A409-A73FD469BA7D}"/>
              </a:ext>
            </a:extLst>
          </p:cNvPr>
          <p:cNvGrpSpPr/>
          <p:nvPr/>
        </p:nvGrpSpPr>
        <p:grpSpPr>
          <a:xfrm>
            <a:off x="1378226" y="5106767"/>
            <a:ext cx="3372233" cy="1031529"/>
            <a:chOff x="3266141" y="795384"/>
            <a:chExt cx="3372233" cy="103152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E25073D-BD50-4D85-BF53-00A6295AB157}"/>
                </a:ext>
              </a:extLst>
            </p:cNvPr>
            <p:cNvSpPr/>
            <p:nvPr/>
          </p:nvSpPr>
          <p:spPr>
            <a:xfrm flipH="1">
              <a:off x="5791874" y="1039957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370B0A7-4424-4BF5-AA37-8628ABFD3DCD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50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1DF8663-AF3A-41B8-BB67-1018EFA4DAFC}"/>
                </a:ext>
              </a:extLst>
            </p:cNvPr>
            <p:cNvSpPr/>
            <p:nvPr/>
          </p:nvSpPr>
          <p:spPr>
            <a:xfrm>
              <a:off x="3266141" y="1113182"/>
              <a:ext cx="2617824" cy="662609"/>
            </a:xfrm>
            <a:prstGeom prst="rect">
              <a:avLst/>
            </a:prstGeom>
            <a:gradFill flip="none" rotWithShape="1">
              <a:gsLst>
                <a:gs pos="100000">
                  <a:srgbClr val="800080"/>
                </a:gs>
                <a:gs pos="0">
                  <a:srgbClr val="CC00C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402447C-5563-47D4-A6AB-16E733A4D9B5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7A3E0D0-1BBE-4B9B-B360-65FEE22D8563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1DFF"/>
                  </a:gs>
                  <a:gs pos="14000">
                    <a:srgbClr val="500050"/>
                  </a:gs>
                  <a:gs pos="100000">
                    <a:srgbClr val="80008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AC9F0FA-FDDF-4393-9AD2-8CEAC7378B30}"/>
                  </a:ext>
                </a:extLst>
              </p:cNvPr>
              <p:cNvSpPr/>
              <p:nvPr/>
            </p:nvSpPr>
            <p:spPr>
              <a:xfrm rot="16200000" flipH="1">
                <a:off x="5744692" y="1607018"/>
                <a:ext cx="104738" cy="94655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1A00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67ADECE-184B-4C7C-9815-14AE0D1E1C72}"/>
                </a:ext>
              </a:extLst>
            </p:cNvPr>
            <p:cNvSpPr/>
            <p:nvPr/>
          </p:nvSpPr>
          <p:spPr>
            <a:xfrm>
              <a:off x="5751482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50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5FE66ED-2AE5-4430-BB29-FBB7BFF5D636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FF1DFF"/>
                </a:gs>
                <a:gs pos="100000">
                  <a:srgbClr val="800080"/>
                </a:gs>
                <a:gs pos="0">
                  <a:srgbClr val="CC00CC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079A243-BADC-4F31-A412-9EEEAF6AB328}"/>
              </a:ext>
            </a:extLst>
          </p:cNvPr>
          <p:cNvSpPr/>
          <p:nvPr/>
        </p:nvSpPr>
        <p:spPr>
          <a:xfrm>
            <a:off x="1058179" y="407963"/>
            <a:ext cx="507102" cy="6147582"/>
          </a:xfrm>
          <a:prstGeom prst="rect">
            <a:avLst/>
          </a:prstGeom>
          <a:solidFill>
            <a:srgbClr val="F4F4F4"/>
          </a:solidFill>
          <a:ln>
            <a:noFill/>
          </a:ln>
          <a:effectLst>
            <a:outerShdw blurRad="1397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A8588-5ADA-4E19-8F0A-032EEE6E8825}"/>
              </a:ext>
            </a:extLst>
          </p:cNvPr>
          <p:cNvSpPr/>
          <p:nvPr/>
        </p:nvSpPr>
        <p:spPr>
          <a:xfrm>
            <a:off x="618979" y="119575"/>
            <a:ext cx="954702" cy="6738425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0F781-0837-4676-9418-4B6E4419095F}"/>
              </a:ext>
            </a:extLst>
          </p:cNvPr>
          <p:cNvSpPr txBox="1"/>
          <p:nvPr/>
        </p:nvSpPr>
        <p:spPr>
          <a:xfrm>
            <a:off x="1669276" y="1216529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170E67-F818-4827-A81F-B1F04BB759D5}"/>
              </a:ext>
            </a:extLst>
          </p:cNvPr>
          <p:cNvSpPr txBox="1"/>
          <p:nvPr/>
        </p:nvSpPr>
        <p:spPr>
          <a:xfrm>
            <a:off x="1665326" y="263663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1709BE-1509-4AF7-9DD4-9EB691907304}"/>
              </a:ext>
            </a:extLst>
          </p:cNvPr>
          <p:cNvSpPr txBox="1"/>
          <p:nvPr/>
        </p:nvSpPr>
        <p:spPr>
          <a:xfrm>
            <a:off x="1661376" y="4084883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F854D2-62B5-4031-97D7-0E458CDE32C7}"/>
              </a:ext>
            </a:extLst>
          </p:cNvPr>
          <p:cNvSpPr txBox="1"/>
          <p:nvPr/>
        </p:nvSpPr>
        <p:spPr>
          <a:xfrm>
            <a:off x="1657426" y="553312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04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B6BFC09-0141-4793-AD58-F0DC472F391D}"/>
              </a:ext>
            </a:extLst>
          </p:cNvPr>
          <p:cNvGrpSpPr/>
          <p:nvPr/>
        </p:nvGrpSpPr>
        <p:grpSpPr>
          <a:xfrm>
            <a:off x="6470402" y="1165735"/>
            <a:ext cx="1057751" cy="400110"/>
            <a:chOff x="6470402" y="1165735"/>
            <a:chExt cx="1057751" cy="400110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E27C0E73-05C1-4AFF-9EF6-86FB008D9784}"/>
                </a:ext>
              </a:extLst>
            </p:cNvPr>
            <p:cNvSpPr/>
            <p:nvPr/>
          </p:nvSpPr>
          <p:spPr>
            <a:xfrm rot="16200000">
              <a:off x="6449597" y="1235760"/>
              <a:ext cx="301671" cy="260061"/>
            </a:xfrm>
            <a:prstGeom prst="triangle">
              <a:avLst/>
            </a:prstGeom>
            <a:solidFill>
              <a:srgbClr val="DB99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5399B4-415D-4ECA-B5DA-F5F7B3441AF8}"/>
                </a:ext>
              </a:extLst>
            </p:cNvPr>
            <p:cNvSpPr txBox="1"/>
            <p:nvPr/>
          </p:nvSpPr>
          <p:spPr>
            <a:xfrm>
              <a:off x="6681578" y="1165735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35FF881-3C7C-4A4C-A950-C57943BC926A}"/>
              </a:ext>
            </a:extLst>
          </p:cNvPr>
          <p:cNvGrpSpPr/>
          <p:nvPr/>
        </p:nvGrpSpPr>
        <p:grpSpPr>
          <a:xfrm>
            <a:off x="5623902" y="2611664"/>
            <a:ext cx="1057676" cy="400110"/>
            <a:chOff x="5623902" y="2611664"/>
            <a:chExt cx="1057676" cy="40011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FD8268FD-8901-461B-A875-7BBEA8A15316}"/>
                </a:ext>
              </a:extLst>
            </p:cNvPr>
            <p:cNvSpPr/>
            <p:nvPr/>
          </p:nvSpPr>
          <p:spPr>
            <a:xfrm rot="16200000">
              <a:off x="5603097" y="2681689"/>
              <a:ext cx="301671" cy="260061"/>
            </a:xfrm>
            <a:prstGeom prst="triangle">
              <a:avLst/>
            </a:prstGeom>
            <a:solidFill>
              <a:srgbClr val="007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C4C7ED3-4C39-4701-98E9-08C77D1B5F54}"/>
                </a:ext>
              </a:extLst>
            </p:cNvPr>
            <p:cNvSpPr txBox="1"/>
            <p:nvPr/>
          </p:nvSpPr>
          <p:spPr>
            <a:xfrm>
              <a:off x="5835003" y="2611664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0F6ED8-2F90-4C14-B9A6-B0743C86D150}"/>
              </a:ext>
            </a:extLst>
          </p:cNvPr>
          <p:cNvGrpSpPr/>
          <p:nvPr/>
        </p:nvGrpSpPr>
        <p:grpSpPr>
          <a:xfrm>
            <a:off x="7432497" y="4030629"/>
            <a:ext cx="1088234" cy="400110"/>
            <a:chOff x="7432497" y="4030629"/>
            <a:chExt cx="1088234" cy="400110"/>
          </a:xfrm>
        </p:grpSpPr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ACCAAEB0-F795-4B6C-8834-4C2FB2A65022}"/>
                </a:ext>
              </a:extLst>
            </p:cNvPr>
            <p:cNvSpPr/>
            <p:nvPr/>
          </p:nvSpPr>
          <p:spPr>
            <a:xfrm rot="16200000">
              <a:off x="7411692" y="4100654"/>
              <a:ext cx="301671" cy="260061"/>
            </a:xfrm>
            <a:prstGeom prst="triangle">
              <a:avLst/>
            </a:prstGeom>
            <a:solidFill>
              <a:srgbClr val="006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4CB6841-26D7-4923-840B-019A9260BAC4}"/>
                </a:ext>
              </a:extLst>
            </p:cNvPr>
            <p:cNvSpPr txBox="1"/>
            <p:nvPr/>
          </p:nvSpPr>
          <p:spPr>
            <a:xfrm>
              <a:off x="7674156" y="4030629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1844E2C-D447-4ACA-B02E-4EA6A8F9B2AF}"/>
              </a:ext>
            </a:extLst>
          </p:cNvPr>
          <p:cNvGrpSpPr/>
          <p:nvPr/>
        </p:nvGrpSpPr>
        <p:grpSpPr>
          <a:xfrm>
            <a:off x="4411060" y="5479079"/>
            <a:ext cx="1057617" cy="400110"/>
            <a:chOff x="4411060" y="5479079"/>
            <a:chExt cx="1057617" cy="400110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ABF07F94-1D03-454A-B60E-F5891739C258}"/>
                </a:ext>
              </a:extLst>
            </p:cNvPr>
            <p:cNvSpPr/>
            <p:nvPr/>
          </p:nvSpPr>
          <p:spPr>
            <a:xfrm rot="16200000">
              <a:off x="4390255" y="5549104"/>
              <a:ext cx="301671" cy="260061"/>
            </a:xfrm>
            <a:prstGeom prst="triangle">
              <a:avLst/>
            </a:prstGeom>
            <a:solidFill>
              <a:srgbClr val="9A0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79DC36-EAC5-4986-801B-F1905DF545F7}"/>
                </a:ext>
              </a:extLst>
            </p:cNvPr>
            <p:cNvSpPr txBox="1"/>
            <p:nvPr/>
          </p:nvSpPr>
          <p:spPr>
            <a:xfrm>
              <a:off x="4622102" y="5479079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CDBD64D-2E5D-4EAA-A554-66D4CC847768}"/>
              </a:ext>
            </a:extLst>
          </p:cNvPr>
          <p:cNvGrpSpPr/>
          <p:nvPr/>
        </p:nvGrpSpPr>
        <p:grpSpPr>
          <a:xfrm>
            <a:off x="7035003" y="1113182"/>
            <a:ext cx="4696921" cy="792874"/>
            <a:chOff x="7710910" y="689019"/>
            <a:chExt cx="4696921" cy="79287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136A21-C2CA-40D6-9D4B-05519F8881AD}"/>
                </a:ext>
              </a:extLst>
            </p:cNvPr>
            <p:cNvSpPr txBox="1"/>
            <p:nvPr/>
          </p:nvSpPr>
          <p:spPr>
            <a:xfrm>
              <a:off x="7710910" y="689019"/>
              <a:ext cx="46969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The Structure of .</a:t>
              </a:r>
              <a:r>
                <a:rPr kumimoji="0" lang="en-US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pbix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 file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E5F6CA-B241-4CDB-A6ED-880EBDF0F26F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48A0D85-A613-41E8-B370-9F63FF58AE18}"/>
              </a:ext>
            </a:extLst>
          </p:cNvPr>
          <p:cNvGrpSpPr/>
          <p:nvPr/>
        </p:nvGrpSpPr>
        <p:grpSpPr>
          <a:xfrm>
            <a:off x="6154370" y="2527158"/>
            <a:ext cx="5563472" cy="954107"/>
            <a:chOff x="7710910" y="689019"/>
            <a:chExt cx="5563472" cy="95410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8038865-45C5-4364-98BB-3CCA126CA71D}"/>
                </a:ext>
              </a:extLst>
            </p:cNvPr>
            <p:cNvSpPr txBox="1"/>
            <p:nvPr/>
          </p:nvSpPr>
          <p:spPr>
            <a:xfrm>
              <a:off x="7710910" y="689019"/>
              <a:ext cx="55634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Publish your report to Power BI Service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05DD87A-3345-46F2-BC14-59D75D492DB4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C11B1E9-7C4C-4209-B762-C861E3EAFA16}"/>
              </a:ext>
            </a:extLst>
          </p:cNvPr>
          <p:cNvGrpSpPr/>
          <p:nvPr/>
        </p:nvGrpSpPr>
        <p:grpSpPr>
          <a:xfrm>
            <a:off x="7712687" y="3912345"/>
            <a:ext cx="5149454" cy="792874"/>
            <a:chOff x="7710910" y="689019"/>
            <a:chExt cx="5149454" cy="79287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7360A1C-BF56-4720-BA37-8CA655DE407F}"/>
                </a:ext>
              </a:extLst>
            </p:cNvPr>
            <p:cNvSpPr txBox="1"/>
            <p:nvPr/>
          </p:nvSpPr>
          <p:spPr>
            <a:xfrm>
              <a:off x="7710910" y="689019"/>
              <a:ext cx="5149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Dashboard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F7DFED2-EB02-4047-AF1A-6E1E5A067723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noFill/>
          </p:spPr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81BF3D3-1697-409F-AB24-7D22BD354F6C}"/>
              </a:ext>
            </a:extLst>
          </p:cNvPr>
          <p:cNvGrpSpPr/>
          <p:nvPr/>
        </p:nvGrpSpPr>
        <p:grpSpPr>
          <a:xfrm>
            <a:off x="4874097" y="5395724"/>
            <a:ext cx="4198570" cy="792874"/>
            <a:chOff x="7710911" y="689019"/>
            <a:chExt cx="4198570" cy="79287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9A2A3FC-7D13-4014-8BE7-2FC62BA22535}"/>
                </a:ext>
              </a:extLst>
            </p:cNvPr>
            <p:cNvSpPr txBox="1"/>
            <p:nvPr/>
          </p:nvSpPr>
          <p:spPr>
            <a:xfrm>
              <a:off x="7710911" y="689019"/>
              <a:ext cx="4198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Quick Insights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206ECEB-4AC4-43A4-B064-9C5F4E33FEB7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noFill/>
          </p:spPr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1FAF79A-9CD1-71F7-0F61-1BBAF485EC76}"/>
              </a:ext>
            </a:extLst>
          </p:cNvPr>
          <p:cNvSpPr/>
          <p:nvPr/>
        </p:nvSpPr>
        <p:spPr>
          <a:xfrm rot="16200000">
            <a:off x="-2254163" y="2953715"/>
            <a:ext cx="67384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Module Contents</a:t>
            </a:r>
          </a:p>
        </p:txBody>
      </p:sp>
    </p:spTree>
    <p:extLst>
      <p:ext uri="{BB962C8B-B14F-4D97-AF65-F5344CB8AC3E}">
        <p14:creationId xmlns:p14="http://schemas.microsoft.com/office/powerpoint/2010/main" val="349476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/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2EE7A-1372-1B3B-2EC4-154C75790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E40E8C-7A63-66B4-AC53-D9B2EAB93EE8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The Structure of .</a:t>
            </a:r>
            <a:r>
              <a:rPr lang="en-US" dirty="0" err="1"/>
              <a:t>pbix</a:t>
            </a:r>
            <a:r>
              <a:rPr lang="en-US" dirty="0"/>
              <a:t> file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F760AB-E84E-5F9D-B718-D2EB54395415}"/>
              </a:ext>
            </a:extLst>
          </p:cNvPr>
          <p:cNvSpPr/>
          <p:nvPr/>
        </p:nvSpPr>
        <p:spPr>
          <a:xfrm>
            <a:off x="1181819" y="1112808"/>
            <a:ext cx="10282687" cy="4796286"/>
          </a:xfrm>
          <a:prstGeom prst="roundRect">
            <a:avLst>
              <a:gd name="adj" fmla="val 425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FD0965-F372-7F7A-923D-EFD05814A0E6}"/>
              </a:ext>
            </a:extLst>
          </p:cNvPr>
          <p:cNvSpPr/>
          <p:nvPr/>
        </p:nvSpPr>
        <p:spPr>
          <a:xfrm>
            <a:off x="1287544" y="1192070"/>
            <a:ext cx="23362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SalesReport.pbix</a:t>
            </a:r>
            <a:endParaRPr lang="en-US" sz="24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5F79EC-AC9C-CE68-DB1D-17ADFE9F59D2}"/>
              </a:ext>
            </a:extLst>
          </p:cNvPr>
          <p:cNvGrpSpPr/>
          <p:nvPr/>
        </p:nvGrpSpPr>
        <p:grpSpPr>
          <a:xfrm>
            <a:off x="1965857" y="1955658"/>
            <a:ext cx="1208664" cy="2465379"/>
            <a:chOff x="1965857" y="1955658"/>
            <a:chExt cx="1208664" cy="246537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F3A5A3-9283-77A9-D106-E6BCAF9AF135}"/>
                </a:ext>
              </a:extLst>
            </p:cNvPr>
            <p:cNvSpPr/>
            <p:nvPr/>
          </p:nvSpPr>
          <p:spPr>
            <a:xfrm>
              <a:off x="1975449" y="2436962"/>
              <a:ext cx="1199072" cy="1984075"/>
            </a:xfrm>
            <a:prstGeom prst="round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B957B43-012F-9491-5A73-7FA1F516598C}"/>
                </a:ext>
              </a:extLst>
            </p:cNvPr>
            <p:cNvSpPr/>
            <p:nvPr/>
          </p:nvSpPr>
          <p:spPr>
            <a:xfrm>
              <a:off x="1965857" y="1955658"/>
              <a:ext cx="120866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Dataset 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7A0B1A6-69D3-3671-1017-1C478ECA12EB}"/>
              </a:ext>
            </a:extLst>
          </p:cNvPr>
          <p:cNvGrpSpPr/>
          <p:nvPr/>
        </p:nvGrpSpPr>
        <p:grpSpPr>
          <a:xfrm>
            <a:off x="4224067" y="1668451"/>
            <a:ext cx="6472687" cy="3464265"/>
            <a:chOff x="4224067" y="1668451"/>
            <a:chExt cx="6472687" cy="3464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D8ED5CA-39AA-8241-7FC3-FFC0A58FD8C1}"/>
                </a:ext>
              </a:extLst>
            </p:cNvPr>
            <p:cNvSpPr/>
            <p:nvPr/>
          </p:nvSpPr>
          <p:spPr>
            <a:xfrm>
              <a:off x="4224067" y="2179607"/>
              <a:ext cx="6472687" cy="2953109"/>
            </a:xfrm>
            <a:prstGeom prst="roundRect">
              <a:avLst>
                <a:gd name="adj" fmla="val 8488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09EA4F-B703-2429-CC51-00C5278851CF}"/>
                </a:ext>
              </a:extLst>
            </p:cNvPr>
            <p:cNvSpPr/>
            <p:nvPr/>
          </p:nvSpPr>
          <p:spPr>
            <a:xfrm>
              <a:off x="4382963" y="1668451"/>
              <a:ext cx="103368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B25125-4D06-88E8-8094-DA3467EA3F66}"/>
              </a:ext>
            </a:extLst>
          </p:cNvPr>
          <p:cNvGrpSpPr/>
          <p:nvPr/>
        </p:nvGrpSpPr>
        <p:grpSpPr>
          <a:xfrm>
            <a:off x="4710023" y="2402305"/>
            <a:ext cx="2130724" cy="2126563"/>
            <a:chOff x="4710023" y="2402305"/>
            <a:chExt cx="2130724" cy="212656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69AD961-584D-F30D-B296-61A3F1AEE1F2}"/>
                </a:ext>
              </a:extLst>
            </p:cNvPr>
            <p:cNvSpPr/>
            <p:nvPr/>
          </p:nvSpPr>
          <p:spPr>
            <a:xfrm>
              <a:off x="4710023" y="2863970"/>
              <a:ext cx="2130724" cy="1664898"/>
            </a:xfrm>
            <a:prstGeom prst="roundRect">
              <a:avLst>
                <a:gd name="adj" fmla="val 9797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8CF252-1769-E70B-DD70-CAF2559F5886}"/>
                </a:ext>
              </a:extLst>
            </p:cNvPr>
            <p:cNvSpPr/>
            <p:nvPr/>
          </p:nvSpPr>
          <p:spPr>
            <a:xfrm>
              <a:off x="4710023" y="2402305"/>
              <a:ext cx="93532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Page1</a:t>
              </a:r>
              <a:endParaRPr lang="en-US" sz="2400" b="0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7FB032-E9C8-081D-57B5-DB726333A702}"/>
              </a:ext>
            </a:extLst>
          </p:cNvPr>
          <p:cNvGrpSpPr/>
          <p:nvPr/>
        </p:nvGrpSpPr>
        <p:grpSpPr>
          <a:xfrm>
            <a:off x="7474787" y="2402305"/>
            <a:ext cx="2894164" cy="2126563"/>
            <a:chOff x="4710023" y="2402305"/>
            <a:chExt cx="2894164" cy="212656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CC0B35F-CB1A-BFAB-642B-37037507B3AF}"/>
                </a:ext>
              </a:extLst>
            </p:cNvPr>
            <p:cNvSpPr/>
            <p:nvPr/>
          </p:nvSpPr>
          <p:spPr>
            <a:xfrm>
              <a:off x="4710023" y="2863970"/>
              <a:ext cx="2894164" cy="1664898"/>
            </a:xfrm>
            <a:prstGeom prst="roundRect">
              <a:avLst>
                <a:gd name="adj" fmla="val 9797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FE14EC-7719-7E09-6F4D-33A6B6E09A4C}"/>
                </a:ext>
              </a:extLst>
            </p:cNvPr>
            <p:cNvSpPr/>
            <p:nvPr/>
          </p:nvSpPr>
          <p:spPr>
            <a:xfrm>
              <a:off x="4710023" y="2402305"/>
              <a:ext cx="93532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Page2</a:t>
              </a:r>
              <a:endParaRPr lang="en-US" sz="2400" b="0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555997-399C-6F05-7244-7ACF2D4EFA65}"/>
              </a:ext>
            </a:extLst>
          </p:cNvPr>
          <p:cNvGrpSpPr/>
          <p:nvPr/>
        </p:nvGrpSpPr>
        <p:grpSpPr>
          <a:xfrm>
            <a:off x="4918752" y="2926436"/>
            <a:ext cx="1515315" cy="1148824"/>
            <a:chOff x="4918752" y="2926436"/>
            <a:chExt cx="1515315" cy="11488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BAE698-13FC-A7BF-7156-2500172F9DC5}"/>
                </a:ext>
              </a:extLst>
            </p:cNvPr>
            <p:cNvSpPr/>
            <p:nvPr/>
          </p:nvSpPr>
          <p:spPr>
            <a:xfrm>
              <a:off x="5012542" y="3329074"/>
              <a:ext cx="1421525" cy="7461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B51E77-BB46-038D-7158-D93C8ABA2319}"/>
                </a:ext>
              </a:extLst>
            </p:cNvPr>
            <p:cNvSpPr/>
            <p:nvPr/>
          </p:nvSpPr>
          <p:spPr>
            <a:xfrm>
              <a:off x="4918752" y="2926436"/>
              <a:ext cx="99578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Visual 1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433EFAD-29C0-AF2A-681E-38727360F560}"/>
              </a:ext>
            </a:extLst>
          </p:cNvPr>
          <p:cNvGrpSpPr/>
          <p:nvPr/>
        </p:nvGrpSpPr>
        <p:grpSpPr>
          <a:xfrm>
            <a:off x="7668758" y="3081749"/>
            <a:ext cx="995785" cy="1135091"/>
            <a:chOff x="4918752" y="2926436"/>
            <a:chExt cx="995785" cy="11350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AC24D75-5E43-E8E5-BF34-702F440AE3FA}"/>
                </a:ext>
              </a:extLst>
            </p:cNvPr>
            <p:cNvSpPr/>
            <p:nvPr/>
          </p:nvSpPr>
          <p:spPr>
            <a:xfrm>
              <a:off x="5121810" y="3315341"/>
              <a:ext cx="709647" cy="7461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836F432-A666-CD08-5396-79834DBAF193}"/>
                </a:ext>
              </a:extLst>
            </p:cNvPr>
            <p:cNvSpPr/>
            <p:nvPr/>
          </p:nvSpPr>
          <p:spPr>
            <a:xfrm>
              <a:off x="4918752" y="2926436"/>
              <a:ext cx="99578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Visual 1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6E79D8-628E-4314-D7A7-AC1C6FF26A68}"/>
              </a:ext>
            </a:extLst>
          </p:cNvPr>
          <p:cNvGrpSpPr/>
          <p:nvPr/>
        </p:nvGrpSpPr>
        <p:grpSpPr>
          <a:xfrm>
            <a:off x="9012445" y="3068016"/>
            <a:ext cx="995785" cy="1148824"/>
            <a:chOff x="4918752" y="2926436"/>
            <a:chExt cx="995785" cy="114882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E3C2E14-C33B-F796-A5AD-0ED69F118083}"/>
                </a:ext>
              </a:extLst>
            </p:cNvPr>
            <p:cNvSpPr/>
            <p:nvPr/>
          </p:nvSpPr>
          <p:spPr>
            <a:xfrm>
              <a:off x="5109770" y="3329074"/>
              <a:ext cx="709647" cy="7461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BC64DF4-604A-1D01-5168-72670FB84F51}"/>
                </a:ext>
              </a:extLst>
            </p:cNvPr>
            <p:cNvSpPr/>
            <p:nvPr/>
          </p:nvSpPr>
          <p:spPr>
            <a:xfrm>
              <a:off x="4918752" y="2926436"/>
              <a:ext cx="99578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Visual 2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A07B67A-C9D0-E645-F60D-5D730BEDBDFF}"/>
              </a:ext>
            </a:extLst>
          </p:cNvPr>
          <p:cNvGrpSpPr/>
          <p:nvPr/>
        </p:nvGrpSpPr>
        <p:grpSpPr>
          <a:xfrm>
            <a:off x="2570189" y="4075260"/>
            <a:ext cx="6988097" cy="1214734"/>
            <a:chOff x="2570189" y="4075260"/>
            <a:chExt cx="6988097" cy="121473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1EBE14A-AA70-6EFA-2EBF-CE97F0C633CC}"/>
                </a:ext>
              </a:extLst>
            </p:cNvPr>
            <p:cNvCxnSpPr/>
            <p:nvPr/>
          </p:nvCxnSpPr>
          <p:spPr>
            <a:xfrm>
              <a:off x="2570189" y="4457699"/>
              <a:ext cx="0" cy="83229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4BBA7B4-1F8C-52D9-C241-DAF811FD53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189" y="5289994"/>
              <a:ext cx="698809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CBC0BA6-44DD-15AD-130E-73D7F9A9A826}"/>
                </a:ext>
              </a:extLst>
            </p:cNvPr>
            <p:cNvCxnSpPr/>
            <p:nvPr/>
          </p:nvCxnSpPr>
          <p:spPr>
            <a:xfrm flipV="1">
              <a:off x="5723304" y="4075260"/>
              <a:ext cx="0" cy="121473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E4349DE-88CC-726E-F54E-A6B8AAC31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6381" y="4216840"/>
              <a:ext cx="0" cy="107315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2336F9E-98E8-4190-8F43-B2279D8161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8286" y="4216840"/>
              <a:ext cx="0" cy="107315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6CA9F20-17F8-D14C-3301-BF4BFBD2AA49}"/>
              </a:ext>
            </a:extLst>
          </p:cNvPr>
          <p:cNvGrpSpPr/>
          <p:nvPr/>
        </p:nvGrpSpPr>
        <p:grpSpPr>
          <a:xfrm>
            <a:off x="1418676" y="1940524"/>
            <a:ext cx="2283317" cy="2465379"/>
            <a:chOff x="1428532" y="1955658"/>
            <a:chExt cx="2283317" cy="2465379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2E17BF6-92F3-6D95-9DB3-6D7A97D1052D}"/>
                </a:ext>
              </a:extLst>
            </p:cNvPr>
            <p:cNvSpPr/>
            <p:nvPr/>
          </p:nvSpPr>
          <p:spPr>
            <a:xfrm>
              <a:off x="1975449" y="2436962"/>
              <a:ext cx="1199072" cy="198407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708FE83-3933-8688-2BB6-EB678DC32F5E}"/>
                </a:ext>
              </a:extLst>
            </p:cNvPr>
            <p:cNvSpPr/>
            <p:nvPr/>
          </p:nvSpPr>
          <p:spPr>
            <a:xfrm>
              <a:off x="1428532" y="1955658"/>
              <a:ext cx="2283317" cy="461665"/>
            </a:xfrm>
            <a:prstGeom prst="rect">
              <a:avLst/>
            </a:prstGeom>
            <a:solidFill>
              <a:srgbClr val="FFDC99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Semantic Model 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28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A62E3-556F-75FB-027A-169961D9F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9B8428-DAEC-7A2B-F0E7-471E3278F369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The Structure of .</a:t>
            </a:r>
            <a:r>
              <a:rPr lang="en-US" dirty="0" err="1"/>
              <a:t>pbix</a:t>
            </a:r>
            <a:r>
              <a:rPr lang="en-US" dirty="0"/>
              <a:t> file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35C1BEB-F6F5-62BA-F16B-CFEDD12DB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469" y="914049"/>
            <a:ext cx="10406275" cy="47448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50CDDC-1C0F-B927-5EE3-9BB6361C9773}"/>
              </a:ext>
            </a:extLst>
          </p:cNvPr>
          <p:cNvSpPr txBox="1">
            <a:spLocks/>
          </p:cNvSpPr>
          <p:nvPr/>
        </p:nvSpPr>
        <p:spPr>
          <a:xfrm>
            <a:off x="1205469" y="5468467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2060"/>
                </a:solidFill>
              </a:rPr>
              <a:t>Power BI Architecture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3A9FC3-B5A9-6A1A-290A-89A8562956B6}"/>
              </a:ext>
            </a:extLst>
          </p:cNvPr>
          <p:cNvGrpSpPr/>
          <p:nvPr/>
        </p:nvGrpSpPr>
        <p:grpSpPr>
          <a:xfrm>
            <a:off x="3422073" y="2724728"/>
            <a:ext cx="2387600" cy="2096654"/>
            <a:chOff x="3422073" y="2724728"/>
            <a:chExt cx="2387600" cy="2096654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834C2EE-900B-5927-0AFC-5C60976AFF54}"/>
                </a:ext>
              </a:extLst>
            </p:cNvPr>
            <p:cNvCxnSpPr/>
            <p:nvPr/>
          </p:nvCxnSpPr>
          <p:spPr>
            <a:xfrm flipH="1">
              <a:off x="4461164" y="4821382"/>
              <a:ext cx="1348509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1D1D960-FBAF-F028-E0F0-453C4CAF4D58}"/>
                </a:ext>
              </a:extLst>
            </p:cNvPr>
            <p:cNvCxnSpPr>
              <a:cxnSpLocks/>
            </p:cNvCxnSpPr>
            <p:nvPr/>
          </p:nvCxnSpPr>
          <p:spPr>
            <a:xfrm>
              <a:off x="3422073" y="2724728"/>
              <a:ext cx="0" cy="1302327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AF4075-7520-7C75-2A28-0AF291AD495A}"/>
              </a:ext>
            </a:extLst>
          </p:cNvPr>
          <p:cNvGrpSpPr/>
          <p:nvPr/>
        </p:nvGrpSpPr>
        <p:grpSpPr>
          <a:xfrm>
            <a:off x="4128655" y="2854036"/>
            <a:ext cx="1681018" cy="1274619"/>
            <a:chOff x="4128655" y="2854036"/>
            <a:chExt cx="1681018" cy="1274619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F922700-3783-0391-78E0-B8791738D7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8655" y="2854036"/>
              <a:ext cx="1681018" cy="1274619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B42540C-235F-A742-8056-F1040F4DEDC4}"/>
                </a:ext>
              </a:extLst>
            </p:cNvPr>
            <p:cNvSpPr/>
            <p:nvPr/>
          </p:nvSpPr>
          <p:spPr>
            <a:xfrm rot="19450648">
              <a:off x="4408895" y="3191224"/>
              <a:ext cx="881973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Publish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2FDCB6-400E-87C1-0086-8EA1B04D59B7}"/>
              </a:ext>
            </a:extLst>
          </p:cNvPr>
          <p:cNvCxnSpPr/>
          <p:nvPr/>
        </p:nvCxnSpPr>
        <p:spPr>
          <a:xfrm>
            <a:off x="7555345" y="1911927"/>
            <a:ext cx="1163782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36FEF95-8135-80B5-D95F-B99A68D35C08}"/>
              </a:ext>
            </a:extLst>
          </p:cNvPr>
          <p:cNvGrpSpPr/>
          <p:nvPr/>
        </p:nvGrpSpPr>
        <p:grpSpPr>
          <a:xfrm>
            <a:off x="6234670" y="2724728"/>
            <a:ext cx="369332" cy="1403927"/>
            <a:chOff x="6234670" y="2724728"/>
            <a:chExt cx="369332" cy="1403927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B0A8E5B-E979-ABDB-4905-E716B1AB3E1E}"/>
                </a:ext>
              </a:extLst>
            </p:cNvPr>
            <p:cNvCxnSpPr/>
            <p:nvPr/>
          </p:nvCxnSpPr>
          <p:spPr>
            <a:xfrm flipV="1">
              <a:off x="6604000" y="2724728"/>
              <a:ext cx="0" cy="1403927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982CC60-4936-224C-D12A-BE4091608D7C}"/>
                </a:ext>
              </a:extLst>
            </p:cNvPr>
            <p:cNvSpPr/>
            <p:nvPr/>
          </p:nvSpPr>
          <p:spPr>
            <a:xfrm rot="16200000">
              <a:off x="5907785" y="3306678"/>
              <a:ext cx="1023101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Gateway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473924-BEC6-8E7B-6882-85FEAF3894F9}"/>
              </a:ext>
            </a:extLst>
          </p:cNvPr>
          <p:cNvCxnSpPr/>
          <p:nvPr/>
        </p:nvCxnSpPr>
        <p:spPr>
          <a:xfrm>
            <a:off x="4257964" y="1911927"/>
            <a:ext cx="12192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0A5855-737E-E713-E304-3ECC63AE62B1}"/>
              </a:ext>
            </a:extLst>
          </p:cNvPr>
          <p:cNvCxnSpPr/>
          <p:nvPr/>
        </p:nvCxnSpPr>
        <p:spPr>
          <a:xfrm>
            <a:off x="7499927" y="4659745"/>
            <a:ext cx="12192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26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444DF-DC2B-C1E8-E5E2-A256A5CFA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981BD5-32DC-4B0E-C78E-1EAFFFD6001D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The Structure of .</a:t>
            </a:r>
            <a:r>
              <a:rPr lang="en-US" dirty="0" err="1"/>
              <a:t>pbix</a:t>
            </a:r>
            <a:r>
              <a:rPr lang="en-US" dirty="0"/>
              <a:t> file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519E31A-64BA-5549-9CB5-7C955401209D}"/>
              </a:ext>
            </a:extLst>
          </p:cNvPr>
          <p:cNvGrpSpPr/>
          <p:nvPr/>
        </p:nvGrpSpPr>
        <p:grpSpPr>
          <a:xfrm>
            <a:off x="455352" y="1877908"/>
            <a:ext cx="3314391" cy="1978100"/>
            <a:chOff x="455352" y="1877908"/>
            <a:chExt cx="3314391" cy="19781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1BF495F-8342-5AAF-96DC-6175053B09F7}"/>
                </a:ext>
              </a:extLst>
            </p:cNvPr>
            <p:cNvSpPr/>
            <p:nvPr/>
          </p:nvSpPr>
          <p:spPr>
            <a:xfrm>
              <a:off x="455352" y="1877908"/>
              <a:ext cx="3314391" cy="1978100"/>
            </a:xfrm>
            <a:prstGeom prst="roundRect">
              <a:avLst>
                <a:gd name="adj" fmla="val 425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AE835A-A49F-EB24-9B6C-06B3E4D1E55D}"/>
                </a:ext>
              </a:extLst>
            </p:cNvPr>
            <p:cNvSpPr/>
            <p:nvPr/>
          </p:nvSpPr>
          <p:spPr>
            <a:xfrm>
              <a:off x="455352" y="1914931"/>
              <a:ext cx="331439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 err="1">
                  <a:ln w="0"/>
                  <a:solidFill>
                    <a:srgbClr val="7030A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SalesReport.pbix</a:t>
              </a:r>
              <a:endPara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307250A-A4D5-0D6E-A2F2-E7AE36E6A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634" y="2534341"/>
            <a:ext cx="1514686" cy="495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97EE8E-F8D2-45C3-664B-920EA2FFD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306" y="989024"/>
            <a:ext cx="6582694" cy="452500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85126A-AB06-6334-8F45-8644149E629F}"/>
              </a:ext>
            </a:extLst>
          </p:cNvPr>
          <p:cNvGrpSpPr/>
          <p:nvPr/>
        </p:nvGrpSpPr>
        <p:grpSpPr>
          <a:xfrm>
            <a:off x="1998176" y="2768442"/>
            <a:ext cx="1660905" cy="660558"/>
            <a:chOff x="2622430" y="4145006"/>
            <a:chExt cx="1660905" cy="6605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B0818A1-7E71-E940-60A6-D97D7179C65D}"/>
                </a:ext>
              </a:extLst>
            </p:cNvPr>
            <p:cNvSpPr/>
            <p:nvPr/>
          </p:nvSpPr>
          <p:spPr>
            <a:xfrm>
              <a:off x="2622430" y="4145006"/>
              <a:ext cx="1604514" cy="660558"/>
            </a:xfrm>
            <a:prstGeom prst="roundRect">
              <a:avLst>
                <a:gd name="adj" fmla="val 8488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B81750-7516-426B-36B0-E5E3F8B3CCB1}"/>
                </a:ext>
              </a:extLst>
            </p:cNvPr>
            <p:cNvSpPr/>
            <p:nvPr/>
          </p:nvSpPr>
          <p:spPr>
            <a:xfrm>
              <a:off x="2678822" y="4244452"/>
              <a:ext cx="160451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  <a:endParaRPr lang="en-US" sz="2400" b="0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B1427B5-472C-E63B-9CAC-154A53384B33}"/>
              </a:ext>
            </a:extLst>
          </p:cNvPr>
          <p:cNvGrpSpPr/>
          <p:nvPr/>
        </p:nvGrpSpPr>
        <p:grpSpPr>
          <a:xfrm>
            <a:off x="859487" y="2376596"/>
            <a:ext cx="921798" cy="1362973"/>
            <a:chOff x="633140" y="4024630"/>
            <a:chExt cx="921798" cy="136297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925D956-E7DA-FDB6-233D-9D0059F3C921}"/>
                </a:ext>
              </a:extLst>
            </p:cNvPr>
            <p:cNvSpPr/>
            <p:nvPr/>
          </p:nvSpPr>
          <p:spPr>
            <a:xfrm>
              <a:off x="633141" y="4024630"/>
              <a:ext cx="921797" cy="136297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941977-8DDB-8072-EE7A-D5AA1F01891B}"/>
                </a:ext>
              </a:extLst>
            </p:cNvPr>
            <p:cNvSpPr/>
            <p:nvPr/>
          </p:nvSpPr>
          <p:spPr>
            <a:xfrm>
              <a:off x="633140" y="4475284"/>
              <a:ext cx="921797" cy="523220"/>
            </a:xfrm>
            <a:prstGeom prst="rect">
              <a:avLst/>
            </a:prstGeom>
            <a:solidFill>
              <a:srgbClr val="FFDC99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Semantic </a:t>
              </a:r>
              <a:b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 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00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8F51E-9D41-5917-E6E5-8A678F909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E6DE61-7B42-C362-9C32-6A85AC409B3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The Structure of .</a:t>
            </a:r>
            <a:r>
              <a:rPr lang="en-US" dirty="0" err="1"/>
              <a:t>pbix</a:t>
            </a:r>
            <a:r>
              <a:rPr lang="en-US" dirty="0"/>
              <a:t> file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D52D20-2CDB-4E86-DB6B-7C07E1EBC90B}"/>
              </a:ext>
            </a:extLst>
          </p:cNvPr>
          <p:cNvGrpSpPr/>
          <p:nvPr/>
        </p:nvGrpSpPr>
        <p:grpSpPr>
          <a:xfrm>
            <a:off x="455352" y="1877908"/>
            <a:ext cx="3314391" cy="1978100"/>
            <a:chOff x="455352" y="1877908"/>
            <a:chExt cx="3314391" cy="19781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5440A34-B092-0482-EA6D-B6F2513EB4A4}"/>
                </a:ext>
              </a:extLst>
            </p:cNvPr>
            <p:cNvSpPr/>
            <p:nvPr/>
          </p:nvSpPr>
          <p:spPr>
            <a:xfrm>
              <a:off x="455352" y="1877908"/>
              <a:ext cx="3314391" cy="1978100"/>
            </a:xfrm>
            <a:prstGeom prst="roundRect">
              <a:avLst>
                <a:gd name="adj" fmla="val 425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9289948-B9DD-16F0-9C4C-5B08A4E95B20}"/>
                </a:ext>
              </a:extLst>
            </p:cNvPr>
            <p:cNvSpPr/>
            <p:nvPr/>
          </p:nvSpPr>
          <p:spPr>
            <a:xfrm>
              <a:off x="455352" y="1914931"/>
              <a:ext cx="331439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 err="1">
                  <a:ln w="0"/>
                  <a:solidFill>
                    <a:srgbClr val="7030A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SalesReport.pbix</a:t>
              </a:r>
              <a:endPara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4F86A1E-44C1-7555-81B7-70124D28B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634" y="2534341"/>
            <a:ext cx="1514686" cy="495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8FEE5A-1980-EB93-46D5-FB3115D3A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306" y="989024"/>
            <a:ext cx="6582694" cy="452500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A945F96-A640-1F81-5A12-4734CF1C0991}"/>
              </a:ext>
            </a:extLst>
          </p:cNvPr>
          <p:cNvGrpSpPr/>
          <p:nvPr/>
        </p:nvGrpSpPr>
        <p:grpSpPr>
          <a:xfrm>
            <a:off x="7592054" y="2215017"/>
            <a:ext cx="1652954" cy="738664"/>
            <a:chOff x="2622430" y="4104742"/>
            <a:chExt cx="1652954" cy="73866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4F7FE68-CD42-F8C0-1101-DAD57C01B327}"/>
                </a:ext>
              </a:extLst>
            </p:cNvPr>
            <p:cNvSpPr/>
            <p:nvPr/>
          </p:nvSpPr>
          <p:spPr>
            <a:xfrm>
              <a:off x="2622430" y="4145006"/>
              <a:ext cx="1604514" cy="660558"/>
            </a:xfrm>
            <a:prstGeom prst="roundRect">
              <a:avLst>
                <a:gd name="adj" fmla="val 8488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8DA50D-9AC0-E871-717F-FA4E3388A2C2}"/>
                </a:ext>
              </a:extLst>
            </p:cNvPr>
            <p:cNvSpPr/>
            <p:nvPr/>
          </p:nvSpPr>
          <p:spPr>
            <a:xfrm>
              <a:off x="2670871" y="4104742"/>
              <a:ext cx="1604513" cy="738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</a:p>
            <a:p>
              <a:pPr algn="ctr"/>
              <a:r>
                <a:rPr lang="en-US" b="0" cap="none" spc="0" dirty="0" err="1">
                  <a:ln w="0"/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Sales</a:t>
              </a:r>
              <a:r>
                <a:rPr lang="en-US" dirty="0" err="1">
                  <a:ln w="0"/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  <a:endParaRPr lang="en-US" b="0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05DA30-F77A-F1D9-F9EE-1A16715A6F93}"/>
              </a:ext>
            </a:extLst>
          </p:cNvPr>
          <p:cNvGrpSpPr/>
          <p:nvPr/>
        </p:nvGrpSpPr>
        <p:grpSpPr>
          <a:xfrm>
            <a:off x="6096000" y="2066027"/>
            <a:ext cx="921798" cy="1362973"/>
            <a:chOff x="633140" y="4024630"/>
            <a:chExt cx="921798" cy="136297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FC72BEA-3258-40B4-653C-2E031AD8D724}"/>
                </a:ext>
              </a:extLst>
            </p:cNvPr>
            <p:cNvSpPr/>
            <p:nvPr/>
          </p:nvSpPr>
          <p:spPr>
            <a:xfrm>
              <a:off x="633141" y="4024630"/>
              <a:ext cx="921797" cy="136297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4753F5-8904-3362-E368-4A54D8C25565}"/>
                </a:ext>
              </a:extLst>
            </p:cNvPr>
            <p:cNvSpPr/>
            <p:nvPr/>
          </p:nvSpPr>
          <p:spPr>
            <a:xfrm>
              <a:off x="633140" y="4173620"/>
              <a:ext cx="921797" cy="907941"/>
            </a:xfrm>
            <a:prstGeom prst="rect">
              <a:avLst/>
            </a:prstGeom>
            <a:solidFill>
              <a:srgbClr val="FFDC99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Semantic </a:t>
              </a:r>
              <a:b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</a:t>
              </a:r>
              <a:b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b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100" b="1" dirty="0" err="1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SalesReport</a:t>
              </a:r>
              <a:endParaRPr lang="en-US" sz="1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EFFC69-3588-8603-0053-9B4F936390F2}"/>
              </a:ext>
            </a:extLst>
          </p:cNvPr>
          <p:cNvCxnSpPr>
            <a:cxnSpLocks/>
          </p:cNvCxnSpPr>
          <p:nvPr/>
        </p:nvCxnSpPr>
        <p:spPr>
          <a:xfrm>
            <a:off x="7017797" y="2637692"/>
            <a:ext cx="5742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1FD4A3B-D272-16EB-22E4-8CBBB48C6AF4}"/>
              </a:ext>
            </a:extLst>
          </p:cNvPr>
          <p:cNvGrpSpPr/>
          <p:nvPr/>
        </p:nvGrpSpPr>
        <p:grpSpPr>
          <a:xfrm>
            <a:off x="7592054" y="3429000"/>
            <a:ext cx="1652954" cy="738664"/>
            <a:chOff x="2622430" y="4104742"/>
            <a:chExt cx="1652954" cy="73866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E2D5201-8158-3DD1-63A0-56A60314F427}"/>
                </a:ext>
              </a:extLst>
            </p:cNvPr>
            <p:cNvSpPr/>
            <p:nvPr/>
          </p:nvSpPr>
          <p:spPr>
            <a:xfrm>
              <a:off x="2622430" y="4145006"/>
              <a:ext cx="1604514" cy="660558"/>
            </a:xfrm>
            <a:prstGeom prst="roundRect">
              <a:avLst>
                <a:gd name="adj" fmla="val 8488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D3E6D0-2A41-86CE-3002-2DD396906D61}"/>
                </a:ext>
              </a:extLst>
            </p:cNvPr>
            <p:cNvSpPr/>
            <p:nvPr/>
          </p:nvSpPr>
          <p:spPr>
            <a:xfrm>
              <a:off x="2670871" y="4104742"/>
              <a:ext cx="1604513" cy="738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</a:p>
            <a:p>
              <a:pPr algn="ctr"/>
              <a:r>
                <a:rPr lang="en-US" b="0" cap="none" spc="0" dirty="0" err="1">
                  <a:ln w="0"/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MarketReport</a:t>
              </a:r>
              <a:endParaRPr lang="en-US" b="0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945964-6C07-B0E9-463D-F6596A53E34C}"/>
              </a:ext>
            </a:extLst>
          </p:cNvPr>
          <p:cNvGrpSpPr/>
          <p:nvPr/>
        </p:nvGrpSpPr>
        <p:grpSpPr>
          <a:xfrm>
            <a:off x="6556898" y="3429000"/>
            <a:ext cx="1035156" cy="369332"/>
            <a:chOff x="6556898" y="3429000"/>
            <a:chExt cx="1035156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8C2586B-E396-C269-4E1E-7EAA51C8424A}"/>
                </a:ext>
              </a:extLst>
            </p:cNvPr>
            <p:cNvCxnSpPr>
              <a:cxnSpLocks/>
            </p:cNvCxnSpPr>
            <p:nvPr/>
          </p:nvCxnSpPr>
          <p:spPr>
            <a:xfrm>
              <a:off x="6556898" y="3798332"/>
              <a:ext cx="10351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5AE158C-BF0F-2F6A-8484-CD3A7598C278}"/>
                </a:ext>
              </a:extLst>
            </p:cNvPr>
            <p:cNvCxnSpPr>
              <a:cxnSpLocks/>
            </p:cNvCxnSpPr>
            <p:nvPr/>
          </p:nvCxnSpPr>
          <p:spPr>
            <a:xfrm>
              <a:off x="6556898" y="3429000"/>
              <a:ext cx="0" cy="3693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52DDEC-80CF-DB3B-220B-890BF241AEB8}"/>
              </a:ext>
            </a:extLst>
          </p:cNvPr>
          <p:cNvGrpSpPr/>
          <p:nvPr/>
        </p:nvGrpSpPr>
        <p:grpSpPr>
          <a:xfrm>
            <a:off x="5967046" y="3975134"/>
            <a:ext cx="921798" cy="1362973"/>
            <a:chOff x="633140" y="4024630"/>
            <a:chExt cx="921798" cy="1362973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2D60F94-77DD-84EA-75BE-5400F4DCF745}"/>
                </a:ext>
              </a:extLst>
            </p:cNvPr>
            <p:cNvSpPr/>
            <p:nvPr/>
          </p:nvSpPr>
          <p:spPr>
            <a:xfrm>
              <a:off x="633141" y="4024630"/>
              <a:ext cx="921797" cy="136297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5647E64-573A-2AED-CDA6-ED18DFD65383}"/>
                </a:ext>
              </a:extLst>
            </p:cNvPr>
            <p:cNvSpPr/>
            <p:nvPr/>
          </p:nvSpPr>
          <p:spPr>
            <a:xfrm>
              <a:off x="633140" y="4173620"/>
              <a:ext cx="921797" cy="907941"/>
            </a:xfrm>
            <a:prstGeom prst="rect">
              <a:avLst/>
            </a:prstGeom>
            <a:solidFill>
              <a:srgbClr val="FFDC99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Semantic </a:t>
              </a:r>
              <a:b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</a:t>
              </a:r>
              <a:b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b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100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Finance</a:t>
              </a:r>
              <a:endParaRPr lang="en-US" sz="1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B7EC9F0-5440-48D5-94F8-93F4881539B5}"/>
              </a:ext>
            </a:extLst>
          </p:cNvPr>
          <p:cNvGrpSpPr/>
          <p:nvPr/>
        </p:nvGrpSpPr>
        <p:grpSpPr>
          <a:xfrm>
            <a:off x="7592054" y="4398200"/>
            <a:ext cx="1652954" cy="738664"/>
            <a:chOff x="2622430" y="4104742"/>
            <a:chExt cx="1652954" cy="73866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D10EA4D-4DD3-FC7D-4E68-5FD22B8A0B40}"/>
                </a:ext>
              </a:extLst>
            </p:cNvPr>
            <p:cNvSpPr/>
            <p:nvPr/>
          </p:nvSpPr>
          <p:spPr>
            <a:xfrm>
              <a:off x="2622430" y="4145006"/>
              <a:ext cx="1604514" cy="660558"/>
            </a:xfrm>
            <a:prstGeom prst="roundRect">
              <a:avLst>
                <a:gd name="adj" fmla="val 8488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D86752-EFD0-0CF3-AF73-BFB85C545767}"/>
                </a:ext>
              </a:extLst>
            </p:cNvPr>
            <p:cNvSpPr/>
            <p:nvPr/>
          </p:nvSpPr>
          <p:spPr>
            <a:xfrm>
              <a:off x="2670871" y="4104742"/>
              <a:ext cx="1604513" cy="738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</a:p>
            <a:p>
              <a:pPr algn="ctr"/>
              <a:r>
                <a:rPr lang="en-US" b="0" cap="none" spc="0" dirty="0" err="1">
                  <a:ln w="0"/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MarketReport</a:t>
              </a:r>
              <a:endParaRPr lang="en-US" b="0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D31E71-BA7C-7D4B-3997-B805D5021222}"/>
              </a:ext>
            </a:extLst>
          </p:cNvPr>
          <p:cNvCxnSpPr>
            <a:cxnSpLocks/>
          </p:cNvCxnSpPr>
          <p:nvPr/>
        </p:nvCxnSpPr>
        <p:spPr>
          <a:xfrm>
            <a:off x="6888843" y="4788047"/>
            <a:ext cx="7032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70D0311-BC3F-1275-2DA8-7F153A701FEA}"/>
              </a:ext>
            </a:extLst>
          </p:cNvPr>
          <p:cNvSpPr/>
          <p:nvPr/>
        </p:nvSpPr>
        <p:spPr>
          <a:xfrm>
            <a:off x="9996854" y="2215017"/>
            <a:ext cx="1811215" cy="70082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BD3915-63C9-73EA-4B86-7363CD576A2F}"/>
              </a:ext>
            </a:extLst>
          </p:cNvPr>
          <p:cNvCxnSpPr>
            <a:cxnSpLocks/>
          </p:cNvCxnSpPr>
          <p:nvPr/>
        </p:nvCxnSpPr>
        <p:spPr>
          <a:xfrm>
            <a:off x="9196568" y="2623038"/>
            <a:ext cx="800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A726E66-C5F6-6B0C-AD3A-D18AF3FDF23C}"/>
              </a:ext>
            </a:extLst>
          </p:cNvPr>
          <p:cNvGrpSpPr/>
          <p:nvPr/>
        </p:nvGrpSpPr>
        <p:grpSpPr>
          <a:xfrm>
            <a:off x="9196568" y="2924631"/>
            <a:ext cx="1477293" cy="821958"/>
            <a:chOff x="6371266" y="2791708"/>
            <a:chExt cx="1477293" cy="821958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05BE330-21B6-129C-39F5-5006543837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8559" y="2791708"/>
              <a:ext cx="0" cy="821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9B6930F-0733-1D46-DC37-AF8594D332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1266" y="3613666"/>
              <a:ext cx="147729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746AD6-9592-4642-963A-74A16CE9732A}"/>
              </a:ext>
            </a:extLst>
          </p:cNvPr>
          <p:cNvGrpSpPr/>
          <p:nvPr/>
        </p:nvGrpSpPr>
        <p:grpSpPr>
          <a:xfrm>
            <a:off x="9196568" y="2915839"/>
            <a:ext cx="2028278" cy="1872208"/>
            <a:chOff x="5865811" y="1781209"/>
            <a:chExt cx="2028278" cy="1872208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6034DB8-AE5E-8CCE-C677-D58193587D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48559" y="1781209"/>
              <a:ext cx="45530" cy="18722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746CF4-29FB-A583-ED17-6651CDEB9232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flipH="1">
              <a:off x="5865811" y="3613666"/>
              <a:ext cx="2028278" cy="204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355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DD423-D152-3E02-1D8C-72CAC27B0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5820B9-5794-DBBB-6955-03BC6094027D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Power BI Account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56F886-B5BF-3D96-6DFD-547A6208217D}"/>
              </a:ext>
            </a:extLst>
          </p:cNvPr>
          <p:cNvGrpSpPr/>
          <p:nvPr/>
        </p:nvGrpSpPr>
        <p:grpSpPr>
          <a:xfrm>
            <a:off x="3174402" y="1231125"/>
            <a:ext cx="5504030" cy="1362265"/>
            <a:chOff x="3060102" y="2286202"/>
            <a:chExt cx="5504030" cy="13622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BB57F8-DE86-333C-4877-602AE95EF7EE}"/>
                </a:ext>
              </a:extLst>
            </p:cNvPr>
            <p:cNvSpPr/>
            <p:nvPr/>
          </p:nvSpPr>
          <p:spPr>
            <a:xfrm>
              <a:off x="4524693" y="2505670"/>
              <a:ext cx="403943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Free Account 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4CD0EC5-4A6B-F8CE-3AFA-E07008BDA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0102" y="2286202"/>
              <a:ext cx="1400370" cy="1362265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32CBA79-DA3C-BB2C-D578-133A2FAAEBCC}"/>
              </a:ext>
            </a:extLst>
          </p:cNvPr>
          <p:cNvGrpSpPr/>
          <p:nvPr/>
        </p:nvGrpSpPr>
        <p:grpSpPr>
          <a:xfrm>
            <a:off x="3273359" y="3210327"/>
            <a:ext cx="5262181" cy="2286359"/>
            <a:chOff x="3273359" y="3210327"/>
            <a:chExt cx="5262181" cy="228635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2D8497A-C44A-71E3-A041-877554BCC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3359" y="3210327"/>
              <a:ext cx="1202455" cy="228635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DDEAD4-7370-C5D8-0854-5F320EFACB06}"/>
                </a:ext>
              </a:extLst>
            </p:cNvPr>
            <p:cNvSpPr/>
            <p:nvPr/>
          </p:nvSpPr>
          <p:spPr>
            <a:xfrm>
              <a:off x="4781884" y="3739524"/>
              <a:ext cx="375365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Pro Account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80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E683B-D30A-96A8-914F-0A30119CB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AFA13F-9DA3-2759-20AE-A3658A5B7411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Power BI Account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F50DF2-4837-0167-6C0B-8260E876E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80" y="1591295"/>
            <a:ext cx="1202455" cy="2286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16C599-7A87-9DC3-A05B-850ED67C7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784" y="1056180"/>
            <a:ext cx="6519097" cy="47456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D81136-DA7D-6928-DABA-0B60C80519D6}"/>
              </a:ext>
            </a:extLst>
          </p:cNvPr>
          <p:cNvSpPr/>
          <p:nvPr/>
        </p:nvSpPr>
        <p:spPr>
          <a:xfrm>
            <a:off x="1173193" y="2626824"/>
            <a:ext cx="1362973" cy="13802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1FFFB5-4560-7866-831C-824CF6421ABA}"/>
              </a:ext>
            </a:extLst>
          </p:cNvPr>
          <p:cNvSpPr/>
          <p:nvPr/>
        </p:nvSpPr>
        <p:spPr>
          <a:xfrm>
            <a:off x="5001433" y="2272809"/>
            <a:ext cx="2593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Personal</a:t>
            </a:r>
          </a:p>
        </p:txBody>
      </p:sp>
    </p:spTree>
    <p:extLst>
      <p:ext uri="{BB962C8B-B14F-4D97-AF65-F5344CB8AC3E}">
        <p14:creationId xmlns:p14="http://schemas.microsoft.com/office/powerpoint/2010/main" val="344511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2151</TotalTime>
  <Words>183</Words>
  <Application>Microsoft Office PowerPoint</Application>
  <PresentationFormat>Widescreen</PresentationFormat>
  <Paragraphs>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Aptos Display</vt:lpstr>
      <vt:lpstr>Arial</vt:lpstr>
      <vt:lpstr>Arial Black</vt:lpstr>
      <vt:lpstr>Calibri</vt:lpstr>
      <vt:lpstr>Calibri Light</vt:lpstr>
      <vt:lpstr>Century Gothic</vt:lpstr>
      <vt:lpstr>Impact</vt:lpstr>
      <vt:lpstr>Lato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Fawzy</cp:lastModifiedBy>
  <cp:revision>190</cp:revision>
  <dcterms:created xsi:type="dcterms:W3CDTF">2016-11-14T07:59:55Z</dcterms:created>
  <dcterms:modified xsi:type="dcterms:W3CDTF">2025-02-27T14:53:10Z</dcterms:modified>
</cp:coreProperties>
</file>