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7D75-D253-8674-C6F0-43341235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818A-77E5-D9D8-3726-FD8B4535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784C-F0D5-BF67-A948-B6F7D0AB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4F0B-E06E-05D9-6B6A-F0859963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E045-C099-858C-CD40-52BFC9E7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7E01-F40E-8FE0-D2A7-753D4472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1590-0C78-DDA6-55EF-659EEC9F7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9CE5-A824-8BAC-6CF8-9C73938A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EF4D-CF44-5E89-E41D-BD2E104D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120D-1359-62B4-44A9-7D4F90FE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D41D8-12DE-2B32-2B90-781FB52D7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BAE4-D3EC-BCE8-093F-FA5E66CC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4DC5-FFE8-A014-E2A6-6367A0AF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B07F-1A61-1085-2178-90B5985F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3B0E-A52C-8701-41BF-E2BCCA49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3DF-9048-2E90-376C-089FBFF8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A283-022F-17FA-DFFC-C7E2F4E5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DBF3-4250-A152-BB2F-2040B4AE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AC46-6BE8-BE49-F2D8-AC6961A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DE12-49D2-A66F-F5A4-3275EBB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CBD9-81A0-0E90-0182-71730A1B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7370-FB5F-6D86-B766-ECCC0E41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07C5-4B04-C69E-CE10-60DD13A4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1FFE4-6D6D-8D0A-419D-A1F22B25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246D-199F-A96B-4AED-32EF566D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E8D-C1D9-8429-0381-F22BCE86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FB2B-6311-9BB7-A220-D7BF38E90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A111C-8D69-FEBD-CD69-D66C1B67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2D035-B14D-124E-821A-C6872825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165D-6844-CC02-BA1A-B82EC831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85F6-23FB-FE03-5228-84D277F6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479-BF3F-2984-1367-FFF0F8C2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1A15-FED0-FDAA-F04E-012BF971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D2A2-F085-DA5F-AE9C-05652287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3CBC-6551-D56C-61AB-58EE6563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F7FAC-7388-1188-1890-A27EBEB2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D7E65-C4BA-3CAA-51EA-AB876ECF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7F2BA-0153-7D68-19E8-790FDDEF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27771-8DFE-AB1A-BCC8-3A5BFB6A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961B-86EB-A20C-9EFC-953ABA7E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B1613-F134-DB7D-7CB2-F3E71F8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BFC54-98D8-BAEA-928F-1589D0BC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0AB96-F656-5029-B20A-F87AD5C3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9F9BE-9045-0B28-80C2-2217863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34273-191D-4554-2453-026A7DC8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560F-387E-F522-C6A7-302331B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B60-7165-168D-6D9D-8467C813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C83F-4221-FC5F-8F2A-AD5688D5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8001-445E-D822-DBBD-2ECA5B66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99A8-5D98-7EE5-8C42-BEB3E20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73B5-EC14-13CD-64AC-3B27B5B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9D97-1BC2-839E-E16D-5764B47A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B1F7-C733-F5F6-AC7A-994D2887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AA21A-5926-4B43-AD06-CDE4BAC23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BA66D-5059-9A18-CBBF-A34DB194F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79CB3-5157-7ED1-BDCB-48A205F0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0968-7498-03ED-8E75-52CBB12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9B60A-FC6C-DAB6-1F41-2211FF9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9FEB-3B01-FFFA-9FE2-A7AA1B2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CB57A-CDA1-BC3E-963F-41729A14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BF47-52F6-9DE6-63F8-4E4041C5A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856F9-263B-41C3-8B25-DC1C3E318E5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D310-3534-E835-9E6D-963BB2710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2EA8-D11A-9256-0B88-2FABAB171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E8F1A-3FCF-425D-AD58-0C2784D0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saidfawz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8A5E-AB05-6C83-2831-52063886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2782870"/>
            <a:ext cx="3973386" cy="792511"/>
          </a:xfrm>
          <a:noFill/>
        </p:spPr>
        <p:txBody>
          <a:bodyPr>
            <a:normAutofit fontScale="92500"/>
          </a:bodyPr>
          <a:lstStyle/>
          <a:p>
            <a:pPr algn="l"/>
            <a:r>
              <a:rPr lang="en-US" sz="4800" b="1" dirty="0"/>
              <a:t>Final Project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CD34A1-90C3-26D3-B332-835D146EE48D}"/>
              </a:ext>
            </a:extLst>
          </p:cNvPr>
          <p:cNvSpPr txBox="1">
            <a:spLocks/>
          </p:cNvSpPr>
          <p:nvPr/>
        </p:nvSpPr>
        <p:spPr>
          <a:xfrm>
            <a:off x="1755251" y="3739335"/>
            <a:ext cx="1995188" cy="7925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Prepared by: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Said Fawzy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2C6D57-C671-1DE4-9197-D1A2F04D5225}"/>
              </a:ext>
            </a:extLst>
          </p:cNvPr>
          <p:cNvSpPr txBox="1">
            <a:spLocks/>
          </p:cNvSpPr>
          <p:nvPr/>
        </p:nvSpPr>
        <p:spPr>
          <a:xfrm>
            <a:off x="330186" y="5813103"/>
            <a:ext cx="4845318" cy="7925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2"/>
              </a:rPr>
              <a:t>www.linkedin.com/in/saidfawzy</a:t>
            </a:r>
            <a:endParaRPr lang="en-US" dirty="0"/>
          </a:p>
        </p:txBody>
      </p:sp>
      <p:pic>
        <p:nvPicPr>
          <p:cNvPr id="8" name="Picture 7" descr="A logo of a building&#10;&#10;Description automatically generated">
            <a:extLst>
              <a:ext uri="{FF2B5EF4-FFF2-40B4-BE49-F238E27FC236}">
                <a16:creationId xmlns:a16="http://schemas.microsoft.com/office/drawing/2014/main" id="{99C53D3B-B4C8-8D67-6FC1-4CC220CE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90" y="502521"/>
            <a:ext cx="6457684" cy="54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in Regions)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6" y="4696841"/>
            <a:ext cx="8255779" cy="1347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USA were the best country in sales.</a:t>
            </a:r>
          </a:p>
          <a:p>
            <a:r>
              <a:rPr lang="en-US" dirty="0"/>
              <a:t>Drill down : in USA best region were North West.</a:t>
            </a:r>
          </a:p>
          <a:p>
            <a:r>
              <a:rPr lang="en-US" dirty="0"/>
              <a:t>Drill Down : in North west  best city were Salem.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3E316-AC16-A0A7-A359-49891BCE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7" y="1285847"/>
            <a:ext cx="3886742" cy="3134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7E441-B4EA-A5F9-0692-EE78BFBD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27" y="1694546"/>
            <a:ext cx="2895954" cy="2316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077A1D-135A-E20B-0EE1-50389363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199" y="1694546"/>
            <a:ext cx="2895954" cy="23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(Demographic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76" y="4879721"/>
            <a:ext cx="8255779" cy="1347343"/>
          </a:xfrm>
        </p:spPr>
        <p:txBody>
          <a:bodyPr>
            <a:normAutofit fontScale="92500"/>
          </a:bodyPr>
          <a:lstStyle/>
          <a:p>
            <a:r>
              <a:rPr lang="en-US" dirty="0"/>
              <a:t>In general married or single, male or female in all countries have the same buying behaviors</a:t>
            </a:r>
          </a:p>
          <a:p>
            <a:r>
              <a:rPr lang="en-US" dirty="0"/>
              <a:t>Home owners are slightly higher in buying than none.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B1865-88A7-E463-CEDC-EDD4E6ED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6" y="1134307"/>
            <a:ext cx="536332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(Demographic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868" y="1560449"/>
            <a:ext cx="8255779" cy="1649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school and partial high school people are the people with high sales. </a:t>
            </a:r>
          </a:p>
          <a:p>
            <a:r>
              <a:rPr lang="en-US" dirty="0"/>
              <a:t>College and those of graduate degrees have low spellings.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67BC3-C130-4708-8ECD-9D7AA15E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8" y="1349918"/>
            <a:ext cx="2648320" cy="2219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61E54-B11C-7C1E-2CF7-B9FD9D03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8" y="3977858"/>
            <a:ext cx="4572638" cy="22767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12C871-F01E-E7A0-83A5-4B91265D05F5}"/>
              </a:ext>
            </a:extLst>
          </p:cNvPr>
          <p:cNvSpPr txBox="1">
            <a:spLocks/>
          </p:cNvSpPr>
          <p:nvPr/>
        </p:nvSpPr>
        <p:spPr>
          <a:xfrm>
            <a:off x="5093208" y="4181729"/>
            <a:ext cx="6763511" cy="164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People with no Children or 5 children are low is sales.</a:t>
            </a:r>
          </a:p>
        </p:txBody>
      </p:sp>
    </p:spTree>
    <p:extLst>
      <p:ext uri="{BB962C8B-B14F-4D97-AF65-F5344CB8AC3E}">
        <p14:creationId xmlns:p14="http://schemas.microsoft.com/office/powerpoint/2010/main" val="124060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(Demographic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868" y="1560449"/>
            <a:ext cx="8255779" cy="1649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with income from 10-50$ are the ones with high sales.</a:t>
            </a:r>
          </a:p>
          <a:p>
            <a:r>
              <a:rPr lang="en-US" dirty="0"/>
              <a:t>High income people have less interest in our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F496D-845A-0D02-50CC-BE2074E7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3" y="1265652"/>
            <a:ext cx="3067478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6C92C6-31F9-B8DB-CF42-F7B56E09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4110849"/>
            <a:ext cx="4334480" cy="20195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9D90D4-3483-AC70-9120-0E1E6DCCFAB7}"/>
              </a:ext>
            </a:extLst>
          </p:cNvPr>
          <p:cNvSpPr txBox="1">
            <a:spLocks/>
          </p:cNvSpPr>
          <p:nvPr/>
        </p:nvSpPr>
        <p:spPr>
          <a:xfrm>
            <a:off x="5020055" y="4296092"/>
            <a:ext cx="6428233" cy="1649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 age people are the ones interested to buy our products.</a:t>
            </a:r>
          </a:p>
          <a:p>
            <a:r>
              <a:rPr lang="en-US" dirty="0"/>
              <a:t>Young people do not buy our project mush.</a:t>
            </a:r>
          </a:p>
        </p:txBody>
      </p:sp>
    </p:spTree>
    <p:extLst>
      <p:ext uri="{BB962C8B-B14F-4D97-AF65-F5344CB8AC3E}">
        <p14:creationId xmlns:p14="http://schemas.microsoft.com/office/powerpoint/2010/main" val="10705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Gonski 2.0 makes 23 recommendations in a radical rethink of the education  system. Read the list here. - SchoolNews - Australia">
            <a:extLst>
              <a:ext uri="{FF2B5EF4-FFF2-40B4-BE49-F238E27FC236}">
                <a16:creationId xmlns:a16="http://schemas.microsoft.com/office/drawing/2014/main" id="{E896744D-8A28-D8C4-F49E-EC0CD11A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r="-1" b="-1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32" y="1298448"/>
            <a:ext cx="10349756" cy="5413883"/>
          </a:xfrm>
        </p:spPr>
        <p:txBody>
          <a:bodyPr>
            <a:normAutofit/>
          </a:bodyPr>
          <a:lstStyle/>
          <a:p>
            <a:r>
              <a:rPr lang="en-US" dirty="0"/>
              <a:t>We need more investigation in: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people not interested to buy our products in Feb. , April , and  Oct.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Small Grocery stores have always low spellings.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USA: why stores  Northwest always double selling those in Southwest.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We need to concentrate in our upcoming Marketing Combines on: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Collage Gradate people and Young age people , as they always not interested in buying our products.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We need to take the chance of: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Old people who are interested in our products.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Northwest stores in USA as they are selling well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AFF-51FC-862F-FF13-D0C1061E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96747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DD69-D7E9-34BE-4A18-5256AA20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Needs to analyze its sales.</a:t>
            </a:r>
          </a:p>
          <a:p>
            <a:r>
              <a:rPr lang="en-US" dirty="0"/>
              <a:t>Data Came in .csv files</a:t>
            </a:r>
          </a:p>
          <a:p>
            <a:r>
              <a:rPr lang="en-US" dirty="0"/>
              <a:t>The data introduced was a historical data of sales in 1997 and 1998.</a:t>
            </a:r>
          </a:p>
          <a:p>
            <a:r>
              <a:rPr lang="en-US" dirty="0"/>
              <a:t>The report is supposed to be created in Jan 2000.</a:t>
            </a:r>
          </a:p>
          <a:p>
            <a:r>
              <a:rPr lang="en-US" dirty="0"/>
              <a:t>It is suppose to clean, Create data model and create interactive report for top management to support them in decision making for next year</a:t>
            </a:r>
          </a:p>
        </p:txBody>
      </p:sp>
    </p:spTree>
    <p:extLst>
      <p:ext uri="{BB962C8B-B14F-4D97-AF65-F5344CB8AC3E}">
        <p14:creationId xmlns:p14="http://schemas.microsoft.com/office/powerpoint/2010/main" val="32274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1270-5FBB-4793-9829-DEB71D53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533"/>
            <a:ext cx="12192000" cy="1325563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Analysis should Answer the following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36A4-3D11-4529-6CCD-155AA55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Region sells well , and which ones need more concentration in our next Marketing Cobain.</a:t>
            </a:r>
          </a:p>
          <a:p>
            <a:r>
              <a:rPr lang="en-US" dirty="0"/>
              <a:t>Which people are interested in our products and which ones are not and what to do to grasp their attentions.</a:t>
            </a:r>
          </a:p>
          <a:p>
            <a:r>
              <a:rPr lang="en-US" dirty="0"/>
              <a:t>Which seasons we sell will and which product do we sell more.</a:t>
            </a:r>
          </a:p>
          <a:p>
            <a:r>
              <a:rPr lang="en-US" dirty="0"/>
              <a:t>What is the recommendations for the future for getting more selling.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ughlan College Trust Fund Program Funding - FDEE Funding">
            <a:extLst>
              <a:ext uri="{FF2B5EF4-FFF2-40B4-BE49-F238E27FC236}">
                <a16:creationId xmlns:a16="http://schemas.microsoft.com/office/drawing/2014/main" id="{E8D23BAA-51AB-2615-EB38-DFBDF824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1" r="2" b="726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5" name="Freeform: Shape 105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67C9B2-7CFD-BD68-7A36-A95A2A6C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3719F-95C8-D228-CC37-205C52F8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0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848" y="4215384"/>
            <a:ext cx="6083808" cy="1929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Sales were 1.76 M</a:t>
            </a:r>
          </a:p>
          <a:p>
            <a:r>
              <a:rPr lang="en-US" dirty="0"/>
              <a:t>Total Profit was 1.05 M</a:t>
            </a:r>
          </a:p>
          <a:p>
            <a:r>
              <a:rPr lang="en-US" dirty="0"/>
              <a:t>Top Sales Brand was Hermanos.</a:t>
            </a:r>
          </a:p>
          <a:p>
            <a:r>
              <a:rPr lang="en-US" dirty="0"/>
              <a:t>Mr. Smith was the Top Customer.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F5627A-E958-25DE-5665-F69A7697C721}"/>
              </a:ext>
            </a:extLst>
          </p:cNvPr>
          <p:cNvGrpSpPr/>
          <p:nvPr/>
        </p:nvGrpSpPr>
        <p:grpSpPr>
          <a:xfrm>
            <a:off x="524786" y="1239792"/>
            <a:ext cx="3315163" cy="5289024"/>
            <a:chOff x="524786" y="1239792"/>
            <a:chExt cx="3315163" cy="52890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66FAFE-33F7-9935-2061-CB3A12F232F7}"/>
                </a:ext>
              </a:extLst>
            </p:cNvPr>
            <p:cNvGrpSpPr/>
            <p:nvPr/>
          </p:nvGrpSpPr>
          <p:grpSpPr>
            <a:xfrm>
              <a:off x="524786" y="2213389"/>
              <a:ext cx="3315163" cy="4315427"/>
              <a:chOff x="7282585" y="1465174"/>
              <a:chExt cx="3315163" cy="43154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5892CCE-DDF4-DBEB-43BE-447853700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82585" y="1465174"/>
                <a:ext cx="3296110" cy="217200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2483418-7C36-E91B-1263-601960EC8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2585" y="3637177"/>
                <a:ext cx="3315163" cy="2143424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5DD8DC-4CB4-CE18-E44D-BB575D412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786" y="1239792"/>
              <a:ext cx="3315163" cy="973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9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3983609"/>
            <a:ext cx="6492240" cy="1347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Country in Sales were “USA”.</a:t>
            </a:r>
          </a:p>
          <a:p>
            <a:r>
              <a:rPr lang="en-US" dirty="0"/>
              <a:t>Top Selling Product were “Hermanos Green Paper”.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4BD4B-0AF3-0B4A-E85A-1C83273F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5" y="1228418"/>
            <a:ext cx="2705478" cy="2200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A86C7-7E84-4B32-711B-214F5E82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43" y="1228418"/>
            <a:ext cx="4613824" cy="22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6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3983609"/>
            <a:ext cx="6492240" cy="1347343"/>
          </a:xfrm>
        </p:spPr>
        <p:txBody>
          <a:bodyPr>
            <a:normAutofit/>
          </a:bodyPr>
          <a:lstStyle/>
          <a:p>
            <a:r>
              <a:rPr lang="en-US" dirty="0"/>
              <a:t>Sales are High in Months Nov. and Dec.</a:t>
            </a:r>
          </a:p>
          <a:p>
            <a:r>
              <a:rPr lang="en-US" dirty="0"/>
              <a:t>Sales are low in Feb. ,Apr., and Oct.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ECCFC-787B-8CF0-E7CD-63683DA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2" y="1225136"/>
            <a:ext cx="5617258" cy="24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in Regions)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3983609"/>
            <a:ext cx="6492240" cy="1347343"/>
          </a:xfrm>
        </p:spPr>
        <p:txBody>
          <a:bodyPr>
            <a:normAutofit/>
          </a:bodyPr>
          <a:lstStyle/>
          <a:p>
            <a:r>
              <a:rPr lang="en-US" dirty="0"/>
              <a:t>Sales were high in Supermarkets and Deluxe Supermarket.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570F96-6505-F7A7-C5FC-3ECF9F5D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6" y="1539033"/>
            <a:ext cx="3669076" cy="2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0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73A-D032-23B4-9B97-80CF6F6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669"/>
            <a:ext cx="12192000" cy="1006475"/>
          </a:xfr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Findings (Sales in Regions)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121B-1820-D89D-82EA-8F4B40C1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3983609"/>
            <a:ext cx="6492240" cy="1347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Sales in 1998 were higher than 1997 , nearly double.</a:t>
            </a:r>
          </a:p>
          <a:p>
            <a:r>
              <a:rPr lang="en-US" dirty="0"/>
              <a:t>Sales are high in Nov. and Dec.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34EBA-F8FD-3FDD-7391-07916BB3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90" y="1351065"/>
            <a:ext cx="513469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ADLaM Display</vt:lpstr>
      <vt:lpstr>Aptos</vt:lpstr>
      <vt:lpstr>Aptos Display</vt:lpstr>
      <vt:lpstr>Arial</vt:lpstr>
      <vt:lpstr>Calibri</vt:lpstr>
      <vt:lpstr>Office Theme</vt:lpstr>
      <vt:lpstr>PowerPoint Presentation</vt:lpstr>
      <vt:lpstr>Introduction</vt:lpstr>
      <vt:lpstr>Analysis should Answer the following Questions:</vt:lpstr>
      <vt:lpstr>PowerPoint Presentation</vt:lpstr>
      <vt:lpstr>Findings (Sales Overview)</vt:lpstr>
      <vt:lpstr>Findings (Sales Overview)</vt:lpstr>
      <vt:lpstr>Findings (Sales Overview)</vt:lpstr>
      <vt:lpstr>Findings (Sales in Regions)</vt:lpstr>
      <vt:lpstr>Findings (Sales in Regions)</vt:lpstr>
      <vt:lpstr>Findings (Sales in Regions)</vt:lpstr>
      <vt:lpstr>Findings (Demographic Analysis)</vt:lpstr>
      <vt:lpstr>Findings (Demographic Analysis)</vt:lpstr>
      <vt:lpstr>Findings (Demographic Analysis)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 Fawzy</dc:creator>
  <cp:lastModifiedBy>Said Fawzy</cp:lastModifiedBy>
  <cp:revision>14</cp:revision>
  <dcterms:created xsi:type="dcterms:W3CDTF">2024-10-03T08:05:44Z</dcterms:created>
  <dcterms:modified xsi:type="dcterms:W3CDTF">2024-10-20T05:38:22Z</dcterms:modified>
</cp:coreProperties>
</file>