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3A0C-69DA-8752-071C-4CF07E15C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25E1-210F-D47D-47EB-BC42C93A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955B-89F1-0AC9-5F65-D5EE9AF5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7197-2F32-329F-945A-9756B20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1812-9254-69B1-B68F-60815052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9B5A-1286-42DA-D980-FE1A77C8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4BD65-EB77-284A-8440-56F3AB16C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29C3-D4B6-ABDC-43A5-FA0B64ED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D750-6C50-DD48-7501-B482FABA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7CEE-D6DB-9153-C5D3-BBF99E7A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FDE47-8E65-9FC8-6394-B435A4457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F73F-3942-DCF8-D8B4-302FC10CF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10E2-11B2-D2A7-FC42-8F5FFED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D965-C77D-DA8C-5380-1D90917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D6EA-4F62-CBC8-85EE-C491C98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024A-F8F0-5495-4827-30E5F02E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0AF4-27BD-0026-38C1-5C2420BC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29DF-91EF-D939-3236-D170C062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F338-065C-C78A-D307-6733346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979AB-0ABC-3563-DC88-1BA1F579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08C8-2855-79E4-D71E-43413D2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5962-71F9-6427-F9B7-80DC73F3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3BB5-A855-B6E3-9E11-902A58CF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6539-467B-CA55-EE72-739AA64F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FCDE-88F6-795F-2EA3-29113BBC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EF4D-95F0-04C5-8E2B-DCA6B22E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C864-EB2D-1E16-EEBE-087A6BE91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5A4F3-A770-73D1-6261-13D6474C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97AED-B1DE-0831-0355-A308AE08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1AD69-D8C2-8D05-6572-5486C236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0E754-19B0-353F-3ED4-E81D2B01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3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B35B-7556-B7FD-8286-75FECE9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81CD-C040-DEE1-9AC9-C52CBC589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128C0-41B3-FAB2-C200-CB5B323BB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C9909-1F7B-23C8-F9CE-8A12E37E3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68A23-723E-2409-1C4A-5779F62CD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F9E47-202E-A444-90BD-AE894F78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21303-F3D2-E04C-FF24-6DBDB5C3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E5E14-BF48-512D-B1E6-6DD0C913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7DE-B1BA-0D2A-A7E8-9F5B8A8D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A1F8B-0D66-C6D9-179D-EF139C3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FAF5-1C70-84FE-42EC-21B2E16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66CE-5C4F-D5A3-8F99-543235E2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2467-EB54-3DA9-B783-1D4D550E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015D6-856B-5043-9F4A-4CC7433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69CA-99DB-2317-F9A1-B3B62D93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8009-CE4D-231F-EDE0-E8DF4E83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7315-8450-F1DA-9BB6-E0FE5134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6314-5097-3313-49FF-36DE1764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C79CF-66EE-651D-9548-A8FCA868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98ED5-45F4-BFF9-19E0-A1D1A481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EA801-1266-6DE3-7C29-E7AE2818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F2C2-9EDE-4D92-3E00-4ADAFA12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FF6E8-6BC9-62D1-4A5D-06608C179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0F2F-2522-747B-CA41-F888C958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FE15-70B3-0E47-4B29-953994C4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CD98-5078-FF82-3539-52F9C578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87D37-197F-7594-57C6-1108DF26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818E3-AEA0-58C6-8233-820DC2FD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5A0A2-66BA-B2DF-3EE0-85BFCC6A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65BC-6BAC-C5D8-E750-3E3A07DE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F5F78-7CEE-4FF1-BCFC-41214D2110B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09BC-8678-9FC6-D8BA-2F447AD73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52E60-40CC-2B4D-C49E-C22BC3C1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F4FA3-914B-4D6C-99B8-A5A2D27A1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1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CD04C-121F-F295-4F65-0CCB42A256E8}"/>
              </a:ext>
            </a:extLst>
          </p:cNvPr>
          <p:cNvSpPr/>
          <p:nvPr/>
        </p:nvSpPr>
        <p:spPr>
          <a:xfrm>
            <a:off x="1195754" y="1494686"/>
            <a:ext cx="3713871" cy="23598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73A0E8-1249-6B9D-7FDE-EECEA8E64895}"/>
              </a:ext>
            </a:extLst>
          </p:cNvPr>
          <p:cNvSpPr/>
          <p:nvPr/>
        </p:nvSpPr>
        <p:spPr>
          <a:xfrm>
            <a:off x="5135880" y="1463040"/>
            <a:ext cx="3614225" cy="23598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E9C95B-CB6B-BD1D-EA7E-E4BA26539D81}"/>
              </a:ext>
            </a:extLst>
          </p:cNvPr>
          <p:cNvSpPr/>
          <p:nvPr/>
        </p:nvSpPr>
        <p:spPr>
          <a:xfrm>
            <a:off x="8976360" y="1463039"/>
            <a:ext cx="3016348" cy="23598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BA0EFC-324B-B8AA-124B-8163790A8D49}"/>
              </a:ext>
            </a:extLst>
          </p:cNvPr>
          <p:cNvSpPr/>
          <p:nvPr/>
        </p:nvSpPr>
        <p:spPr>
          <a:xfrm>
            <a:off x="6096000" y="4164042"/>
            <a:ext cx="5896708" cy="2497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311A48-F38D-E555-4CF7-C265B447F67D}"/>
              </a:ext>
            </a:extLst>
          </p:cNvPr>
          <p:cNvSpPr/>
          <p:nvPr/>
        </p:nvSpPr>
        <p:spPr>
          <a:xfrm>
            <a:off x="199292" y="4255483"/>
            <a:ext cx="5472331" cy="2497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D564DF-FC73-E831-77F8-0EE2E018DC98}"/>
              </a:ext>
            </a:extLst>
          </p:cNvPr>
          <p:cNvSpPr/>
          <p:nvPr/>
        </p:nvSpPr>
        <p:spPr>
          <a:xfrm>
            <a:off x="5224975" y="302450"/>
            <a:ext cx="2371722" cy="40269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FC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CD04C-121F-F295-4F65-0CCB42A256E8}"/>
              </a:ext>
            </a:extLst>
          </p:cNvPr>
          <p:cNvSpPr/>
          <p:nvPr/>
        </p:nvSpPr>
        <p:spPr>
          <a:xfrm>
            <a:off x="1325064" y="1357534"/>
            <a:ext cx="5703810" cy="23598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E9C95B-CB6B-BD1D-EA7E-E4BA26539D81}"/>
              </a:ext>
            </a:extLst>
          </p:cNvPr>
          <p:cNvSpPr/>
          <p:nvPr/>
        </p:nvSpPr>
        <p:spPr>
          <a:xfrm>
            <a:off x="7656946" y="196944"/>
            <a:ext cx="4400417" cy="26293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BA0EFC-324B-B8AA-124B-8163790A8D49}"/>
              </a:ext>
            </a:extLst>
          </p:cNvPr>
          <p:cNvSpPr/>
          <p:nvPr/>
        </p:nvSpPr>
        <p:spPr>
          <a:xfrm>
            <a:off x="7592290" y="3066473"/>
            <a:ext cx="4400417" cy="35945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311A48-F38D-E555-4CF7-C265B447F67D}"/>
              </a:ext>
            </a:extLst>
          </p:cNvPr>
          <p:cNvSpPr/>
          <p:nvPr/>
        </p:nvSpPr>
        <p:spPr>
          <a:xfrm>
            <a:off x="1325063" y="3888508"/>
            <a:ext cx="5703810" cy="27725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FC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CD04C-121F-F295-4F65-0CCB42A256E8}"/>
              </a:ext>
            </a:extLst>
          </p:cNvPr>
          <p:cNvSpPr/>
          <p:nvPr/>
        </p:nvSpPr>
        <p:spPr>
          <a:xfrm>
            <a:off x="1217212" y="1885071"/>
            <a:ext cx="4878788" cy="21731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E9C95B-CB6B-BD1D-EA7E-E4BA26539D81}"/>
              </a:ext>
            </a:extLst>
          </p:cNvPr>
          <p:cNvSpPr/>
          <p:nvPr/>
        </p:nvSpPr>
        <p:spPr>
          <a:xfrm>
            <a:off x="10205077" y="126307"/>
            <a:ext cx="1323714" cy="11605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BA0EFC-324B-B8AA-124B-8163790A8D49}"/>
              </a:ext>
            </a:extLst>
          </p:cNvPr>
          <p:cNvSpPr/>
          <p:nvPr/>
        </p:nvSpPr>
        <p:spPr>
          <a:xfrm>
            <a:off x="3460651" y="4192171"/>
            <a:ext cx="5117940" cy="24688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311A48-F38D-E555-4CF7-C265B447F67D}"/>
              </a:ext>
            </a:extLst>
          </p:cNvPr>
          <p:cNvSpPr/>
          <p:nvPr/>
        </p:nvSpPr>
        <p:spPr>
          <a:xfrm>
            <a:off x="537274" y="4192172"/>
            <a:ext cx="2726431" cy="24688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BE7072-3002-E18E-7384-7065AD7AF8BE}"/>
              </a:ext>
            </a:extLst>
          </p:cNvPr>
          <p:cNvSpPr/>
          <p:nvPr/>
        </p:nvSpPr>
        <p:spPr>
          <a:xfrm>
            <a:off x="6274192" y="0"/>
            <a:ext cx="2913484" cy="17587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E27EB3-4EBF-B3D1-E473-DE24818A5CDE}"/>
              </a:ext>
            </a:extLst>
          </p:cNvPr>
          <p:cNvSpPr/>
          <p:nvPr/>
        </p:nvSpPr>
        <p:spPr>
          <a:xfrm>
            <a:off x="8731350" y="4192170"/>
            <a:ext cx="3388214" cy="24688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AAD4DE-52BF-8584-AB93-E9D17DBB5AF5}"/>
              </a:ext>
            </a:extLst>
          </p:cNvPr>
          <p:cNvSpPr/>
          <p:nvPr/>
        </p:nvSpPr>
        <p:spPr>
          <a:xfrm>
            <a:off x="9365868" y="1885071"/>
            <a:ext cx="2805631" cy="21731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AFDE11-F32F-35EA-9AD7-33DEDADDD941}"/>
              </a:ext>
            </a:extLst>
          </p:cNvPr>
          <p:cNvSpPr/>
          <p:nvPr/>
        </p:nvSpPr>
        <p:spPr>
          <a:xfrm>
            <a:off x="6274192" y="1885071"/>
            <a:ext cx="2913484" cy="21731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DF14-B302-6D49-F542-08825487C523}"/>
              </a:ext>
            </a:extLst>
          </p:cNvPr>
          <p:cNvSpPr txBox="1">
            <a:spLocks/>
          </p:cNvSpPr>
          <p:nvPr/>
        </p:nvSpPr>
        <p:spPr>
          <a:xfrm>
            <a:off x="1094232" y="813816"/>
            <a:ext cx="6083808" cy="19293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Total Sales were 1.76 M</a:t>
            </a:r>
          </a:p>
          <a:p>
            <a:r>
              <a:rPr lang="en-US"/>
              <a:t>Total Profit was 1.05 M</a:t>
            </a:r>
          </a:p>
          <a:p>
            <a:r>
              <a:rPr lang="en-US"/>
              <a:t>Top Sales Brand was Hermanos.</a:t>
            </a:r>
          </a:p>
          <a:p>
            <a:r>
              <a:rPr lang="en-US"/>
              <a:t>Mr. Smith was the Top Customer.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B41A-6574-FC62-047C-729FE73960B7}"/>
              </a:ext>
            </a:extLst>
          </p:cNvPr>
          <p:cNvSpPr txBox="1">
            <a:spLocks/>
          </p:cNvSpPr>
          <p:nvPr/>
        </p:nvSpPr>
        <p:spPr>
          <a:xfrm>
            <a:off x="1094232" y="2767459"/>
            <a:ext cx="6492240" cy="1347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Country in Sales were “USA”.</a:t>
            </a:r>
          </a:p>
          <a:p>
            <a:r>
              <a:rPr lang="en-US" dirty="0"/>
              <a:t>Top Selling Product were “Hermanos Green Paper”.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5C9F59-E537-062B-47EE-1AF79DA8F9BA}"/>
              </a:ext>
            </a:extLst>
          </p:cNvPr>
          <p:cNvSpPr txBox="1">
            <a:spLocks/>
          </p:cNvSpPr>
          <p:nvPr/>
        </p:nvSpPr>
        <p:spPr>
          <a:xfrm>
            <a:off x="1094232" y="3983609"/>
            <a:ext cx="6492240" cy="1347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Sales are High in Months Nov. and Dec.</a:t>
            </a:r>
          </a:p>
          <a:p>
            <a:r>
              <a:rPr lang="en-US"/>
              <a:t>Sales are low in Feb. ,Apr., and Oct.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B7E9251-47C5-3EF0-4F4B-1EC7827DE384}"/>
              </a:ext>
            </a:extLst>
          </p:cNvPr>
          <p:cNvSpPr txBox="1">
            <a:spLocks/>
          </p:cNvSpPr>
          <p:nvPr/>
        </p:nvSpPr>
        <p:spPr>
          <a:xfrm>
            <a:off x="1106424" y="828929"/>
            <a:ext cx="6492240" cy="13473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Sales were high in Supermarkets and Deluxe Supermarket.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A9D8-E8AC-5CD0-5C84-59803F11C553}"/>
              </a:ext>
            </a:extLst>
          </p:cNvPr>
          <p:cNvSpPr txBox="1">
            <a:spLocks/>
          </p:cNvSpPr>
          <p:nvPr/>
        </p:nvSpPr>
        <p:spPr>
          <a:xfrm>
            <a:off x="1106424" y="1898777"/>
            <a:ext cx="6492240" cy="1347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Sales in 1998 were higher than 1997 , nearly double.</a:t>
            </a:r>
          </a:p>
          <a:p>
            <a:r>
              <a:rPr lang="en-US"/>
              <a:t>Sales are high in Nov. and Dec.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161F81-C7E8-EB7A-3E26-5A128DCE3B3D}"/>
              </a:ext>
            </a:extLst>
          </p:cNvPr>
          <p:cNvSpPr txBox="1">
            <a:spLocks/>
          </p:cNvSpPr>
          <p:nvPr/>
        </p:nvSpPr>
        <p:spPr>
          <a:xfrm>
            <a:off x="1106424" y="3246120"/>
            <a:ext cx="8255779" cy="13473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USA were the best country in sales.</a:t>
            </a:r>
          </a:p>
          <a:p>
            <a:r>
              <a:rPr lang="en-US"/>
              <a:t>Drill down : in USA best region were North West.</a:t>
            </a:r>
          </a:p>
          <a:p>
            <a:r>
              <a:rPr lang="en-US"/>
              <a:t>Drill Down : in North west  best city were Salem.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5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BAB49D-F4C6-1A0B-B527-DAB1A646E6AD}"/>
              </a:ext>
            </a:extLst>
          </p:cNvPr>
          <p:cNvSpPr txBox="1">
            <a:spLocks/>
          </p:cNvSpPr>
          <p:nvPr/>
        </p:nvSpPr>
        <p:spPr>
          <a:xfrm>
            <a:off x="1106423" y="461582"/>
            <a:ext cx="8255779" cy="16490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school and partial high school people are the people with high sales. </a:t>
            </a:r>
          </a:p>
          <a:p>
            <a:r>
              <a:rPr lang="en-US" dirty="0"/>
              <a:t>College and those of graduate degrees have low spellings.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7BBB-7B11-8E71-FA1A-68720DBC835B}"/>
              </a:ext>
            </a:extLst>
          </p:cNvPr>
          <p:cNvSpPr txBox="1">
            <a:spLocks/>
          </p:cNvSpPr>
          <p:nvPr/>
        </p:nvSpPr>
        <p:spPr>
          <a:xfrm>
            <a:off x="1106423" y="2029968"/>
            <a:ext cx="6763511" cy="164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People with no Children or 5 children are low is sales.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68AD71-908F-5708-5A8D-A1993B4D0045}"/>
              </a:ext>
            </a:extLst>
          </p:cNvPr>
          <p:cNvSpPr txBox="1">
            <a:spLocks/>
          </p:cNvSpPr>
          <p:nvPr/>
        </p:nvSpPr>
        <p:spPr>
          <a:xfrm>
            <a:off x="1106423" y="3098229"/>
            <a:ext cx="8255779" cy="16490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People with income from 10-50$ are the ones with high sales.</a:t>
            </a:r>
          </a:p>
          <a:p>
            <a:r>
              <a:rPr lang="en-US" dirty="0"/>
              <a:t>High income people have less interest in our products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96435C-DE0C-ADB1-5836-E9A223E852EC}"/>
              </a:ext>
            </a:extLst>
          </p:cNvPr>
          <p:cNvSpPr txBox="1">
            <a:spLocks/>
          </p:cNvSpPr>
          <p:nvPr/>
        </p:nvSpPr>
        <p:spPr>
          <a:xfrm>
            <a:off x="1106423" y="4747324"/>
            <a:ext cx="6428233" cy="1649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age people are the ones interested to buy our products.</a:t>
            </a:r>
          </a:p>
          <a:p>
            <a:r>
              <a:rPr lang="en-US" dirty="0"/>
              <a:t>Young people do not buy our project mush.</a:t>
            </a:r>
          </a:p>
        </p:txBody>
      </p:sp>
    </p:spTree>
    <p:extLst>
      <p:ext uri="{BB962C8B-B14F-4D97-AF65-F5344CB8AC3E}">
        <p14:creationId xmlns:p14="http://schemas.microsoft.com/office/powerpoint/2010/main" val="23850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 Fawzy</dc:creator>
  <cp:lastModifiedBy>Said Fawzy</cp:lastModifiedBy>
  <cp:revision>14</cp:revision>
  <dcterms:created xsi:type="dcterms:W3CDTF">2024-10-02T13:06:43Z</dcterms:created>
  <dcterms:modified xsi:type="dcterms:W3CDTF">2024-10-03T09:53:23Z</dcterms:modified>
</cp:coreProperties>
</file>