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30" r:id="rId2"/>
    <p:sldMasterId id="2147483742" r:id="rId3"/>
  </p:sldMasterIdLst>
  <p:notesMasterIdLst>
    <p:notesMasterId r:id="rId26"/>
  </p:notesMasterIdLst>
  <p:sldIdLst>
    <p:sldId id="445" r:id="rId4"/>
    <p:sldId id="446" r:id="rId5"/>
    <p:sldId id="452" r:id="rId6"/>
    <p:sldId id="603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554" r:id="rId15"/>
    <p:sldId id="616" r:id="rId16"/>
    <p:sldId id="617" r:id="rId17"/>
    <p:sldId id="618" r:id="rId18"/>
    <p:sldId id="619" r:id="rId19"/>
    <p:sldId id="622" r:id="rId20"/>
    <p:sldId id="621" r:id="rId21"/>
    <p:sldId id="620" r:id="rId22"/>
    <p:sldId id="623" r:id="rId23"/>
    <p:sldId id="624" r:id="rId24"/>
    <p:sldId id="45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42A45"/>
    <a:srgbClr val="BE2C49"/>
    <a:srgbClr val="FFC000"/>
    <a:srgbClr val="FEFEFD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4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1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6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6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0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3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7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8D996-FB75-F6B2-A624-8DBBF29B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3"/>
          <a:stretch/>
        </p:blipFill>
        <p:spPr>
          <a:xfrm>
            <a:off x="4056307" y="-429491"/>
            <a:ext cx="8186494" cy="47379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5F25E5-E591-6389-5DFD-8C9E96C73367}"/>
              </a:ext>
            </a:extLst>
          </p:cNvPr>
          <p:cNvGrpSpPr/>
          <p:nvPr/>
        </p:nvGrpSpPr>
        <p:grpSpPr>
          <a:xfrm>
            <a:off x="-2568827" y="1174445"/>
            <a:ext cx="14811627" cy="9523717"/>
            <a:chOff x="-2873627" y="1174445"/>
            <a:chExt cx="14811627" cy="9523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05B7F-EBFB-D4C0-B65A-F4F00D803557}"/>
                </a:ext>
              </a:extLst>
            </p:cNvPr>
            <p:cNvSpPr/>
            <p:nvPr/>
          </p:nvSpPr>
          <p:spPr>
            <a:xfrm>
              <a:off x="-304801" y="4308421"/>
              <a:ext cx="12242801" cy="63897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692816-CB5D-1F1A-F03E-4EC8B664D1B1}"/>
                </a:ext>
              </a:extLst>
            </p:cNvPr>
            <p:cNvGrpSpPr/>
            <p:nvPr/>
          </p:nvGrpSpPr>
          <p:grpSpPr>
            <a:xfrm>
              <a:off x="-2873627" y="1174445"/>
              <a:ext cx="7098975" cy="9494309"/>
              <a:chOff x="-2547056" y="372339"/>
              <a:chExt cx="7098975" cy="949430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7FB83E-1A4F-7B84-39F6-B8C7347448A4}"/>
                  </a:ext>
                </a:extLst>
              </p:cNvPr>
              <p:cNvSpPr/>
              <p:nvPr/>
            </p:nvSpPr>
            <p:spPr>
              <a:xfrm rot="2085906">
                <a:off x="-777905" y="372339"/>
                <a:ext cx="4367008" cy="2334473"/>
              </a:xfrm>
              <a:custGeom>
                <a:avLst/>
                <a:gdLst>
                  <a:gd name="connsiteX0" fmla="*/ 171545 w 4367008"/>
                  <a:gd name="connsiteY0" fmla="*/ 66450 h 2334473"/>
                  <a:gd name="connsiteX1" fmla="*/ 389087 w 4367008"/>
                  <a:gd name="connsiteY1" fmla="*/ 0 h 2334473"/>
                  <a:gd name="connsiteX2" fmla="*/ 3977921 w 4367008"/>
                  <a:gd name="connsiteY2" fmla="*/ 0 h 2334473"/>
                  <a:gd name="connsiteX3" fmla="*/ 4367008 w 4367008"/>
                  <a:gd name="connsiteY3" fmla="*/ 389087 h 2334473"/>
                  <a:gd name="connsiteX4" fmla="*/ 4367008 w 4367008"/>
                  <a:gd name="connsiteY4" fmla="*/ 1945386 h 2334473"/>
                  <a:gd name="connsiteX5" fmla="*/ 3977921 w 4367008"/>
                  <a:gd name="connsiteY5" fmla="*/ 2334473 h 2334473"/>
                  <a:gd name="connsiteX6" fmla="*/ 1282678 w 4367008"/>
                  <a:gd name="connsiteY6" fmla="*/ 2334473 h 2334473"/>
                  <a:gd name="connsiteX7" fmla="*/ 0 w 4367008"/>
                  <a:gd name="connsiteY7" fmla="*/ 486540 h 2334473"/>
                  <a:gd name="connsiteX8" fmla="*/ 0 w 4367008"/>
                  <a:gd name="connsiteY8" fmla="*/ 389087 h 2334473"/>
                  <a:gd name="connsiteX9" fmla="*/ 171545 w 4367008"/>
                  <a:gd name="connsiteY9" fmla="*/ 66450 h 23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008" h="2334473">
                    <a:moveTo>
                      <a:pt x="171545" y="66450"/>
                    </a:moveTo>
                    <a:cubicBezTo>
                      <a:pt x="233643" y="24497"/>
                      <a:pt x="308504" y="0"/>
                      <a:pt x="389087" y="0"/>
                    </a:cubicBezTo>
                    <a:lnTo>
                      <a:pt x="3977921" y="0"/>
                    </a:lnTo>
                    <a:cubicBezTo>
                      <a:pt x="4192808" y="0"/>
                      <a:pt x="4367008" y="174200"/>
                      <a:pt x="4367008" y="389087"/>
                    </a:cubicBezTo>
                    <a:lnTo>
                      <a:pt x="4367008" y="1945386"/>
                    </a:lnTo>
                    <a:cubicBezTo>
                      <a:pt x="4367008" y="2160273"/>
                      <a:pt x="4192808" y="2334473"/>
                      <a:pt x="3977921" y="2334473"/>
                    </a:cubicBezTo>
                    <a:lnTo>
                      <a:pt x="1282678" y="2334473"/>
                    </a:lnTo>
                    <a:lnTo>
                      <a:pt x="0" y="486540"/>
                    </a:lnTo>
                    <a:lnTo>
                      <a:pt x="0" y="389087"/>
                    </a:lnTo>
                    <a:cubicBezTo>
                      <a:pt x="0" y="254783"/>
                      <a:pt x="68047" y="136372"/>
                      <a:pt x="171545" y="66450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3B68D6-47CA-D47F-41DC-38776BFE9AF0}"/>
                  </a:ext>
                </a:extLst>
              </p:cNvPr>
              <p:cNvSpPr/>
              <p:nvPr/>
            </p:nvSpPr>
            <p:spPr>
              <a:xfrm rot="2085906">
                <a:off x="-2547056" y="2245140"/>
                <a:ext cx="7098975" cy="7621508"/>
              </a:xfrm>
              <a:custGeom>
                <a:avLst/>
                <a:gdLst>
                  <a:gd name="connsiteX0" fmla="*/ 283012 w 6404936"/>
                  <a:gd name="connsiteY0" fmla="*/ 188079 h 6924593"/>
                  <a:gd name="connsiteX1" fmla="*/ 898740 w 6404936"/>
                  <a:gd name="connsiteY1" fmla="*/ 0 h 6924593"/>
                  <a:gd name="connsiteX2" fmla="*/ 5303670 w 6404936"/>
                  <a:gd name="connsiteY2" fmla="*/ 0 h 6924593"/>
                  <a:gd name="connsiteX3" fmla="*/ 6404936 w 6404936"/>
                  <a:gd name="connsiteY3" fmla="*/ 1101266 h 6924593"/>
                  <a:gd name="connsiteX4" fmla="*/ 6404936 w 6404936"/>
                  <a:gd name="connsiteY4" fmla="*/ 5823327 h 6924593"/>
                  <a:gd name="connsiteX5" fmla="*/ 5303670 w 6404936"/>
                  <a:gd name="connsiteY5" fmla="*/ 6924593 h 6924593"/>
                  <a:gd name="connsiteX6" fmla="*/ 4482854 w 6404936"/>
                  <a:gd name="connsiteY6" fmla="*/ 6924593 h 6924593"/>
                  <a:gd name="connsiteX7" fmla="*/ 0 w 6404936"/>
                  <a:gd name="connsiteY7" fmla="*/ 466219 h 6924593"/>
                  <a:gd name="connsiteX8" fmla="*/ 48950 w 6404936"/>
                  <a:gd name="connsiteY8" fmla="*/ 400759 h 6924593"/>
                  <a:gd name="connsiteX9" fmla="*/ 283012 w 6404936"/>
                  <a:gd name="connsiteY9" fmla="*/ 188079 h 692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4936" h="6924593">
                    <a:moveTo>
                      <a:pt x="283012" y="188079"/>
                    </a:moveTo>
                    <a:cubicBezTo>
                      <a:pt x="458775" y="69336"/>
                      <a:pt x="670661" y="0"/>
                      <a:pt x="898740" y="0"/>
                    </a:cubicBezTo>
                    <a:lnTo>
                      <a:pt x="5303670" y="0"/>
                    </a:lnTo>
                    <a:cubicBezTo>
                      <a:pt x="5911882" y="0"/>
                      <a:pt x="6404936" y="493054"/>
                      <a:pt x="6404936" y="1101266"/>
                    </a:cubicBezTo>
                    <a:lnTo>
                      <a:pt x="6404936" y="5823327"/>
                    </a:lnTo>
                    <a:cubicBezTo>
                      <a:pt x="6404936" y="6431539"/>
                      <a:pt x="5911882" y="6924593"/>
                      <a:pt x="5303670" y="6924593"/>
                    </a:cubicBezTo>
                    <a:lnTo>
                      <a:pt x="4482854" y="6924593"/>
                    </a:lnTo>
                    <a:lnTo>
                      <a:pt x="0" y="466219"/>
                    </a:lnTo>
                    <a:lnTo>
                      <a:pt x="48950" y="400759"/>
                    </a:lnTo>
                    <a:cubicBezTo>
                      <a:pt x="116279" y="319174"/>
                      <a:pt x="195130" y="247451"/>
                      <a:pt x="283012" y="188079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102710" y="4743076"/>
            <a:ext cx="5555967" cy="1739976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Power BI</a:t>
            </a:r>
          </a:p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QUICK 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6122506" y="4683588"/>
            <a:ext cx="5392027" cy="1938886"/>
            <a:chOff x="235328" y="4785424"/>
            <a:chExt cx="4888515" cy="1843132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7871" y="4785424"/>
              <a:ext cx="1484300" cy="9782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3AE76A-98B8-7100-D081-1A9F01A95FE2}"/>
              </a:ext>
            </a:extLst>
          </p:cNvPr>
          <p:cNvSpPr/>
          <p:nvPr/>
        </p:nvSpPr>
        <p:spPr>
          <a:xfrm>
            <a:off x="2397208" y="38918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126CB-5996-EB0A-0136-FBF118CB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CD087-7A7B-1F26-3D7D-505D009753B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Workspaces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17A82-8596-F69D-1703-13623B96E319}"/>
              </a:ext>
            </a:extLst>
          </p:cNvPr>
          <p:cNvGrpSpPr/>
          <p:nvPr/>
        </p:nvGrpSpPr>
        <p:grpSpPr>
          <a:xfrm>
            <a:off x="0" y="1263610"/>
            <a:ext cx="12192000" cy="2762736"/>
            <a:chOff x="0" y="1263610"/>
            <a:chExt cx="12192000" cy="2762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C51CD3-64B0-921E-F561-63E81CE6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B0DB2-72CD-B8AF-C157-3EB5F0A6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73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3A0B-F6E9-0033-4F4A-E8E8EE74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0FE49-83AD-6176-202B-F58A47CCCCE2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Workspaces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5C7C8B-6B5D-0FA4-92D0-D20A84EB031D}"/>
              </a:ext>
            </a:extLst>
          </p:cNvPr>
          <p:cNvGrpSpPr/>
          <p:nvPr/>
        </p:nvGrpSpPr>
        <p:grpSpPr>
          <a:xfrm>
            <a:off x="923276" y="142043"/>
            <a:ext cx="17799729" cy="4438835"/>
            <a:chOff x="0" y="1263610"/>
            <a:chExt cx="12192000" cy="27627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6C3B1D-6131-2A7D-21E2-D084AB20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63610"/>
              <a:ext cx="12192000" cy="24492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75217E-A4B6-DB35-8F45-51A1AAC44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59567"/>
              <a:ext cx="12192000" cy="366779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3DAC4D-79C5-B2EA-4A80-D919D9F8183C}"/>
              </a:ext>
            </a:extLst>
          </p:cNvPr>
          <p:cNvSpPr/>
          <p:nvPr/>
        </p:nvSpPr>
        <p:spPr>
          <a:xfrm>
            <a:off x="1455938" y="3071674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031CBD-4098-6986-FD15-A929BDBC4658}"/>
              </a:ext>
            </a:extLst>
          </p:cNvPr>
          <p:cNvSpPr/>
          <p:nvPr/>
        </p:nvSpPr>
        <p:spPr>
          <a:xfrm>
            <a:off x="2052222" y="3071674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31BDC5-F2CA-E967-26B6-463EBC19E45F}"/>
              </a:ext>
            </a:extLst>
          </p:cNvPr>
          <p:cNvSpPr/>
          <p:nvPr/>
        </p:nvSpPr>
        <p:spPr>
          <a:xfrm>
            <a:off x="5930283" y="3090908"/>
            <a:ext cx="614050" cy="497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36F9A-D773-0A2D-F1E3-8DBC2DD17027}"/>
              </a:ext>
            </a:extLst>
          </p:cNvPr>
          <p:cNvSpPr/>
          <p:nvPr/>
        </p:nvSpPr>
        <p:spPr>
          <a:xfrm>
            <a:off x="1430784" y="3579182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54B48-80CA-ADA5-C996-B70BA5F5F756}"/>
              </a:ext>
            </a:extLst>
          </p:cNvPr>
          <p:cNvSpPr/>
          <p:nvPr/>
        </p:nvSpPr>
        <p:spPr>
          <a:xfrm>
            <a:off x="2027068" y="3579182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7CC6E-41EE-D807-A12F-EFE54BFCDF59}"/>
              </a:ext>
            </a:extLst>
          </p:cNvPr>
          <p:cNvSpPr/>
          <p:nvPr/>
        </p:nvSpPr>
        <p:spPr>
          <a:xfrm>
            <a:off x="5905128" y="3598416"/>
            <a:ext cx="1134863" cy="497149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562A65-2753-5B82-2E01-930924798AA2}"/>
              </a:ext>
            </a:extLst>
          </p:cNvPr>
          <p:cNvSpPr/>
          <p:nvPr/>
        </p:nvSpPr>
        <p:spPr>
          <a:xfrm>
            <a:off x="1421908" y="4110877"/>
            <a:ext cx="523782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96199C-E36F-59A5-EAD6-18D0A152019E}"/>
              </a:ext>
            </a:extLst>
          </p:cNvPr>
          <p:cNvSpPr/>
          <p:nvPr/>
        </p:nvSpPr>
        <p:spPr>
          <a:xfrm>
            <a:off x="2018192" y="4110877"/>
            <a:ext cx="2031506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B08257-C9F2-5F21-D241-744C7B1CA740}"/>
              </a:ext>
            </a:extLst>
          </p:cNvPr>
          <p:cNvSpPr/>
          <p:nvPr/>
        </p:nvSpPr>
        <p:spPr>
          <a:xfrm>
            <a:off x="5896252" y="4130111"/>
            <a:ext cx="983941" cy="497149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6B664-DA88-2F2B-086E-68FE96D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2322E-3344-C1DE-D21E-DB6BE190DF5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23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D51DEE6C-FB8D-4769-961C-8C6F67F5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D6D8EB-EF21-F088-33EF-A19489D61EA6}"/>
              </a:ext>
            </a:extLst>
          </p:cNvPr>
          <p:cNvSpPr/>
          <p:nvPr/>
        </p:nvSpPr>
        <p:spPr>
          <a:xfrm>
            <a:off x="1376201" y="1272616"/>
            <a:ext cx="489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a Report</a:t>
            </a:r>
          </a:p>
        </p:txBody>
      </p:sp>
    </p:spTree>
    <p:extLst>
      <p:ext uri="{BB962C8B-B14F-4D97-AF65-F5344CB8AC3E}">
        <p14:creationId xmlns:p14="http://schemas.microsoft.com/office/powerpoint/2010/main" val="27334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3C73E-ACEF-B174-BDFE-7C086A57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693B6-6310-32DD-E1C5-0D0593AAA4C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E2575-3D2E-CFE7-D7B6-9115FDBC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32" y="2767756"/>
            <a:ext cx="5068007" cy="2219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A9487-F405-A957-4AB7-F33D25F6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1541442"/>
            <a:ext cx="1047896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9F7C6-DB6D-D24A-178E-CD6E00B1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489" y="1541442"/>
            <a:ext cx="1371791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F02D3-F02C-A296-AC70-DA5E6A2F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85" y="1493809"/>
            <a:ext cx="120031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4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A24D-D87F-5239-B410-7C6EFE55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7EB6A-AC34-0C3A-82EA-FA6F74B7E84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4F56E-A57D-16BB-91A2-CD017DD5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7" y="1339920"/>
            <a:ext cx="2416110" cy="1058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D8E59-E727-3664-48B1-CC9C8B38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" y="845816"/>
            <a:ext cx="449185" cy="494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7D459-2CAC-FA41-A83A-035BA5F61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62" y="845816"/>
            <a:ext cx="560867" cy="416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A31EB-3C9C-DAA2-7620-913B1A97D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19" y="907213"/>
            <a:ext cx="532112" cy="494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FD5F8-9C61-F178-D0F1-9F4D8EFE1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91" y="1323681"/>
            <a:ext cx="7001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BBDAD-4874-3DDC-A251-C0CB91C6E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43B30-F6F0-439B-E2EC-2D3BE53AC91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CA277-98C3-014D-4866-3DBAE545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34" y="1008630"/>
            <a:ext cx="72400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3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20B80-29CA-78F3-D562-2874DBA2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A0BD62-90AA-7CBE-B40A-B36928B5179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1A9E0-43A1-08C0-47DE-F2D6212C9AB5}"/>
              </a:ext>
            </a:extLst>
          </p:cNvPr>
          <p:cNvGrpSpPr/>
          <p:nvPr/>
        </p:nvGrpSpPr>
        <p:grpSpPr>
          <a:xfrm>
            <a:off x="2306167" y="1400254"/>
            <a:ext cx="7182852" cy="3845993"/>
            <a:chOff x="2306167" y="1400254"/>
            <a:chExt cx="7182852" cy="38459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4D4A1B-96F1-040C-C487-DB082FBF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05E78-FC59-9464-7D6A-E669CACADDFB}"/>
                </a:ext>
              </a:extLst>
            </p:cNvPr>
            <p:cNvSpPr/>
            <p:nvPr/>
          </p:nvSpPr>
          <p:spPr>
            <a:xfrm>
              <a:off x="2481908" y="1400254"/>
              <a:ext cx="21430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97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1E193-5BA4-086E-3434-70C7ABF7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64CDD-C6BA-F5A8-3E67-B76230C1FE17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3535E-C965-9A05-01D7-F59FCBFCBF0A}"/>
              </a:ext>
            </a:extLst>
          </p:cNvPr>
          <p:cNvGrpSpPr/>
          <p:nvPr/>
        </p:nvGrpSpPr>
        <p:grpSpPr>
          <a:xfrm>
            <a:off x="734749" y="1048709"/>
            <a:ext cx="2974609" cy="1711744"/>
            <a:chOff x="2306167" y="1400254"/>
            <a:chExt cx="7182852" cy="38459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FFF976-9DA2-5BED-A634-16CB29F0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CAF99A-7C78-986D-9AAD-899B4C5F0D92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C5A686-FF09-3B6A-CE63-2448D5997688}"/>
              </a:ext>
            </a:extLst>
          </p:cNvPr>
          <p:cNvGrpSpPr/>
          <p:nvPr/>
        </p:nvGrpSpPr>
        <p:grpSpPr>
          <a:xfrm>
            <a:off x="3577303" y="1961535"/>
            <a:ext cx="8487960" cy="3664989"/>
            <a:chOff x="3577303" y="1961535"/>
            <a:chExt cx="8487960" cy="3664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B48DD1-2816-FE86-3B41-9A8C924DA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00490-333D-40A7-82A4-CF796F93793F}"/>
                </a:ext>
              </a:extLst>
            </p:cNvPr>
            <p:cNvSpPr/>
            <p:nvPr/>
          </p:nvSpPr>
          <p:spPr>
            <a:xfrm>
              <a:off x="9189514" y="1961535"/>
              <a:ext cx="226773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084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C0C34-4A47-EF72-BE6A-581A2BA6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921D9-DB33-DE02-DFF1-14E053551AF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Difference between Report and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47630B-6423-6673-8947-23CA71277D14}"/>
              </a:ext>
            </a:extLst>
          </p:cNvPr>
          <p:cNvGrpSpPr/>
          <p:nvPr/>
        </p:nvGrpSpPr>
        <p:grpSpPr>
          <a:xfrm>
            <a:off x="734749" y="1048708"/>
            <a:ext cx="3854504" cy="2272461"/>
            <a:chOff x="2306167" y="1400254"/>
            <a:chExt cx="7182852" cy="384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540321-B6BF-4A7E-E7C8-9888613D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167" y="2112085"/>
              <a:ext cx="7182852" cy="31341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3316DA-73AC-D3CE-5B08-0B868F043275}"/>
                </a:ext>
              </a:extLst>
            </p:cNvPr>
            <p:cNvSpPr/>
            <p:nvPr/>
          </p:nvSpPr>
          <p:spPr>
            <a:xfrm>
              <a:off x="2454422" y="1400254"/>
              <a:ext cx="2197998" cy="8989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FC6FAB-3809-FF51-C565-4B60AE142169}"/>
              </a:ext>
            </a:extLst>
          </p:cNvPr>
          <p:cNvGrpSpPr/>
          <p:nvPr/>
        </p:nvGrpSpPr>
        <p:grpSpPr>
          <a:xfrm>
            <a:off x="7401464" y="1239243"/>
            <a:ext cx="4292863" cy="2081926"/>
            <a:chOff x="3577303" y="1294953"/>
            <a:chExt cx="8487960" cy="43315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F66C9C-19E5-5ED6-3BF4-E4F6902C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7303" y="2568572"/>
              <a:ext cx="8487960" cy="305795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F56F42-9602-9689-E769-556CCEA23F48}"/>
                </a:ext>
              </a:extLst>
            </p:cNvPr>
            <p:cNvSpPr/>
            <p:nvPr/>
          </p:nvSpPr>
          <p:spPr>
            <a:xfrm>
              <a:off x="9514700" y="1294953"/>
              <a:ext cx="1912977" cy="8408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FF827-FF4C-0434-894D-E866FBC7D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98" y="2004813"/>
            <a:ext cx="428685" cy="2848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35E7E5-9423-9158-CBD8-B78547AB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50" y="3321169"/>
            <a:ext cx="2238687" cy="2686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3FE654-B413-FA43-89E3-04729FB38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999" y="3378327"/>
            <a:ext cx="18100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9CB2-3986-8311-C3E4-0B152756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CE121-7938-C1B1-22C3-4786632819D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Create Dashboard</a:t>
            </a:r>
          </a:p>
        </p:txBody>
      </p:sp>
      <p:pic>
        <p:nvPicPr>
          <p:cNvPr id="2" name="Picture 1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239C0034-49E1-90AC-3563-3CB6AF39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93" y="2888525"/>
            <a:ext cx="3622831" cy="21540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041A9D5-582B-5956-DF0B-273CD8DA39C8}"/>
              </a:ext>
            </a:extLst>
          </p:cNvPr>
          <p:cNvGrpSpPr/>
          <p:nvPr/>
        </p:nvGrpSpPr>
        <p:grpSpPr>
          <a:xfrm>
            <a:off x="2096267" y="1572895"/>
            <a:ext cx="4684095" cy="3792735"/>
            <a:chOff x="0" y="0"/>
            <a:chExt cx="2282825" cy="185610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247C578-FDA4-AA76-A638-DAC511C5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2825" cy="18561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64E2B-2B65-FFB0-4196-7482F56DDCED}"/>
                </a:ext>
              </a:extLst>
            </p:cNvPr>
            <p:cNvSpPr/>
            <p:nvPr/>
          </p:nvSpPr>
          <p:spPr>
            <a:xfrm>
              <a:off x="86400" y="979200"/>
              <a:ext cx="1166400" cy="151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1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939147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Publishing and Sharing Report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F3DCC1-B1BA-E2E6-71C5-6343D0FC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955060-2271-7139-E2EB-F0AAEB61A2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6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BBFAF-BB68-D91E-8B5D-44C0F9AA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4F286-DCC1-60B0-696E-E95847EF9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Create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8BA130-FFE0-2D0B-C26A-057444591724}"/>
              </a:ext>
            </a:extLst>
          </p:cNvPr>
          <p:cNvGrpSpPr/>
          <p:nvPr/>
        </p:nvGrpSpPr>
        <p:grpSpPr>
          <a:xfrm>
            <a:off x="760095" y="1377782"/>
            <a:ext cx="4260479" cy="1667343"/>
            <a:chOff x="0" y="0"/>
            <a:chExt cx="3356610" cy="1203960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64A117D-8739-1585-022D-470DEB895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356610" cy="120396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F371D-51AB-EA37-3792-9B5E9F06D85B}"/>
                </a:ext>
              </a:extLst>
            </p:cNvPr>
            <p:cNvSpPr/>
            <p:nvPr/>
          </p:nvSpPr>
          <p:spPr>
            <a:xfrm>
              <a:off x="2088000" y="93600"/>
              <a:ext cx="237600" cy="259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C2F6BF-86C6-685A-8389-6775EEC76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00" y="2521071"/>
            <a:ext cx="5648840" cy="3336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346D4F7-9940-D2EF-2234-35B90D046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81" y="1048002"/>
            <a:ext cx="3436382" cy="1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CE48-7328-756E-60A2-631855D2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413EE3-1BE9-2074-49FF-C6315D84A6F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24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494BD1CA-A94D-0058-55AC-4262A56B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0E8734-84B6-BECB-6AB9-5304930E26E6}"/>
              </a:ext>
            </a:extLst>
          </p:cNvPr>
          <p:cNvSpPr/>
          <p:nvPr/>
        </p:nvSpPr>
        <p:spPr>
          <a:xfrm>
            <a:off x="1376201" y="1272616"/>
            <a:ext cx="5829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Dashboard</a:t>
            </a:r>
          </a:p>
        </p:txBody>
      </p:sp>
    </p:spTree>
    <p:extLst>
      <p:ext uri="{BB962C8B-B14F-4D97-AF65-F5344CB8AC3E}">
        <p14:creationId xmlns:p14="http://schemas.microsoft.com/office/powerpoint/2010/main" val="32334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42B0F9-13A3-414A-965C-02C458FC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AD113-EBDA-166D-AC46-5CCEE5CE2B0F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D3A7-9EBA-E3C8-4FB8-C25724F8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3" y="1113182"/>
            <a:ext cx="4538017" cy="792874"/>
            <a:chOff x="7710910" y="689019"/>
            <a:chExt cx="4538017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0" y="689019"/>
              <a:ext cx="4538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The Structure of .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pbix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file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726743" cy="792874"/>
            <a:chOff x="7710910" y="689019"/>
            <a:chExt cx="5726743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726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Power BI Account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71323" y="3966415"/>
            <a:ext cx="3909791" cy="792874"/>
            <a:chOff x="7710910" y="689019"/>
            <a:chExt cx="3909791" cy="7928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0" y="689019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Workspaces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395724"/>
            <a:ext cx="5916981" cy="792874"/>
            <a:chOff x="7710910" y="689019"/>
            <a:chExt cx="5916981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5916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Dashboard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EE7A-1372-1B3B-2EC4-154C7579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40E8C-7A63-66B4-AC53-D9B2EAB93EE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F760AB-E84E-5F9D-B718-D2EB54395415}"/>
              </a:ext>
            </a:extLst>
          </p:cNvPr>
          <p:cNvSpPr/>
          <p:nvPr/>
        </p:nvSpPr>
        <p:spPr>
          <a:xfrm>
            <a:off x="1181819" y="1112808"/>
            <a:ext cx="10282687" cy="4796286"/>
          </a:xfrm>
          <a:prstGeom prst="roundRect">
            <a:avLst>
              <a:gd name="adj" fmla="val 42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D0965-F372-7F7A-923D-EFD05814A0E6}"/>
              </a:ext>
            </a:extLst>
          </p:cNvPr>
          <p:cNvSpPr/>
          <p:nvPr/>
        </p:nvSpPr>
        <p:spPr>
          <a:xfrm>
            <a:off x="1287544" y="1192070"/>
            <a:ext cx="23362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SalesReport.pbix</a:t>
            </a:r>
            <a:endParaRPr lang="en-US" sz="2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5F79EC-AC9C-CE68-DB1D-17ADFE9F59D2}"/>
              </a:ext>
            </a:extLst>
          </p:cNvPr>
          <p:cNvGrpSpPr/>
          <p:nvPr/>
        </p:nvGrpSpPr>
        <p:grpSpPr>
          <a:xfrm>
            <a:off x="1965857" y="1955658"/>
            <a:ext cx="1208664" cy="2465379"/>
            <a:chOff x="1965857" y="1955658"/>
            <a:chExt cx="1208664" cy="24653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F3A5A3-9283-77A9-D106-E6BCAF9AF135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957B43-012F-9491-5A73-7FA1F516598C}"/>
                </a:ext>
              </a:extLst>
            </p:cNvPr>
            <p:cNvSpPr/>
            <p:nvPr/>
          </p:nvSpPr>
          <p:spPr>
            <a:xfrm>
              <a:off x="1965857" y="1955658"/>
              <a:ext cx="12086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A0B1A6-69D3-3671-1017-1C478ECA12EB}"/>
              </a:ext>
            </a:extLst>
          </p:cNvPr>
          <p:cNvGrpSpPr/>
          <p:nvPr/>
        </p:nvGrpSpPr>
        <p:grpSpPr>
          <a:xfrm>
            <a:off x="4224067" y="1668451"/>
            <a:ext cx="6472687" cy="3464265"/>
            <a:chOff x="4224067" y="1668451"/>
            <a:chExt cx="6472687" cy="3464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8ED5CA-39AA-8241-7FC3-FFC0A58FD8C1}"/>
                </a:ext>
              </a:extLst>
            </p:cNvPr>
            <p:cNvSpPr/>
            <p:nvPr/>
          </p:nvSpPr>
          <p:spPr>
            <a:xfrm>
              <a:off x="4224067" y="2179607"/>
              <a:ext cx="6472687" cy="2953109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9EA4F-B703-2429-CC51-00C5278851CF}"/>
                </a:ext>
              </a:extLst>
            </p:cNvPr>
            <p:cNvSpPr/>
            <p:nvPr/>
          </p:nvSpPr>
          <p:spPr>
            <a:xfrm>
              <a:off x="4382963" y="1668451"/>
              <a:ext cx="103368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B25125-4D06-88E8-8094-DA3467EA3F66}"/>
              </a:ext>
            </a:extLst>
          </p:cNvPr>
          <p:cNvGrpSpPr/>
          <p:nvPr/>
        </p:nvGrpSpPr>
        <p:grpSpPr>
          <a:xfrm>
            <a:off x="4710023" y="2402305"/>
            <a:ext cx="2130724" cy="2126563"/>
            <a:chOff x="4710023" y="2402305"/>
            <a:chExt cx="2130724" cy="21265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9AD961-584D-F30D-B296-61A3F1AEE1F2}"/>
                </a:ext>
              </a:extLst>
            </p:cNvPr>
            <p:cNvSpPr/>
            <p:nvPr/>
          </p:nvSpPr>
          <p:spPr>
            <a:xfrm>
              <a:off x="4710023" y="2863970"/>
              <a:ext cx="213072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8CF252-1769-E70B-DD70-CAF2559F5886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Page1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7FB032-E9C8-081D-57B5-DB726333A702}"/>
              </a:ext>
            </a:extLst>
          </p:cNvPr>
          <p:cNvGrpSpPr/>
          <p:nvPr/>
        </p:nvGrpSpPr>
        <p:grpSpPr>
          <a:xfrm>
            <a:off x="7474787" y="2402305"/>
            <a:ext cx="2894164" cy="2126563"/>
            <a:chOff x="4710023" y="2402305"/>
            <a:chExt cx="2894164" cy="21265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C0B35F-CB1A-BFAB-642B-37037507B3AF}"/>
                </a:ext>
              </a:extLst>
            </p:cNvPr>
            <p:cNvSpPr/>
            <p:nvPr/>
          </p:nvSpPr>
          <p:spPr>
            <a:xfrm>
              <a:off x="4710023" y="2863970"/>
              <a:ext cx="2894164" cy="1664898"/>
            </a:xfrm>
            <a:prstGeom prst="roundRect">
              <a:avLst>
                <a:gd name="adj" fmla="val 97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FE14EC-7719-7E09-6F4D-33A6B6E09A4C}"/>
                </a:ext>
              </a:extLst>
            </p:cNvPr>
            <p:cNvSpPr/>
            <p:nvPr/>
          </p:nvSpPr>
          <p:spPr>
            <a:xfrm>
              <a:off x="4710023" y="2402305"/>
              <a:ext cx="9353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Page2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555997-399C-6F05-7244-7ACF2D4EFA65}"/>
              </a:ext>
            </a:extLst>
          </p:cNvPr>
          <p:cNvGrpSpPr/>
          <p:nvPr/>
        </p:nvGrpSpPr>
        <p:grpSpPr>
          <a:xfrm>
            <a:off x="4918752" y="2926436"/>
            <a:ext cx="1515315" cy="1148824"/>
            <a:chOff x="4918752" y="2926436"/>
            <a:chExt cx="1515315" cy="11488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BAE698-13FC-A7BF-7156-2500172F9DC5}"/>
                </a:ext>
              </a:extLst>
            </p:cNvPr>
            <p:cNvSpPr/>
            <p:nvPr/>
          </p:nvSpPr>
          <p:spPr>
            <a:xfrm>
              <a:off x="5012542" y="3329074"/>
              <a:ext cx="1421525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B51E77-BB46-038D-7158-D93C8ABA2319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3EFAD-29C0-AF2A-681E-38727360F560}"/>
              </a:ext>
            </a:extLst>
          </p:cNvPr>
          <p:cNvGrpSpPr/>
          <p:nvPr/>
        </p:nvGrpSpPr>
        <p:grpSpPr>
          <a:xfrm>
            <a:off x="7668758" y="3081749"/>
            <a:ext cx="995785" cy="1135091"/>
            <a:chOff x="4918752" y="2926436"/>
            <a:chExt cx="995785" cy="11350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C24D75-5E43-E8E5-BF34-702F440AE3FA}"/>
                </a:ext>
              </a:extLst>
            </p:cNvPr>
            <p:cNvSpPr/>
            <p:nvPr/>
          </p:nvSpPr>
          <p:spPr>
            <a:xfrm>
              <a:off x="5121810" y="3315341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36F432-A666-CD08-5396-79834DBAF193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1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E79D8-628E-4314-D7A7-AC1C6FF26A68}"/>
              </a:ext>
            </a:extLst>
          </p:cNvPr>
          <p:cNvGrpSpPr/>
          <p:nvPr/>
        </p:nvGrpSpPr>
        <p:grpSpPr>
          <a:xfrm>
            <a:off x="9012445" y="3068016"/>
            <a:ext cx="995785" cy="1148824"/>
            <a:chOff x="4918752" y="2926436"/>
            <a:chExt cx="995785" cy="11488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3C2E14-C33B-F796-A5AD-0ED69F118083}"/>
                </a:ext>
              </a:extLst>
            </p:cNvPr>
            <p:cNvSpPr/>
            <p:nvPr/>
          </p:nvSpPr>
          <p:spPr>
            <a:xfrm>
              <a:off x="5109770" y="3329074"/>
              <a:ext cx="709647" cy="7461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C64DF4-604A-1D01-5168-72670FB84F51}"/>
                </a:ext>
              </a:extLst>
            </p:cNvPr>
            <p:cNvSpPr/>
            <p:nvPr/>
          </p:nvSpPr>
          <p:spPr>
            <a:xfrm>
              <a:off x="4918752" y="2926436"/>
              <a:ext cx="9957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Visual 2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7B67A-C9D0-E645-F60D-5D730BEDBDFF}"/>
              </a:ext>
            </a:extLst>
          </p:cNvPr>
          <p:cNvGrpSpPr/>
          <p:nvPr/>
        </p:nvGrpSpPr>
        <p:grpSpPr>
          <a:xfrm>
            <a:off x="2570189" y="4075260"/>
            <a:ext cx="6988097" cy="1214734"/>
            <a:chOff x="2570189" y="4075260"/>
            <a:chExt cx="6988097" cy="12147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EBE14A-AA70-6EFA-2EBF-CE97F0C633CC}"/>
                </a:ext>
              </a:extLst>
            </p:cNvPr>
            <p:cNvCxnSpPr/>
            <p:nvPr/>
          </p:nvCxnSpPr>
          <p:spPr>
            <a:xfrm>
              <a:off x="2570189" y="4457699"/>
              <a:ext cx="0" cy="83229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BBA7B4-1F8C-52D9-C241-DAF811FD5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189" y="5289994"/>
              <a:ext cx="698809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BC0BA6-44DD-15AD-130E-73D7F9A9A826}"/>
                </a:ext>
              </a:extLst>
            </p:cNvPr>
            <p:cNvCxnSpPr/>
            <p:nvPr/>
          </p:nvCxnSpPr>
          <p:spPr>
            <a:xfrm flipV="1">
              <a:off x="5723304" y="4075260"/>
              <a:ext cx="0" cy="12147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4349DE-88CC-726E-F54E-A6B8AAC31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6381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336F9E-98E8-4190-8F43-B2279D816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8286" y="4216840"/>
              <a:ext cx="0" cy="107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CA9F20-17F8-D14C-3301-BF4BFBD2AA49}"/>
              </a:ext>
            </a:extLst>
          </p:cNvPr>
          <p:cNvGrpSpPr/>
          <p:nvPr/>
        </p:nvGrpSpPr>
        <p:grpSpPr>
          <a:xfrm>
            <a:off x="1418676" y="1940524"/>
            <a:ext cx="2283317" cy="2465379"/>
            <a:chOff x="1428532" y="1955658"/>
            <a:chExt cx="2283317" cy="24653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E17BF6-92F3-6D95-9DB3-6D7A97D1052D}"/>
                </a:ext>
              </a:extLst>
            </p:cNvPr>
            <p:cNvSpPr/>
            <p:nvPr/>
          </p:nvSpPr>
          <p:spPr>
            <a:xfrm>
              <a:off x="1975449" y="2436962"/>
              <a:ext cx="1199072" cy="19840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08FE83-3933-8688-2BB6-EB678DC32F5E}"/>
                </a:ext>
              </a:extLst>
            </p:cNvPr>
            <p:cNvSpPr/>
            <p:nvPr/>
          </p:nvSpPr>
          <p:spPr>
            <a:xfrm>
              <a:off x="1428532" y="1955658"/>
              <a:ext cx="2283317" cy="461665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Model 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28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62E3-556F-75FB-027A-169961D9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B8428-DAEC-7A2B-F0E7-471E3278F36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35C1BEB-F6F5-62BA-F16B-CFEDD12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914049"/>
            <a:ext cx="11031489" cy="5029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0CDDC-1C0F-B927-5EE3-9BB6361C9773}"/>
              </a:ext>
            </a:extLst>
          </p:cNvPr>
          <p:cNvSpPr txBox="1">
            <a:spLocks/>
          </p:cNvSpPr>
          <p:nvPr/>
        </p:nvSpPr>
        <p:spPr>
          <a:xfrm>
            <a:off x="447964" y="545673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Power BI Architecture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3A9FC3-B5A9-6A1A-290A-89A8562956B6}"/>
              </a:ext>
            </a:extLst>
          </p:cNvPr>
          <p:cNvGrpSpPr/>
          <p:nvPr/>
        </p:nvGrpSpPr>
        <p:grpSpPr>
          <a:xfrm>
            <a:off x="3422073" y="2724728"/>
            <a:ext cx="2387600" cy="2096654"/>
            <a:chOff x="3422073" y="2724728"/>
            <a:chExt cx="2387600" cy="20966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34C2EE-900B-5927-0AFC-5C60976AFF54}"/>
                </a:ext>
              </a:extLst>
            </p:cNvPr>
            <p:cNvCxnSpPr/>
            <p:nvPr/>
          </p:nvCxnSpPr>
          <p:spPr>
            <a:xfrm flipH="1">
              <a:off x="4461164" y="4821382"/>
              <a:ext cx="134850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D1D960-FBAF-F028-E0F0-453C4CAF4D5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073" y="2724728"/>
              <a:ext cx="0" cy="130232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AF4075-7520-7C75-2A28-0AF291AD495A}"/>
              </a:ext>
            </a:extLst>
          </p:cNvPr>
          <p:cNvGrpSpPr/>
          <p:nvPr/>
        </p:nvGrpSpPr>
        <p:grpSpPr>
          <a:xfrm>
            <a:off x="4128655" y="2854036"/>
            <a:ext cx="1681018" cy="1274619"/>
            <a:chOff x="4128655" y="2854036"/>
            <a:chExt cx="1681018" cy="127461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922700-3783-0391-78E0-B8791738D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655" y="2854036"/>
              <a:ext cx="1681018" cy="127461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42540C-235F-A742-8056-F1040F4DEDC4}"/>
                </a:ext>
              </a:extLst>
            </p:cNvPr>
            <p:cNvSpPr/>
            <p:nvPr/>
          </p:nvSpPr>
          <p:spPr>
            <a:xfrm rot="19450648">
              <a:off x="4408895" y="3191224"/>
              <a:ext cx="88197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Publish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2FDCB6-400E-87C1-0086-8EA1B04D59B7}"/>
              </a:ext>
            </a:extLst>
          </p:cNvPr>
          <p:cNvCxnSpPr/>
          <p:nvPr/>
        </p:nvCxnSpPr>
        <p:spPr>
          <a:xfrm>
            <a:off x="7555345" y="1911927"/>
            <a:ext cx="116378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6FEF95-8135-80B5-D95F-B99A68D35C08}"/>
              </a:ext>
            </a:extLst>
          </p:cNvPr>
          <p:cNvGrpSpPr/>
          <p:nvPr/>
        </p:nvGrpSpPr>
        <p:grpSpPr>
          <a:xfrm>
            <a:off x="6234670" y="2724728"/>
            <a:ext cx="369332" cy="1403927"/>
            <a:chOff x="6234670" y="2724728"/>
            <a:chExt cx="369332" cy="140392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0A8E5B-E979-ABDB-4905-E716B1AB3E1E}"/>
                </a:ext>
              </a:extLst>
            </p:cNvPr>
            <p:cNvCxnSpPr/>
            <p:nvPr/>
          </p:nvCxnSpPr>
          <p:spPr>
            <a:xfrm flipV="1">
              <a:off x="6604000" y="2724728"/>
              <a:ext cx="0" cy="140392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82CC60-4936-224C-D12A-BE4091608D7C}"/>
                </a:ext>
              </a:extLst>
            </p:cNvPr>
            <p:cNvSpPr/>
            <p:nvPr/>
          </p:nvSpPr>
          <p:spPr>
            <a:xfrm rot="16200000">
              <a:off x="5907785" y="3306678"/>
              <a:ext cx="10231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Gateway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473924-BEC6-8E7B-6882-85FEAF3894F9}"/>
              </a:ext>
            </a:extLst>
          </p:cNvPr>
          <p:cNvCxnSpPr/>
          <p:nvPr/>
        </p:nvCxnSpPr>
        <p:spPr>
          <a:xfrm>
            <a:off x="4257964" y="1911927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0A5855-737E-E713-E304-3ECC63AE62B1}"/>
              </a:ext>
            </a:extLst>
          </p:cNvPr>
          <p:cNvCxnSpPr/>
          <p:nvPr/>
        </p:nvCxnSpPr>
        <p:spPr>
          <a:xfrm>
            <a:off x="7499927" y="4659745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6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44DF-DC2B-C1E8-E5E2-A256A5CF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81BD5-32DC-4B0E-C78E-1EAFFFD6001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19E31A-64BA-5549-9CB5-7C955401209D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BF495F-8342-5AAF-96DC-6175053B09F7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AE835A-A49F-EB24-9B6C-06B3E4D1E55D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07250A-A4D5-0D6E-A2F2-E7AE36E6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7EE8E-F8D2-45C3-664B-920EA2FF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85126A-AB06-6334-8F45-8644149E629F}"/>
              </a:ext>
            </a:extLst>
          </p:cNvPr>
          <p:cNvGrpSpPr/>
          <p:nvPr/>
        </p:nvGrpSpPr>
        <p:grpSpPr>
          <a:xfrm>
            <a:off x="1998176" y="2768442"/>
            <a:ext cx="1660905" cy="660558"/>
            <a:chOff x="2622430" y="4145006"/>
            <a:chExt cx="1660905" cy="6605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0818A1-7E71-E940-60A6-D97D7179C65D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B81750-7516-426B-36B0-E5E3F8B3CCB1}"/>
                </a:ext>
              </a:extLst>
            </p:cNvPr>
            <p:cNvSpPr/>
            <p:nvPr/>
          </p:nvSpPr>
          <p:spPr>
            <a:xfrm>
              <a:off x="2678822" y="4244452"/>
              <a:ext cx="160451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24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1427B5-472C-E63B-9CAC-154A53384B33}"/>
              </a:ext>
            </a:extLst>
          </p:cNvPr>
          <p:cNvGrpSpPr/>
          <p:nvPr/>
        </p:nvGrpSpPr>
        <p:grpSpPr>
          <a:xfrm>
            <a:off x="859487" y="2376596"/>
            <a:ext cx="921798" cy="1362973"/>
            <a:chOff x="633140" y="4024630"/>
            <a:chExt cx="921798" cy="13629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25D956-E7DA-FDB6-233D-9D0059F3C921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941977-8DDB-8072-EE7A-D5AA1F01891B}"/>
                </a:ext>
              </a:extLst>
            </p:cNvPr>
            <p:cNvSpPr/>
            <p:nvPr/>
          </p:nvSpPr>
          <p:spPr>
            <a:xfrm>
              <a:off x="633140" y="4475284"/>
              <a:ext cx="921797" cy="523220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07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F51E-9D41-5917-E6E5-8A678F90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6DE61-7B42-C362-9C32-6A85AC409B3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The Structure of .</a:t>
            </a:r>
            <a:r>
              <a:rPr lang="en-US" dirty="0" err="1"/>
              <a:t>pbix</a:t>
            </a:r>
            <a:r>
              <a:rPr lang="en-US" dirty="0"/>
              <a:t>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D52D20-2CDB-4E86-DB6B-7C07E1EBC90B}"/>
              </a:ext>
            </a:extLst>
          </p:cNvPr>
          <p:cNvGrpSpPr/>
          <p:nvPr/>
        </p:nvGrpSpPr>
        <p:grpSpPr>
          <a:xfrm>
            <a:off x="455352" y="1877908"/>
            <a:ext cx="3314391" cy="1978100"/>
            <a:chOff x="455352" y="1877908"/>
            <a:chExt cx="3314391" cy="1978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440A34-B092-0482-EA6D-B6F2513EB4A4}"/>
                </a:ext>
              </a:extLst>
            </p:cNvPr>
            <p:cNvSpPr/>
            <p:nvPr/>
          </p:nvSpPr>
          <p:spPr>
            <a:xfrm>
              <a:off x="455352" y="1877908"/>
              <a:ext cx="3314391" cy="1978100"/>
            </a:xfrm>
            <a:prstGeom prst="roundRect">
              <a:avLst>
                <a:gd name="adj" fmla="val 42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289948-B9DD-16F0-9C4C-5B08A4E95B20}"/>
                </a:ext>
              </a:extLst>
            </p:cNvPr>
            <p:cNvSpPr/>
            <p:nvPr/>
          </p:nvSpPr>
          <p:spPr>
            <a:xfrm>
              <a:off x="455352" y="1914931"/>
              <a:ext cx="331439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 err="1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SalesReport.pbix</a:t>
              </a:r>
              <a:endParaRPr lang="en-US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F86A1E-44C1-7555-81B7-70124D28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34" y="2534341"/>
            <a:ext cx="1514686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FEE5A-1980-EB93-46D5-FB3115D3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06" y="989024"/>
            <a:ext cx="6582694" cy="45250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945F96-A640-1F81-5A12-4734CF1C0991}"/>
              </a:ext>
            </a:extLst>
          </p:cNvPr>
          <p:cNvGrpSpPr/>
          <p:nvPr/>
        </p:nvGrpSpPr>
        <p:grpSpPr>
          <a:xfrm>
            <a:off x="7592054" y="2215017"/>
            <a:ext cx="1652954" cy="738664"/>
            <a:chOff x="2622430" y="4104742"/>
            <a:chExt cx="1652954" cy="73866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F7FE68-CD42-F8C0-1101-DAD57C01B327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8DA50D-9AC0-E871-717F-FA4E3388A2C2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</a:t>
              </a:r>
              <a:r>
                <a:rPr lang="en-US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05DA30-F77A-F1D9-F9EE-1A16715A6F93}"/>
              </a:ext>
            </a:extLst>
          </p:cNvPr>
          <p:cNvGrpSpPr/>
          <p:nvPr/>
        </p:nvGrpSpPr>
        <p:grpSpPr>
          <a:xfrm>
            <a:off x="6096000" y="2066027"/>
            <a:ext cx="921798" cy="1362973"/>
            <a:chOff x="633140" y="4024630"/>
            <a:chExt cx="921798" cy="13629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FC72BEA-3258-40B4-653C-2E031AD8D724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4753F5-8904-3362-E368-4A54D8C25565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 err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SalesReport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FFC69-3588-8603-0053-9B4F936390F2}"/>
              </a:ext>
            </a:extLst>
          </p:cNvPr>
          <p:cNvCxnSpPr>
            <a:cxnSpLocks/>
          </p:cNvCxnSpPr>
          <p:nvPr/>
        </p:nvCxnSpPr>
        <p:spPr>
          <a:xfrm>
            <a:off x="7017797" y="2637692"/>
            <a:ext cx="574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FD4A3B-D272-16EB-22E4-8CBBB48C6AF4}"/>
              </a:ext>
            </a:extLst>
          </p:cNvPr>
          <p:cNvGrpSpPr/>
          <p:nvPr/>
        </p:nvGrpSpPr>
        <p:grpSpPr>
          <a:xfrm>
            <a:off x="7592054" y="3429000"/>
            <a:ext cx="1652954" cy="738664"/>
            <a:chOff x="2622430" y="4104742"/>
            <a:chExt cx="1652954" cy="7386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E2D5201-8158-3DD1-63A0-56A60314F427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D3E6D0-2A41-86CE-3002-2DD396906D61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945964-6C07-B0E9-463D-F6596A53E34C}"/>
              </a:ext>
            </a:extLst>
          </p:cNvPr>
          <p:cNvGrpSpPr/>
          <p:nvPr/>
        </p:nvGrpSpPr>
        <p:grpSpPr>
          <a:xfrm>
            <a:off x="6556898" y="3429000"/>
            <a:ext cx="1035156" cy="369332"/>
            <a:chOff x="6556898" y="3429000"/>
            <a:chExt cx="1035156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8C2586B-E396-C269-4E1E-7EAA51C842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798332"/>
              <a:ext cx="10351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AE158C-BF0F-2F6A-8484-CD3A7598C278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98" y="3429000"/>
              <a:ext cx="0" cy="369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52DDEC-80CF-DB3B-220B-890BF241AEB8}"/>
              </a:ext>
            </a:extLst>
          </p:cNvPr>
          <p:cNvGrpSpPr/>
          <p:nvPr/>
        </p:nvGrpSpPr>
        <p:grpSpPr>
          <a:xfrm>
            <a:off x="5967046" y="3975134"/>
            <a:ext cx="921798" cy="1362973"/>
            <a:chOff x="633140" y="4024630"/>
            <a:chExt cx="921798" cy="13629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2D60F94-77DD-84EA-75BE-5400F4DCF745}"/>
                </a:ext>
              </a:extLst>
            </p:cNvPr>
            <p:cNvSpPr/>
            <p:nvPr/>
          </p:nvSpPr>
          <p:spPr>
            <a:xfrm>
              <a:off x="633141" y="4024630"/>
              <a:ext cx="921797" cy="13629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647E64-573A-2AED-CDA6-ED18DFD65383}"/>
                </a:ext>
              </a:extLst>
            </p:cNvPr>
            <p:cNvSpPr/>
            <p:nvPr/>
          </p:nvSpPr>
          <p:spPr>
            <a:xfrm>
              <a:off x="633140" y="4173620"/>
              <a:ext cx="921797" cy="907941"/>
            </a:xfrm>
            <a:prstGeom prst="rect">
              <a:avLst/>
            </a:prstGeom>
            <a:solidFill>
              <a:srgbClr val="FFDC99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Semantic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b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1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Finance</a:t>
              </a:r>
              <a:endParaRPr 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EC9F0-5440-48D5-94F8-93F4881539B5}"/>
              </a:ext>
            </a:extLst>
          </p:cNvPr>
          <p:cNvGrpSpPr/>
          <p:nvPr/>
        </p:nvGrpSpPr>
        <p:grpSpPr>
          <a:xfrm>
            <a:off x="7592054" y="4398200"/>
            <a:ext cx="1652954" cy="738664"/>
            <a:chOff x="2622430" y="4104742"/>
            <a:chExt cx="1652954" cy="7386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D10EA4D-4DD3-FC7D-4E68-5FD22B8A0B40}"/>
                </a:ext>
              </a:extLst>
            </p:cNvPr>
            <p:cNvSpPr/>
            <p:nvPr/>
          </p:nvSpPr>
          <p:spPr>
            <a:xfrm>
              <a:off x="2622430" y="4145006"/>
              <a:ext cx="1604514" cy="660558"/>
            </a:xfrm>
            <a:prstGeom prst="roundRect">
              <a:avLst>
                <a:gd name="adj" fmla="val 848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D86752-EFD0-0CF3-AF73-BFB85C545767}"/>
                </a:ext>
              </a:extLst>
            </p:cNvPr>
            <p:cNvSpPr/>
            <p:nvPr/>
          </p:nvSpPr>
          <p:spPr>
            <a:xfrm>
              <a:off x="2670871" y="4104742"/>
              <a:ext cx="1604513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 err="1">
                  <a:ln w="0"/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MarketReport</a:t>
              </a:r>
              <a:endParaRPr lang="en-US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D31E71-BA7C-7D4B-3997-B805D5021222}"/>
              </a:ext>
            </a:extLst>
          </p:cNvPr>
          <p:cNvCxnSpPr>
            <a:cxnSpLocks/>
          </p:cNvCxnSpPr>
          <p:nvPr/>
        </p:nvCxnSpPr>
        <p:spPr>
          <a:xfrm>
            <a:off x="6888843" y="4788047"/>
            <a:ext cx="703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0D0311-BC3F-1275-2DA8-7F153A701FEA}"/>
              </a:ext>
            </a:extLst>
          </p:cNvPr>
          <p:cNvSpPr/>
          <p:nvPr/>
        </p:nvSpPr>
        <p:spPr>
          <a:xfrm>
            <a:off x="9996854" y="2215017"/>
            <a:ext cx="1811215" cy="7008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BD3915-63C9-73EA-4B86-7363CD576A2F}"/>
              </a:ext>
            </a:extLst>
          </p:cNvPr>
          <p:cNvCxnSpPr>
            <a:cxnSpLocks/>
          </p:cNvCxnSpPr>
          <p:nvPr/>
        </p:nvCxnSpPr>
        <p:spPr>
          <a:xfrm>
            <a:off x="9196568" y="2623038"/>
            <a:ext cx="800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726E66-C5F6-6B0C-AD3A-D18AF3FDF23C}"/>
              </a:ext>
            </a:extLst>
          </p:cNvPr>
          <p:cNvGrpSpPr/>
          <p:nvPr/>
        </p:nvGrpSpPr>
        <p:grpSpPr>
          <a:xfrm>
            <a:off x="9196568" y="2924631"/>
            <a:ext cx="1477293" cy="821958"/>
            <a:chOff x="6371266" y="2791708"/>
            <a:chExt cx="1477293" cy="82195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5BE330-21B6-129C-39F5-500654383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59" y="2791708"/>
              <a:ext cx="0" cy="821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B6930F-0733-1D46-DC37-AF8594D33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266" y="3613666"/>
              <a:ext cx="14772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746AD6-9592-4642-963A-74A16CE9732A}"/>
              </a:ext>
            </a:extLst>
          </p:cNvPr>
          <p:cNvGrpSpPr/>
          <p:nvPr/>
        </p:nvGrpSpPr>
        <p:grpSpPr>
          <a:xfrm>
            <a:off x="9196568" y="2915839"/>
            <a:ext cx="2028278" cy="1872208"/>
            <a:chOff x="5865811" y="1781209"/>
            <a:chExt cx="2028278" cy="18722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6034DB8-AE5E-8CCE-C677-D58193587D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8559" y="1781209"/>
              <a:ext cx="45530" cy="1872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746CF4-29FB-A583-ED17-6651CDEB9232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65811" y="3613666"/>
              <a:ext cx="2028278" cy="20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55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DD423-D152-3E02-1D8C-72CAC27B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820B9-5794-DBBB-6955-03BC6094027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Power BI Account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56F886-B5BF-3D96-6DFD-547A6208217D}"/>
              </a:ext>
            </a:extLst>
          </p:cNvPr>
          <p:cNvGrpSpPr/>
          <p:nvPr/>
        </p:nvGrpSpPr>
        <p:grpSpPr>
          <a:xfrm>
            <a:off x="3174402" y="1231125"/>
            <a:ext cx="5504030" cy="1362265"/>
            <a:chOff x="3060102" y="2286202"/>
            <a:chExt cx="5504030" cy="13622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BB57F8-DE86-333C-4877-602AE95EF7EE}"/>
                </a:ext>
              </a:extLst>
            </p:cNvPr>
            <p:cNvSpPr/>
            <p:nvPr/>
          </p:nvSpPr>
          <p:spPr>
            <a:xfrm>
              <a:off x="4524693" y="2505670"/>
              <a:ext cx="40394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Account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CD0EC5-4A6B-F8CE-3AFA-E07008BDA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02" y="2286202"/>
              <a:ext cx="1400370" cy="136226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2CBA79-DA3C-BB2C-D578-133A2FAAEBCC}"/>
              </a:ext>
            </a:extLst>
          </p:cNvPr>
          <p:cNvGrpSpPr/>
          <p:nvPr/>
        </p:nvGrpSpPr>
        <p:grpSpPr>
          <a:xfrm>
            <a:off x="3273359" y="3210327"/>
            <a:ext cx="5262181" cy="2286359"/>
            <a:chOff x="3273359" y="3210327"/>
            <a:chExt cx="5262181" cy="22863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D8497A-C44A-71E3-A041-877554BC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3359" y="3210327"/>
              <a:ext cx="1202455" cy="22863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DEAD4-7370-C5D8-0854-5F320EFACB06}"/>
                </a:ext>
              </a:extLst>
            </p:cNvPr>
            <p:cNvSpPr/>
            <p:nvPr/>
          </p:nvSpPr>
          <p:spPr>
            <a:xfrm>
              <a:off x="4781884" y="3739524"/>
              <a:ext cx="3753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 Account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80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83B-D30A-96A8-914F-0A30119CB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FA13F-9DA3-2759-20AE-A3658A5B741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Power BI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0DF2-4837-0167-6C0B-8260E876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0" y="1591295"/>
            <a:ext cx="1202455" cy="2286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6C599-7A87-9DC3-A05B-850ED67C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84" y="1056180"/>
            <a:ext cx="6519097" cy="474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D81136-DA7D-6928-DABA-0B60C80519D6}"/>
              </a:ext>
            </a:extLst>
          </p:cNvPr>
          <p:cNvSpPr/>
          <p:nvPr/>
        </p:nvSpPr>
        <p:spPr>
          <a:xfrm>
            <a:off x="1173193" y="2626824"/>
            <a:ext cx="1362973" cy="1380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FFFB5-4560-7866-831C-824CF6421ABA}"/>
              </a:ext>
            </a:extLst>
          </p:cNvPr>
          <p:cNvSpPr/>
          <p:nvPr/>
        </p:nvSpPr>
        <p:spPr>
          <a:xfrm>
            <a:off x="5001433" y="2272809"/>
            <a:ext cx="2593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344511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2145</TotalTime>
  <Words>184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188</cp:revision>
  <dcterms:created xsi:type="dcterms:W3CDTF">2016-11-14T07:59:55Z</dcterms:created>
  <dcterms:modified xsi:type="dcterms:W3CDTF">2024-10-17T13:47:40Z</dcterms:modified>
</cp:coreProperties>
</file>