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30" r:id="rId3"/>
  </p:sldMasterIdLst>
  <p:notesMasterIdLst>
    <p:notesMasterId r:id="rId10"/>
  </p:notesMasterIdLst>
  <p:sldIdLst>
    <p:sldId id="445" r:id="rId4"/>
    <p:sldId id="446" r:id="rId5"/>
    <p:sldId id="452" r:id="rId6"/>
    <p:sldId id="603" r:id="rId7"/>
    <p:sldId id="554" r:id="rId8"/>
    <p:sldId id="4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B42A45"/>
    <a:srgbClr val="BE2C49"/>
    <a:srgbClr val="FFC000"/>
    <a:srgbClr val="FEFEFD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0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9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2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7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4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1BB59-0E1E-D541-5605-2DC3FE9AB056}"/>
              </a:ext>
            </a:extLst>
          </p:cNvPr>
          <p:cNvCxnSpPr/>
          <p:nvPr/>
        </p:nvCxnSpPr>
        <p:spPr>
          <a:xfrm>
            <a:off x="5855855" y="582224"/>
            <a:ext cx="0" cy="542167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8D996-FB75-F6B2-A624-8DBBF29BF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33"/>
          <a:stretch/>
        </p:blipFill>
        <p:spPr>
          <a:xfrm>
            <a:off x="4056307" y="-429491"/>
            <a:ext cx="8186494" cy="47379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5F25E5-E591-6389-5DFD-8C9E96C73367}"/>
              </a:ext>
            </a:extLst>
          </p:cNvPr>
          <p:cNvGrpSpPr/>
          <p:nvPr/>
        </p:nvGrpSpPr>
        <p:grpSpPr>
          <a:xfrm>
            <a:off x="-2568827" y="1174445"/>
            <a:ext cx="14811627" cy="9523717"/>
            <a:chOff x="-2873627" y="1174445"/>
            <a:chExt cx="14811627" cy="95237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05B7F-EBFB-D4C0-B65A-F4F00D803557}"/>
                </a:ext>
              </a:extLst>
            </p:cNvPr>
            <p:cNvSpPr/>
            <p:nvPr/>
          </p:nvSpPr>
          <p:spPr>
            <a:xfrm>
              <a:off x="-304801" y="4308421"/>
              <a:ext cx="12242801" cy="63897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692816-CB5D-1F1A-F03E-4EC8B664D1B1}"/>
                </a:ext>
              </a:extLst>
            </p:cNvPr>
            <p:cNvGrpSpPr/>
            <p:nvPr/>
          </p:nvGrpSpPr>
          <p:grpSpPr>
            <a:xfrm>
              <a:off x="-2873627" y="1174445"/>
              <a:ext cx="7098975" cy="9494309"/>
              <a:chOff x="-2547056" y="372339"/>
              <a:chExt cx="7098975" cy="949430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7FB83E-1A4F-7B84-39F6-B8C7347448A4}"/>
                  </a:ext>
                </a:extLst>
              </p:cNvPr>
              <p:cNvSpPr/>
              <p:nvPr/>
            </p:nvSpPr>
            <p:spPr>
              <a:xfrm rot="2085906">
                <a:off x="-777905" y="372339"/>
                <a:ext cx="4367008" cy="2334473"/>
              </a:xfrm>
              <a:custGeom>
                <a:avLst/>
                <a:gdLst>
                  <a:gd name="connsiteX0" fmla="*/ 171545 w 4367008"/>
                  <a:gd name="connsiteY0" fmla="*/ 66450 h 2334473"/>
                  <a:gd name="connsiteX1" fmla="*/ 389087 w 4367008"/>
                  <a:gd name="connsiteY1" fmla="*/ 0 h 2334473"/>
                  <a:gd name="connsiteX2" fmla="*/ 3977921 w 4367008"/>
                  <a:gd name="connsiteY2" fmla="*/ 0 h 2334473"/>
                  <a:gd name="connsiteX3" fmla="*/ 4367008 w 4367008"/>
                  <a:gd name="connsiteY3" fmla="*/ 389087 h 2334473"/>
                  <a:gd name="connsiteX4" fmla="*/ 4367008 w 4367008"/>
                  <a:gd name="connsiteY4" fmla="*/ 1945386 h 2334473"/>
                  <a:gd name="connsiteX5" fmla="*/ 3977921 w 4367008"/>
                  <a:gd name="connsiteY5" fmla="*/ 2334473 h 2334473"/>
                  <a:gd name="connsiteX6" fmla="*/ 1282678 w 4367008"/>
                  <a:gd name="connsiteY6" fmla="*/ 2334473 h 2334473"/>
                  <a:gd name="connsiteX7" fmla="*/ 0 w 4367008"/>
                  <a:gd name="connsiteY7" fmla="*/ 486540 h 2334473"/>
                  <a:gd name="connsiteX8" fmla="*/ 0 w 4367008"/>
                  <a:gd name="connsiteY8" fmla="*/ 389087 h 2334473"/>
                  <a:gd name="connsiteX9" fmla="*/ 171545 w 4367008"/>
                  <a:gd name="connsiteY9" fmla="*/ 66450 h 233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7008" h="2334473">
                    <a:moveTo>
                      <a:pt x="171545" y="66450"/>
                    </a:moveTo>
                    <a:cubicBezTo>
                      <a:pt x="233643" y="24497"/>
                      <a:pt x="308504" y="0"/>
                      <a:pt x="389087" y="0"/>
                    </a:cubicBezTo>
                    <a:lnTo>
                      <a:pt x="3977921" y="0"/>
                    </a:lnTo>
                    <a:cubicBezTo>
                      <a:pt x="4192808" y="0"/>
                      <a:pt x="4367008" y="174200"/>
                      <a:pt x="4367008" y="389087"/>
                    </a:cubicBezTo>
                    <a:lnTo>
                      <a:pt x="4367008" y="1945386"/>
                    </a:lnTo>
                    <a:cubicBezTo>
                      <a:pt x="4367008" y="2160273"/>
                      <a:pt x="4192808" y="2334473"/>
                      <a:pt x="3977921" y="2334473"/>
                    </a:cubicBezTo>
                    <a:lnTo>
                      <a:pt x="1282678" y="2334473"/>
                    </a:lnTo>
                    <a:lnTo>
                      <a:pt x="0" y="486540"/>
                    </a:lnTo>
                    <a:lnTo>
                      <a:pt x="0" y="389087"/>
                    </a:lnTo>
                    <a:cubicBezTo>
                      <a:pt x="0" y="254783"/>
                      <a:pt x="68047" y="136372"/>
                      <a:pt x="171545" y="66450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13B68D6-47CA-D47F-41DC-38776BFE9AF0}"/>
                  </a:ext>
                </a:extLst>
              </p:cNvPr>
              <p:cNvSpPr/>
              <p:nvPr/>
            </p:nvSpPr>
            <p:spPr>
              <a:xfrm rot="2085906">
                <a:off x="-2547056" y="2245140"/>
                <a:ext cx="7098975" cy="7621508"/>
              </a:xfrm>
              <a:custGeom>
                <a:avLst/>
                <a:gdLst>
                  <a:gd name="connsiteX0" fmla="*/ 283012 w 6404936"/>
                  <a:gd name="connsiteY0" fmla="*/ 188079 h 6924593"/>
                  <a:gd name="connsiteX1" fmla="*/ 898740 w 6404936"/>
                  <a:gd name="connsiteY1" fmla="*/ 0 h 6924593"/>
                  <a:gd name="connsiteX2" fmla="*/ 5303670 w 6404936"/>
                  <a:gd name="connsiteY2" fmla="*/ 0 h 6924593"/>
                  <a:gd name="connsiteX3" fmla="*/ 6404936 w 6404936"/>
                  <a:gd name="connsiteY3" fmla="*/ 1101266 h 6924593"/>
                  <a:gd name="connsiteX4" fmla="*/ 6404936 w 6404936"/>
                  <a:gd name="connsiteY4" fmla="*/ 5823327 h 6924593"/>
                  <a:gd name="connsiteX5" fmla="*/ 5303670 w 6404936"/>
                  <a:gd name="connsiteY5" fmla="*/ 6924593 h 6924593"/>
                  <a:gd name="connsiteX6" fmla="*/ 4482854 w 6404936"/>
                  <a:gd name="connsiteY6" fmla="*/ 6924593 h 6924593"/>
                  <a:gd name="connsiteX7" fmla="*/ 0 w 6404936"/>
                  <a:gd name="connsiteY7" fmla="*/ 466219 h 6924593"/>
                  <a:gd name="connsiteX8" fmla="*/ 48950 w 6404936"/>
                  <a:gd name="connsiteY8" fmla="*/ 400759 h 6924593"/>
                  <a:gd name="connsiteX9" fmla="*/ 283012 w 6404936"/>
                  <a:gd name="connsiteY9" fmla="*/ 188079 h 692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4936" h="6924593">
                    <a:moveTo>
                      <a:pt x="283012" y="188079"/>
                    </a:moveTo>
                    <a:cubicBezTo>
                      <a:pt x="458775" y="69336"/>
                      <a:pt x="670661" y="0"/>
                      <a:pt x="898740" y="0"/>
                    </a:cubicBezTo>
                    <a:lnTo>
                      <a:pt x="5303670" y="0"/>
                    </a:lnTo>
                    <a:cubicBezTo>
                      <a:pt x="5911882" y="0"/>
                      <a:pt x="6404936" y="493054"/>
                      <a:pt x="6404936" y="1101266"/>
                    </a:cubicBezTo>
                    <a:lnTo>
                      <a:pt x="6404936" y="5823327"/>
                    </a:lnTo>
                    <a:cubicBezTo>
                      <a:pt x="6404936" y="6431539"/>
                      <a:pt x="5911882" y="6924593"/>
                      <a:pt x="5303670" y="6924593"/>
                    </a:cubicBezTo>
                    <a:lnTo>
                      <a:pt x="4482854" y="6924593"/>
                    </a:lnTo>
                    <a:lnTo>
                      <a:pt x="0" y="466219"/>
                    </a:lnTo>
                    <a:lnTo>
                      <a:pt x="48950" y="400759"/>
                    </a:lnTo>
                    <a:cubicBezTo>
                      <a:pt x="116279" y="319174"/>
                      <a:pt x="195130" y="247451"/>
                      <a:pt x="283012" y="188079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88675D6-F94F-23AB-5312-34C822625057}"/>
              </a:ext>
            </a:extLst>
          </p:cNvPr>
          <p:cNvSpPr/>
          <p:nvPr/>
        </p:nvSpPr>
        <p:spPr>
          <a:xfrm>
            <a:off x="102710" y="4743076"/>
            <a:ext cx="5555967" cy="1739976"/>
          </a:xfrm>
          <a:prstGeom prst="rect">
            <a:avLst/>
          </a:prstGeom>
          <a:noFill/>
        </p:spPr>
        <p:txBody>
          <a:bodyPr wrap="square" lIns="77228" tIns="38614" rIns="77228" bIns="38614">
            <a:spAutoFit/>
          </a:bodyPr>
          <a:lstStyle/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Power BI</a:t>
            </a:r>
          </a:p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QUICK START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19497-F638-0811-E7ED-6E6FA4360F2F}"/>
              </a:ext>
            </a:extLst>
          </p:cNvPr>
          <p:cNvGrpSpPr/>
          <p:nvPr/>
        </p:nvGrpSpPr>
        <p:grpSpPr>
          <a:xfrm>
            <a:off x="6122506" y="4683588"/>
            <a:ext cx="5392027" cy="1938886"/>
            <a:chOff x="235328" y="4785424"/>
            <a:chExt cx="4888515" cy="1843132"/>
          </a:xfrm>
        </p:grpSpPr>
        <p:pic>
          <p:nvPicPr>
            <p:cNvPr id="15" name="Picture 14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10EB561-9745-F8D5-A329-610E598C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BE5B9B-0BC4-F177-AC6B-7A636CCB5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7871" y="4785424"/>
              <a:ext cx="1484300" cy="97828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C7302-7843-CF24-7863-332AA1532973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8" name="Picture 17" descr="Logo, icon&#10;&#10;Description automatically generated">
                <a:extLst>
                  <a:ext uri="{FF2B5EF4-FFF2-40B4-BE49-F238E27FC236}">
                    <a16:creationId xmlns:a16="http://schemas.microsoft.com/office/drawing/2014/main" id="{90275740-71E6-75BF-A2E5-127284CBE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0C03C6AB-7317-F115-99AE-03CD78B78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93AE76A-98B8-7100-D081-1A9F01A95FE2}"/>
              </a:ext>
            </a:extLst>
          </p:cNvPr>
          <p:cNvSpPr/>
          <p:nvPr/>
        </p:nvSpPr>
        <p:spPr>
          <a:xfrm>
            <a:off x="2397208" y="389188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939147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Project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F3DCC1-B1BA-E2E6-71C5-6343D0FC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955060-2271-7139-E2EB-F0AAEB61A2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7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4DADA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4" y="1113182"/>
            <a:ext cx="4222468" cy="792874"/>
            <a:chOff x="7710911" y="689019"/>
            <a:chExt cx="4222468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222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Create Report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726743" cy="792874"/>
            <a:chOff x="7710910" y="689019"/>
            <a:chExt cx="5726743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726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/>
                <a:t>Publish Your Report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71323" y="3966415"/>
            <a:ext cx="3909791" cy="792874"/>
            <a:chOff x="7710910" y="689019"/>
            <a:chExt cx="3909791" cy="7928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710910" y="689019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Create Dashboard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EE7A-1372-1B3B-2EC4-154C7579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40E8C-7A63-66B4-AC53-D9B2EAB93EE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Create And Publish Sales Report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A94F532-EB13-C33F-B71B-A5714D8FA1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10" y="1132403"/>
            <a:ext cx="8331535" cy="44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6B664-DA88-2F2B-086E-68FE96D6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12322E-3344-C1DE-D21E-DB6BE190DF5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Final Project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D51DEE6C-FB8D-4769-961C-8C6F67F5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D6D8EB-EF21-F088-33EF-A19489D61EA6}"/>
              </a:ext>
            </a:extLst>
          </p:cNvPr>
          <p:cNvSpPr/>
          <p:nvPr/>
        </p:nvSpPr>
        <p:spPr>
          <a:xfrm>
            <a:off x="1376201" y="1272616"/>
            <a:ext cx="9523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And Publish Sales Report </a:t>
            </a:r>
          </a:p>
        </p:txBody>
      </p:sp>
    </p:spTree>
    <p:extLst>
      <p:ext uri="{BB962C8B-B14F-4D97-AF65-F5344CB8AC3E}">
        <p14:creationId xmlns:p14="http://schemas.microsoft.com/office/powerpoint/2010/main" val="27334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342B0F9-13A3-414A-965C-02C458FC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DAD113-EBDA-166D-AC46-5CCEE5CE2B0F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D3A7-9EBA-E3C8-4FB8-C25724F8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2125</TotalTime>
  <Words>48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184</cp:revision>
  <dcterms:created xsi:type="dcterms:W3CDTF">2016-11-14T07:59:55Z</dcterms:created>
  <dcterms:modified xsi:type="dcterms:W3CDTF">2024-10-17T12:59:06Z</dcterms:modified>
</cp:coreProperties>
</file>