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23"/>
  </p:notesMasterIdLst>
  <p:sldIdLst>
    <p:sldId id="281" r:id="rId3"/>
    <p:sldId id="440" r:id="rId4"/>
    <p:sldId id="256" r:id="rId5"/>
    <p:sldId id="264" r:id="rId6"/>
    <p:sldId id="270" r:id="rId7"/>
    <p:sldId id="272" r:id="rId8"/>
    <p:sldId id="419" r:id="rId9"/>
    <p:sldId id="420" r:id="rId10"/>
    <p:sldId id="421" r:id="rId11"/>
    <p:sldId id="276" r:id="rId12"/>
    <p:sldId id="257" r:id="rId13"/>
    <p:sldId id="274" r:id="rId14"/>
    <p:sldId id="293" r:id="rId15"/>
    <p:sldId id="422" r:id="rId16"/>
    <p:sldId id="442" r:id="rId17"/>
    <p:sldId id="289" r:id="rId18"/>
    <p:sldId id="424" r:id="rId19"/>
    <p:sldId id="427" r:id="rId20"/>
    <p:sldId id="290" r:id="rId21"/>
    <p:sldId id="41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76C"/>
    <a:srgbClr val="7B245B"/>
    <a:srgbClr val="669A7C"/>
    <a:srgbClr val="77A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EA2C-B15A-41FB-8CEE-35D5B1FD11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21" Type="http://schemas.openxmlformats.org/officeDocument/2006/relationships/image" Target="../media/image25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DF66D19D-1B7E-2586-25AD-A23D97980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FFFFF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Preparing Data for Analysis in Power BI</a:t>
            </a:r>
            <a:endParaRPr lang="ar-EG" altLang="en-US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343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5056122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4EEE94-163C-0330-0141-80D1747EAC1F}"/>
              </a:ext>
            </a:extLst>
          </p:cNvPr>
          <p:cNvGrpSpPr/>
          <p:nvPr/>
        </p:nvGrpSpPr>
        <p:grpSpPr>
          <a:xfrm>
            <a:off x="-169142" y="358526"/>
            <a:ext cx="8759227" cy="6467966"/>
            <a:chOff x="-169142" y="358526"/>
            <a:chExt cx="8759227" cy="646796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2B0569D-8698-D6EA-E0D9-309C7BCD9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65557" y="358526"/>
              <a:ext cx="8755642" cy="507304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D7404E0-236D-2C90-FFBB-44CC1556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9142" y="5417960"/>
              <a:ext cx="8755642" cy="1408532"/>
            </a:xfrm>
            <a:prstGeom prst="rect">
              <a:avLst/>
            </a:prstGeom>
          </p:spPr>
        </p:pic>
        <p:sp>
          <p:nvSpPr>
            <p:cNvPr id="122" name="TextBox 3">
              <a:extLst>
                <a:ext uri="{FF2B5EF4-FFF2-40B4-BE49-F238E27FC236}">
                  <a16:creationId xmlns:a16="http://schemas.microsoft.com/office/drawing/2014/main" id="{36B50548-EA22-536C-1CD0-D0FBDA98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402" y="6303528"/>
              <a:ext cx="34163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Said_fawzy@hotmail.com</a:t>
              </a:r>
            </a:p>
          </p:txBody>
        </p:sp>
        <p:sp>
          <p:nvSpPr>
            <p:cNvPr id="123" name="TextBox 12">
              <a:extLst>
                <a:ext uri="{FF2B5EF4-FFF2-40B4-BE49-F238E27FC236}">
                  <a16:creationId xmlns:a16="http://schemas.microsoft.com/office/drawing/2014/main" id="{1E25516C-C51B-62E4-C4D1-A3F138ED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880" y="5329112"/>
              <a:ext cx="33906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>
                  <a:solidFill>
                    <a:schemeClr val="bg1"/>
                  </a:solidFill>
                </a:rPr>
                <a:t>0122 744 99 87</a:t>
              </a:r>
              <a:endParaRPr lang="ar-EG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6E3C301-C4DB-0E32-DDC8-795DBE9E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4552" y="5354390"/>
              <a:ext cx="698962" cy="62972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25E357FF-2015-ED86-DE47-4F483CDA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3350" y="6100303"/>
              <a:ext cx="714089" cy="609784"/>
            </a:xfrm>
            <a:prstGeom prst="rect">
              <a:avLst/>
            </a:prstGeom>
          </p:spPr>
        </p:pic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9B0F82-3793-AEAD-7A91-706B0610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70" y="6012868"/>
              <a:ext cx="34110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Saidfawzy@arabcont.com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051F904-36B9-48D6-1BC4-4E8F8BABD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42240" y="390351"/>
            <a:ext cx="1991003" cy="24958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C4387C1-96D5-8ACF-CB34-F0B67B1F9957}"/>
              </a:ext>
            </a:extLst>
          </p:cNvPr>
          <p:cNvGrpSpPr/>
          <p:nvPr/>
        </p:nvGrpSpPr>
        <p:grpSpPr>
          <a:xfrm>
            <a:off x="2189435" y="418942"/>
            <a:ext cx="6243684" cy="2463354"/>
            <a:chOff x="3143249" y="254815"/>
            <a:chExt cx="8264025" cy="33932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D7C94B-4E9B-DA88-927B-C0581E9D4285}"/>
                </a:ext>
              </a:extLst>
            </p:cNvPr>
            <p:cNvSpPr/>
            <p:nvPr/>
          </p:nvSpPr>
          <p:spPr>
            <a:xfrm>
              <a:off x="6844694" y="931184"/>
              <a:ext cx="4562580" cy="2716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D5B2087-3826-E4CB-E7FB-28502B4D7CB8}"/>
                </a:ext>
              </a:extLst>
            </p:cNvPr>
            <p:cNvGrpSpPr/>
            <p:nvPr/>
          </p:nvGrpSpPr>
          <p:grpSpPr>
            <a:xfrm>
              <a:off x="3143249" y="254815"/>
              <a:ext cx="8264025" cy="3393299"/>
              <a:chOff x="3143249" y="254815"/>
              <a:chExt cx="8264025" cy="3393299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E7322D9-2568-CC69-C513-30FDAA9C8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43249" y="891466"/>
                <a:ext cx="3980957" cy="1457846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83034C1-5618-333E-A61C-6FEEE889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3250" y="2236772"/>
                <a:ext cx="3701444" cy="141134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731C3C4-EC7E-F587-E9AC-D4964B0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8984" y="891466"/>
                <a:ext cx="3625233" cy="1612417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045C91D-89EF-C674-F2C8-22BA158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3250" y="254815"/>
                <a:ext cx="8264024" cy="676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094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Quest Introduces “Access-to-Own” Demand-Driven Ebook Acquisition Model –  STM Publishing News">
            <a:extLst>
              <a:ext uri="{FF2B5EF4-FFF2-40B4-BE49-F238E27FC236}">
                <a16:creationId xmlns:a16="http://schemas.microsoft.com/office/drawing/2014/main" id="{8DC58766-AA6F-5E38-FC68-ABE0EC0A1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181100"/>
            <a:ext cx="68294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433" y="910294"/>
            <a:ext cx="10074235" cy="48789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 Basics.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Advanced Excel.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Charts Using Excel.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to Data Analysis. </a:t>
            </a:r>
          </a:p>
          <a:p>
            <a:pPr>
              <a:lnSpc>
                <a:spcPct val="200000"/>
              </a:lnSpc>
            </a:pPr>
            <a:endParaRPr lang="en-US" sz="32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275E9020-712F-B5FB-B227-1A5D05007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2388" y="3562350"/>
            <a:ext cx="4718161" cy="265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AI to Create an Online Course Outline">
            <a:extLst>
              <a:ext uri="{FF2B5EF4-FFF2-40B4-BE49-F238E27FC236}">
                <a16:creationId xmlns:a16="http://schemas.microsoft.com/office/drawing/2014/main" id="{287FE8A7-ADD4-C34A-7EA8-974E85D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2D63-610E-4B00-87F9-A4B7EAA5FCAA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C70FF-1F87-4B7E-A4A5-CFD5C13BBF12}"/>
              </a:ext>
            </a:extLst>
          </p:cNvPr>
          <p:cNvSpPr/>
          <p:nvPr/>
        </p:nvSpPr>
        <p:spPr>
          <a:xfrm rot="21225135">
            <a:off x="-133329" y="583598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2E934-7C40-4311-8C3F-D98416365BDF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4ACA1-E2F4-4E89-AB9C-1D8135DDF6A9}"/>
              </a:ext>
            </a:extLst>
          </p:cNvPr>
          <p:cNvSpPr/>
          <p:nvPr/>
        </p:nvSpPr>
        <p:spPr>
          <a:xfrm rot="21225135">
            <a:off x="2670624" y="5838487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Introduction to Power BI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Your first Project in Power BI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Connecting to Data Sources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6FE7D6-131D-4F97-ADE4-FF46EA67EBCE}"/>
              </a:ext>
            </a:extLst>
          </p:cNvPr>
          <p:cNvGrpSpPr/>
          <p:nvPr/>
        </p:nvGrpSpPr>
        <p:grpSpPr>
          <a:xfrm>
            <a:off x="2599480" y="4168408"/>
            <a:ext cx="5621066" cy="870857"/>
            <a:chOff x="2599480" y="4168408"/>
            <a:chExt cx="5621066" cy="870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8A22F8-5BA0-4536-83A9-89EA8A2D0D50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B7D102-2A0D-44A5-BC0E-48C0B7F5B9A6}"/>
                </a:ext>
              </a:extLst>
            </p:cNvPr>
            <p:cNvSpPr txBox="1"/>
            <p:nvPr/>
          </p:nvSpPr>
          <p:spPr>
            <a:xfrm>
              <a:off x="2978587" y="4420641"/>
              <a:ext cx="5241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Transforming Data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7ABA76-5B95-4A01-A569-1C31A1E991D4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9E2082D-6648-49B5-A97E-C54CCBBF4997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FFF361E-5487-47E6-8A7A-7D9F50ACA161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7C575E-30E0-4714-9CCC-00A134DB53DA}"/>
              </a:ext>
            </a:extLst>
          </p:cNvPr>
          <p:cNvGrpSpPr/>
          <p:nvPr/>
        </p:nvGrpSpPr>
        <p:grpSpPr>
          <a:xfrm>
            <a:off x="2599479" y="5475629"/>
            <a:ext cx="5277035" cy="870857"/>
            <a:chOff x="2599479" y="5475629"/>
            <a:chExt cx="5277035" cy="87085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85F14CB-E422-4D86-9629-466D0C6A7D83}"/>
                </a:ext>
              </a:extLst>
            </p:cNvPr>
            <p:cNvSpPr/>
            <p:nvPr/>
          </p:nvSpPr>
          <p:spPr>
            <a:xfrm>
              <a:off x="2807841" y="5475629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3809-8FFF-439F-A799-3A02EC2D374F}"/>
                </a:ext>
              </a:extLst>
            </p:cNvPr>
            <p:cNvSpPr txBox="1"/>
            <p:nvPr/>
          </p:nvSpPr>
          <p:spPr>
            <a:xfrm>
              <a:off x="3042128" y="5753923"/>
              <a:ext cx="483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Working With Columns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F86458-2D12-460E-A597-A5BAEA9A992C}"/>
                </a:ext>
              </a:extLst>
            </p:cNvPr>
            <p:cNvGrpSpPr/>
            <p:nvPr/>
          </p:nvGrpSpPr>
          <p:grpSpPr>
            <a:xfrm>
              <a:off x="2599479" y="5728999"/>
              <a:ext cx="379109" cy="379109"/>
              <a:chOff x="1378857" y="638777"/>
              <a:chExt cx="379109" cy="3791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67770C-16BA-471B-A9A1-8D2B3B6664B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8C4814D-9028-4969-88F3-26A5FDDB814E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1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3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EBF713-7D61-495F-8491-2381C879EE19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EE3FE10-0C55-4131-AD32-BF282A61F429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1738591-177F-44D0-A6FF-03D8BF9E434D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5427CB-DE97-4D91-9741-94F73D3A3F5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FB25FF-19F6-47B1-80A8-4D15D5820E7D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D9880F-050E-49FD-9DF6-E946C0A1B589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9049C6-940A-4735-8859-C4EA72B07D3B}"/>
              </a:ext>
            </a:extLst>
          </p:cNvPr>
          <p:cNvGrpSpPr/>
          <p:nvPr/>
        </p:nvGrpSpPr>
        <p:grpSpPr>
          <a:xfrm>
            <a:off x="59082" y="5720679"/>
            <a:ext cx="1870190" cy="389628"/>
            <a:chOff x="59082" y="5720679"/>
            <a:chExt cx="1870190" cy="38962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6F1AA6E-E1F4-4CF6-8C26-DB749CC84BC3}"/>
                </a:ext>
              </a:extLst>
            </p:cNvPr>
            <p:cNvSpPr/>
            <p:nvPr/>
          </p:nvSpPr>
          <p:spPr>
            <a:xfrm>
              <a:off x="59082" y="572067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F2466E-9BE4-419A-8E0D-3E1A1EA462D7}"/>
                </a:ext>
              </a:extLst>
            </p:cNvPr>
            <p:cNvGrpSpPr/>
            <p:nvPr/>
          </p:nvGrpSpPr>
          <p:grpSpPr>
            <a:xfrm>
              <a:off x="1550163" y="5731198"/>
              <a:ext cx="379109" cy="379109"/>
              <a:chOff x="1378857" y="638777"/>
              <a:chExt cx="379109" cy="3791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33AC9D-8D94-40A5-A359-74EFF17EA70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EC6A-2920-4CC7-B1C1-F91F15F62BE5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EF1B31-6A17-49D9-B128-CC9A58A5C2DB}"/>
                </a:ext>
              </a:extLst>
            </p:cNvPr>
            <p:cNvSpPr txBox="1"/>
            <p:nvPr/>
          </p:nvSpPr>
          <p:spPr>
            <a:xfrm>
              <a:off x="271605" y="5730763"/>
              <a:ext cx="108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5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E0B436-17A6-432F-BE54-8CDC55B498AF}"/>
              </a:ext>
            </a:extLst>
          </p:cNvPr>
          <p:cNvCxnSpPr>
            <a:cxnSpLocks/>
          </p:cNvCxnSpPr>
          <p:nvPr/>
        </p:nvCxnSpPr>
        <p:spPr>
          <a:xfrm flipV="1">
            <a:off x="1929272" y="458555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5DF1F8-03A9-4EB3-8D39-4BD31F887EC1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929272" y="5918554"/>
            <a:ext cx="670207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0" grpId="0" animBg="1"/>
      <p:bldP spid="63" grpId="0" animBg="1"/>
      <p:bldP spid="5" grpId="0" animBg="1"/>
      <p:bldP spid="9" grpId="0" animBg="1"/>
      <p:bldP spid="14" grpId="0" animBg="1"/>
      <p:bldP spid="1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Advanced Data Transformation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7: Data Profiling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Practice and Final Project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</a:t>
              </a:r>
              <a:r>
                <a:rPr lang="en-US" sz="14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8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0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3" grpId="0" animBg="1"/>
      <p:bldP spid="5" grpId="0" animBg="1"/>
      <p:bldP spid="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>
          <a:xfrm>
            <a:off x="945917" y="152236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en-US" altLang="en-US" sz="5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Training</a:t>
            </a:r>
            <a:endParaRPr lang="ar-EG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6807" y="4467226"/>
            <a:ext cx="11097993" cy="2390775"/>
            <a:chOff x="-1117537" y="4467218"/>
            <a:chExt cx="10032091" cy="2390782"/>
          </a:xfrm>
        </p:grpSpPr>
        <p:pic>
          <p:nvPicPr>
            <p:cNvPr id="9226" name="Picture 3" descr="C:\Program Files\Microsoft Office\MEDIA\CAGCAT10\j0240695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4467218"/>
              <a:ext cx="2985232" cy="239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-1117537" y="5409568"/>
              <a:ext cx="5754847" cy="70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dirty="0"/>
                <a:t>Let me do it I will understand.</a:t>
              </a:r>
              <a:endParaRPr lang="ar-EG" sz="4000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2500313"/>
            <a:ext cx="11277600" cy="2565400"/>
            <a:chOff x="500034" y="2500306"/>
            <a:chExt cx="8056582" cy="2565817"/>
          </a:xfrm>
        </p:grpSpPr>
        <p:sp>
          <p:nvSpPr>
            <p:cNvPr id="8" name="Rectangle 7"/>
            <p:cNvSpPr/>
            <p:nvPr/>
          </p:nvSpPr>
          <p:spPr>
            <a:xfrm>
              <a:off x="4198918" y="3009183"/>
              <a:ext cx="4357698" cy="12003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/>
                <a:t>Show me I might remember something.</a:t>
              </a:r>
            </a:p>
          </p:txBody>
        </p:sp>
        <p:pic>
          <p:nvPicPr>
            <p:cNvPr id="9225" name="Picture 4" descr="C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2500306"/>
              <a:ext cx="3000396" cy="2565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63040" y="719654"/>
            <a:ext cx="8171760" cy="2006600"/>
            <a:chOff x="1833708" y="743989"/>
            <a:chExt cx="6953134" cy="2007267"/>
          </a:xfrm>
        </p:grpSpPr>
        <p:sp>
          <p:nvSpPr>
            <p:cNvPr id="7" name="Rectangle 6"/>
            <p:cNvSpPr/>
            <p:nvPr/>
          </p:nvSpPr>
          <p:spPr>
            <a:xfrm>
              <a:off x="1833708" y="1069307"/>
              <a:ext cx="3258047" cy="646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/>
                <a:t>Tell me I will forget.</a:t>
              </a:r>
            </a:p>
          </p:txBody>
        </p:sp>
        <p:pic>
          <p:nvPicPr>
            <p:cNvPr id="9223" name="Picture 5" descr="C:\Users\saidfawzy.TENDERS\AppData\Local\Microsoft\Windows\Temporary Internet Files\Content.IE5\XG5JW5O4\MPj04422270000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8" y="743989"/>
              <a:ext cx="3071834" cy="200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2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610AD-FBD4-E108-36A5-88CBAA66AC5C}"/>
              </a:ext>
            </a:extLst>
          </p:cNvPr>
          <p:cNvSpPr/>
          <p:nvPr/>
        </p:nvSpPr>
        <p:spPr>
          <a:xfrm>
            <a:off x="440647" y="256400"/>
            <a:ext cx="76672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would we train?</a:t>
            </a:r>
          </a:p>
        </p:txBody>
      </p:sp>
      <p:pic>
        <p:nvPicPr>
          <p:cNvPr id="1028" name="Picture 4" descr="Quiz Stock Illustrations – 90,285 Quiz Stock Illustrations, Vectors &amp;  Clipart - Dreamstime">
            <a:extLst>
              <a:ext uri="{FF2B5EF4-FFF2-40B4-BE49-F238E27FC236}">
                <a16:creationId xmlns:a16="http://schemas.microsoft.com/office/drawing/2014/main" id="{B1C1A4D9-1325-64A4-02DA-ACCC4AE0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34" y="2604981"/>
            <a:ext cx="4419600" cy="20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0B8FEE3-00E0-D021-E3FE-1D1B3195994C}"/>
              </a:ext>
            </a:extLst>
          </p:cNvPr>
          <p:cNvGrpSpPr/>
          <p:nvPr/>
        </p:nvGrpSpPr>
        <p:grpSpPr>
          <a:xfrm>
            <a:off x="4151123" y="1497840"/>
            <a:ext cx="2846607" cy="3951333"/>
            <a:chOff x="8733297" y="1485900"/>
            <a:chExt cx="2846607" cy="3951333"/>
          </a:xfrm>
        </p:grpSpPr>
        <p:pic>
          <p:nvPicPr>
            <p:cNvPr id="1030" name="Picture 6" descr="What is a computer program? - BBC Bitesize">
              <a:extLst>
                <a:ext uri="{FF2B5EF4-FFF2-40B4-BE49-F238E27FC236}">
                  <a16:creationId xmlns:a16="http://schemas.microsoft.com/office/drawing/2014/main" id="{E1406204-8450-172D-32EA-7C0CBF372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297" y="1485900"/>
              <a:ext cx="2846607" cy="2846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AA2F19-F1F6-490C-0B9C-4F972F6D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7325" y="4332507"/>
              <a:ext cx="2133787" cy="1104726"/>
            </a:xfrm>
            <a:prstGeom prst="rect">
              <a:avLst/>
            </a:prstGeom>
          </p:spPr>
        </p:pic>
      </p:grpSp>
      <p:pic>
        <p:nvPicPr>
          <p:cNvPr id="2" name="Picture 2" descr="Importance Of Teachers In The Lives Of Students - Classplus Growth Blog">
            <a:extLst>
              <a:ext uri="{FF2B5EF4-FFF2-40B4-BE49-F238E27FC236}">
                <a16:creationId xmlns:a16="http://schemas.microsoft.com/office/drawing/2014/main" id="{61F54D3C-0758-83A2-39D9-FFB2AB79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3" y="2403967"/>
            <a:ext cx="3460377" cy="21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èle 3D de Icône de dossier d'ordinateur - TurboSquid 1692540">
            <a:extLst>
              <a:ext uri="{FF2B5EF4-FFF2-40B4-BE49-F238E27FC236}">
                <a16:creationId xmlns:a16="http://schemas.microsoft.com/office/drawing/2014/main" id="{3ED0C5A7-D6D4-2139-40C2-C1786E43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1" y="611912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BAED63-4234-5CB8-4AA9-5CFF89E2697F}"/>
              </a:ext>
            </a:extLst>
          </p:cNvPr>
          <p:cNvSpPr/>
          <p:nvPr/>
        </p:nvSpPr>
        <p:spPr>
          <a:xfrm>
            <a:off x="1521865" y="3970511"/>
            <a:ext cx="433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16D4-8A69-221C-4249-574888C8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41" y="1836225"/>
            <a:ext cx="3036446" cy="34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1075" y="3240488"/>
            <a:ext cx="2545377" cy="3143842"/>
            <a:chOff x="981075" y="3240488"/>
            <a:chExt cx="2545377" cy="3143842"/>
          </a:xfrm>
        </p:grpSpPr>
        <p:pic>
          <p:nvPicPr>
            <p:cNvPr id="2050" name="Picture 2" descr="http://www.equinoxpub.com/blog/wp-content/uploads/2014/09/Relig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3240488"/>
              <a:ext cx="2308225" cy="222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81075" y="5461000"/>
              <a:ext cx="25453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Religion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5999" y="3359485"/>
            <a:ext cx="2352675" cy="3347042"/>
            <a:chOff x="4384096" y="3189688"/>
            <a:chExt cx="2352675" cy="3347042"/>
          </a:xfrm>
        </p:grpSpPr>
        <p:pic>
          <p:nvPicPr>
            <p:cNvPr id="2054" name="Picture 6" descr="http://www.commlawblog.com/files/2014/10/political-candidate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096" y="3189688"/>
              <a:ext cx="235267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84096" y="5613400"/>
              <a:ext cx="1911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Policy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0425" y="3359485"/>
            <a:ext cx="3019425" cy="3024845"/>
            <a:chOff x="8480425" y="3359485"/>
            <a:chExt cx="3019425" cy="3024845"/>
          </a:xfrm>
        </p:grpSpPr>
        <p:sp>
          <p:nvSpPr>
            <p:cNvPr id="5" name="Rectangle 4"/>
            <p:cNvSpPr/>
            <p:nvPr/>
          </p:nvSpPr>
          <p:spPr>
            <a:xfrm>
              <a:off x="8772525" y="5461000"/>
              <a:ext cx="2097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Soccer</a:t>
              </a:r>
            </a:p>
          </p:txBody>
        </p:sp>
        <p:pic>
          <p:nvPicPr>
            <p:cNvPr id="2056" name="Picture 8" descr="http://www.wired.com/wp-content/uploads/images_blogs/playbook/2012/10/soccer-arsenal-v-liverpoo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425" y="3359485"/>
              <a:ext cx="3019425" cy="200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658627" y="494903"/>
            <a:ext cx="7045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You are Allowed to Talk 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about anything except </a:t>
            </a:r>
          </a:p>
        </p:txBody>
      </p:sp>
    </p:spTree>
    <p:extLst>
      <p:ext uri="{BB962C8B-B14F-4D97-AF65-F5344CB8AC3E}">
        <p14:creationId xmlns:p14="http://schemas.microsoft.com/office/powerpoint/2010/main" val="2581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75FC4E-5A47-932E-E8AA-CA2EBC78C1A0}"/>
              </a:ext>
            </a:extLst>
          </p:cNvPr>
          <p:cNvGrpSpPr/>
          <p:nvPr/>
        </p:nvGrpSpPr>
        <p:grpSpPr>
          <a:xfrm>
            <a:off x="0" y="1026544"/>
            <a:ext cx="12191999" cy="4373592"/>
            <a:chOff x="2809475" y="464174"/>
            <a:chExt cx="6883989" cy="2124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011D15-6DBD-657A-9418-1E0A60F58DB4}"/>
                </a:ext>
              </a:extLst>
            </p:cNvPr>
            <p:cNvGrpSpPr/>
            <p:nvPr/>
          </p:nvGrpSpPr>
          <p:grpSpPr>
            <a:xfrm>
              <a:off x="5135053" y="464174"/>
              <a:ext cx="2152650" cy="2124075"/>
              <a:chOff x="5135053" y="464174"/>
              <a:chExt cx="2152650" cy="2124075"/>
            </a:xfrm>
          </p:grpSpPr>
          <p:pic>
            <p:nvPicPr>
              <p:cNvPr id="1026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D860E852-BCC2-8456-C516-8682372ED0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5053" y="464174"/>
                <a:ext cx="2152650" cy="2124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B1210A-C912-B015-2DBC-86DDCE435DD2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3AE1DC-ECD7-6207-D517-A30745B0FA72}"/>
                </a:ext>
              </a:extLst>
            </p:cNvPr>
            <p:cNvSpPr txBox="1"/>
            <p:nvPr/>
          </p:nvSpPr>
          <p:spPr>
            <a:xfrm>
              <a:off x="2809475" y="1941918"/>
              <a:ext cx="6883989" cy="642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Preparing Data for </a:t>
              </a:r>
            </a:p>
            <a:p>
              <a:pPr algn="ctr"/>
              <a:r>
                <a:rPr lang="en-US" altLang="en-US" sz="4000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Analysis in Power BI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7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1286" y="2967335"/>
            <a:ext cx="4009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Feed back </a:t>
            </a:r>
          </a:p>
        </p:txBody>
      </p:sp>
    </p:spTree>
    <p:extLst>
      <p:ext uri="{BB962C8B-B14F-4D97-AF65-F5344CB8AC3E}">
        <p14:creationId xmlns:p14="http://schemas.microsoft.com/office/powerpoint/2010/main" val="10169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708892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603A2-1E76-096F-5D92-8AFE89F2A652}"/>
              </a:ext>
            </a:extLst>
          </p:cNvPr>
          <p:cNvGrpSpPr/>
          <p:nvPr/>
        </p:nvGrpSpPr>
        <p:grpSpPr>
          <a:xfrm>
            <a:off x="152399" y="86264"/>
            <a:ext cx="3284508" cy="2124075"/>
            <a:chOff x="4629509" y="464174"/>
            <a:chExt cx="3284508" cy="2124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0B761B-7589-7173-9AB2-09C4CF3F6D35}"/>
                </a:ext>
              </a:extLst>
            </p:cNvPr>
            <p:cNvGrpSpPr/>
            <p:nvPr/>
          </p:nvGrpSpPr>
          <p:grpSpPr>
            <a:xfrm>
              <a:off x="5135053" y="464174"/>
              <a:ext cx="2152650" cy="2124075"/>
              <a:chOff x="5135053" y="464174"/>
              <a:chExt cx="2152650" cy="2124075"/>
            </a:xfrm>
          </p:grpSpPr>
          <p:pic>
            <p:nvPicPr>
              <p:cNvPr id="9" name="Picture 2" descr="What is Power BI? - Beginner's Guide to Power BI | DataCamp">
                <a:extLst>
                  <a:ext uri="{FF2B5EF4-FFF2-40B4-BE49-F238E27FC236}">
                    <a16:creationId xmlns:a16="http://schemas.microsoft.com/office/drawing/2014/main" id="{A52F79DB-6106-7161-0D1C-89A4FEDF9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5053" y="464174"/>
                <a:ext cx="2152650" cy="2124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AC8139-7428-526B-8105-A2A79AE11B4E}"/>
                  </a:ext>
                </a:extLst>
              </p:cNvPr>
              <p:cNvSpPr/>
              <p:nvPr/>
            </p:nvSpPr>
            <p:spPr>
              <a:xfrm>
                <a:off x="5341189" y="1947251"/>
                <a:ext cx="1509622" cy="40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0DD54-C271-8610-CD40-A2E20DC27A7B}"/>
                </a:ext>
              </a:extLst>
            </p:cNvPr>
            <p:cNvSpPr txBox="1"/>
            <p:nvPr/>
          </p:nvSpPr>
          <p:spPr>
            <a:xfrm>
              <a:off x="4629509" y="1941918"/>
              <a:ext cx="32845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Preparing Data for </a:t>
              </a:r>
            </a:p>
            <a:p>
              <a:pPr algn="ctr"/>
              <a:r>
                <a:rPr lang="en-US" altLang="en-US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Analysis in Power BI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10783406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Certif.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408EF-977D-1A2A-A80C-729EDE58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68" y="1867887"/>
            <a:ext cx="715427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22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358251" y="3126754"/>
            <a:ext cx="121867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333590" y="563137"/>
            <a:ext cx="1282018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14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2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5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5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45" grpId="0" animBg="1"/>
      <p:bldP spid="62" grpId="0" animBg="1"/>
      <p:bldP spid="63" grpId="0"/>
      <p:bldP spid="54" grpId="0" animBg="1"/>
      <p:bldP spid="5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0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99" grpId="0" animBg="1"/>
      <p:bldP spid="100" grpId="0"/>
      <p:bldP spid="93" grpId="0" animBg="1"/>
      <p:bldP spid="94" grpId="0"/>
      <p:bldP spid="84" grpId="0" animBg="1"/>
      <p:bldP spid="8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</TotalTime>
  <Words>603</Words>
  <Application>Microsoft Office PowerPoint</Application>
  <PresentationFormat>Widescreen</PresentationFormat>
  <Paragraphs>226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Roboto</vt:lpstr>
      <vt:lpstr>Times New Roman</vt:lpstr>
      <vt:lpstr>Tw Cen MT</vt:lpstr>
      <vt:lpstr>Retrospect</vt:lpstr>
      <vt:lpstr>Office Theme</vt:lpstr>
      <vt:lpstr>Preparing Data for Analysis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Training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56</cp:revision>
  <dcterms:created xsi:type="dcterms:W3CDTF">2016-11-14T07:59:55Z</dcterms:created>
  <dcterms:modified xsi:type="dcterms:W3CDTF">2024-01-31T11:44:42Z</dcterms:modified>
</cp:coreProperties>
</file>