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4" r:id="rId2"/>
    <p:sldId id="344" r:id="rId3"/>
    <p:sldId id="379" r:id="rId4"/>
    <p:sldId id="357" r:id="rId5"/>
    <p:sldId id="358" r:id="rId6"/>
    <p:sldId id="360" r:id="rId7"/>
    <p:sldId id="361" r:id="rId8"/>
    <p:sldId id="362" r:id="rId9"/>
    <p:sldId id="363" r:id="rId10"/>
    <p:sldId id="364" r:id="rId11"/>
    <p:sldId id="359"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378" r:id="rId25"/>
    <p:sldId id="380" r:id="rId26"/>
    <p:sldId id="384" r:id="rId27"/>
    <p:sldId id="385" r:id="rId28"/>
    <p:sldId id="386" r:id="rId29"/>
    <p:sldId id="387" r:id="rId30"/>
    <p:sldId id="345" r:id="rId31"/>
    <p:sldId id="346" r:id="rId32"/>
    <p:sldId id="347" r:id="rId33"/>
    <p:sldId id="348" r:id="rId34"/>
    <p:sldId id="349" r:id="rId35"/>
    <p:sldId id="34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CE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77" autoAdjust="0"/>
    <p:restoredTop sz="94660"/>
  </p:normalViewPr>
  <p:slideViewPr>
    <p:cSldViewPr snapToGrid="0">
      <p:cViewPr varScale="1">
        <p:scale>
          <a:sx n="69" d="100"/>
          <a:sy n="69" d="100"/>
        </p:scale>
        <p:origin x="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E23A7-5E52-E893-9AD3-007967CE6C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4AE066-0F4D-C32A-DE7A-00A13AA0E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2BAE78-6DAE-8C3F-F4DD-F42469DB896D}"/>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5" name="Footer Placeholder 4">
            <a:extLst>
              <a:ext uri="{FF2B5EF4-FFF2-40B4-BE49-F238E27FC236}">
                <a16:creationId xmlns:a16="http://schemas.microsoft.com/office/drawing/2014/main" id="{BA7B768A-87F5-9902-D828-40DD456E5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5DE3C-318A-3BC7-254C-FCA2B78E7DF2}"/>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17818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2029-5AF6-E7B8-05CE-535A32CE2F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C04447-11CC-8878-38FB-225C7F9CE2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F6952D-AD2A-4614-30A0-220E3F850912}"/>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5" name="Footer Placeholder 4">
            <a:extLst>
              <a:ext uri="{FF2B5EF4-FFF2-40B4-BE49-F238E27FC236}">
                <a16:creationId xmlns:a16="http://schemas.microsoft.com/office/drawing/2014/main" id="{7C8F8AF2-52C3-ADCC-F369-4686C286A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BC7FF2-ED62-525A-FED4-9EFB414E0E28}"/>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69792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8430B7-3E89-6158-B7B2-3E98FA642D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A81D7D-F839-3829-C7C1-2066A69C55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EB372-102F-3CF9-E542-3954EADBF55A}"/>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5" name="Footer Placeholder 4">
            <a:extLst>
              <a:ext uri="{FF2B5EF4-FFF2-40B4-BE49-F238E27FC236}">
                <a16:creationId xmlns:a16="http://schemas.microsoft.com/office/drawing/2014/main" id="{3C149298-1BDF-B168-D1B8-1567EE042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B091F-075B-53FB-C208-941FB98F0D2A}"/>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348201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DD0E-0804-9FD4-64BB-A471628F5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888F4-086E-1F7A-9447-574541E43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A841F-8BAA-E4CC-61CF-386CBFC53F0A}"/>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5" name="Footer Placeholder 4">
            <a:extLst>
              <a:ext uri="{FF2B5EF4-FFF2-40B4-BE49-F238E27FC236}">
                <a16:creationId xmlns:a16="http://schemas.microsoft.com/office/drawing/2014/main" id="{96E23E26-C62D-F308-57E6-6945F61FA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E66B8-D2B0-1A88-2802-9CC5AAF932B7}"/>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247623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013C0-D328-BDBC-D0BE-8C6B1BEA54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2E93D3-E307-613D-FA86-6F1D9423CC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9AB59E-20D8-3B42-4723-9D5AE1B81BA4}"/>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5" name="Footer Placeholder 4">
            <a:extLst>
              <a:ext uri="{FF2B5EF4-FFF2-40B4-BE49-F238E27FC236}">
                <a16:creationId xmlns:a16="http://schemas.microsoft.com/office/drawing/2014/main" id="{F8B0B663-D459-D404-0EF1-3A862CC5D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FE9BD-0E65-4510-730A-7E8C28214F98}"/>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309896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94A6C-44A6-C47D-112D-105AFBF87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30CA6-DAEA-7E9D-2DC7-10A2355893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44ED9-BDDE-C4B1-1D0E-B5485B3C68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1E4F36-0B64-5740-13CE-687A291B5675}"/>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6" name="Footer Placeholder 5">
            <a:extLst>
              <a:ext uri="{FF2B5EF4-FFF2-40B4-BE49-F238E27FC236}">
                <a16:creationId xmlns:a16="http://schemas.microsoft.com/office/drawing/2014/main" id="{1B216E6E-998E-0896-C085-40A3D4313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2E42C-CB7C-EB1C-A48B-6A6CA310D5E9}"/>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381128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38AC-9EF4-BAA0-C998-F76667FCEE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4BE6D-1A64-5EB9-8E9B-5421A4464E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2CC98-D8A1-1284-9EC4-D34989872C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0DC796-8760-51A4-69CA-EB1A07A3D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0ABC62-37C7-21B6-3F2B-925194403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C6E4A8-84B6-6A6D-88D6-122D56676F8E}"/>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8" name="Footer Placeholder 7">
            <a:extLst>
              <a:ext uri="{FF2B5EF4-FFF2-40B4-BE49-F238E27FC236}">
                <a16:creationId xmlns:a16="http://schemas.microsoft.com/office/drawing/2014/main" id="{29419DB9-7C62-638F-C56F-99C71F024B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AB2F1-2599-C0A4-CE09-800614A414C6}"/>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238814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08E8-5D7C-0A56-37D2-1DB7C97C9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7991CC-1AA2-0733-B149-A6C10CBB5FF4}"/>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4" name="Footer Placeholder 3">
            <a:extLst>
              <a:ext uri="{FF2B5EF4-FFF2-40B4-BE49-F238E27FC236}">
                <a16:creationId xmlns:a16="http://schemas.microsoft.com/office/drawing/2014/main" id="{1D908F6E-B844-9300-7370-71A5EB2475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E99F77-364A-5417-0A8E-4B74CDAC93BB}"/>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52617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D7715D-249E-0242-B2C7-979C73A61840}"/>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3" name="Footer Placeholder 2">
            <a:extLst>
              <a:ext uri="{FF2B5EF4-FFF2-40B4-BE49-F238E27FC236}">
                <a16:creationId xmlns:a16="http://schemas.microsoft.com/office/drawing/2014/main" id="{8183CB45-88BE-BFD3-F73A-A6384BC231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9BFDA9-274C-E699-A456-9EC91A987695}"/>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264215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3553-943E-91C2-B8DF-EF05C8EA0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F03DE9-6D66-82D7-1D58-E43ED5936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21F3DE-0BD6-C935-C408-D7C5A5FBA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02C91-735D-A3D4-97A3-23A791996680}"/>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6" name="Footer Placeholder 5">
            <a:extLst>
              <a:ext uri="{FF2B5EF4-FFF2-40B4-BE49-F238E27FC236}">
                <a16:creationId xmlns:a16="http://schemas.microsoft.com/office/drawing/2014/main" id="{541403B3-DF03-2E96-9979-34DE0E94B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79285-85CD-A616-C90D-C1D818E88E23}"/>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239014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AB6B-192E-8762-DD31-C16B61614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678BED-F944-7CA2-4394-F5D505DF4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36B88-BC0C-09DB-F288-F833DE212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18DF5-747D-B106-3F3F-5860402FEA42}"/>
              </a:ext>
            </a:extLst>
          </p:cNvPr>
          <p:cNvSpPr>
            <a:spLocks noGrp="1"/>
          </p:cNvSpPr>
          <p:nvPr>
            <p:ph type="dt" sz="half" idx="10"/>
          </p:nvPr>
        </p:nvSpPr>
        <p:spPr/>
        <p:txBody>
          <a:bodyPr/>
          <a:lstStyle/>
          <a:p>
            <a:fld id="{046B987B-B086-4975-AF98-81806256813A}" type="datetimeFigureOut">
              <a:rPr lang="en-US" smtClean="0"/>
              <a:t>2/7/2024</a:t>
            </a:fld>
            <a:endParaRPr lang="en-US"/>
          </a:p>
        </p:txBody>
      </p:sp>
      <p:sp>
        <p:nvSpPr>
          <p:cNvPr id="6" name="Footer Placeholder 5">
            <a:extLst>
              <a:ext uri="{FF2B5EF4-FFF2-40B4-BE49-F238E27FC236}">
                <a16:creationId xmlns:a16="http://schemas.microsoft.com/office/drawing/2014/main" id="{340498FA-6A7F-5412-42DC-8FE5A9923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A595D7-7F80-8C96-DC6F-AD2077034BB9}"/>
              </a:ext>
            </a:extLst>
          </p:cNvPr>
          <p:cNvSpPr>
            <a:spLocks noGrp="1"/>
          </p:cNvSpPr>
          <p:nvPr>
            <p:ph type="sldNum" sz="quarter" idx="12"/>
          </p:nvPr>
        </p:nvSpPr>
        <p:spPr/>
        <p:txBody>
          <a:bodyPr/>
          <a:lstStyle/>
          <a:p>
            <a:fld id="{AB3A862B-D317-4794-9DCA-0F7958F7CA95}" type="slidenum">
              <a:rPr lang="en-US" smtClean="0"/>
              <a:t>‹#›</a:t>
            </a:fld>
            <a:endParaRPr lang="en-US"/>
          </a:p>
        </p:txBody>
      </p:sp>
    </p:spTree>
    <p:extLst>
      <p:ext uri="{BB962C8B-B14F-4D97-AF65-F5344CB8AC3E}">
        <p14:creationId xmlns:p14="http://schemas.microsoft.com/office/powerpoint/2010/main" val="222349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AB0F0F-B815-E535-9A75-9B3EA7153E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C7921A-832D-C527-4BA2-CBE61BD86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93067F-945B-E481-C18B-D01803C373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B987B-B086-4975-AF98-81806256813A}" type="datetimeFigureOut">
              <a:rPr lang="en-US" smtClean="0"/>
              <a:t>2/7/2024</a:t>
            </a:fld>
            <a:endParaRPr lang="en-US"/>
          </a:p>
        </p:txBody>
      </p:sp>
      <p:sp>
        <p:nvSpPr>
          <p:cNvPr id="5" name="Footer Placeholder 4">
            <a:extLst>
              <a:ext uri="{FF2B5EF4-FFF2-40B4-BE49-F238E27FC236}">
                <a16:creationId xmlns:a16="http://schemas.microsoft.com/office/drawing/2014/main" id="{CA58F682-4931-6A1B-220A-1A4564B85B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051A6F-F8DB-D674-1325-396C3BA2D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A862B-D317-4794-9DCA-0F7958F7CA95}" type="slidenum">
              <a:rPr lang="en-US" smtClean="0"/>
              <a:t>‹#›</a:t>
            </a:fld>
            <a:endParaRPr lang="en-US"/>
          </a:p>
        </p:txBody>
      </p:sp>
    </p:spTree>
    <p:extLst>
      <p:ext uri="{BB962C8B-B14F-4D97-AF65-F5344CB8AC3E}">
        <p14:creationId xmlns:p14="http://schemas.microsoft.com/office/powerpoint/2010/main" val="345048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NULL"/><Relationship Id="rId5" Type="http://schemas.openxmlformats.org/officeDocument/2006/relationships/image" Target="../media/image18.jpe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slideLayout" Target="../slideLayouts/slideLayout7.xml"/><Relationship Id="rId7" Type="http://schemas.openxmlformats.org/officeDocument/2006/relationships/image" Target="../media/image29.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8.jpeg"/><Relationship Id="rId5" Type="http://schemas.openxmlformats.org/officeDocument/2006/relationships/image" Target="../media/image25.png"/><Relationship Id="rId4" Type="http://schemas.openxmlformats.org/officeDocument/2006/relationships/image" Target="../media/image27.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audio" Target="NULL"/><Relationship Id="rId5" Type="http://schemas.openxmlformats.org/officeDocument/2006/relationships/image" Target="../media/image28.jpeg"/><Relationship Id="rId10" Type="http://schemas.openxmlformats.org/officeDocument/2006/relationships/image" Target="../media/image18.jpeg"/><Relationship Id="rId4" Type="http://schemas.openxmlformats.org/officeDocument/2006/relationships/image" Target="../media/image25.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7.png"/><Relationship Id="rId7"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NULL"/><Relationship Id="rId5" Type="http://schemas.openxmlformats.org/officeDocument/2006/relationships/image" Target="../media/image18.jpe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4D8EDB6-3B02-A0A5-9B2C-DB7E164AD6A9}"/>
              </a:ext>
            </a:extLst>
          </p:cNvPr>
          <p:cNvGrpSpPr/>
          <p:nvPr/>
        </p:nvGrpSpPr>
        <p:grpSpPr>
          <a:xfrm>
            <a:off x="43722" y="151026"/>
            <a:ext cx="2572870" cy="1445900"/>
            <a:chOff x="1" y="117703"/>
            <a:chExt cx="2572870" cy="1445900"/>
          </a:xfrm>
        </p:grpSpPr>
        <p:sp>
          <p:nvSpPr>
            <p:cNvPr id="2" name="Text Box 1">
              <a:extLst>
                <a:ext uri="{FF2B5EF4-FFF2-40B4-BE49-F238E27FC236}">
                  <a16:creationId xmlns:a16="http://schemas.microsoft.com/office/drawing/2014/main" id="{D88DB7DF-82A5-8638-8A8A-1B1AB586636C}"/>
                </a:ext>
              </a:extLst>
            </p:cNvPr>
            <p:cNvSpPr txBox="1"/>
            <p:nvPr/>
          </p:nvSpPr>
          <p:spPr>
            <a:xfrm>
              <a:off x="1" y="924389"/>
              <a:ext cx="2572870" cy="639214"/>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gn="ctr">
                <a:lnSpc>
                  <a:spcPct val="107000"/>
                </a:lnSpc>
                <a:spcAft>
                  <a:spcPts val="800"/>
                </a:spcAft>
              </a:pP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b="1"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Microsoft Access</a:t>
              </a:r>
              <a:r>
                <a:rPr lang="en-US" sz="1400" dirty="0">
                  <a:latin typeface="Arial" panose="020B0604020202020204" pitchFamily="34" charset="0"/>
                  <a:ea typeface="Calibri" panose="020F0502020204030204" pitchFamily="34" charset="0"/>
                  <a:cs typeface="Arial" panose="020B0604020202020204" pitchFamily="34" charset="0"/>
                </a:rPr>
                <a:t>   </a:t>
              </a:r>
            </a:p>
            <a:p>
              <a:pPr algn="ctr">
                <a:lnSpc>
                  <a:spcPct val="107000"/>
                </a:lnSpc>
                <a:spcAft>
                  <a:spcPts val="800"/>
                </a:spcAft>
              </a:pPr>
              <a:r>
                <a:rPr lang="en-US" sz="1400" b="1"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Advanced Training</a:t>
              </a:r>
              <a:endParaRPr lang="en-US" sz="14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4793F85E-60D9-7CC9-400C-BC0E8819711F}"/>
                </a:ext>
              </a:extLst>
            </p:cNvPr>
            <p:cNvGrpSpPr/>
            <p:nvPr/>
          </p:nvGrpSpPr>
          <p:grpSpPr>
            <a:xfrm>
              <a:off x="594473" y="117703"/>
              <a:ext cx="1593831" cy="727012"/>
              <a:chOff x="0" y="64385"/>
              <a:chExt cx="4030470" cy="1918335"/>
            </a:xfrm>
          </p:grpSpPr>
          <p:pic>
            <p:nvPicPr>
              <p:cNvPr id="4" name="Picture 3" descr="Microsoft Access - Wikipedia">
                <a:extLst>
                  <a:ext uri="{FF2B5EF4-FFF2-40B4-BE49-F238E27FC236}">
                    <a16:creationId xmlns:a16="http://schemas.microsoft.com/office/drawing/2014/main" id="{D360C89A-C0B7-C0A4-1469-9B9A4AA4B9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4394"/>
                <a:ext cx="1905635" cy="1860550"/>
              </a:xfrm>
              <a:prstGeom prst="rect">
                <a:avLst/>
              </a:prstGeom>
              <a:noFill/>
              <a:ln>
                <a:noFill/>
              </a:ln>
            </p:spPr>
          </p:pic>
          <p:pic>
            <p:nvPicPr>
              <p:cNvPr id="5" name="Picture 4" descr="Database | Bruker">
                <a:extLst>
                  <a:ext uri="{FF2B5EF4-FFF2-40B4-BE49-F238E27FC236}">
                    <a16:creationId xmlns:a16="http://schemas.microsoft.com/office/drawing/2014/main" id="{0CEDD230-A06B-646A-510A-E0B8C6454D3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2135" y="64385"/>
                <a:ext cx="1918335" cy="1918335"/>
              </a:xfrm>
              <a:prstGeom prst="rect">
                <a:avLst/>
              </a:prstGeom>
              <a:noFill/>
              <a:ln>
                <a:noFill/>
              </a:ln>
            </p:spPr>
          </p:pic>
        </p:grpSp>
      </p:grpSp>
      <p:grpSp>
        <p:nvGrpSpPr>
          <p:cNvPr id="6" name="Group 5">
            <a:extLst>
              <a:ext uri="{FF2B5EF4-FFF2-40B4-BE49-F238E27FC236}">
                <a16:creationId xmlns:a16="http://schemas.microsoft.com/office/drawing/2014/main" id="{FABB2C33-E227-EBE0-B24C-4CC6A38B7490}"/>
              </a:ext>
            </a:extLst>
          </p:cNvPr>
          <p:cNvGrpSpPr/>
          <p:nvPr/>
        </p:nvGrpSpPr>
        <p:grpSpPr>
          <a:xfrm>
            <a:off x="301077" y="4573374"/>
            <a:ext cx="11372492" cy="2133600"/>
            <a:chOff x="247288" y="4528551"/>
            <a:chExt cx="11372492" cy="2133600"/>
          </a:xfrm>
        </p:grpSpPr>
        <p:sp>
          <p:nvSpPr>
            <p:cNvPr id="7" name="Rectangle: Rounded Corners 6">
              <a:extLst>
                <a:ext uri="{FF2B5EF4-FFF2-40B4-BE49-F238E27FC236}">
                  <a16:creationId xmlns:a16="http://schemas.microsoft.com/office/drawing/2014/main" id="{B4F3A574-E4E3-AC65-97AE-AD628225D042}"/>
                </a:ext>
              </a:extLst>
            </p:cNvPr>
            <p:cNvSpPr/>
            <p:nvPr/>
          </p:nvSpPr>
          <p:spPr>
            <a:xfrm>
              <a:off x="552087" y="4528551"/>
              <a:ext cx="11067693" cy="2133600"/>
            </a:xfrm>
            <a:prstGeom prst="roundRect">
              <a:avLst/>
            </a:prstGeom>
            <a:gradFill flip="none" rotWithShape="1">
              <a:gsLst>
                <a:gs pos="0">
                  <a:schemeClr val="bg1"/>
                </a:gs>
                <a:gs pos="35000">
                  <a:schemeClr val="accent1">
                    <a:lumMod val="0"/>
                    <a:lumOff val="100000"/>
                  </a:schemeClr>
                </a:gs>
                <a:gs pos="100000">
                  <a:srgbClr val="0D3039"/>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Graphical user interface, text&#10;&#10;Description automatically generated with medium confidence">
              <a:extLst>
                <a:ext uri="{FF2B5EF4-FFF2-40B4-BE49-F238E27FC236}">
                  <a16:creationId xmlns:a16="http://schemas.microsoft.com/office/drawing/2014/main" id="{3531FB66-61BD-6148-751E-19AA40293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3763" y="5494997"/>
              <a:ext cx="2084032" cy="715548"/>
            </a:xfrm>
            <a:prstGeom prst="rect">
              <a:avLst/>
            </a:prstGeom>
          </p:spPr>
        </p:pic>
        <p:pic>
          <p:nvPicPr>
            <p:cNvPr id="9" name="Picture 8">
              <a:extLst>
                <a:ext uri="{FF2B5EF4-FFF2-40B4-BE49-F238E27FC236}">
                  <a16:creationId xmlns:a16="http://schemas.microsoft.com/office/drawing/2014/main" id="{292FD24E-8667-F824-39A9-3F246A57BEAD}"/>
                </a:ext>
              </a:extLst>
            </p:cNvPr>
            <p:cNvPicPr>
              <a:picLocks noChangeAspect="1"/>
            </p:cNvPicPr>
            <p:nvPr/>
          </p:nvPicPr>
          <p:blipFill>
            <a:blip r:embed="rId5"/>
            <a:stretch>
              <a:fillRect/>
            </a:stretch>
          </p:blipFill>
          <p:spPr>
            <a:xfrm>
              <a:off x="9580513" y="5363627"/>
              <a:ext cx="1484300" cy="978289"/>
            </a:xfrm>
            <a:prstGeom prst="rect">
              <a:avLst/>
            </a:prstGeom>
          </p:spPr>
        </p:pic>
        <p:pic>
          <p:nvPicPr>
            <p:cNvPr id="10" name="Picture 9" descr="Logo, icon&#10;&#10;Description automatically generated">
              <a:extLst>
                <a:ext uri="{FF2B5EF4-FFF2-40B4-BE49-F238E27FC236}">
                  <a16:creationId xmlns:a16="http://schemas.microsoft.com/office/drawing/2014/main" id="{8A7861E1-CAF9-1E03-E5AA-F5627BE1DD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187" y="5700877"/>
              <a:ext cx="420827" cy="365694"/>
            </a:xfrm>
            <a:prstGeom prst="rect">
              <a:avLst/>
            </a:prstGeom>
          </p:spPr>
        </p:pic>
        <p:sp>
          <p:nvSpPr>
            <p:cNvPr id="11" name="Subtitle 2">
              <a:extLst>
                <a:ext uri="{FF2B5EF4-FFF2-40B4-BE49-F238E27FC236}">
                  <a16:creationId xmlns:a16="http://schemas.microsoft.com/office/drawing/2014/main" id="{E66E2FA0-F7E1-2270-2937-4DA909CB7AD5}"/>
                </a:ext>
              </a:extLst>
            </p:cNvPr>
            <p:cNvSpPr txBox="1">
              <a:spLocks/>
            </p:cNvSpPr>
            <p:nvPr/>
          </p:nvSpPr>
          <p:spPr>
            <a:xfrm>
              <a:off x="247288" y="4680951"/>
              <a:ext cx="4544490" cy="182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b="1" dirty="0">
                  <a:solidFill>
                    <a:schemeClr val="bg1"/>
                  </a:solidFill>
                  <a:latin typeface="Arial Black" panose="020B0A04020102020204" pitchFamily="34" charset="0"/>
                </a:rPr>
                <a:t>Prepared By :</a:t>
              </a:r>
            </a:p>
            <a:p>
              <a:pPr marL="0" indent="0" algn="ctr">
                <a:buNone/>
              </a:pPr>
              <a:r>
                <a:rPr lang="en-US" b="1" dirty="0">
                  <a:solidFill>
                    <a:schemeClr val="bg1"/>
                  </a:solidFill>
                  <a:latin typeface="Arial Black" panose="020B0A04020102020204" pitchFamily="34" charset="0"/>
                </a:rPr>
                <a:t>Said Fawzy</a:t>
              </a:r>
            </a:p>
            <a:p>
              <a:pPr marL="0" indent="0" algn="ctr">
                <a:buNone/>
              </a:pPr>
              <a:r>
                <a:rPr lang="en-US" sz="1200" b="1" dirty="0">
                  <a:solidFill>
                    <a:schemeClr val="bg1"/>
                  </a:solidFill>
                  <a:latin typeface="Arial Black" panose="020B0A04020102020204" pitchFamily="34" charset="0"/>
                </a:rPr>
                <a:t>Manager of Information Center</a:t>
              </a:r>
            </a:p>
            <a:p>
              <a:pPr marL="0" indent="0" algn="ctr">
                <a:buNone/>
              </a:pPr>
              <a:r>
                <a:rPr lang="en-US" sz="1200" b="1" dirty="0">
                  <a:solidFill>
                    <a:schemeClr val="bg1"/>
                  </a:solidFill>
                  <a:latin typeface="Arial Black" panose="020B0A04020102020204" pitchFamily="34" charset="0"/>
                </a:rPr>
                <a:t>Tendering Department</a:t>
              </a:r>
            </a:p>
            <a:p>
              <a:pPr marL="0" indent="0" algn="ctr">
                <a:buNone/>
              </a:pPr>
              <a:r>
                <a:rPr lang="en-US" sz="1200" b="1" dirty="0">
                  <a:solidFill>
                    <a:schemeClr val="bg1"/>
                  </a:solidFill>
                  <a:latin typeface="Arial Black" panose="020B0A04020102020204" pitchFamily="34" charset="0"/>
                </a:rPr>
                <a:t>Arab Contractors </a:t>
              </a:r>
            </a:p>
          </p:txBody>
        </p:sp>
      </p:grpSp>
      <p:sp>
        <p:nvSpPr>
          <p:cNvPr id="12" name="Text Box 1">
            <a:extLst>
              <a:ext uri="{FF2B5EF4-FFF2-40B4-BE49-F238E27FC236}">
                <a16:creationId xmlns:a16="http://schemas.microsoft.com/office/drawing/2014/main" id="{9FF8A57A-136B-305E-D927-6C3603E07967}"/>
              </a:ext>
            </a:extLst>
          </p:cNvPr>
          <p:cNvSpPr txBox="1"/>
          <p:nvPr/>
        </p:nvSpPr>
        <p:spPr>
          <a:xfrm>
            <a:off x="0" y="2714774"/>
            <a:ext cx="12192000" cy="916918"/>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algn="ctr">
              <a:lnSpc>
                <a:spcPct val="107000"/>
              </a:lnSpc>
              <a:spcAft>
                <a:spcPts val="800"/>
              </a:spcAft>
            </a:pPr>
            <a:r>
              <a:rPr lang="en-US" sz="5400"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 Joins</a:t>
            </a: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0346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7D87C-A579-5F71-C151-CD28AD061764}"/>
              </a:ext>
            </a:extLst>
          </p:cNvPr>
          <p:cNvPicPr>
            <a:picLocks noChangeAspect="1"/>
          </p:cNvPicPr>
          <p:nvPr/>
        </p:nvPicPr>
        <p:blipFill>
          <a:blip r:embed="rId3"/>
          <a:stretch>
            <a:fillRect/>
          </a:stretch>
        </p:blipFill>
        <p:spPr>
          <a:xfrm>
            <a:off x="3414196" y="547481"/>
            <a:ext cx="7401958" cy="2962688"/>
          </a:xfrm>
          <a:prstGeom prst="rect">
            <a:avLst/>
          </a:prstGeom>
        </p:spPr>
      </p:pic>
      <p:sp>
        <p:nvSpPr>
          <p:cNvPr id="4" name="Rectangle 3">
            <a:extLst>
              <a:ext uri="{FF2B5EF4-FFF2-40B4-BE49-F238E27FC236}">
                <a16:creationId xmlns:a16="http://schemas.microsoft.com/office/drawing/2014/main" id="{AC64C312-C934-4D58-A513-25FA39BE4BE4}"/>
              </a:ext>
            </a:extLst>
          </p:cNvPr>
          <p:cNvSpPr/>
          <p:nvPr/>
        </p:nvSpPr>
        <p:spPr>
          <a:xfrm>
            <a:off x="1049551" y="4022025"/>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INSERT</a:t>
            </a:r>
          </a:p>
        </p:txBody>
      </p:sp>
      <p:pic>
        <p:nvPicPr>
          <p:cNvPr id="5" name="Picture 4">
            <a:extLst>
              <a:ext uri="{FF2B5EF4-FFF2-40B4-BE49-F238E27FC236}">
                <a16:creationId xmlns:a16="http://schemas.microsoft.com/office/drawing/2014/main" id="{13AC4082-73DC-266B-A496-0CA8BA383EC1}"/>
              </a:ext>
            </a:extLst>
          </p:cNvPr>
          <p:cNvPicPr>
            <a:picLocks noChangeAspect="1"/>
          </p:cNvPicPr>
          <p:nvPr/>
        </p:nvPicPr>
        <p:blipFill>
          <a:blip r:embed="rId4"/>
          <a:stretch>
            <a:fillRect/>
          </a:stretch>
        </p:blipFill>
        <p:spPr>
          <a:xfrm>
            <a:off x="2489039" y="3429000"/>
            <a:ext cx="9252271" cy="457200"/>
          </a:xfrm>
          <a:prstGeom prst="rect">
            <a:avLst/>
          </a:prstGeom>
        </p:spPr>
      </p:pic>
      <p:pic>
        <p:nvPicPr>
          <p:cNvPr id="2" name="Picture 2" descr="Red cross. Wrong symbol. Incorrect sign. Error in circle Stock Vector |  Adobe Stock">
            <a:extLst>
              <a:ext uri="{FF2B5EF4-FFF2-40B4-BE49-F238E27FC236}">
                <a16:creationId xmlns:a16="http://schemas.microsoft.com/office/drawing/2014/main" id="{43AC4491-8424-118A-5376-FBFF95B0E7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7835" y="3305320"/>
            <a:ext cx="785729" cy="7857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5008CFB-48F7-0222-AE6A-D71C85FF89D5}"/>
              </a:ext>
            </a:extLst>
          </p:cNvPr>
          <p:cNvSpPr/>
          <p:nvPr/>
        </p:nvSpPr>
        <p:spPr>
          <a:xfrm>
            <a:off x="2262319" y="441051"/>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4117117592"/>
      </p:ext>
    </p:extLst>
  </p:cSld>
  <p:clrMapOvr>
    <a:masterClrMapping/>
  </p:clrMapOvr>
  <mc:AlternateContent xmlns:mc="http://schemas.openxmlformats.org/markup-compatibility/2006" xmlns:p159="http://schemas.microsoft.com/office/powerpoint/2015/09/main">
    <mc:Choice Requires="p159">
      <p:transition spd="med">
        <p159:morph option="byObject"/>
        <p:sndAc>
          <p:stSnd>
            <p:snd r:embed="rId2" name="whoosh.wav"/>
          </p:stSnd>
        </p:sndAc>
      </p:transition>
    </mc:Choice>
    <mc:Fallback xmlns="">
      <p:transition spd="med">
        <p:fade/>
        <p:sndAc>
          <p:stSnd>
            <p:snd r:embed="rId6" name="whoosh.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7D87C-A579-5F71-C151-CD28AD061764}"/>
              </a:ext>
            </a:extLst>
          </p:cNvPr>
          <p:cNvPicPr>
            <a:picLocks noChangeAspect="1"/>
          </p:cNvPicPr>
          <p:nvPr/>
        </p:nvPicPr>
        <p:blipFill>
          <a:blip r:embed="rId2"/>
          <a:stretch>
            <a:fillRect/>
          </a:stretch>
        </p:blipFill>
        <p:spPr>
          <a:xfrm>
            <a:off x="3414196" y="547481"/>
            <a:ext cx="7401958" cy="2962688"/>
          </a:xfrm>
          <a:prstGeom prst="rect">
            <a:avLst/>
          </a:prstGeom>
        </p:spPr>
      </p:pic>
      <p:sp>
        <p:nvSpPr>
          <p:cNvPr id="4" name="Rectangle 3">
            <a:extLst>
              <a:ext uri="{FF2B5EF4-FFF2-40B4-BE49-F238E27FC236}">
                <a16:creationId xmlns:a16="http://schemas.microsoft.com/office/drawing/2014/main" id="{AC64C312-C934-4D58-A513-25FA39BE4BE4}"/>
              </a:ext>
            </a:extLst>
          </p:cNvPr>
          <p:cNvSpPr/>
          <p:nvPr/>
        </p:nvSpPr>
        <p:spPr>
          <a:xfrm>
            <a:off x="1049551" y="4022025"/>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INSERT</a:t>
            </a:r>
          </a:p>
        </p:txBody>
      </p:sp>
      <p:pic>
        <p:nvPicPr>
          <p:cNvPr id="6" name="Picture 5">
            <a:extLst>
              <a:ext uri="{FF2B5EF4-FFF2-40B4-BE49-F238E27FC236}">
                <a16:creationId xmlns:a16="http://schemas.microsoft.com/office/drawing/2014/main" id="{1345EAA0-9589-A3F5-8010-F04CB29DC23D}"/>
              </a:ext>
            </a:extLst>
          </p:cNvPr>
          <p:cNvPicPr>
            <a:picLocks noChangeAspect="1"/>
          </p:cNvPicPr>
          <p:nvPr/>
        </p:nvPicPr>
        <p:blipFill>
          <a:blip r:embed="rId3"/>
          <a:stretch>
            <a:fillRect/>
          </a:stretch>
        </p:blipFill>
        <p:spPr>
          <a:xfrm>
            <a:off x="3452301" y="3346939"/>
            <a:ext cx="7325747" cy="419158"/>
          </a:xfrm>
          <a:prstGeom prst="rect">
            <a:avLst/>
          </a:prstGeom>
        </p:spPr>
      </p:pic>
      <p:sp>
        <p:nvSpPr>
          <p:cNvPr id="2" name="Rectangle 1">
            <a:extLst>
              <a:ext uri="{FF2B5EF4-FFF2-40B4-BE49-F238E27FC236}">
                <a16:creationId xmlns:a16="http://schemas.microsoft.com/office/drawing/2014/main" id="{9748135E-4965-F401-93E2-5AAF36CE9B3C}"/>
              </a:ext>
            </a:extLst>
          </p:cNvPr>
          <p:cNvSpPr/>
          <p:nvPr/>
        </p:nvSpPr>
        <p:spPr>
          <a:xfrm>
            <a:off x="2262319" y="441051"/>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228564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54734F-D5B9-353B-94CE-C4FF6E84DBB3}"/>
              </a:ext>
            </a:extLst>
          </p:cNvPr>
          <p:cNvPicPr>
            <a:picLocks noChangeAspect="1"/>
          </p:cNvPicPr>
          <p:nvPr/>
        </p:nvPicPr>
        <p:blipFill>
          <a:blip r:embed="rId2"/>
          <a:stretch>
            <a:fillRect/>
          </a:stretch>
        </p:blipFill>
        <p:spPr>
          <a:xfrm>
            <a:off x="3628220" y="224473"/>
            <a:ext cx="7392432" cy="3305636"/>
          </a:xfrm>
          <a:prstGeom prst="rect">
            <a:avLst/>
          </a:prstGeom>
        </p:spPr>
      </p:pic>
      <p:grpSp>
        <p:nvGrpSpPr>
          <p:cNvPr id="6" name="Group 5">
            <a:extLst>
              <a:ext uri="{FF2B5EF4-FFF2-40B4-BE49-F238E27FC236}">
                <a16:creationId xmlns:a16="http://schemas.microsoft.com/office/drawing/2014/main" id="{34AD3FD1-261A-2ADF-CF5F-A67C0A7C3B71}"/>
              </a:ext>
            </a:extLst>
          </p:cNvPr>
          <p:cNvGrpSpPr/>
          <p:nvPr/>
        </p:nvGrpSpPr>
        <p:grpSpPr>
          <a:xfrm>
            <a:off x="252369" y="0"/>
            <a:ext cx="2309885" cy="3936831"/>
            <a:chOff x="490191" y="3630168"/>
            <a:chExt cx="2309885" cy="3936831"/>
          </a:xfrm>
        </p:grpSpPr>
        <p:pic>
          <p:nvPicPr>
            <p:cNvPr id="7" name="Picture 2" descr="3D man near red question mark | Chantal Milot RMT and Associates">
              <a:extLst>
                <a:ext uri="{FF2B5EF4-FFF2-40B4-BE49-F238E27FC236}">
                  <a16:creationId xmlns:a16="http://schemas.microsoft.com/office/drawing/2014/main" id="{375430F6-9852-CA41-3846-69E019F0E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91" y="3630168"/>
              <a:ext cx="2309885" cy="30358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E6A9C60-B7E8-49C1-A784-BDAC4386B31A}"/>
                </a:ext>
              </a:extLst>
            </p:cNvPr>
            <p:cNvSpPr/>
            <p:nvPr/>
          </p:nvSpPr>
          <p:spPr>
            <a:xfrm>
              <a:off x="490191" y="6551336"/>
              <a:ext cx="2292615" cy="1015663"/>
            </a:xfrm>
            <a:prstGeom prst="rect">
              <a:avLst/>
            </a:prstGeom>
            <a:solidFill>
              <a:schemeClr val="bg1"/>
            </a:solidFill>
          </p:spPr>
          <p:txBody>
            <a:bodyPr wrap="none" lIns="91440" tIns="45720" rIns="91440" bIns="45720">
              <a:spAutoFit/>
            </a:bodyPr>
            <a:lstStyle/>
            <a:p>
              <a:pPr algn="ctr"/>
              <a:r>
                <a:rPr lang="ar-EG" sz="6000" b="0" cap="none" spc="0" dirty="0">
                  <a:ln w="0"/>
                  <a:solidFill>
                    <a:srgbClr val="FF0000"/>
                  </a:solidFill>
                  <a:effectLst>
                    <a:outerShdw blurRad="38100" dist="19050" dir="2700000" algn="tl" rotWithShape="0">
                      <a:schemeClr val="dk1">
                        <a:alpha val="40000"/>
                      </a:schemeClr>
                    </a:outerShdw>
                  </a:effectLst>
                  <a:cs typeface="Akhbar MT" pitchFamily="2" charset="-78"/>
                </a:rPr>
                <a:t>الإسكندرية</a:t>
              </a:r>
              <a:endParaRPr lang="en-US" sz="6000" b="0" cap="none" spc="0" dirty="0">
                <a:ln w="0"/>
                <a:solidFill>
                  <a:srgbClr val="FF0000"/>
                </a:solidFill>
                <a:effectLst>
                  <a:outerShdw blurRad="38100" dist="19050" dir="2700000" algn="tl" rotWithShape="0">
                    <a:schemeClr val="dk1">
                      <a:alpha val="40000"/>
                    </a:schemeClr>
                  </a:outerShdw>
                </a:effectLst>
                <a:cs typeface="Akhbar MT" pitchFamily="2" charset="-78"/>
              </a:endParaRPr>
            </a:p>
          </p:txBody>
        </p:sp>
      </p:grpSp>
      <p:pic>
        <p:nvPicPr>
          <p:cNvPr id="10" name="Picture 9">
            <a:extLst>
              <a:ext uri="{FF2B5EF4-FFF2-40B4-BE49-F238E27FC236}">
                <a16:creationId xmlns:a16="http://schemas.microsoft.com/office/drawing/2014/main" id="{A1A6371F-0A6B-4A4C-D05C-8CB1F5C4D59C}"/>
              </a:ext>
            </a:extLst>
          </p:cNvPr>
          <p:cNvPicPr>
            <a:picLocks noChangeAspect="1"/>
          </p:cNvPicPr>
          <p:nvPr/>
        </p:nvPicPr>
        <p:blipFill>
          <a:blip r:embed="rId4"/>
          <a:stretch>
            <a:fillRect/>
          </a:stretch>
        </p:blipFill>
        <p:spPr>
          <a:xfrm>
            <a:off x="2493108" y="4225249"/>
            <a:ext cx="8925890" cy="1413551"/>
          </a:xfrm>
          <a:prstGeom prst="rect">
            <a:avLst/>
          </a:prstGeom>
        </p:spPr>
      </p:pic>
      <p:grpSp>
        <p:nvGrpSpPr>
          <p:cNvPr id="13" name="Group 12">
            <a:extLst>
              <a:ext uri="{FF2B5EF4-FFF2-40B4-BE49-F238E27FC236}">
                <a16:creationId xmlns:a16="http://schemas.microsoft.com/office/drawing/2014/main" id="{146A452D-2B92-7F08-4849-BB57DB123471}"/>
              </a:ext>
            </a:extLst>
          </p:cNvPr>
          <p:cNvGrpSpPr/>
          <p:nvPr/>
        </p:nvGrpSpPr>
        <p:grpSpPr>
          <a:xfrm>
            <a:off x="6451023" y="3070305"/>
            <a:ext cx="1444092" cy="560223"/>
            <a:chOff x="6783532" y="3035808"/>
            <a:chExt cx="1444092" cy="560223"/>
          </a:xfrm>
        </p:grpSpPr>
        <p:pic>
          <p:nvPicPr>
            <p:cNvPr id="3074" name="Picture 2" descr="3d Red Question Mark Stock Photo - Download Image Now - Question Mark,  Asking, Three Dimensional - iStock">
              <a:extLst>
                <a:ext uri="{FF2B5EF4-FFF2-40B4-BE49-F238E27FC236}">
                  <a16:creationId xmlns:a16="http://schemas.microsoft.com/office/drawing/2014/main" id="{894E3720-902F-771C-D686-D6E56FAC00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20" y="3035808"/>
              <a:ext cx="540904" cy="5409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3d Red Question Mark Stock Photo - Download Image Now - Question Mark,  Asking, Three Dimensional - iStock">
              <a:extLst>
                <a:ext uri="{FF2B5EF4-FFF2-40B4-BE49-F238E27FC236}">
                  <a16:creationId xmlns:a16="http://schemas.microsoft.com/office/drawing/2014/main" id="{6CE78CFD-C344-6DA6-4097-CFCDB675CD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3532" y="3055127"/>
              <a:ext cx="540904" cy="5409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3d Red Question Mark Stock Photo - Download Image Now - Question Mark,  Asking, Three Dimensional - iStock">
              <a:extLst>
                <a:ext uri="{FF2B5EF4-FFF2-40B4-BE49-F238E27FC236}">
                  <a16:creationId xmlns:a16="http://schemas.microsoft.com/office/drawing/2014/main" id="{A74D1689-05D3-7ABF-22B2-88002C99C8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126" y="3035808"/>
              <a:ext cx="540904" cy="5409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F5924DCB-2AC1-DD69-287B-8293E1E3CA68}"/>
              </a:ext>
            </a:extLst>
          </p:cNvPr>
          <p:cNvGrpSpPr/>
          <p:nvPr/>
        </p:nvGrpSpPr>
        <p:grpSpPr>
          <a:xfrm>
            <a:off x="3589063" y="1389579"/>
            <a:ext cx="1586921" cy="2131096"/>
            <a:chOff x="3589063" y="1389579"/>
            <a:chExt cx="1586921" cy="2131096"/>
          </a:xfrm>
        </p:grpSpPr>
        <p:sp>
          <p:nvSpPr>
            <p:cNvPr id="14" name="Rectangle: Rounded Corners 13">
              <a:extLst>
                <a:ext uri="{FF2B5EF4-FFF2-40B4-BE49-F238E27FC236}">
                  <a16:creationId xmlns:a16="http://schemas.microsoft.com/office/drawing/2014/main" id="{FC31CD0C-BAD3-A87C-6170-4B0B15CE48CC}"/>
                </a:ext>
              </a:extLst>
            </p:cNvPr>
            <p:cNvSpPr/>
            <p:nvPr/>
          </p:nvSpPr>
          <p:spPr>
            <a:xfrm>
              <a:off x="3589479" y="3039640"/>
              <a:ext cx="1586505" cy="481035"/>
            </a:xfrm>
            <a:prstGeom prst="round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03F6CD8-D911-65E6-A8BF-AC8597916C98}"/>
                </a:ext>
              </a:extLst>
            </p:cNvPr>
            <p:cNvSpPr/>
            <p:nvPr/>
          </p:nvSpPr>
          <p:spPr>
            <a:xfrm>
              <a:off x="3589063" y="2414396"/>
              <a:ext cx="1586505" cy="481035"/>
            </a:xfrm>
            <a:prstGeom prst="round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B175B17-91B5-CD64-1D31-8897E7B284C4}"/>
                </a:ext>
              </a:extLst>
            </p:cNvPr>
            <p:cNvSpPr/>
            <p:nvPr/>
          </p:nvSpPr>
          <p:spPr>
            <a:xfrm>
              <a:off x="3589063" y="1389579"/>
              <a:ext cx="1586505" cy="481035"/>
            </a:xfrm>
            <a:prstGeom prst="round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D4955D4C-E7E0-26D9-A6D9-DB77C0074E76}"/>
              </a:ext>
            </a:extLst>
          </p:cNvPr>
          <p:cNvGrpSpPr/>
          <p:nvPr/>
        </p:nvGrpSpPr>
        <p:grpSpPr>
          <a:xfrm>
            <a:off x="3870743" y="3984456"/>
            <a:ext cx="5965984" cy="2410804"/>
            <a:chOff x="3870743" y="3984456"/>
            <a:chExt cx="5965984" cy="2410804"/>
          </a:xfrm>
        </p:grpSpPr>
        <p:pic>
          <p:nvPicPr>
            <p:cNvPr id="3076" name="Picture 4" descr="There is always a solution! - Art Of Management">
              <a:extLst>
                <a:ext uri="{FF2B5EF4-FFF2-40B4-BE49-F238E27FC236}">
                  <a16:creationId xmlns:a16="http://schemas.microsoft.com/office/drawing/2014/main" id="{71FA0567-A4C4-549F-7BD8-B7BF102602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0743" y="3984457"/>
              <a:ext cx="4266124" cy="241080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3D man near red question mark | Chantal Milot RMT and Associates">
              <a:extLst>
                <a:ext uri="{FF2B5EF4-FFF2-40B4-BE49-F238E27FC236}">
                  <a16:creationId xmlns:a16="http://schemas.microsoft.com/office/drawing/2014/main" id="{A32F2BCE-4AFC-ACBA-FACF-0F152B440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4165" y="3984456"/>
              <a:ext cx="1792562" cy="235590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CCC8AA00-30A9-B2C1-1322-FA9B767C3EE7}"/>
              </a:ext>
            </a:extLst>
          </p:cNvPr>
          <p:cNvSpPr/>
          <p:nvPr/>
        </p:nvSpPr>
        <p:spPr>
          <a:xfrm>
            <a:off x="2562254" y="86973"/>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254163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0-#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C15E7F-5FB7-279A-D315-2820D5EBABD2}"/>
              </a:ext>
            </a:extLst>
          </p:cNvPr>
          <p:cNvPicPr>
            <a:picLocks noChangeAspect="1"/>
          </p:cNvPicPr>
          <p:nvPr/>
        </p:nvPicPr>
        <p:blipFill>
          <a:blip r:embed="rId2"/>
          <a:stretch>
            <a:fillRect/>
          </a:stretch>
        </p:blipFill>
        <p:spPr>
          <a:xfrm>
            <a:off x="5948312" y="207663"/>
            <a:ext cx="5964635" cy="2525287"/>
          </a:xfrm>
          <a:prstGeom prst="rect">
            <a:avLst/>
          </a:prstGeom>
        </p:spPr>
      </p:pic>
      <p:pic>
        <p:nvPicPr>
          <p:cNvPr id="11" name="Picture 10">
            <a:extLst>
              <a:ext uri="{FF2B5EF4-FFF2-40B4-BE49-F238E27FC236}">
                <a16:creationId xmlns:a16="http://schemas.microsoft.com/office/drawing/2014/main" id="{5775188F-D46D-6E50-5614-18B3EBB41645}"/>
              </a:ext>
            </a:extLst>
          </p:cNvPr>
          <p:cNvPicPr>
            <a:picLocks noChangeAspect="1"/>
          </p:cNvPicPr>
          <p:nvPr/>
        </p:nvPicPr>
        <p:blipFill>
          <a:blip r:embed="rId3"/>
          <a:stretch>
            <a:fillRect/>
          </a:stretch>
        </p:blipFill>
        <p:spPr>
          <a:xfrm>
            <a:off x="5940902" y="185086"/>
            <a:ext cx="1112451" cy="2538900"/>
          </a:xfrm>
          <a:prstGeom prst="rect">
            <a:avLst/>
          </a:prstGeom>
        </p:spPr>
      </p:pic>
      <p:sp>
        <p:nvSpPr>
          <p:cNvPr id="12" name="Rectangle 11">
            <a:extLst>
              <a:ext uri="{FF2B5EF4-FFF2-40B4-BE49-F238E27FC236}">
                <a16:creationId xmlns:a16="http://schemas.microsoft.com/office/drawing/2014/main" id="{C39FE392-C4B9-D96B-8C51-20B234EE875E}"/>
              </a:ext>
            </a:extLst>
          </p:cNvPr>
          <p:cNvSpPr/>
          <p:nvPr/>
        </p:nvSpPr>
        <p:spPr>
          <a:xfrm>
            <a:off x="4822789" y="0"/>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411245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C15E7F-5FB7-279A-D315-2820D5EBABD2}"/>
              </a:ext>
            </a:extLst>
          </p:cNvPr>
          <p:cNvPicPr>
            <a:picLocks noChangeAspect="1"/>
          </p:cNvPicPr>
          <p:nvPr/>
        </p:nvPicPr>
        <p:blipFill>
          <a:blip r:embed="rId2"/>
          <a:stretch>
            <a:fillRect/>
          </a:stretch>
        </p:blipFill>
        <p:spPr>
          <a:xfrm>
            <a:off x="5948312" y="207663"/>
            <a:ext cx="5964635" cy="2525287"/>
          </a:xfrm>
          <a:prstGeom prst="rect">
            <a:avLst/>
          </a:prstGeom>
        </p:spPr>
      </p:pic>
      <p:pic>
        <p:nvPicPr>
          <p:cNvPr id="11" name="Picture 10">
            <a:extLst>
              <a:ext uri="{FF2B5EF4-FFF2-40B4-BE49-F238E27FC236}">
                <a16:creationId xmlns:a16="http://schemas.microsoft.com/office/drawing/2014/main" id="{5775188F-D46D-6E50-5614-18B3EBB41645}"/>
              </a:ext>
            </a:extLst>
          </p:cNvPr>
          <p:cNvPicPr>
            <a:picLocks noChangeAspect="1"/>
          </p:cNvPicPr>
          <p:nvPr/>
        </p:nvPicPr>
        <p:blipFill>
          <a:blip r:embed="rId3"/>
          <a:stretch>
            <a:fillRect/>
          </a:stretch>
        </p:blipFill>
        <p:spPr>
          <a:xfrm>
            <a:off x="1476479" y="2892427"/>
            <a:ext cx="1112451" cy="2538900"/>
          </a:xfrm>
          <a:prstGeom prst="rect">
            <a:avLst/>
          </a:prstGeom>
        </p:spPr>
      </p:pic>
      <p:sp>
        <p:nvSpPr>
          <p:cNvPr id="6" name="Rectangle 5">
            <a:extLst>
              <a:ext uri="{FF2B5EF4-FFF2-40B4-BE49-F238E27FC236}">
                <a16:creationId xmlns:a16="http://schemas.microsoft.com/office/drawing/2014/main" id="{F219ECC2-6AD5-D7B5-78A6-1B8A6C0FD98D}"/>
              </a:ext>
            </a:extLst>
          </p:cNvPr>
          <p:cNvSpPr/>
          <p:nvPr/>
        </p:nvSpPr>
        <p:spPr>
          <a:xfrm>
            <a:off x="4822789" y="0"/>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9" name="Group 8">
            <a:extLst>
              <a:ext uri="{FF2B5EF4-FFF2-40B4-BE49-F238E27FC236}">
                <a16:creationId xmlns:a16="http://schemas.microsoft.com/office/drawing/2014/main" id="{0E3ED6D1-C2FB-1ED9-A95C-59EB8DE67204}"/>
              </a:ext>
            </a:extLst>
          </p:cNvPr>
          <p:cNvGrpSpPr/>
          <p:nvPr/>
        </p:nvGrpSpPr>
        <p:grpSpPr>
          <a:xfrm>
            <a:off x="1331454" y="2184541"/>
            <a:ext cx="3301821" cy="3246786"/>
            <a:chOff x="1331454" y="2184541"/>
            <a:chExt cx="3301821" cy="3246786"/>
          </a:xfrm>
        </p:grpSpPr>
        <p:pic>
          <p:nvPicPr>
            <p:cNvPr id="5" name="Picture 4">
              <a:extLst>
                <a:ext uri="{FF2B5EF4-FFF2-40B4-BE49-F238E27FC236}">
                  <a16:creationId xmlns:a16="http://schemas.microsoft.com/office/drawing/2014/main" id="{EE141994-65D0-9B97-38F4-AF5605C32C01}"/>
                </a:ext>
              </a:extLst>
            </p:cNvPr>
            <p:cNvPicPr>
              <a:picLocks noChangeAspect="1"/>
            </p:cNvPicPr>
            <p:nvPr/>
          </p:nvPicPr>
          <p:blipFill>
            <a:blip r:embed="rId4"/>
            <a:stretch>
              <a:fillRect/>
            </a:stretch>
          </p:blipFill>
          <p:spPr>
            <a:xfrm>
              <a:off x="1331454" y="2892427"/>
              <a:ext cx="3301821" cy="2538900"/>
            </a:xfrm>
            <a:prstGeom prst="rect">
              <a:avLst/>
            </a:prstGeom>
          </p:spPr>
        </p:pic>
        <p:sp>
          <p:nvSpPr>
            <p:cNvPr id="8" name="Rectangle 7">
              <a:extLst>
                <a:ext uri="{FF2B5EF4-FFF2-40B4-BE49-F238E27FC236}">
                  <a16:creationId xmlns:a16="http://schemas.microsoft.com/office/drawing/2014/main" id="{E110EACB-B84C-AE16-4E5A-0990CE855A9C}"/>
                </a:ext>
              </a:extLst>
            </p:cNvPr>
            <p:cNvSpPr/>
            <p:nvPr/>
          </p:nvSpPr>
          <p:spPr>
            <a:xfrm>
              <a:off x="2319682" y="2184541"/>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spTree>
    <p:extLst>
      <p:ext uri="{BB962C8B-B14F-4D97-AF65-F5344CB8AC3E}">
        <p14:creationId xmlns:p14="http://schemas.microsoft.com/office/powerpoint/2010/main" val="137138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B35A68-81D2-BA5B-BA0E-D518AFF30E42}"/>
              </a:ext>
            </a:extLst>
          </p:cNvPr>
          <p:cNvGrpSpPr/>
          <p:nvPr/>
        </p:nvGrpSpPr>
        <p:grpSpPr>
          <a:xfrm>
            <a:off x="430936" y="1072592"/>
            <a:ext cx="3332763" cy="3082802"/>
            <a:chOff x="1300512" y="2892427"/>
            <a:chExt cx="3332763" cy="3082802"/>
          </a:xfrm>
        </p:grpSpPr>
        <p:pic>
          <p:nvPicPr>
            <p:cNvPr id="3" name="Picture 2">
              <a:extLst>
                <a:ext uri="{FF2B5EF4-FFF2-40B4-BE49-F238E27FC236}">
                  <a16:creationId xmlns:a16="http://schemas.microsoft.com/office/drawing/2014/main" id="{884995F3-B7A6-C423-E772-86147E811E79}"/>
                </a:ext>
              </a:extLst>
            </p:cNvPr>
            <p:cNvPicPr>
              <a:picLocks noChangeAspect="1"/>
            </p:cNvPicPr>
            <p:nvPr/>
          </p:nvPicPr>
          <p:blipFill>
            <a:blip r:embed="rId2"/>
            <a:stretch>
              <a:fillRect/>
            </a:stretch>
          </p:blipFill>
          <p:spPr>
            <a:xfrm>
              <a:off x="1331454" y="2892427"/>
              <a:ext cx="3301821" cy="2538900"/>
            </a:xfrm>
            <a:prstGeom prst="rect">
              <a:avLst/>
            </a:prstGeom>
          </p:spPr>
        </p:pic>
        <p:sp>
          <p:nvSpPr>
            <p:cNvPr id="4" name="Rectangle 3">
              <a:extLst>
                <a:ext uri="{FF2B5EF4-FFF2-40B4-BE49-F238E27FC236}">
                  <a16:creationId xmlns:a16="http://schemas.microsoft.com/office/drawing/2014/main" id="{56E61C63-9E34-990F-DC25-D038CF994195}"/>
                </a:ext>
              </a:extLst>
            </p:cNvPr>
            <p:cNvSpPr/>
            <p:nvPr/>
          </p:nvSpPr>
          <p:spPr>
            <a:xfrm>
              <a:off x="1300512" y="5267343"/>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pic>
        <p:nvPicPr>
          <p:cNvPr id="5" name="Picture 4">
            <a:extLst>
              <a:ext uri="{FF2B5EF4-FFF2-40B4-BE49-F238E27FC236}">
                <a16:creationId xmlns:a16="http://schemas.microsoft.com/office/drawing/2014/main" id="{693FE6F6-F55C-263E-7F3F-0522FF98EE5D}"/>
              </a:ext>
            </a:extLst>
          </p:cNvPr>
          <p:cNvPicPr>
            <a:picLocks noChangeAspect="1"/>
          </p:cNvPicPr>
          <p:nvPr/>
        </p:nvPicPr>
        <p:blipFill>
          <a:blip r:embed="rId3"/>
          <a:stretch>
            <a:fillRect/>
          </a:stretch>
        </p:blipFill>
        <p:spPr>
          <a:xfrm>
            <a:off x="5892374" y="860362"/>
            <a:ext cx="5964635" cy="2525287"/>
          </a:xfrm>
          <a:prstGeom prst="rect">
            <a:avLst/>
          </a:prstGeom>
        </p:spPr>
      </p:pic>
      <p:sp>
        <p:nvSpPr>
          <p:cNvPr id="6" name="Rectangle 5">
            <a:extLst>
              <a:ext uri="{FF2B5EF4-FFF2-40B4-BE49-F238E27FC236}">
                <a16:creationId xmlns:a16="http://schemas.microsoft.com/office/drawing/2014/main" id="{E40C2F2E-5E2C-5E7B-9415-8A0C699E2310}"/>
              </a:ext>
            </a:extLst>
          </p:cNvPr>
          <p:cNvSpPr/>
          <p:nvPr/>
        </p:nvSpPr>
        <p:spPr>
          <a:xfrm>
            <a:off x="5892374" y="15247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7" name="Group 6">
            <a:extLst>
              <a:ext uri="{FF2B5EF4-FFF2-40B4-BE49-F238E27FC236}">
                <a16:creationId xmlns:a16="http://schemas.microsoft.com/office/drawing/2014/main" id="{CEE80965-ACB5-AA6E-6480-1557CC671F17}"/>
              </a:ext>
            </a:extLst>
          </p:cNvPr>
          <p:cNvGrpSpPr/>
          <p:nvPr/>
        </p:nvGrpSpPr>
        <p:grpSpPr>
          <a:xfrm>
            <a:off x="2212609" y="763497"/>
            <a:ext cx="1474888" cy="3726073"/>
            <a:chOff x="9826867" y="557592"/>
            <a:chExt cx="1474888" cy="3726073"/>
          </a:xfrm>
        </p:grpSpPr>
        <p:sp>
          <p:nvSpPr>
            <p:cNvPr id="8" name="Rectangle 7">
              <a:extLst>
                <a:ext uri="{FF2B5EF4-FFF2-40B4-BE49-F238E27FC236}">
                  <a16:creationId xmlns:a16="http://schemas.microsoft.com/office/drawing/2014/main" id="{EFD31F72-918D-3D1E-F8B3-C6CFC21AF977}"/>
                </a:ext>
              </a:extLst>
            </p:cNvPr>
            <p:cNvSpPr/>
            <p:nvPr/>
          </p:nvSpPr>
          <p:spPr>
            <a:xfrm>
              <a:off x="9826867" y="557592"/>
              <a:ext cx="1474888" cy="3264408"/>
            </a:xfrm>
            <a:prstGeom prst="rect">
              <a:avLst/>
            </a:prstGeom>
            <a:solidFill>
              <a:srgbClr val="FFFF99">
                <a:alpha val="36000"/>
              </a:srgbClr>
            </a:solid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407A5B6-DA13-0602-4491-A0A8BC51BD51}"/>
                </a:ext>
              </a:extLst>
            </p:cNvPr>
            <p:cNvSpPr/>
            <p:nvPr/>
          </p:nvSpPr>
          <p:spPr>
            <a:xfrm>
              <a:off x="10113706" y="3360335"/>
              <a:ext cx="90120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PK</a:t>
              </a:r>
            </a:p>
          </p:txBody>
        </p:sp>
      </p:grpSp>
      <p:grpSp>
        <p:nvGrpSpPr>
          <p:cNvPr id="10" name="Group 9">
            <a:extLst>
              <a:ext uri="{FF2B5EF4-FFF2-40B4-BE49-F238E27FC236}">
                <a16:creationId xmlns:a16="http://schemas.microsoft.com/office/drawing/2014/main" id="{C4750490-7B9F-F94C-3E2A-4937C7115E85}"/>
              </a:ext>
            </a:extLst>
          </p:cNvPr>
          <p:cNvGrpSpPr/>
          <p:nvPr/>
        </p:nvGrpSpPr>
        <p:grpSpPr>
          <a:xfrm>
            <a:off x="1758732" y="152476"/>
            <a:ext cx="2532873" cy="2725191"/>
            <a:chOff x="9372990" y="-53429"/>
            <a:chExt cx="2532873" cy="2725191"/>
          </a:xfrm>
        </p:grpSpPr>
        <p:sp>
          <p:nvSpPr>
            <p:cNvPr id="11" name="Arrow: Right 10">
              <a:extLst>
                <a:ext uri="{FF2B5EF4-FFF2-40B4-BE49-F238E27FC236}">
                  <a16:creationId xmlns:a16="http://schemas.microsoft.com/office/drawing/2014/main" id="{C42E3C89-BCB4-E450-E6D8-43146B51CF29}"/>
                </a:ext>
              </a:extLst>
            </p:cNvPr>
            <p:cNvSpPr/>
            <p:nvPr/>
          </p:nvSpPr>
          <p:spPr>
            <a:xfrm rot="5400000">
              <a:off x="9788022" y="1609725"/>
              <a:ext cx="1552575"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7F7BC9-7366-62B2-C383-A497DEF911FD}"/>
                </a:ext>
              </a:extLst>
            </p:cNvPr>
            <p:cNvSpPr/>
            <p:nvPr/>
          </p:nvSpPr>
          <p:spPr>
            <a:xfrm>
              <a:off x="9372990" y="-53429"/>
              <a:ext cx="253287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Constraints</a:t>
              </a:r>
            </a:p>
          </p:txBody>
        </p:sp>
      </p:grpSp>
      <p:grpSp>
        <p:nvGrpSpPr>
          <p:cNvPr id="13" name="Group 12">
            <a:extLst>
              <a:ext uri="{FF2B5EF4-FFF2-40B4-BE49-F238E27FC236}">
                <a16:creationId xmlns:a16="http://schemas.microsoft.com/office/drawing/2014/main" id="{85BF0748-F587-9539-2B67-822DB38B22A5}"/>
              </a:ext>
            </a:extLst>
          </p:cNvPr>
          <p:cNvGrpSpPr/>
          <p:nvPr/>
        </p:nvGrpSpPr>
        <p:grpSpPr>
          <a:xfrm>
            <a:off x="900020" y="4505752"/>
            <a:ext cx="2425536" cy="1584760"/>
            <a:chOff x="1049551" y="4283031"/>
            <a:chExt cx="2425536" cy="1584760"/>
          </a:xfrm>
        </p:grpSpPr>
        <p:sp>
          <p:nvSpPr>
            <p:cNvPr id="14" name="Rectangle 13">
              <a:extLst>
                <a:ext uri="{FF2B5EF4-FFF2-40B4-BE49-F238E27FC236}">
                  <a16:creationId xmlns:a16="http://schemas.microsoft.com/office/drawing/2014/main" id="{A0B3B258-BE39-25A5-146D-187BD4D0110A}"/>
                </a:ext>
              </a:extLst>
            </p:cNvPr>
            <p:cNvSpPr/>
            <p:nvPr/>
          </p:nvSpPr>
          <p:spPr>
            <a:xfrm>
              <a:off x="1049551" y="4283031"/>
              <a:ext cx="2425536" cy="769441"/>
            </a:xfrm>
            <a:prstGeom prst="rect">
              <a:avLst/>
            </a:prstGeo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Required</a:t>
              </a:r>
            </a:p>
          </p:txBody>
        </p:sp>
        <p:sp>
          <p:nvSpPr>
            <p:cNvPr id="15" name="Rectangle 14">
              <a:extLst>
                <a:ext uri="{FF2B5EF4-FFF2-40B4-BE49-F238E27FC236}">
                  <a16:creationId xmlns:a16="http://schemas.microsoft.com/office/drawing/2014/main" id="{CD6E369D-F720-2A83-AA3E-D025DA0A1543}"/>
                </a:ext>
              </a:extLst>
            </p:cNvPr>
            <p:cNvSpPr/>
            <p:nvPr/>
          </p:nvSpPr>
          <p:spPr>
            <a:xfrm>
              <a:off x="1049551" y="5098350"/>
              <a:ext cx="2425536" cy="769441"/>
            </a:xfrm>
            <a:prstGeom prst="rect">
              <a:avLst/>
            </a:prstGeo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wrap="square" lIns="91440" tIns="45720" rIns="91440" bIns="45720">
              <a:spAutoFit/>
            </a:bodyPr>
            <a:lstStyle/>
            <a:p>
              <a:pPr algn="ctr"/>
              <a:r>
                <a:rPr lang="en-US" sz="4400" dirty="0">
                  <a:ln w="0"/>
                  <a:solidFill>
                    <a:schemeClr val="tx1"/>
                  </a:solidFill>
                  <a:effectLst>
                    <a:outerShdw blurRad="38100" dist="19050" dir="2700000" algn="tl" rotWithShape="0">
                      <a:schemeClr val="dk1">
                        <a:alpha val="40000"/>
                      </a:schemeClr>
                    </a:outerShdw>
                  </a:effectLst>
                </a:rPr>
                <a:t>Unique</a:t>
              </a:r>
            </a:p>
          </p:txBody>
        </p:sp>
      </p:grpSp>
    </p:spTree>
    <p:extLst>
      <p:ext uri="{BB962C8B-B14F-4D97-AF65-F5344CB8AC3E}">
        <p14:creationId xmlns:p14="http://schemas.microsoft.com/office/powerpoint/2010/main" val="298752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B35A68-81D2-BA5B-BA0E-D518AFF30E42}"/>
              </a:ext>
            </a:extLst>
          </p:cNvPr>
          <p:cNvGrpSpPr/>
          <p:nvPr/>
        </p:nvGrpSpPr>
        <p:grpSpPr>
          <a:xfrm>
            <a:off x="430936" y="1072592"/>
            <a:ext cx="3332763" cy="3082802"/>
            <a:chOff x="1300512" y="2892427"/>
            <a:chExt cx="3332763" cy="3082802"/>
          </a:xfrm>
        </p:grpSpPr>
        <p:pic>
          <p:nvPicPr>
            <p:cNvPr id="3" name="Picture 2">
              <a:extLst>
                <a:ext uri="{FF2B5EF4-FFF2-40B4-BE49-F238E27FC236}">
                  <a16:creationId xmlns:a16="http://schemas.microsoft.com/office/drawing/2014/main" id="{884995F3-B7A6-C423-E772-86147E811E79}"/>
                </a:ext>
              </a:extLst>
            </p:cNvPr>
            <p:cNvPicPr>
              <a:picLocks noChangeAspect="1"/>
            </p:cNvPicPr>
            <p:nvPr/>
          </p:nvPicPr>
          <p:blipFill>
            <a:blip r:embed="rId2"/>
            <a:stretch>
              <a:fillRect/>
            </a:stretch>
          </p:blipFill>
          <p:spPr>
            <a:xfrm>
              <a:off x="1331454" y="2892427"/>
              <a:ext cx="3301821" cy="2538900"/>
            </a:xfrm>
            <a:prstGeom prst="rect">
              <a:avLst/>
            </a:prstGeom>
          </p:spPr>
        </p:pic>
        <p:sp>
          <p:nvSpPr>
            <p:cNvPr id="4" name="Rectangle 3">
              <a:extLst>
                <a:ext uri="{FF2B5EF4-FFF2-40B4-BE49-F238E27FC236}">
                  <a16:creationId xmlns:a16="http://schemas.microsoft.com/office/drawing/2014/main" id="{56E61C63-9E34-990F-DC25-D038CF994195}"/>
                </a:ext>
              </a:extLst>
            </p:cNvPr>
            <p:cNvSpPr/>
            <p:nvPr/>
          </p:nvSpPr>
          <p:spPr>
            <a:xfrm>
              <a:off x="1300512" y="5267343"/>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pic>
        <p:nvPicPr>
          <p:cNvPr id="5" name="Picture 4">
            <a:extLst>
              <a:ext uri="{FF2B5EF4-FFF2-40B4-BE49-F238E27FC236}">
                <a16:creationId xmlns:a16="http://schemas.microsoft.com/office/drawing/2014/main" id="{693FE6F6-F55C-263E-7F3F-0522FF98EE5D}"/>
              </a:ext>
            </a:extLst>
          </p:cNvPr>
          <p:cNvPicPr>
            <a:picLocks noChangeAspect="1"/>
          </p:cNvPicPr>
          <p:nvPr/>
        </p:nvPicPr>
        <p:blipFill>
          <a:blip r:embed="rId3"/>
          <a:stretch>
            <a:fillRect/>
          </a:stretch>
        </p:blipFill>
        <p:spPr>
          <a:xfrm>
            <a:off x="5892374" y="860362"/>
            <a:ext cx="5964635" cy="2525287"/>
          </a:xfrm>
          <a:prstGeom prst="rect">
            <a:avLst/>
          </a:prstGeom>
        </p:spPr>
      </p:pic>
      <p:sp>
        <p:nvSpPr>
          <p:cNvPr id="6" name="Rectangle 5">
            <a:extLst>
              <a:ext uri="{FF2B5EF4-FFF2-40B4-BE49-F238E27FC236}">
                <a16:creationId xmlns:a16="http://schemas.microsoft.com/office/drawing/2014/main" id="{E40C2F2E-5E2C-5E7B-9415-8A0C699E2310}"/>
              </a:ext>
            </a:extLst>
          </p:cNvPr>
          <p:cNvSpPr/>
          <p:nvPr/>
        </p:nvSpPr>
        <p:spPr>
          <a:xfrm>
            <a:off x="5892374" y="15247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17" name="Group 16">
            <a:extLst>
              <a:ext uri="{FF2B5EF4-FFF2-40B4-BE49-F238E27FC236}">
                <a16:creationId xmlns:a16="http://schemas.microsoft.com/office/drawing/2014/main" id="{3F6AEACC-20E2-3F46-1BB3-70AC0BDDDF1F}"/>
              </a:ext>
            </a:extLst>
          </p:cNvPr>
          <p:cNvGrpSpPr/>
          <p:nvPr/>
        </p:nvGrpSpPr>
        <p:grpSpPr>
          <a:xfrm>
            <a:off x="2485465" y="216635"/>
            <a:ext cx="9267264" cy="869352"/>
            <a:chOff x="2485465" y="216635"/>
            <a:chExt cx="9267264" cy="869352"/>
          </a:xfrm>
        </p:grpSpPr>
        <p:pic>
          <p:nvPicPr>
            <p:cNvPr id="3074" name="Picture 2" descr="Key Clipart Images – Browse 31,882 Stock Photos, Vectors, and Video | Adobe  Stock">
              <a:extLst>
                <a:ext uri="{FF2B5EF4-FFF2-40B4-BE49-F238E27FC236}">
                  <a16:creationId xmlns:a16="http://schemas.microsoft.com/office/drawing/2014/main" id="{A5575DFD-36CB-8A70-3436-402B99E79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465" y="506419"/>
              <a:ext cx="965947" cy="5795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ey Clipart Images – Browse 31,882 Stock Photos, Vectors, and Video | Adobe  Stock">
              <a:extLst>
                <a:ext uri="{FF2B5EF4-FFF2-40B4-BE49-F238E27FC236}">
                  <a16:creationId xmlns:a16="http://schemas.microsoft.com/office/drawing/2014/main" id="{7CB7590B-A1CE-157D-DDB8-047F5B731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6782" y="216635"/>
              <a:ext cx="965947" cy="579568"/>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ECE29D4-4A8D-DCF4-5ED5-55DE3070CCC7}"/>
              </a:ext>
            </a:extLst>
          </p:cNvPr>
          <p:cNvPicPr>
            <a:picLocks noChangeAspect="1"/>
          </p:cNvPicPr>
          <p:nvPr/>
        </p:nvPicPr>
        <p:blipFill>
          <a:blip r:embed="rId5"/>
          <a:stretch>
            <a:fillRect/>
          </a:stretch>
        </p:blipFill>
        <p:spPr>
          <a:xfrm>
            <a:off x="5881044" y="860362"/>
            <a:ext cx="6023620" cy="2525287"/>
          </a:xfrm>
          <a:prstGeom prst="rect">
            <a:avLst/>
          </a:prstGeom>
        </p:spPr>
      </p:pic>
      <p:grpSp>
        <p:nvGrpSpPr>
          <p:cNvPr id="27" name="Group 26">
            <a:extLst>
              <a:ext uri="{FF2B5EF4-FFF2-40B4-BE49-F238E27FC236}">
                <a16:creationId xmlns:a16="http://schemas.microsoft.com/office/drawing/2014/main" id="{C9E8E96F-B0C6-0C88-7899-5F81A747E100}"/>
              </a:ext>
            </a:extLst>
          </p:cNvPr>
          <p:cNvGrpSpPr/>
          <p:nvPr/>
        </p:nvGrpSpPr>
        <p:grpSpPr>
          <a:xfrm>
            <a:off x="3154937" y="3385649"/>
            <a:ext cx="3334870" cy="872586"/>
            <a:chOff x="2967318" y="3466332"/>
            <a:chExt cx="3334870" cy="872586"/>
          </a:xfrm>
        </p:grpSpPr>
        <p:cxnSp>
          <p:nvCxnSpPr>
            <p:cNvPr id="21" name="Straight Connector 20">
              <a:extLst>
                <a:ext uri="{FF2B5EF4-FFF2-40B4-BE49-F238E27FC236}">
                  <a16:creationId xmlns:a16="http://schemas.microsoft.com/office/drawing/2014/main" id="{32CED29F-658F-EAFC-046C-6A36DF978F22}"/>
                </a:ext>
              </a:extLst>
            </p:cNvPr>
            <p:cNvCxnSpPr/>
            <p:nvPr/>
          </p:nvCxnSpPr>
          <p:spPr>
            <a:xfrm>
              <a:off x="2967318" y="3611492"/>
              <a:ext cx="0" cy="7274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47A9CC-87C0-1E0F-4A40-4D7DCC473F3E}"/>
                </a:ext>
              </a:extLst>
            </p:cNvPr>
            <p:cNvCxnSpPr>
              <a:cxnSpLocks/>
            </p:cNvCxnSpPr>
            <p:nvPr/>
          </p:nvCxnSpPr>
          <p:spPr>
            <a:xfrm>
              <a:off x="6302188" y="3466332"/>
              <a:ext cx="0" cy="87258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21D1BB-1C39-3DC3-5681-2B3A1760992B}"/>
                </a:ext>
              </a:extLst>
            </p:cNvPr>
            <p:cNvCxnSpPr>
              <a:cxnSpLocks/>
            </p:cNvCxnSpPr>
            <p:nvPr/>
          </p:nvCxnSpPr>
          <p:spPr>
            <a:xfrm flipH="1">
              <a:off x="2967318" y="4338918"/>
              <a:ext cx="333487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E71A9C46-FE0F-E824-F78F-6E2AF0459B9F}"/>
              </a:ext>
            </a:extLst>
          </p:cNvPr>
          <p:cNvSpPr/>
          <p:nvPr/>
        </p:nvSpPr>
        <p:spPr>
          <a:xfrm>
            <a:off x="2523202" y="3530809"/>
            <a:ext cx="50366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PK</a:t>
            </a:r>
          </a:p>
        </p:txBody>
      </p:sp>
      <p:sp>
        <p:nvSpPr>
          <p:cNvPr id="29" name="Rectangle 28">
            <a:extLst>
              <a:ext uri="{FF2B5EF4-FFF2-40B4-BE49-F238E27FC236}">
                <a16:creationId xmlns:a16="http://schemas.microsoft.com/office/drawing/2014/main" id="{AA21864D-0E59-900C-E7EC-3A81DB31957F}"/>
              </a:ext>
            </a:extLst>
          </p:cNvPr>
          <p:cNvSpPr/>
          <p:nvPr/>
        </p:nvSpPr>
        <p:spPr>
          <a:xfrm>
            <a:off x="5933594" y="3322641"/>
            <a:ext cx="50366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FK</a:t>
            </a:r>
          </a:p>
        </p:txBody>
      </p:sp>
      <p:pic>
        <p:nvPicPr>
          <p:cNvPr id="31" name="Picture 30">
            <a:extLst>
              <a:ext uri="{FF2B5EF4-FFF2-40B4-BE49-F238E27FC236}">
                <a16:creationId xmlns:a16="http://schemas.microsoft.com/office/drawing/2014/main" id="{4E6F5759-3E25-C87D-C4C6-45C553548AE5}"/>
              </a:ext>
            </a:extLst>
          </p:cNvPr>
          <p:cNvPicPr>
            <a:picLocks noChangeAspect="1"/>
          </p:cNvPicPr>
          <p:nvPr/>
        </p:nvPicPr>
        <p:blipFill>
          <a:blip r:embed="rId6"/>
          <a:stretch>
            <a:fillRect/>
          </a:stretch>
        </p:blipFill>
        <p:spPr>
          <a:xfrm>
            <a:off x="5937459" y="873178"/>
            <a:ext cx="1153141" cy="2512470"/>
          </a:xfrm>
          <a:prstGeom prst="rect">
            <a:avLst/>
          </a:prstGeom>
        </p:spPr>
      </p:pic>
      <p:grpSp>
        <p:nvGrpSpPr>
          <p:cNvPr id="38" name="Group 37">
            <a:extLst>
              <a:ext uri="{FF2B5EF4-FFF2-40B4-BE49-F238E27FC236}">
                <a16:creationId xmlns:a16="http://schemas.microsoft.com/office/drawing/2014/main" id="{4230BDC0-5858-5A33-E82F-E118ACC7ADA2}"/>
              </a:ext>
            </a:extLst>
          </p:cNvPr>
          <p:cNvGrpSpPr/>
          <p:nvPr/>
        </p:nvGrpSpPr>
        <p:grpSpPr>
          <a:xfrm>
            <a:off x="5892374" y="3861842"/>
            <a:ext cx="4709653" cy="2387695"/>
            <a:chOff x="5892374" y="3861842"/>
            <a:chExt cx="4709653" cy="2387695"/>
          </a:xfrm>
        </p:grpSpPr>
        <p:grpSp>
          <p:nvGrpSpPr>
            <p:cNvPr id="36" name="Group 35">
              <a:extLst>
                <a:ext uri="{FF2B5EF4-FFF2-40B4-BE49-F238E27FC236}">
                  <a16:creationId xmlns:a16="http://schemas.microsoft.com/office/drawing/2014/main" id="{8548A126-ACA5-5FC6-16A3-3A56EFBA06AC}"/>
                </a:ext>
              </a:extLst>
            </p:cNvPr>
            <p:cNvGrpSpPr/>
            <p:nvPr/>
          </p:nvGrpSpPr>
          <p:grpSpPr>
            <a:xfrm>
              <a:off x="8659905" y="3861842"/>
              <a:ext cx="1942122" cy="2387695"/>
              <a:chOff x="8659905" y="3861842"/>
              <a:chExt cx="1942122" cy="2387695"/>
            </a:xfrm>
          </p:grpSpPr>
          <p:grpSp>
            <p:nvGrpSpPr>
              <p:cNvPr id="32" name="Group 31">
                <a:extLst>
                  <a:ext uri="{FF2B5EF4-FFF2-40B4-BE49-F238E27FC236}">
                    <a16:creationId xmlns:a16="http://schemas.microsoft.com/office/drawing/2014/main" id="{D7BFB697-EFB0-B471-D621-E85E5F38A2C5}"/>
                  </a:ext>
                </a:extLst>
              </p:cNvPr>
              <p:cNvGrpSpPr/>
              <p:nvPr/>
            </p:nvGrpSpPr>
            <p:grpSpPr>
              <a:xfrm>
                <a:off x="8659905" y="3861842"/>
                <a:ext cx="1942122" cy="1557559"/>
                <a:chOff x="1532964" y="4022024"/>
                <a:chExt cx="1942122" cy="1557559"/>
              </a:xfrm>
            </p:grpSpPr>
            <p:sp>
              <p:nvSpPr>
                <p:cNvPr id="33" name="Rectangle 32">
                  <a:extLst>
                    <a:ext uri="{FF2B5EF4-FFF2-40B4-BE49-F238E27FC236}">
                      <a16:creationId xmlns:a16="http://schemas.microsoft.com/office/drawing/2014/main" id="{D7793A45-E589-90F8-9082-88BC964454FA}"/>
                    </a:ext>
                  </a:extLst>
                </p:cNvPr>
                <p:cNvSpPr/>
                <p:nvPr/>
              </p:nvSpPr>
              <p:spPr>
                <a:xfrm>
                  <a:off x="1532965" y="4022024"/>
                  <a:ext cx="1942121" cy="727423"/>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INSERT</a:t>
                  </a:r>
                </a:p>
              </p:txBody>
            </p:sp>
            <p:sp>
              <p:nvSpPr>
                <p:cNvPr id="34" name="Rectangle 33">
                  <a:extLst>
                    <a:ext uri="{FF2B5EF4-FFF2-40B4-BE49-F238E27FC236}">
                      <a16:creationId xmlns:a16="http://schemas.microsoft.com/office/drawing/2014/main" id="{BBEDF0D8-1786-A90E-DDBD-C9BE97DD2545}"/>
                    </a:ext>
                  </a:extLst>
                </p:cNvPr>
                <p:cNvSpPr/>
                <p:nvPr/>
              </p:nvSpPr>
              <p:spPr>
                <a:xfrm>
                  <a:off x="1532964" y="4871697"/>
                  <a:ext cx="1942121" cy="707886"/>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UPDATE</a:t>
                  </a:r>
                </a:p>
              </p:txBody>
            </p:sp>
          </p:grpSp>
          <p:sp>
            <p:nvSpPr>
              <p:cNvPr id="35" name="Rectangle 34">
                <a:extLst>
                  <a:ext uri="{FF2B5EF4-FFF2-40B4-BE49-F238E27FC236}">
                    <a16:creationId xmlns:a16="http://schemas.microsoft.com/office/drawing/2014/main" id="{73B3EE42-1F7B-12CD-41EA-6E8653BB2B1C}"/>
                  </a:ext>
                </a:extLst>
              </p:cNvPr>
              <p:cNvSpPr/>
              <p:nvPr/>
            </p:nvSpPr>
            <p:spPr>
              <a:xfrm>
                <a:off x="8659905" y="5541651"/>
                <a:ext cx="1942121" cy="707886"/>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DELETE</a:t>
                </a:r>
              </a:p>
            </p:txBody>
          </p:sp>
        </p:grpSp>
        <p:sp>
          <p:nvSpPr>
            <p:cNvPr id="37" name="Rectangle 36">
              <a:extLst>
                <a:ext uri="{FF2B5EF4-FFF2-40B4-BE49-F238E27FC236}">
                  <a16:creationId xmlns:a16="http://schemas.microsoft.com/office/drawing/2014/main" id="{91C31F18-415E-74A1-BCD8-631E6AAF417F}"/>
                </a:ext>
              </a:extLst>
            </p:cNvPr>
            <p:cNvSpPr/>
            <p:nvPr/>
          </p:nvSpPr>
          <p:spPr>
            <a:xfrm>
              <a:off x="5892374" y="4842806"/>
              <a:ext cx="253287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Constraints</a:t>
              </a:r>
            </a:p>
          </p:txBody>
        </p:sp>
      </p:grpSp>
    </p:spTree>
    <p:extLst>
      <p:ext uri="{BB962C8B-B14F-4D97-AF65-F5344CB8AC3E}">
        <p14:creationId xmlns:p14="http://schemas.microsoft.com/office/powerpoint/2010/main" val="72655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1500" fill="hold"/>
                                        <p:tgtEl>
                                          <p:spTgt spid="38"/>
                                        </p:tgtEl>
                                        <p:attrNameLst>
                                          <p:attrName>ppt_x</p:attrName>
                                        </p:attrNameLst>
                                      </p:cBhvr>
                                      <p:tavLst>
                                        <p:tav tm="0">
                                          <p:val>
                                            <p:strVal val="1+#ppt_w/2"/>
                                          </p:val>
                                        </p:tav>
                                        <p:tav tm="100000">
                                          <p:val>
                                            <p:strVal val="#ppt_x"/>
                                          </p:val>
                                        </p:tav>
                                      </p:tavLst>
                                    </p:anim>
                                    <p:anim calcmode="lin" valueType="num">
                                      <p:cBhvr additive="base">
                                        <p:cTn id="33" dur="1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B35A68-81D2-BA5B-BA0E-D518AFF30E42}"/>
              </a:ext>
            </a:extLst>
          </p:cNvPr>
          <p:cNvGrpSpPr/>
          <p:nvPr/>
        </p:nvGrpSpPr>
        <p:grpSpPr>
          <a:xfrm>
            <a:off x="430936" y="1072592"/>
            <a:ext cx="3332763" cy="3082802"/>
            <a:chOff x="1300512" y="2892427"/>
            <a:chExt cx="3332763" cy="3082802"/>
          </a:xfrm>
        </p:grpSpPr>
        <p:pic>
          <p:nvPicPr>
            <p:cNvPr id="3" name="Picture 2">
              <a:extLst>
                <a:ext uri="{FF2B5EF4-FFF2-40B4-BE49-F238E27FC236}">
                  <a16:creationId xmlns:a16="http://schemas.microsoft.com/office/drawing/2014/main" id="{884995F3-B7A6-C423-E772-86147E811E79}"/>
                </a:ext>
              </a:extLst>
            </p:cNvPr>
            <p:cNvPicPr>
              <a:picLocks noChangeAspect="1"/>
            </p:cNvPicPr>
            <p:nvPr/>
          </p:nvPicPr>
          <p:blipFill>
            <a:blip r:embed="rId4"/>
            <a:stretch>
              <a:fillRect/>
            </a:stretch>
          </p:blipFill>
          <p:spPr>
            <a:xfrm>
              <a:off x="1331454" y="2892427"/>
              <a:ext cx="3301821" cy="2538900"/>
            </a:xfrm>
            <a:prstGeom prst="rect">
              <a:avLst/>
            </a:prstGeom>
          </p:spPr>
        </p:pic>
        <p:sp>
          <p:nvSpPr>
            <p:cNvPr id="4" name="Rectangle 3">
              <a:extLst>
                <a:ext uri="{FF2B5EF4-FFF2-40B4-BE49-F238E27FC236}">
                  <a16:creationId xmlns:a16="http://schemas.microsoft.com/office/drawing/2014/main" id="{56E61C63-9E34-990F-DC25-D038CF994195}"/>
                </a:ext>
              </a:extLst>
            </p:cNvPr>
            <p:cNvSpPr/>
            <p:nvPr/>
          </p:nvSpPr>
          <p:spPr>
            <a:xfrm>
              <a:off x="1300512" y="5267343"/>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pic>
        <p:nvPicPr>
          <p:cNvPr id="5" name="Picture 4">
            <a:extLst>
              <a:ext uri="{FF2B5EF4-FFF2-40B4-BE49-F238E27FC236}">
                <a16:creationId xmlns:a16="http://schemas.microsoft.com/office/drawing/2014/main" id="{693FE6F6-F55C-263E-7F3F-0522FF98EE5D}"/>
              </a:ext>
            </a:extLst>
          </p:cNvPr>
          <p:cNvPicPr>
            <a:picLocks noChangeAspect="1"/>
          </p:cNvPicPr>
          <p:nvPr/>
        </p:nvPicPr>
        <p:blipFill>
          <a:blip r:embed="rId5"/>
          <a:stretch>
            <a:fillRect/>
          </a:stretch>
        </p:blipFill>
        <p:spPr>
          <a:xfrm>
            <a:off x="5892374" y="860362"/>
            <a:ext cx="5964635" cy="2525287"/>
          </a:xfrm>
          <a:prstGeom prst="rect">
            <a:avLst/>
          </a:prstGeom>
        </p:spPr>
      </p:pic>
      <p:sp>
        <p:nvSpPr>
          <p:cNvPr id="6" name="Rectangle 5">
            <a:extLst>
              <a:ext uri="{FF2B5EF4-FFF2-40B4-BE49-F238E27FC236}">
                <a16:creationId xmlns:a16="http://schemas.microsoft.com/office/drawing/2014/main" id="{E40C2F2E-5E2C-5E7B-9415-8A0C699E2310}"/>
              </a:ext>
            </a:extLst>
          </p:cNvPr>
          <p:cNvSpPr/>
          <p:nvPr/>
        </p:nvSpPr>
        <p:spPr>
          <a:xfrm>
            <a:off x="5892374" y="15247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17" name="Group 16">
            <a:extLst>
              <a:ext uri="{FF2B5EF4-FFF2-40B4-BE49-F238E27FC236}">
                <a16:creationId xmlns:a16="http://schemas.microsoft.com/office/drawing/2014/main" id="{3F6AEACC-20E2-3F46-1BB3-70AC0BDDDF1F}"/>
              </a:ext>
            </a:extLst>
          </p:cNvPr>
          <p:cNvGrpSpPr/>
          <p:nvPr/>
        </p:nvGrpSpPr>
        <p:grpSpPr>
          <a:xfrm>
            <a:off x="2485465" y="216635"/>
            <a:ext cx="9267264" cy="869352"/>
            <a:chOff x="2485465" y="216635"/>
            <a:chExt cx="9267264" cy="869352"/>
          </a:xfrm>
        </p:grpSpPr>
        <p:pic>
          <p:nvPicPr>
            <p:cNvPr id="3074" name="Picture 2" descr="Key Clipart Images – Browse 31,882 Stock Photos, Vectors, and Video | Adobe  Stock">
              <a:extLst>
                <a:ext uri="{FF2B5EF4-FFF2-40B4-BE49-F238E27FC236}">
                  <a16:creationId xmlns:a16="http://schemas.microsoft.com/office/drawing/2014/main" id="{A5575DFD-36CB-8A70-3436-402B99E79C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5465" y="506419"/>
              <a:ext cx="965947" cy="5795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ey Clipart Images – Browse 31,882 Stock Photos, Vectors, and Video | Adobe  Stock">
              <a:extLst>
                <a:ext uri="{FF2B5EF4-FFF2-40B4-BE49-F238E27FC236}">
                  <a16:creationId xmlns:a16="http://schemas.microsoft.com/office/drawing/2014/main" id="{7CB7590B-A1CE-157D-DDB8-047F5B7314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86782" y="216635"/>
              <a:ext cx="965947" cy="579568"/>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ECE29D4-4A8D-DCF4-5ED5-55DE3070CCC7}"/>
              </a:ext>
            </a:extLst>
          </p:cNvPr>
          <p:cNvPicPr>
            <a:picLocks noChangeAspect="1"/>
          </p:cNvPicPr>
          <p:nvPr/>
        </p:nvPicPr>
        <p:blipFill>
          <a:blip r:embed="rId7"/>
          <a:stretch>
            <a:fillRect/>
          </a:stretch>
        </p:blipFill>
        <p:spPr>
          <a:xfrm>
            <a:off x="5881044" y="860362"/>
            <a:ext cx="6023620" cy="2525287"/>
          </a:xfrm>
          <a:prstGeom prst="rect">
            <a:avLst/>
          </a:prstGeom>
        </p:spPr>
      </p:pic>
      <p:grpSp>
        <p:nvGrpSpPr>
          <p:cNvPr id="27" name="Group 26">
            <a:extLst>
              <a:ext uri="{FF2B5EF4-FFF2-40B4-BE49-F238E27FC236}">
                <a16:creationId xmlns:a16="http://schemas.microsoft.com/office/drawing/2014/main" id="{C9E8E96F-B0C6-0C88-7899-5F81A747E100}"/>
              </a:ext>
            </a:extLst>
          </p:cNvPr>
          <p:cNvGrpSpPr/>
          <p:nvPr/>
        </p:nvGrpSpPr>
        <p:grpSpPr>
          <a:xfrm>
            <a:off x="3154937" y="3385649"/>
            <a:ext cx="3334870" cy="872586"/>
            <a:chOff x="2967318" y="3466332"/>
            <a:chExt cx="3334870" cy="872586"/>
          </a:xfrm>
        </p:grpSpPr>
        <p:cxnSp>
          <p:nvCxnSpPr>
            <p:cNvPr id="21" name="Straight Connector 20">
              <a:extLst>
                <a:ext uri="{FF2B5EF4-FFF2-40B4-BE49-F238E27FC236}">
                  <a16:creationId xmlns:a16="http://schemas.microsoft.com/office/drawing/2014/main" id="{32CED29F-658F-EAFC-046C-6A36DF978F22}"/>
                </a:ext>
              </a:extLst>
            </p:cNvPr>
            <p:cNvCxnSpPr/>
            <p:nvPr/>
          </p:nvCxnSpPr>
          <p:spPr>
            <a:xfrm>
              <a:off x="2967318" y="3611492"/>
              <a:ext cx="0" cy="72742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47A9CC-87C0-1E0F-4A40-4D7DCC473F3E}"/>
                </a:ext>
              </a:extLst>
            </p:cNvPr>
            <p:cNvCxnSpPr>
              <a:cxnSpLocks/>
            </p:cNvCxnSpPr>
            <p:nvPr/>
          </p:nvCxnSpPr>
          <p:spPr>
            <a:xfrm>
              <a:off x="6302188" y="3466332"/>
              <a:ext cx="0" cy="87258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121D1BB-1C39-3DC3-5681-2B3A1760992B}"/>
                </a:ext>
              </a:extLst>
            </p:cNvPr>
            <p:cNvCxnSpPr>
              <a:cxnSpLocks/>
            </p:cNvCxnSpPr>
            <p:nvPr/>
          </p:nvCxnSpPr>
          <p:spPr>
            <a:xfrm flipH="1">
              <a:off x="2967318" y="4338918"/>
              <a:ext cx="3334870" cy="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E71A9C46-FE0F-E824-F78F-6E2AF0459B9F}"/>
              </a:ext>
            </a:extLst>
          </p:cNvPr>
          <p:cNvSpPr/>
          <p:nvPr/>
        </p:nvSpPr>
        <p:spPr>
          <a:xfrm>
            <a:off x="2523202" y="3530809"/>
            <a:ext cx="50366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PK</a:t>
            </a:r>
          </a:p>
        </p:txBody>
      </p:sp>
      <p:sp>
        <p:nvSpPr>
          <p:cNvPr id="29" name="Rectangle 28">
            <a:extLst>
              <a:ext uri="{FF2B5EF4-FFF2-40B4-BE49-F238E27FC236}">
                <a16:creationId xmlns:a16="http://schemas.microsoft.com/office/drawing/2014/main" id="{AA21864D-0E59-900C-E7EC-3A81DB31957F}"/>
              </a:ext>
            </a:extLst>
          </p:cNvPr>
          <p:cNvSpPr/>
          <p:nvPr/>
        </p:nvSpPr>
        <p:spPr>
          <a:xfrm>
            <a:off x="5933594" y="3322641"/>
            <a:ext cx="50366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FK</a:t>
            </a:r>
          </a:p>
        </p:txBody>
      </p:sp>
      <p:pic>
        <p:nvPicPr>
          <p:cNvPr id="31" name="Picture 30">
            <a:extLst>
              <a:ext uri="{FF2B5EF4-FFF2-40B4-BE49-F238E27FC236}">
                <a16:creationId xmlns:a16="http://schemas.microsoft.com/office/drawing/2014/main" id="{4E6F5759-3E25-C87D-C4C6-45C553548AE5}"/>
              </a:ext>
            </a:extLst>
          </p:cNvPr>
          <p:cNvPicPr>
            <a:picLocks noChangeAspect="1"/>
          </p:cNvPicPr>
          <p:nvPr/>
        </p:nvPicPr>
        <p:blipFill>
          <a:blip r:embed="rId8"/>
          <a:stretch>
            <a:fillRect/>
          </a:stretch>
        </p:blipFill>
        <p:spPr>
          <a:xfrm>
            <a:off x="5937459" y="873178"/>
            <a:ext cx="1153141" cy="2512470"/>
          </a:xfrm>
          <a:prstGeom prst="rect">
            <a:avLst/>
          </a:prstGeom>
        </p:spPr>
      </p:pic>
      <p:grpSp>
        <p:nvGrpSpPr>
          <p:cNvPr id="38" name="Group 37">
            <a:extLst>
              <a:ext uri="{FF2B5EF4-FFF2-40B4-BE49-F238E27FC236}">
                <a16:creationId xmlns:a16="http://schemas.microsoft.com/office/drawing/2014/main" id="{4230BDC0-5858-5A33-E82F-E118ACC7ADA2}"/>
              </a:ext>
            </a:extLst>
          </p:cNvPr>
          <p:cNvGrpSpPr/>
          <p:nvPr/>
        </p:nvGrpSpPr>
        <p:grpSpPr>
          <a:xfrm>
            <a:off x="5892374" y="3861842"/>
            <a:ext cx="4709653" cy="2387695"/>
            <a:chOff x="5892374" y="3861842"/>
            <a:chExt cx="4709653" cy="2387695"/>
          </a:xfrm>
        </p:grpSpPr>
        <p:grpSp>
          <p:nvGrpSpPr>
            <p:cNvPr id="36" name="Group 35">
              <a:extLst>
                <a:ext uri="{FF2B5EF4-FFF2-40B4-BE49-F238E27FC236}">
                  <a16:creationId xmlns:a16="http://schemas.microsoft.com/office/drawing/2014/main" id="{8548A126-ACA5-5FC6-16A3-3A56EFBA06AC}"/>
                </a:ext>
              </a:extLst>
            </p:cNvPr>
            <p:cNvGrpSpPr/>
            <p:nvPr/>
          </p:nvGrpSpPr>
          <p:grpSpPr>
            <a:xfrm>
              <a:off x="8659905" y="3861842"/>
              <a:ext cx="1942122" cy="2387695"/>
              <a:chOff x="8659905" y="3861842"/>
              <a:chExt cx="1942122" cy="2387695"/>
            </a:xfrm>
          </p:grpSpPr>
          <p:grpSp>
            <p:nvGrpSpPr>
              <p:cNvPr id="32" name="Group 31">
                <a:extLst>
                  <a:ext uri="{FF2B5EF4-FFF2-40B4-BE49-F238E27FC236}">
                    <a16:creationId xmlns:a16="http://schemas.microsoft.com/office/drawing/2014/main" id="{D7BFB697-EFB0-B471-D621-E85E5F38A2C5}"/>
                  </a:ext>
                </a:extLst>
              </p:cNvPr>
              <p:cNvGrpSpPr/>
              <p:nvPr/>
            </p:nvGrpSpPr>
            <p:grpSpPr>
              <a:xfrm>
                <a:off x="8659905" y="3861842"/>
                <a:ext cx="1942122" cy="1557559"/>
                <a:chOff x="1532964" y="4022024"/>
                <a:chExt cx="1942122" cy="1557559"/>
              </a:xfrm>
            </p:grpSpPr>
            <p:sp>
              <p:nvSpPr>
                <p:cNvPr id="33" name="Rectangle 32">
                  <a:extLst>
                    <a:ext uri="{FF2B5EF4-FFF2-40B4-BE49-F238E27FC236}">
                      <a16:creationId xmlns:a16="http://schemas.microsoft.com/office/drawing/2014/main" id="{D7793A45-E589-90F8-9082-88BC964454FA}"/>
                    </a:ext>
                  </a:extLst>
                </p:cNvPr>
                <p:cNvSpPr/>
                <p:nvPr/>
              </p:nvSpPr>
              <p:spPr>
                <a:xfrm>
                  <a:off x="1532965" y="4022024"/>
                  <a:ext cx="1942121" cy="727423"/>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INSERT</a:t>
                  </a:r>
                </a:p>
              </p:txBody>
            </p:sp>
            <p:sp>
              <p:nvSpPr>
                <p:cNvPr id="34" name="Rectangle 33">
                  <a:extLst>
                    <a:ext uri="{FF2B5EF4-FFF2-40B4-BE49-F238E27FC236}">
                      <a16:creationId xmlns:a16="http://schemas.microsoft.com/office/drawing/2014/main" id="{BBEDF0D8-1786-A90E-DDBD-C9BE97DD2545}"/>
                    </a:ext>
                  </a:extLst>
                </p:cNvPr>
                <p:cNvSpPr/>
                <p:nvPr/>
              </p:nvSpPr>
              <p:spPr>
                <a:xfrm>
                  <a:off x="1532964" y="4871697"/>
                  <a:ext cx="1942121" cy="707886"/>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UPDATE</a:t>
                  </a:r>
                </a:p>
              </p:txBody>
            </p:sp>
          </p:grpSp>
          <p:sp>
            <p:nvSpPr>
              <p:cNvPr id="35" name="Rectangle 34">
                <a:extLst>
                  <a:ext uri="{FF2B5EF4-FFF2-40B4-BE49-F238E27FC236}">
                    <a16:creationId xmlns:a16="http://schemas.microsoft.com/office/drawing/2014/main" id="{73B3EE42-1F7B-12CD-41EA-6E8653BB2B1C}"/>
                  </a:ext>
                </a:extLst>
              </p:cNvPr>
              <p:cNvSpPr/>
              <p:nvPr/>
            </p:nvSpPr>
            <p:spPr>
              <a:xfrm>
                <a:off x="8659905" y="5541651"/>
                <a:ext cx="1942121" cy="707886"/>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DELETE</a:t>
                </a:r>
              </a:p>
            </p:txBody>
          </p:sp>
        </p:grpSp>
        <p:sp>
          <p:nvSpPr>
            <p:cNvPr id="37" name="Rectangle 36">
              <a:extLst>
                <a:ext uri="{FF2B5EF4-FFF2-40B4-BE49-F238E27FC236}">
                  <a16:creationId xmlns:a16="http://schemas.microsoft.com/office/drawing/2014/main" id="{91C31F18-415E-74A1-BCD8-631E6AAF417F}"/>
                </a:ext>
              </a:extLst>
            </p:cNvPr>
            <p:cNvSpPr/>
            <p:nvPr/>
          </p:nvSpPr>
          <p:spPr>
            <a:xfrm>
              <a:off x="5892374" y="4842806"/>
              <a:ext cx="253287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Constraints</a:t>
              </a:r>
            </a:p>
          </p:txBody>
        </p:sp>
      </p:grpSp>
      <p:pic>
        <p:nvPicPr>
          <p:cNvPr id="7" name="OK">
            <a:hlinkClick r:id="" action="ppaction://media"/>
            <a:extLst>
              <a:ext uri="{FF2B5EF4-FFF2-40B4-BE49-F238E27FC236}">
                <a16:creationId xmlns:a16="http://schemas.microsoft.com/office/drawing/2014/main" id="{A0E2F0F7-55B0-58C0-23F4-D40FD73D7419}"/>
              </a:ext>
            </a:extLst>
          </p:cNvPr>
          <p:cNvPicPr>
            <a:picLocks noChangeAspect="1"/>
          </p:cNvPicPr>
          <p:nvPr>
            <a:videoFile r:link="rId2"/>
            <p:extLst>
              <p:ext uri="{DAA4B4D4-6D71-4841-9C94-3DE7FCFB9230}">
                <p14:media xmlns:p14="http://schemas.microsoft.com/office/powerpoint/2010/main" r:embed="rId1"/>
              </p:ext>
            </p:extLst>
          </p:nvPr>
        </p:nvPicPr>
        <p:blipFill>
          <a:blip r:embed="rId9"/>
          <a:stretch>
            <a:fillRect/>
          </a:stretch>
        </p:blipFill>
        <p:spPr>
          <a:xfrm>
            <a:off x="593809" y="4601441"/>
            <a:ext cx="2181225" cy="1635919"/>
          </a:xfrm>
          <a:prstGeom prst="rect">
            <a:avLst/>
          </a:prstGeom>
        </p:spPr>
      </p:pic>
    </p:spTree>
    <p:extLst>
      <p:ext uri="{BB962C8B-B14F-4D97-AF65-F5344CB8AC3E}">
        <p14:creationId xmlns:p14="http://schemas.microsoft.com/office/powerpoint/2010/main" val="280253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99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B35A68-81D2-BA5B-BA0E-D518AFF30E42}"/>
              </a:ext>
            </a:extLst>
          </p:cNvPr>
          <p:cNvGrpSpPr/>
          <p:nvPr/>
        </p:nvGrpSpPr>
        <p:grpSpPr>
          <a:xfrm>
            <a:off x="430936" y="1072592"/>
            <a:ext cx="3332763" cy="3082802"/>
            <a:chOff x="1300512" y="2892427"/>
            <a:chExt cx="3332763" cy="3082802"/>
          </a:xfrm>
        </p:grpSpPr>
        <p:pic>
          <p:nvPicPr>
            <p:cNvPr id="3" name="Picture 2">
              <a:extLst>
                <a:ext uri="{FF2B5EF4-FFF2-40B4-BE49-F238E27FC236}">
                  <a16:creationId xmlns:a16="http://schemas.microsoft.com/office/drawing/2014/main" id="{884995F3-B7A6-C423-E772-86147E811E79}"/>
                </a:ext>
              </a:extLst>
            </p:cNvPr>
            <p:cNvPicPr>
              <a:picLocks noChangeAspect="1"/>
            </p:cNvPicPr>
            <p:nvPr/>
          </p:nvPicPr>
          <p:blipFill>
            <a:blip r:embed="rId2"/>
            <a:stretch>
              <a:fillRect/>
            </a:stretch>
          </p:blipFill>
          <p:spPr>
            <a:xfrm>
              <a:off x="1331454" y="2892427"/>
              <a:ext cx="3301821" cy="2538900"/>
            </a:xfrm>
            <a:prstGeom prst="rect">
              <a:avLst/>
            </a:prstGeom>
          </p:spPr>
        </p:pic>
        <p:sp>
          <p:nvSpPr>
            <p:cNvPr id="4" name="Rectangle 3">
              <a:extLst>
                <a:ext uri="{FF2B5EF4-FFF2-40B4-BE49-F238E27FC236}">
                  <a16:creationId xmlns:a16="http://schemas.microsoft.com/office/drawing/2014/main" id="{56E61C63-9E34-990F-DC25-D038CF994195}"/>
                </a:ext>
              </a:extLst>
            </p:cNvPr>
            <p:cNvSpPr/>
            <p:nvPr/>
          </p:nvSpPr>
          <p:spPr>
            <a:xfrm>
              <a:off x="1300512" y="5267343"/>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pic>
        <p:nvPicPr>
          <p:cNvPr id="5" name="Picture 4">
            <a:extLst>
              <a:ext uri="{FF2B5EF4-FFF2-40B4-BE49-F238E27FC236}">
                <a16:creationId xmlns:a16="http://schemas.microsoft.com/office/drawing/2014/main" id="{693FE6F6-F55C-263E-7F3F-0522FF98EE5D}"/>
              </a:ext>
            </a:extLst>
          </p:cNvPr>
          <p:cNvPicPr>
            <a:picLocks noChangeAspect="1"/>
          </p:cNvPicPr>
          <p:nvPr/>
        </p:nvPicPr>
        <p:blipFill>
          <a:blip r:embed="rId3"/>
          <a:stretch>
            <a:fillRect/>
          </a:stretch>
        </p:blipFill>
        <p:spPr>
          <a:xfrm>
            <a:off x="5892374" y="860362"/>
            <a:ext cx="5964635" cy="2525287"/>
          </a:xfrm>
          <a:prstGeom prst="rect">
            <a:avLst/>
          </a:prstGeom>
        </p:spPr>
      </p:pic>
      <p:sp>
        <p:nvSpPr>
          <p:cNvPr id="6" name="Rectangle 5">
            <a:extLst>
              <a:ext uri="{FF2B5EF4-FFF2-40B4-BE49-F238E27FC236}">
                <a16:creationId xmlns:a16="http://schemas.microsoft.com/office/drawing/2014/main" id="{E40C2F2E-5E2C-5E7B-9415-8A0C699E2310}"/>
              </a:ext>
            </a:extLst>
          </p:cNvPr>
          <p:cNvSpPr/>
          <p:nvPr/>
        </p:nvSpPr>
        <p:spPr>
          <a:xfrm>
            <a:off x="5892374" y="15247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17" name="Group 16">
            <a:extLst>
              <a:ext uri="{FF2B5EF4-FFF2-40B4-BE49-F238E27FC236}">
                <a16:creationId xmlns:a16="http://schemas.microsoft.com/office/drawing/2014/main" id="{3F6AEACC-20E2-3F46-1BB3-70AC0BDDDF1F}"/>
              </a:ext>
            </a:extLst>
          </p:cNvPr>
          <p:cNvGrpSpPr/>
          <p:nvPr/>
        </p:nvGrpSpPr>
        <p:grpSpPr>
          <a:xfrm>
            <a:off x="2485465" y="216635"/>
            <a:ext cx="9267264" cy="869352"/>
            <a:chOff x="2485465" y="216635"/>
            <a:chExt cx="9267264" cy="869352"/>
          </a:xfrm>
        </p:grpSpPr>
        <p:pic>
          <p:nvPicPr>
            <p:cNvPr id="3074" name="Picture 2" descr="Key Clipart Images – Browse 31,882 Stock Photos, Vectors, and Video | Adobe  Stock">
              <a:extLst>
                <a:ext uri="{FF2B5EF4-FFF2-40B4-BE49-F238E27FC236}">
                  <a16:creationId xmlns:a16="http://schemas.microsoft.com/office/drawing/2014/main" id="{A5575DFD-36CB-8A70-3436-402B99E79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465" y="506419"/>
              <a:ext cx="965947" cy="5795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ey Clipart Images – Browse 31,882 Stock Photos, Vectors, and Video | Adobe  Stock">
              <a:extLst>
                <a:ext uri="{FF2B5EF4-FFF2-40B4-BE49-F238E27FC236}">
                  <a16:creationId xmlns:a16="http://schemas.microsoft.com/office/drawing/2014/main" id="{7CB7590B-A1CE-157D-DDB8-047F5B731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6782" y="216635"/>
              <a:ext cx="965947" cy="579568"/>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ECE29D4-4A8D-DCF4-5ED5-55DE3070CCC7}"/>
              </a:ext>
            </a:extLst>
          </p:cNvPr>
          <p:cNvPicPr>
            <a:picLocks noChangeAspect="1"/>
          </p:cNvPicPr>
          <p:nvPr/>
        </p:nvPicPr>
        <p:blipFill>
          <a:blip r:embed="rId5"/>
          <a:stretch>
            <a:fillRect/>
          </a:stretch>
        </p:blipFill>
        <p:spPr>
          <a:xfrm>
            <a:off x="5881044" y="860362"/>
            <a:ext cx="6023620" cy="2525287"/>
          </a:xfrm>
          <a:prstGeom prst="rect">
            <a:avLst/>
          </a:prstGeom>
        </p:spPr>
      </p:pic>
      <p:pic>
        <p:nvPicPr>
          <p:cNvPr id="31" name="Picture 30">
            <a:extLst>
              <a:ext uri="{FF2B5EF4-FFF2-40B4-BE49-F238E27FC236}">
                <a16:creationId xmlns:a16="http://schemas.microsoft.com/office/drawing/2014/main" id="{4E6F5759-3E25-C87D-C4C6-45C553548AE5}"/>
              </a:ext>
            </a:extLst>
          </p:cNvPr>
          <p:cNvPicPr>
            <a:picLocks noChangeAspect="1"/>
          </p:cNvPicPr>
          <p:nvPr/>
        </p:nvPicPr>
        <p:blipFill>
          <a:blip r:embed="rId6"/>
          <a:stretch>
            <a:fillRect/>
          </a:stretch>
        </p:blipFill>
        <p:spPr>
          <a:xfrm>
            <a:off x="5937459" y="873178"/>
            <a:ext cx="1153141" cy="2512470"/>
          </a:xfrm>
          <a:prstGeom prst="rect">
            <a:avLst/>
          </a:prstGeom>
        </p:spPr>
      </p:pic>
      <p:pic>
        <p:nvPicPr>
          <p:cNvPr id="8" name="Picture 7">
            <a:extLst>
              <a:ext uri="{FF2B5EF4-FFF2-40B4-BE49-F238E27FC236}">
                <a16:creationId xmlns:a16="http://schemas.microsoft.com/office/drawing/2014/main" id="{D4689747-DCB9-A859-B031-51FB7F8A8A7C}"/>
              </a:ext>
            </a:extLst>
          </p:cNvPr>
          <p:cNvPicPr>
            <a:picLocks noChangeAspect="1"/>
          </p:cNvPicPr>
          <p:nvPr/>
        </p:nvPicPr>
        <p:blipFill>
          <a:blip r:embed="rId7"/>
          <a:stretch>
            <a:fillRect/>
          </a:stretch>
        </p:blipFill>
        <p:spPr>
          <a:xfrm>
            <a:off x="5916904" y="3336377"/>
            <a:ext cx="5972221" cy="343670"/>
          </a:xfrm>
          <a:prstGeom prst="rect">
            <a:avLst/>
          </a:prstGeom>
        </p:spPr>
      </p:pic>
      <p:pic>
        <p:nvPicPr>
          <p:cNvPr id="10" name="Picture 9">
            <a:extLst>
              <a:ext uri="{FF2B5EF4-FFF2-40B4-BE49-F238E27FC236}">
                <a16:creationId xmlns:a16="http://schemas.microsoft.com/office/drawing/2014/main" id="{BED0F99F-7623-648E-C035-E0AA6E6BC9EF}"/>
              </a:ext>
            </a:extLst>
          </p:cNvPr>
          <p:cNvPicPr>
            <a:picLocks noChangeAspect="1"/>
          </p:cNvPicPr>
          <p:nvPr/>
        </p:nvPicPr>
        <p:blipFill>
          <a:blip r:embed="rId8"/>
          <a:stretch>
            <a:fillRect/>
          </a:stretch>
        </p:blipFill>
        <p:spPr>
          <a:xfrm>
            <a:off x="5932444" y="3590397"/>
            <a:ext cx="5972220" cy="361719"/>
          </a:xfrm>
          <a:prstGeom prst="rect">
            <a:avLst/>
          </a:prstGeom>
        </p:spPr>
      </p:pic>
    </p:spTree>
    <p:extLst>
      <p:ext uri="{BB962C8B-B14F-4D97-AF65-F5344CB8AC3E}">
        <p14:creationId xmlns:p14="http://schemas.microsoft.com/office/powerpoint/2010/main" val="258951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250" fill="hold"/>
                                        <p:tgtEl>
                                          <p:spTgt spid="8"/>
                                        </p:tgtEl>
                                        <p:attrNameLst>
                                          <p:attrName>ppt_x</p:attrName>
                                        </p:attrNameLst>
                                      </p:cBhvr>
                                      <p:tavLst>
                                        <p:tav tm="0">
                                          <p:val>
                                            <p:strVal val="#ppt_x"/>
                                          </p:val>
                                        </p:tav>
                                        <p:tav tm="100000">
                                          <p:val>
                                            <p:strVal val="#ppt_x"/>
                                          </p:val>
                                        </p:tav>
                                      </p:tavLst>
                                    </p:anim>
                                    <p:anim calcmode="lin" valueType="num">
                                      <p:cBhvr additive="base">
                                        <p:cTn id="8" dur="22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250" fill="hold"/>
                                        <p:tgtEl>
                                          <p:spTgt spid="10"/>
                                        </p:tgtEl>
                                        <p:attrNameLst>
                                          <p:attrName>ppt_x</p:attrName>
                                        </p:attrNameLst>
                                      </p:cBhvr>
                                      <p:tavLst>
                                        <p:tav tm="0">
                                          <p:val>
                                            <p:strVal val="#ppt_x"/>
                                          </p:val>
                                        </p:tav>
                                        <p:tav tm="100000">
                                          <p:val>
                                            <p:strVal val="#ppt_x"/>
                                          </p:val>
                                        </p:tav>
                                      </p:tavLst>
                                    </p:anim>
                                    <p:anim calcmode="lin" valueType="num">
                                      <p:cBhvr additive="base">
                                        <p:cTn id="14" dur="22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B35A68-81D2-BA5B-BA0E-D518AFF30E42}"/>
              </a:ext>
            </a:extLst>
          </p:cNvPr>
          <p:cNvGrpSpPr/>
          <p:nvPr/>
        </p:nvGrpSpPr>
        <p:grpSpPr>
          <a:xfrm>
            <a:off x="430936" y="1072592"/>
            <a:ext cx="3332763" cy="3082802"/>
            <a:chOff x="1300512" y="2892427"/>
            <a:chExt cx="3332763" cy="3082802"/>
          </a:xfrm>
        </p:grpSpPr>
        <p:pic>
          <p:nvPicPr>
            <p:cNvPr id="3" name="Picture 2">
              <a:extLst>
                <a:ext uri="{FF2B5EF4-FFF2-40B4-BE49-F238E27FC236}">
                  <a16:creationId xmlns:a16="http://schemas.microsoft.com/office/drawing/2014/main" id="{884995F3-B7A6-C423-E772-86147E811E79}"/>
                </a:ext>
              </a:extLst>
            </p:cNvPr>
            <p:cNvPicPr>
              <a:picLocks noChangeAspect="1"/>
            </p:cNvPicPr>
            <p:nvPr/>
          </p:nvPicPr>
          <p:blipFill>
            <a:blip r:embed="rId3"/>
            <a:stretch>
              <a:fillRect/>
            </a:stretch>
          </p:blipFill>
          <p:spPr>
            <a:xfrm>
              <a:off x="1331454" y="2892427"/>
              <a:ext cx="3301821" cy="2538900"/>
            </a:xfrm>
            <a:prstGeom prst="rect">
              <a:avLst/>
            </a:prstGeom>
          </p:spPr>
        </p:pic>
        <p:sp>
          <p:nvSpPr>
            <p:cNvPr id="4" name="Rectangle 3">
              <a:extLst>
                <a:ext uri="{FF2B5EF4-FFF2-40B4-BE49-F238E27FC236}">
                  <a16:creationId xmlns:a16="http://schemas.microsoft.com/office/drawing/2014/main" id="{56E61C63-9E34-990F-DC25-D038CF994195}"/>
                </a:ext>
              </a:extLst>
            </p:cNvPr>
            <p:cNvSpPr/>
            <p:nvPr/>
          </p:nvSpPr>
          <p:spPr>
            <a:xfrm>
              <a:off x="1300512" y="5267343"/>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pic>
        <p:nvPicPr>
          <p:cNvPr id="5" name="Picture 4">
            <a:extLst>
              <a:ext uri="{FF2B5EF4-FFF2-40B4-BE49-F238E27FC236}">
                <a16:creationId xmlns:a16="http://schemas.microsoft.com/office/drawing/2014/main" id="{693FE6F6-F55C-263E-7F3F-0522FF98EE5D}"/>
              </a:ext>
            </a:extLst>
          </p:cNvPr>
          <p:cNvPicPr>
            <a:picLocks noChangeAspect="1"/>
          </p:cNvPicPr>
          <p:nvPr/>
        </p:nvPicPr>
        <p:blipFill>
          <a:blip r:embed="rId4"/>
          <a:stretch>
            <a:fillRect/>
          </a:stretch>
        </p:blipFill>
        <p:spPr>
          <a:xfrm>
            <a:off x="5892374" y="860362"/>
            <a:ext cx="5964635" cy="2525287"/>
          </a:xfrm>
          <a:prstGeom prst="rect">
            <a:avLst/>
          </a:prstGeom>
        </p:spPr>
      </p:pic>
      <p:sp>
        <p:nvSpPr>
          <p:cNvPr id="6" name="Rectangle 5">
            <a:extLst>
              <a:ext uri="{FF2B5EF4-FFF2-40B4-BE49-F238E27FC236}">
                <a16:creationId xmlns:a16="http://schemas.microsoft.com/office/drawing/2014/main" id="{E40C2F2E-5E2C-5E7B-9415-8A0C699E2310}"/>
              </a:ext>
            </a:extLst>
          </p:cNvPr>
          <p:cNvSpPr/>
          <p:nvPr/>
        </p:nvSpPr>
        <p:spPr>
          <a:xfrm>
            <a:off x="5892374" y="15247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17" name="Group 16">
            <a:extLst>
              <a:ext uri="{FF2B5EF4-FFF2-40B4-BE49-F238E27FC236}">
                <a16:creationId xmlns:a16="http://schemas.microsoft.com/office/drawing/2014/main" id="{3F6AEACC-20E2-3F46-1BB3-70AC0BDDDF1F}"/>
              </a:ext>
            </a:extLst>
          </p:cNvPr>
          <p:cNvGrpSpPr/>
          <p:nvPr/>
        </p:nvGrpSpPr>
        <p:grpSpPr>
          <a:xfrm>
            <a:off x="2485465" y="216635"/>
            <a:ext cx="9267264" cy="869352"/>
            <a:chOff x="2485465" y="216635"/>
            <a:chExt cx="9267264" cy="869352"/>
          </a:xfrm>
        </p:grpSpPr>
        <p:pic>
          <p:nvPicPr>
            <p:cNvPr id="3074" name="Picture 2" descr="Key Clipart Images – Browse 31,882 Stock Photos, Vectors, and Video | Adobe  Stock">
              <a:extLst>
                <a:ext uri="{FF2B5EF4-FFF2-40B4-BE49-F238E27FC236}">
                  <a16:creationId xmlns:a16="http://schemas.microsoft.com/office/drawing/2014/main" id="{A5575DFD-36CB-8A70-3436-402B99E79C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5465" y="506419"/>
              <a:ext cx="965947" cy="57956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ey Clipart Images – Browse 31,882 Stock Photos, Vectors, and Video | Adobe  Stock">
              <a:extLst>
                <a:ext uri="{FF2B5EF4-FFF2-40B4-BE49-F238E27FC236}">
                  <a16:creationId xmlns:a16="http://schemas.microsoft.com/office/drawing/2014/main" id="{7CB7590B-A1CE-157D-DDB8-047F5B7314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6782" y="216635"/>
              <a:ext cx="965947" cy="579568"/>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a:extLst>
              <a:ext uri="{FF2B5EF4-FFF2-40B4-BE49-F238E27FC236}">
                <a16:creationId xmlns:a16="http://schemas.microsoft.com/office/drawing/2014/main" id="{BECE29D4-4A8D-DCF4-5ED5-55DE3070CCC7}"/>
              </a:ext>
            </a:extLst>
          </p:cNvPr>
          <p:cNvPicPr>
            <a:picLocks noChangeAspect="1"/>
          </p:cNvPicPr>
          <p:nvPr/>
        </p:nvPicPr>
        <p:blipFill>
          <a:blip r:embed="rId6"/>
          <a:stretch>
            <a:fillRect/>
          </a:stretch>
        </p:blipFill>
        <p:spPr>
          <a:xfrm>
            <a:off x="5881044" y="860362"/>
            <a:ext cx="6023620" cy="2525287"/>
          </a:xfrm>
          <a:prstGeom prst="rect">
            <a:avLst/>
          </a:prstGeom>
        </p:spPr>
      </p:pic>
      <p:pic>
        <p:nvPicPr>
          <p:cNvPr id="31" name="Picture 30">
            <a:extLst>
              <a:ext uri="{FF2B5EF4-FFF2-40B4-BE49-F238E27FC236}">
                <a16:creationId xmlns:a16="http://schemas.microsoft.com/office/drawing/2014/main" id="{4E6F5759-3E25-C87D-C4C6-45C553548AE5}"/>
              </a:ext>
            </a:extLst>
          </p:cNvPr>
          <p:cNvPicPr>
            <a:picLocks noChangeAspect="1"/>
          </p:cNvPicPr>
          <p:nvPr/>
        </p:nvPicPr>
        <p:blipFill>
          <a:blip r:embed="rId7"/>
          <a:stretch>
            <a:fillRect/>
          </a:stretch>
        </p:blipFill>
        <p:spPr>
          <a:xfrm>
            <a:off x="5937459" y="873178"/>
            <a:ext cx="1153141" cy="2512470"/>
          </a:xfrm>
          <a:prstGeom prst="rect">
            <a:avLst/>
          </a:prstGeom>
        </p:spPr>
      </p:pic>
      <p:pic>
        <p:nvPicPr>
          <p:cNvPr id="8" name="Picture 7">
            <a:extLst>
              <a:ext uri="{FF2B5EF4-FFF2-40B4-BE49-F238E27FC236}">
                <a16:creationId xmlns:a16="http://schemas.microsoft.com/office/drawing/2014/main" id="{D4689747-DCB9-A859-B031-51FB7F8A8A7C}"/>
              </a:ext>
            </a:extLst>
          </p:cNvPr>
          <p:cNvPicPr>
            <a:picLocks noChangeAspect="1"/>
          </p:cNvPicPr>
          <p:nvPr/>
        </p:nvPicPr>
        <p:blipFill>
          <a:blip r:embed="rId8"/>
          <a:stretch>
            <a:fillRect/>
          </a:stretch>
        </p:blipFill>
        <p:spPr>
          <a:xfrm>
            <a:off x="5898974" y="3345342"/>
            <a:ext cx="5972219" cy="343670"/>
          </a:xfrm>
          <a:prstGeom prst="rect">
            <a:avLst/>
          </a:prstGeom>
        </p:spPr>
      </p:pic>
      <p:pic>
        <p:nvPicPr>
          <p:cNvPr id="10" name="Picture 9">
            <a:extLst>
              <a:ext uri="{FF2B5EF4-FFF2-40B4-BE49-F238E27FC236}">
                <a16:creationId xmlns:a16="http://schemas.microsoft.com/office/drawing/2014/main" id="{BED0F99F-7623-648E-C035-E0AA6E6BC9EF}"/>
              </a:ext>
            </a:extLst>
          </p:cNvPr>
          <p:cNvPicPr>
            <a:picLocks noChangeAspect="1"/>
          </p:cNvPicPr>
          <p:nvPr/>
        </p:nvPicPr>
        <p:blipFill>
          <a:blip r:embed="rId9"/>
          <a:stretch>
            <a:fillRect/>
          </a:stretch>
        </p:blipFill>
        <p:spPr>
          <a:xfrm>
            <a:off x="1318354" y="4253787"/>
            <a:ext cx="10434375" cy="631978"/>
          </a:xfrm>
          <a:prstGeom prst="rect">
            <a:avLst/>
          </a:prstGeom>
        </p:spPr>
      </p:pic>
      <p:pic>
        <p:nvPicPr>
          <p:cNvPr id="7" name="Picture 2" descr="Red cross. Wrong symbol. Incorrect sign. Error in circle Stock Vector |  Adobe Stock">
            <a:extLst>
              <a:ext uri="{FF2B5EF4-FFF2-40B4-BE49-F238E27FC236}">
                <a16:creationId xmlns:a16="http://schemas.microsoft.com/office/drawing/2014/main" id="{C0B1C255-E95C-AA16-F131-9EC0DFCC89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4753" y="4291001"/>
            <a:ext cx="785729" cy="78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441669"/>
      </p:ext>
    </p:extLst>
  </p:cSld>
  <p:clrMapOvr>
    <a:masterClrMapping/>
  </p:clrMapOvr>
  <mc:AlternateContent xmlns:mc="http://schemas.openxmlformats.org/markup-compatibility/2006" xmlns:p159="http://schemas.microsoft.com/office/powerpoint/2015/09/main">
    <mc:Choice Requires="p159">
      <p:transition spd="med">
        <p159:morph option="byObject"/>
        <p:sndAc>
          <p:stSnd>
            <p:snd r:embed="rId2" name="whoosh.wav"/>
          </p:stSnd>
        </p:sndAc>
      </p:transition>
    </mc:Choice>
    <mc:Fallback xmlns="">
      <p:transition spd="med">
        <p:fade/>
        <p:sndAc>
          <p:stSnd>
            <p:snd r:embed="rId11" name="whoo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9BD225-565B-2346-A407-3ECC7C58FA71}"/>
              </a:ext>
            </a:extLst>
          </p:cNvPr>
          <p:cNvSpPr/>
          <p:nvPr/>
        </p:nvSpPr>
        <p:spPr>
          <a:xfrm>
            <a:off x="0" y="2832864"/>
            <a:ext cx="12192000" cy="1569660"/>
          </a:xfrm>
          <a:prstGeom prst="rect">
            <a:avLst/>
          </a:prstGeom>
          <a:noFill/>
        </p:spPr>
        <p:txBody>
          <a:bodyPr wrap="square" lIns="91440" tIns="45720" rIns="91440" bIns="45720">
            <a:spAutoFit/>
          </a:bodyPr>
          <a:lstStyle/>
          <a:p>
            <a:pPr algn="ctr"/>
            <a:r>
              <a:rPr lang="en-US" sz="9600" b="1" dirty="0">
                <a:ln w="0"/>
                <a:solidFill>
                  <a:srgbClr val="7030A0"/>
                </a:solidFill>
                <a:effectLst>
                  <a:outerShdw blurRad="38100" dist="19050" dir="2700000" algn="tl" rotWithShape="0">
                    <a:schemeClr val="dk1">
                      <a:alpha val="40000"/>
                    </a:schemeClr>
                  </a:outerShdw>
                </a:effectLst>
              </a:rPr>
              <a:t>Joints</a:t>
            </a:r>
            <a:endParaRPr lang="en-US" sz="9600" b="1" cap="none" spc="0" dirty="0">
              <a:ln w="0"/>
              <a:solidFill>
                <a:srgbClr val="7030A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99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FA310D7-85CC-2152-D4D6-0FC54E2D69CD}"/>
              </a:ext>
            </a:extLst>
          </p:cNvPr>
          <p:cNvGrpSpPr/>
          <p:nvPr/>
        </p:nvGrpSpPr>
        <p:grpSpPr>
          <a:xfrm>
            <a:off x="461878" y="1072591"/>
            <a:ext cx="3301821" cy="4023283"/>
            <a:chOff x="1331454" y="2892427"/>
            <a:chExt cx="3301821" cy="3870933"/>
          </a:xfrm>
        </p:grpSpPr>
        <p:pic>
          <p:nvPicPr>
            <p:cNvPr id="4" name="Picture 3">
              <a:extLst>
                <a:ext uri="{FF2B5EF4-FFF2-40B4-BE49-F238E27FC236}">
                  <a16:creationId xmlns:a16="http://schemas.microsoft.com/office/drawing/2014/main" id="{CC777F0D-1978-D1B2-E31E-A2B2766B187B}"/>
                </a:ext>
              </a:extLst>
            </p:cNvPr>
            <p:cNvPicPr>
              <a:picLocks noChangeAspect="1"/>
            </p:cNvPicPr>
            <p:nvPr/>
          </p:nvPicPr>
          <p:blipFill>
            <a:blip r:embed="rId2"/>
            <a:stretch>
              <a:fillRect/>
            </a:stretch>
          </p:blipFill>
          <p:spPr>
            <a:xfrm>
              <a:off x="1331454" y="2892427"/>
              <a:ext cx="3301821" cy="2538900"/>
            </a:xfrm>
            <a:prstGeom prst="rect">
              <a:avLst/>
            </a:prstGeom>
          </p:spPr>
        </p:pic>
        <p:sp>
          <p:nvSpPr>
            <p:cNvPr id="5" name="Rectangle 4">
              <a:extLst>
                <a:ext uri="{FF2B5EF4-FFF2-40B4-BE49-F238E27FC236}">
                  <a16:creationId xmlns:a16="http://schemas.microsoft.com/office/drawing/2014/main" id="{4CF77A0B-4722-B84A-9C9D-00599B4F4C58}"/>
                </a:ext>
              </a:extLst>
            </p:cNvPr>
            <p:cNvSpPr/>
            <p:nvPr/>
          </p:nvSpPr>
          <p:spPr>
            <a:xfrm>
              <a:off x="1331454" y="6055474"/>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sp>
        <p:nvSpPr>
          <p:cNvPr id="6" name="Rectangle 5">
            <a:extLst>
              <a:ext uri="{FF2B5EF4-FFF2-40B4-BE49-F238E27FC236}">
                <a16:creationId xmlns:a16="http://schemas.microsoft.com/office/drawing/2014/main" id="{AA7E5AF3-B744-4FBE-8A46-2C665EB8B2A9}"/>
              </a:ext>
            </a:extLst>
          </p:cNvPr>
          <p:cNvSpPr/>
          <p:nvPr/>
        </p:nvSpPr>
        <p:spPr>
          <a:xfrm>
            <a:off x="5892374" y="15247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7" name="Group 6">
            <a:extLst>
              <a:ext uri="{FF2B5EF4-FFF2-40B4-BE49-F238E27FC236}">
                <a16:creationId xmlns:a16="http://schemas.microsoft.com/office/drawing/2014/main" id="{66598729-A8D1-EE3A-7557-64A7A4FEB9D0}"/>
              </a:ext>
            </a:extLst>
          </p:cNvPr>
          <p:cNvGrpSpPr/>
          <p:nvPr/>
        </p:nvGrpSpPr>
        <p:grpSpPr>
          <a:xfrm>
            <a:off x="2485465" y="216635"/>
            <a:ext cx="9267264" cy="869352"/>
            <a:chOff x="2485465" y="216635"/>
            <a:chExt cx="9267264" cy="869352"/>
          </a:xfrm>
        </p:grpSpPr>
        <p:pic>
          <p:nvPicPr>
            <p:cNvPr id="8" name="Picture 2" descr="Key Clipart Images – Browse 31,882 Stock Photos, Vectors, and Video | Adobe  Stock">
              <a:extLst>
                <a:ext uri="{FF2B5EF4-FFF2-40B4-BE49-F238E27FC236}">
                  <a16:creationId xmlns:a16="http://schemas.microsoft.com/office/drawing/2014/main" id="{4BAF8F81-00FE-7F52-AABA-9E6601603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465" y="506419"/>
              <a:ext cx="965947" cy="579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Key Clipart Images – Browse 31,882 Stock Photos, Vectors, and Video | Adobe  Stock">
              <a:extLst>
                <a:ext uri="{FF2B5EF4-FFF2-40B4-BE49-F238E27FC236}">
                  <a16:creationId xmlns:a16="http://schemas.microsoft.com/office/drawing/2014/main" id="{CD04FB2D-C00B-97A5-C008-E1D3DC7D9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782" y="216635"/>
              <a:ext cx="965947" cy="579568"/>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id="{2D83E9C5-5684-871E-7A14-96A737451FCA}"/>
              </a:ext>
            </a:extLst>
          </p:cNvPr>
          <p:cNvPicPr>
            <a:picLocks noChangeAspect="1"/>
          </p:cNvPicPr>
          <p:nvPr/>
        </p:nvPicPr>
        <p:blipFill>
          <a:blip r:embed="rId4"/>
          <a:stretch>
            <a:fillRect/>
          </a:stretch>
        </p:blipFill>
        <p:spPr>
          <a:xfrm>
            <a:off x="5934346" y="871796"/>
            <a:ext cx="5818383" cy="2722704"/>
          </a:xfrm>
          <a:prstGeom prst="rect">
            <a:avLst/>
          </a:prstGeom>
        </p:spPr>
      </p:pic>
      <p:pic>
        <p:nvPicPr>
          <p:cNvPr id="12" name="Picture 11">
            <a:extLst>
              <a:ext uri="{FF2B5EF4-FFF2-40B4-BE49-F238E27FC236}">
                <a16:creationId xmlns:a16="http://schemas.microsoft.com/office/drawing/2014/main" id="{2C60DDAE-07E3-EF4A-5E24-7ECBB075F4A7}"/>
              </a:ext>
            </a:extLst>
          </p:cNvPr>
          <p:cNvPicPr>
            <a:picLocks noChangeAspect="1"/>
          </p:cNvPicPr>
          <p:nvPr/>
        </p:nvPicPr>
        <p:blipFill>
          <a:blip r:embed="rId5"/>
          <a:stretch>
            <a:fillRect/>
          </a:stretch>
        </p:blipFill>
        <p:spPr>
          <a:xfrm>
            <a:off x="5972447" y="3527826"/>
            <a:ext cx="5757676" cy="348725"/>
          </a:xfrm>
          <a:prstGeom prst="rect">
            <a:avLst/>
          </a:prstGeom>
        </p:spPr>
      </p:pic>
      <p:pic>
        <p:nvPicPr>
          <p:cNvPr id="14" name="Picture 13">
            <a:extLst>
              <a:ext uri="{FF2B5EF4-FFF2-40B4-BE49-F238E27FC236}">
                <a16:creationId xmlns:a16="http://schemas.microsoft.com/office/drawing/2014/main" id="{560CD1C7-7350-4001-0AC2-3D42D30A2F22}"/>
              </a:ext>
            </a:extLst>
          </p:cNvPr>
          <p:cNvPicPr>
            <a:picLocks noChangeAspect="1"/>
          </p:cNvPicPr>
          <p:nvPr/>
        </p:nvPicPr>
        <p:blipFill>
          <a:blip r:embed="rId6"/>
          <a:stretch>
            <a:fillRect/>
          </a:stretch>
        </p:blipFill>
        <p:spPr>
          <a:xfrm>
            <a:off x="452352" y="3552824"/>
            <a:ext cx="3301821" cy="598066"/>
          </a:xfrm>
          <a:prstGeom prst="rect">
            <a:avLst/>
          </a:prstGeom>
        </p:spPr>
      </p:pic>
    </p:spTree>
    <p:extLst>
      <p:ext uri="{BB962C8B-B14F-4D97-AF65-F5344CB8AC3E}">
        <p14:creationId xmlns:p14="http://schemas.microsoft.com/office/powerpoint/2010/main" val="102059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250" fill="hold"/>
                                        <p:tgtEl>
                                          <p:spTgt spid="14"/>
                                        </p:tgtEl>
                                        <p:attrNameLst>
                                          <p:attrName>ppt_x</p:attrName>
                                        </p:attrNameLst>
                                      </p:cBhvr>
                                      <p:tavLst>
                                        <p:tav tm="0">
                                          <p:val>
                                            <p:strVal val="#ppt_x"/>
                                          </p:val>
                                        </p:tav>
                                        <p:tav tm="100000">
                                          <p:val>
                                            <p:strVal val="#ppt_x"/>
                                          </p:val>
                                        </p:tav>
                                      </p:tavLst>
                                    </p:anim>
                                    <p:anim calcmode="lin" valueType="num">
                                      <p:cBhvr additive="base">
                                        <p:cTn id="8" dur="125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250" fill="hold"/>
                                        <p:tgtEl>
                                          <p:spTgt spid="12"/>
                                        </p:tgtEl>
                                        <p:attrNameLst>
                                          <p:attrName>ppt_x</p:attrName>
                                        </p:attrNameLst>
                                      </p:cBhvr>
                                      <p:tavLst>
                                        <p:tav tm="0">
                                          <p:val>
                                            <p:strVal val="#ppt_x"/>
                                          </p:val>
                                        </p:tav>
                                        <p:tav tm="100000">
                                          <p:val>
                                            <p:strVal val="#ppt_x"/>
                                          </p:val>
                                        </p:tav>
                                      </p:tavLst>
                                    </p:anim>
                                    <p:anim calcmode="lin" valueType="num">
                                      <p:cBhvr additive="base">
                                        <p:cTn id="14" dur="12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FA310D7-85CC-2152-D4D6-0FC54E2D69CD}"/>
              </a:ext>
            </a:extLst>
          </p:cNvPr>
          <p:cNvGrpSpPr/>
          <p:nvPr/>
        </p:nvGrpSpPr>
        <p:grpSpPr>
          <a:xfrm>
            <a:off x="461878" y="1072591"/>
            <a:ext cx="3301821" cy="4023283"/>
            <a:chOff x="1331454" y="2892427"/>
            <a:chExt cx="3301821" cy="3870933"/>
          </a:xfrm>
        </p:grpSpPr>
        <p:pic>
          <p:nvPicPr>
            <p:cNvPr id="4" name="Picture 3">
              <a:extLst>
                <a:ext uri="{FF2B5EF4-FFF2-40B4-BE49-F238E27FC236}">
                  <a16:creationId xmlns:a16="http://schemas.microsoft.com/office/drawing/2014/main" id="{CC777F0D-1978-D1B2-E31E-A2B2766B187B}"/>
                </a:ext>
              </a:extLst>
            </p:cNvPr>
            <p:cNvPicPr>
              <a:picLocks noChangeAspect="1"/>
            </p:cNvPicPr>
            <p:nvPr/>
          </p:nvPicPr>
          <p:blipFill>
            <a:blip r:embed="rId3"/>
            <a:stretch>
              <a:fillRect/>
            </a:stretch>
          </p:blipFill>
          <p:spPr>
            <a:xfrm>
              <a:off x="1331454" y="2892427"/>
              <a:ext cx="3301821" cy="2538900"/>
            </a:xfrm>
            <a:prstGeom prst="rect">
              <a:avLst/>
            </a:prstGeom>
          </p:spPr>
        </p:pic>
        <p:sp>
          <p:nvSpPr>
            <p:cNvPr id="5" name="Rectangle 4">
              <a:extLst>
                <a:ext uri="{FF2B5EF4-FFF2-40B4-BE49-F238E27FC236}">
                  <a16:creationId xmlns:a16="http://schemas.microsoft.com/office/drawing/2014/main" id="{4CF77A0B-4722-B84A-9C9D-00599B4F4C58}"/>
                </a:ext>
              </a:extLst>
            </p:cNvPr>
            <p:cNvSpPr/>
            <p:nvPr/>
          </p:nvSpPr>
          <p:spPr>
            <a:xfrm>
              <a:off x="1331454" y="6055474"/>
              <a:ext cx="149483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grpSp>
      <p:sp>
        <p:nvSpPr>
          <p:cNvPr id="6" name="Rectangle 5">
            <a:extLst>
              <a:ext uri="{FF2B5EF4-FFF2-40B4-BE49-F238E27FC236}">
                <a16:creationId xmlns:a16="http://schemas.microsoft.com/office/drawing/2014/main" id="{AA7E5AF3-B744-4FBE-8A46-2C665EB8B2A9}"/>
              </a:ext>
            </a:extLst>
          </p:cNvPr>
          <p:cNvSpPr/>
          <p:nvPr/>
        </p:nvSpPr>
        <p:spPr>
          <a:xfrm>
            <a:off x="5892374" y="15247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grpSp>
        <p:nvGrpSpPr>
          <p:cNvPr id="7" name="Group 6">
            <a:extLst>
              <a:ext uri="{FF2B5EF4-FFF2-40B4-BE49-F238E27FC236}">
                <a16:creationId xmlns:a16="http://schemas.microsoft.com/office/drawing/2014/main" id="{66598729-A8D1-EE3A-7557-64A7A4FEB9D0}"/>
              </a:ext>
            </a:extLst>
          </p:cNvPr>
          <p:cNvGrpSpPr/>
          <p:nvPr/>
        </p:nvGrpSpPr>
        <p:grpSpPr>
          <a:xfrm>
            <a:off x="2485465" y="216635"/>
            <a:ext cx="9267264" cy="869352"/>
            <a:chOff x="2485465" y="216635"/>
            <a:chExt cx="9267264" cy="869352"/>
          </a:xfrm>
        </p:grpSpPr>
        <p:pic>
          <p:nvPicPr>
            <p:cNvPr id="8" name="Picture 2" descr="Key Clipart Images – Browse 31,882 Stock Photos, Vectors, and Video | Adobe  Stock">
              <a:extLst>
                <a:ext uri="{FF2B5EF4-FFF2-40B4-BE49-F238E27FC236}">
                  <a16:creationId xmlns:a16="http://schemas.microsoft.com/office/drawing/2014/main" id="{4BAF8F81-00FE-7F52-AABA-9E6601603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5465" y="506419"/>
              <a:ext cx="965947" cy="57956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Key Clipart Images – Browse 31,882 Stock Photos, Vectors, and Video | Adobe  Stock">
              <a:extLst>
                <a:ext uri="{FF2B5EF4-FFF2-40B4-BE49-F238E27FC236}">
                  <a16:creationId xmlns:a16="http://schemas.microsoft.com/office/drawing/2014/main" id="{CD04FB2D-C00B-97A5-C008-E1D3DC7D9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6782" y="216635"/>
              <a:ext cx="965947" cy="579568"/>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id="{2D83E9C5-5684-871E-7A14-96A737451FCA}"/>
              </a:ext>
            </a:extLst>
          </p:cNvPr>
          <p:cNvPicPr>
            <a:picLocks noChangeAspect="1"/>
          </p:cNvPicPr>
          <p:nvPr/>
        </p:nvPicPr>
        <p:blipFill>
          <a:blip r:embed="rId5"/>
          <a:stretch>
            <a:fillRect/>
          </a:stretch>
        </p:blipFill>
        <p:spPr>
          <a:xfrm>
            <a:off x="5934346" y="871796"/>
            <a:ext cx="5818383" cy="2722704"/>
          </a:xfrm>
          <a:prstGeom prst="rect">
            <a:avLst/>
          </a:prstGeom>
        </p:spPr>
      </p:pic>
      <p:pic>
        <p:nvPicPr>
          <p:cNvPr id="12" name="Picture 11">
            <a:extLst>
              <a:ext uri="{FF2B5EF4-FFF2-40B4-BE49-F238E27FC236}">
                <a16:creationId xmlns:a16="http://schemas.microsoft.com/office/drawing/2014/main" id="{2C60DDAE-07E3-EF4A-5E24-7ECBB075F4A7}"/>
              </a:ext>
            </a:extLst>
          </p:cNvPr>
          <p:cNvPicPr>
            <a:picLocks noChangeAspect="1"/>
          </p:cNvPicPr>
          <p:nvPr/>
        </p:nvPicPr>
        <p:blipFill>
          <a:blip r:embed="rId6"/>
          <a:stretch>
            <a:fillRect/>
          </a:stretch>
        </p:blipFill>
        <p:spPr>
          <a:xfrm>
            <a:off x="5972447" y="3527826"/>
            <a:ext cx="5757676" cy="348725"/>
          </a:xfrm>
          <a:prstGeom prst="rect">
            <a:avLst/>
          </a:prstGeom>
        </p:spPr>
      </p:pic>
      <p:pic>
        <p:nvPicPr>
          <p:cNvPr id="14" name="Picture 13">
            <a:extLst>
              <a:ext uri="{FF2B5EF4-FFF2-40B4-BE49-F238E27FC236}">
                <a16:creationId xmlns:a16="http://schemas.microsoft.com/office/drawing/2014/main" id="{560CD1C7-7350-4001-0AC2-3D42D30A2F22}"/>
              </a:ext>
            </a:extLst>
          </p:cNvPr>
          <p:cNvPicPr>
            <a:picLocks noChangeAspect="1"/>
          </p:cNvPicPr>
          <p:nvPr/>
        </p:nvPicPr>
        <p:blipFill>
          <a:blip r:embed="rId7"/>
          <a:stretch>
            <a:fillRect/>
          </a:stretch>
        </p:blipFill>
        <p:spPr>
          <a:xfrm>
            <a:off x="452352" y="3552824"/>
            <a:ext cx="3301821" cy="598066"/>
          </a:xfrm>
          <a:prstGeom prst="rect">
            <a:avLst/>
          </a:prstGeom>
        </p:spPr>
      </p:pic>
      <p:sp>
        <p:nvSpPr>
          <p:cNvPr id="2" name="Rectangle 1">
            <a:extLst>
              <a:ext uri="{FF2B5EF4-FFF2-40B4-BE49-F238E27FC236}">
                <a16:creationId xmlns:a16="http://schemas.microsoft.com/office/drawing/2014/main" id="{478B65A9-F7D3-6910-5B2A-85FC6BCBB381}"/>
              </a:ext>
            </a:extLst>
          </p:cNvPr>
          <p:cNvSpPr/>
          <p:nvPr/>
        </p:nvSpPr>
        <p:spPr>
          <a:xfrm>
            <a:off x="744070" y="5643695"/>
            <a:ext cx="1942121" cy="707886"/>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DELETE</a:t>
            </a:r>
          </a:p>
        </p:txBody>
      </p:sp>
      <p:sp>
        <p:nvSpPr>
          <p:cNvPr id="10" name="Rectangle: Rounded Corners 9">
            <a:extLst>
              <a:ext uri="{FF2B5EF4-FFF2-40B4-BE49-F238E27FC236}">
                <a16:creationId xmlns:a16="http://schemas.microsoft.com/office/drawing/2014/main" id="{71085AF7-525A-6EF7-D7C0-48902CD2B793}"/>
              </a:ext>
            </a:extLst>
          </p:cNvPr>
          <p:cNvSpPr/>
          <p:nvPr/>
        </p:nvSpPr>
        <p:spPr>
          <a:xfrm>
            <a:off x="439271" y="2124634"/>
            <a:ext cx="3314902" cy="690284"/>
          </a:xfrm>
          <a:prstGeom prst="round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3" name="Picture 2" descr="Red cross. Wrong symbol. Incorrect sign. Error in circle Stock Vector |  Adobe Stock">
            <a:extLst>
              <a:ext uri="{FF2B5EF4-FFF2-40B4-BE49-F238E27FC236}">
                <a16:creationId xmlns:a16="http://schemas.microsoft.com/office/drawing/2014/main" id="{FD1B09D7-6CAA-6BA2-704E-86C95A48AA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7907" y="4347743"/>
            <a:ext cx="1705400" cy="17054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40E1B2E8-51BC-5D4C-E850-618B76F453A7}"/>
              </a:ext>
            </a:extLst>
          </p:cNvPr>
          <p:cNvGrpSpPr/>
          <p:nvPr/>
        </p:nvGrpSpPr>
        <p:grpSpPr>
          <a:xfrm>
            <a:off x="5793307" y="1676724"/>
            <a:ext cx="5959422" cy="1667800"/>
            <a:chOff x="5793307" y="1676724"/>
            <a:chExt cx="5959422" cy="1667800"/>
          </a:xfrm>
        </p:grpSpPr>
        <p:sp>
          <p:nvSpPr>
            <p:cNvPr id="15" name="Rectangle: Rounded Corners 14">
              <a:extLst>
                <a:ext uri="{FF2B5EF4-FFF2-40B4-BE49-F238E27FC236}">
                  <a16:creationId xmlns:a16="http://schemas.microsoft.com/office/drawing/2014/main" id="{E14AED6B-A951-EBC7-45B0-49A561FE1D9C}"/>
                </a:ext>
              </a:extLst>
            </p:cNvPr>
            <p:cNvSpPr/>
            <p:nvPr/>
          </p:nvSpPr>
          <p:spPr>
            <a:xfrm>
              <a:off x="5793307" y="1676724"/>
              <a:ext cx="5959422" cy="348725"/>
            </a:xfrm>
            <a:prstGeom prst="roundRect">
              <a:avLst/>
            </a:prstGeom>
            <a:noFill/>
            <a:ln w="1905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174BEEF-6D5C-725A-789B-03898198A821}"/>
                </a:ext>
              </a:extLst>
            </p:cNvPr>
            <p:cNvSpPr/>
            <p:nvPr/>
          </p:nvSpPr>
          <p:spPr>
            <a:xfrm>
              <a:off x="5793307" y="2463772"/>
              <a:ext cx="5959422" cy="348725"/>
            </a:xfrm>
            <a:prstGeom prst="roundRect">
              <a:avLst/>
            </a:prstGeom>
            <a:noFill/>
            <a:ln w="1905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3E82DA7C-7FE8-9CC9-2AF7-7357EA6CD507}"/>
                </a:ext>
              </a:extLst>
            </p:cNvPr>
            <p:cNvSpPr/>
            <p:nvPr/>
          </p:nvSpPr>
          <p:spPr>
            <a:xfrm>
              <a:off x="5793307" y="2995799"/>
              <a:ext cx="5959422" cy="348725"/>
            </a:xfrm>
            <a:prstGeom prst="roundRect">
              <a:avLst/>
            </a:prstGeom>
            <a:noFill/>
            <a:ln w="1905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8B9A5CC3-B199-FC78-85B6-6CFFF48B6F55}"/>
              </a:ext>
            </a:extLst>
          </p:cNvPr>
          <p:cNvSpPr/>
          <p:nvPr/>
        </p:nvSpPr>
        <p:spPr>
          <a:xfrm>
            <a:off x="5826418" y="5524539"/>
            <a:ext cx="6049733" cy="92333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We have no Orphans</a:t>
            </a:r>
          </a:p>
        </p:txBody>
      </p:sp>
    </p:spTree>
    <p:extLst>
      <p:ext uri="{BB962C8B-B14F-4D97-AF65-F5344CB8AC3E}">
        <p14:creationId xmlns:p14="http://schemas.microsoft.com/office/powerpoint/2010/main" val="348192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015A68-5D86-C21A-E043-BDBA6B1C6969}"/>
              </a:ext>
            </a:extLst>
          </p:cNvPr>
          <p:cNvSpPr/>
          <p:nvPr/>
        </p:nvSpPr>
        <p:spPr>
          <a:xfrm>
            <a:off x="963254" y="492488"/>
            <a:ext cx="1494833" cy="735747"/>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Towns</a:t>
            </a:r>
          </a:p>
        </p:txBody>
      </p:sp>
      <p:sp>
        <p:nvSpPr>
          <p:cNvPr id="5" name="Rectangle 4">
            <a:extLst>
              <a:ext uri="{FF2B5EF4-FFF2-40B4-BE49-F238E27FC236}">
                <a16:creationId xmlns:a16="http://schemas.microsoft.com/office/drawing/2014/main" id="{BD0FC46E-E702-E757-6B01-12B3B3B113B0}"/>
              </a:ext>
            </a:extLst>
          </p:cNvPr>
          <p:cNvSpPr/>
          <p:nvPr/>
        </p:nvSpPr>
        <p:spPr>
          <a:xfrm>
            <a:off x="6096000" y="1748194"/>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pic>
        <p:nvPicPr>
          <p:cNvPr id="7" name="Picture 6">
            <a:extLst>
              <a:ext uri="{FF2B5EF4-FFF2-40B4-BE49-F238E27FC236}">
                <a16:creationId xmlns:a16="http://schemas.microsoft.com/office/drawing/2014/main" id="{381FF95B-671D-3766-A856-B1478D475DDD}"/>
              </a:ext>
            </a:extLst>
          </p:cNvPr>
          <p:cNvPicPr>
            <a:picLocks noChangeAspect="1"/>
          </p:cNvPicPr>
          <p:nvPr/>
        </p:nvPicPr>
        <p:blipFill>
          <a:blip r:embed="rId2"/>
          <a:stretch>
            <a:fillRect/>
          </a:stretch>
        </p:blipFill>
        <p:spPr>
          <a:xfrm>
            <a:off x="963254" y="1094658"/>
            <a:ext cx="2448267" cy="2248214"/>
          </a:xfrm>
          <a:prstGeom prst="rect">
            <a:avLst/>
          </a:prstGeom>
        </p:spPr>
      </p:pic>
      <p:pic>
        <p:nvPicPr>
          <p:cNvPr id="9" name="Picture 8">
            <a:extLst>
              <a:ext uri="{FF2B5EF4-FFF2-40B4-BE49-F238E27FC236}">
                <a16:creationId xmlns:a16="http://schemas.microsoft.com/office/drawing/2014/main" id="{FA44C76A-CFEF-89C2-E07B-A07425DAF7D2}"/>
              </a:ext>
            </a:extLst>
          </p:cNvPr>
          <p:cNvPicPr>
            <a:picLocks noChangeAspect="1"/>
          </p:cNvPicPr>
          <p:nvPr/>
        </p:nvPicPr>
        <p:blipFill>
          <a:blip r:embed="rId3"/>
          <a:stretch>
            <a:fillRect/>
          </a:stretch>
        </p:blipFill>
        <p:spPr>
          <a:xfrm>
            <a:off x="6096000" y="2527781"/>
            <a:ext cx="5684696" cy="2953089"/>
          </a:xfrm>
          <a:prstGeom prst="rect">
            <a:avLst/>
          </a:prstGeom>
        </p:spPr>
      </p:pic>
      <p:grpSp>
        <p:nvGrpSpPr>
          <p:cNvPr id="36" name="Group 35">
            <a:extLst>
              <a:ext uri="{FF2B5EF4-FFF2-40B4-BE49-F238E27FC236}">
                <a16:creationId xmlns:a16="http://schemas.microsoft.com/office/drawing/2014/main" id="{70EFA0F7-4731-0A74-CE41-51ED72FA065C}"/>
              </a:ext>
            </a:extLst>
          </p:cNvPr>
          <p:cNvGrpSpPr/>
          <p:nvPr/>
        </p:nvGrpSpPr>
        <p:grpSpPr>
          <a:xfrm>
            <a:off x="3411521" y="2088776"/>
            <a:ext cx="2684479" cy="2716305"/>
            <a:chOff x="3411521" y="2088776"/>
            <a:chExt cx="2684479" cy="2716305"/>
          </a:xfrm>
        </p:grpSpPr>
        <p:cxnSp>
          <p:nvCxnSpPr>
            <p:cNvPr id="16" name="Straight Connector 15">
              <a:extLst>
                <a:ext uri="{FF2B5EF4-FFF2-40B4-BE49-F238E27FC236}">
                  <a16:creationId xmlns:a16="http://schemas.microsoft.com/office/drawing/2014/main" id="{19FBCC7E-60CE-90F7-B59D-FEC6944D824C}"/>
                </a:ext>
              </a:extLst>
            </p:cNvPr>
            <p:cNvCxnSpPr/>
            <p:nvPr/>
          </p:nvCxnSpPr>
          <p:spPr>
            <a:xfrm>
              <a:off x="5634768" y="4805081"/>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66739E7-29D5-B8A2-36DC-A1FAFBDF6323}"/>
                </a:ext>
              </a:extLst>
            </p:cNvPr>
            <p:cNvGrpSpPr/>
            <p:nvPr/>
          </p:nvGrpSpPr>
          <p:grpSpPr>
            <a:xfrm>
              <a:off x="3411521" y="2088776"/>
              <a:ext cx="2684479" cy="2716305"/>
              <a:chOff x="3411521" y="2088776"/>
              <a:chExt cx="2684479" cy="2716305"/>
            </a:xfrm>
          </p:grpSpPr>
          <p:cxnSp>
            <p:nvCxnSpPr>
              <p:cNvPr id="11" name="Straight Connector 10">
                <a:extLst>
                  <a:ext uri="{FF2B5EF4-FFF2-40B4-BE49-F238E27FC236}">
                    <a16:creationId xmlns:a16="http://schemas.microsoft.com/office/drawing/2014/main" id="{6322D3B5-27A1-28AF-1208-839FE76F91CA}"/>
                  </a:ext>
                </a:extLst>
              </p:cNvPr>
              <p:cNvCxnSpPr/>
              <p:nvPr/>
            </p:nvCxnSpPr>
            <p:spPr>
              <a:xfrm>
                <a:off x="3411521" y="2088776"/>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E661800-7F76-D01F-49D0-03B530167C2D}"/>
                  </a:ext>
                </a:extLst>
              </p:cNvPr>
              <p:cNvGrpSpPr/>
              <p:nvPr/>
            </p:nvGrpSpPr>
            <p:grpSpPr>
              <a:xfrm>
                <a:off x="5634768" y="3482790"/>
                <a:ext cx="461232" cy="1322291"/>
                <a:chOff x="5634768" y="3482790"/>
                <a:chExt cx="461232" cy="1322291"/>
              </a:xfrm>
            </p:grpSpPr>
            <p:cxnSp>
              <p:nvCxnSpPr>
                <p:cNvPr id="12" name="Straight Connector 11">
                  <a:extLst>
                    <a:ext uri="{FF2B5EF4-FFF2-40B4-BE49-F238E27FC236}">
                      <a16:creationId xmlns:a16="http://schemas.microsoft.com/office/drawing/2014/main" id="{A325BC94-A3EE-366E-BB81-D8B689A6457A}"/>
                    </a:ext>
                  </a:extLst>
                </p:cNvPr>
                <p:cNvCxnSpPr/>
                <p:nvPr/>
              </p:nvCxnSpPr>
              <p:spPr>
                <a:xfrm>
                  <a:off x="5634768" y="3514164"/>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8196DE-CCFB-11FC-339C-FFC76161DC34}"/>
                    </a:ext>
                  </a:extLst>
                </p:cNvPr>
                <p:cNvCxnSpPr/>
                <p:nvPr/>
              </p:nvCxnSpPr>
              <p:spPr>
                <a:xfrm>
                  <a:off x="5634768" y="4294093"/>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1155BAC-725A-53EA-E70E-D05BC076CF56}"/>
                    </a:ext>
                  </a:extLst>
                </p:cNvPr>
                <p:cNvCxnSpPr>
                  <a:cxnSpLocks/>
                </p:cNvCxnSpPr>
                <p:nvPr/>
              </p:nvCxnSpPr>
              <p:spPr>
                <a:xfrm>
                  <a:off x="5657631" y="3482790"/>
                  <a:ext cx="0" cy="132229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6DD51BB6-F5B7-F1C8-A0F5-995F80B2408B}"/>
                  </a:ext>
                </a:extLst>
              </p:cNvPr>
              <p:cNvCxnSpPr>
                <a:cxnSpLocks/>
              </p:cNvCxnSpPr>
              <p:nvPr/>
            </p:nvCxnSpPr>
            <p:spPr>
              <a:xfrm>
                <a:off x="3872753" y="2102137"/>
                <a:ext cx="1807742" cy="20271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7" name="Rectangle: Rounded Corners 26">
            <a:extLst>
              <a:ext uri="{FF2B5EF4-FFF2-40B4-BE49-F238E27FC236}">
                <a16:creationId xmlns:a16="http://schemas.microsoft.com/office/drawing/2014/main" id="{EE65B604-36A0-1D3F-6ED2-32566C463218}"/>
              </a:ext>
            </a:extLst>
          </p:cNvPr>
          <p:cNvSpPr/>
          <p:nvPr/>
        </p:nvSpPr>
        <p:spPr>
          <a:xfrm>
            <a:off x="887505" y="1871213"/>
            <a:ext cx="2524015" cy="461847"/>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2B29BC1-9B66-4E73-1865-208F9BAA03AA}"/>
              </a:ext>
            </a:extLst>
          </p:cNvPr>
          <p:cNvGrpSpPr/>
          <p:nvPr/>
        </p:nvGrpSpPr>
        <p:grpSpPr>
          <a:xfrm>
            <a:off x="6082286" y="3342871"/>
            <a:ext cx="1091546" cy="1633021"/>
            <a:chOff x="6118862" y="3342871"/>
            <a:chExt cx="1091546" cy="1633021"/>
          </a:xfrm>
        </p:grpSpPr>
        <p:sp>
          <p:nvSpPr>
            <p:cNvPr id="28" name="Rectangle: Rounded Corners 27">
              <a:extLst>
                <a:ext uri="{FF2B5EF4-FFF2-40B4-BE49-F238E27FC236}">
                  <a16:creationId xmlns:a16="http://schemas.microsoft.com/office/drawing/2014/main" id="{D2D800F0-E7A5-1DC3-6DDC-DC81BA87D856}"/>
                </a:ext>
              </a:extLst>
            </p:cNvPr>
            <p:cNvSpPr/>
            <p:nvPr/>
          </p:nvSpPr>
          <p:spPr>
            <a:xfrm>
              <a:off x="6141727" y="3342871"/>
              <a:ext cx="1068681" cy="341623"/>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D45595E-57B8-32E0-4DA1-23AE184FE91D}"/>
                </a:ext>
              </a:extLst>
            </p:cNvPr>
            <p:cNvSpPr/>
            <p:nvPr/>
          </p:nvSpPr>
          <p:spPr>
            <a:xfrm>
              <a:off x="6118863" y="4111840"/>
              <a:ext cx="1068681" cy="341623"/>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8D62476C-4E95-E9D0-99C7-4F626286C207}"/>
                </a:ext>
              </a:extLst>
            </p:cNvPr>
            <p:cNvSpPr/>
            <p:nvPr/>
          </p:nvSpPr>
          <p:spPr>
            <a:xfrm>
              <a:off x="6118862" y="4634269"/>
              <a:ext cx="1068681" cy="341623"/>
            </a:xfrm>
            <a:prstGeom prst="round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B618CF64-4EAB-39A0-A21A-049FD9F41BB6}"/>
              </a:ext>
            </a:extLst>
          </p:cNvPr>
          <p:cNvSpPr/>
          <p:nvPr/>
        </p:nvSpPr>
        <p:spPr>
          <a:xfrm>
            <a:off x="3508382" y="1387571"/>
            <a:ext cx="444352"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1</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35" name="Picture 34">
            <a:extLst>
              <a:ext uri="{FF2B5EF4-FFF2-40B4-BE49-F238E27FC236}">
                <a16:creationId xmlns:a16="http://schemas.microsoft.com/office/drawing/2014/main" id="{4469686E-CC01-21CF-C1B3-EBC947140951}"/>
              </a:ext>
            </a:extLst>
          </p:cNvPr>
          <p:cNvPicPr>
            <a:picLocks noChangeAspect="1"/>
          </p:cNvPicPr>
          <p:nvPr/>
        </p:nvPicPr>
        <p:blipFill>
          <a:blip r:embed="rId4"/>
          <a:stretch>
            <a:fillRect/>
          </a:stretch>
        </p:blipFill>
        <p:spPr>
          <a:xfrm>
            <a:off x="5351304" y="2983478"/>
            <a:ext cx="726392" cy="300618"/>
          </a:xfrm>
          <a:prstGeom prst="rect">
            <a:avLst/>
          </a:prstGeom>
        </p:spPr>
      </p:pic>
    </p:spTree>
    <p:extLst>
      <p:ext uri="{BB962C8B-B14F-4D97-AF65-F5344CB8AC3E}">
        <p14:creationId xmlns:p14="http://schemas.microsoft.com/office/powerpoint/2010/main" val="289353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83F943-6590-941F-7BB0-598597A192E0}"/>
              </a:ext>
            </a:extLst>
          </p:cNvPr>
          <p:cNvSpPr/>
          <p:nvPr/>
        </p:nvSpPr>
        <p:spPr>
          <a:xfrm>
            <a:off x="347648" y="236456"/>
            <a:ext cx="97039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Towns</a:t>
            </a:r>
          </a:p>
        </p:txBody>
      </p:sp>
      <p:sp>
        <p:nvSpPr>
          <p:cNvPr id="3" name="Rectangle 2">
            <a:extLst>
              <a:ext uri="{FF2B5EF4-FFF2-40B4-BE49-F238E27FC236}">
                <a16:creationId xmlns:a16="http://schemas.microsoft.com/office/drawing/2014/main" id="{5002D95D-5559-1CA8-DA2B-9068E02FA8A2}"/>
              </a:ext>
            </a:extLst>
          </p:cNvPr>
          <p:cNvSpPr/>
          <p:nvPr/>
        </p:nvSpPr>
        <p:spPr>
          <a:xfrm>
            <a:off x="3665996" y="1821681"/>
            <a:ext cx="83548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Emp</a:t>
            </a:r>
          </a:p>
        </p:txBody>
      </p:sp>
      <p:pic>
        <p:nvPicPr>
          <p:cNvPr id="4" name="Picture 3">
            <a:extLst>
              <a:ext uri="{FF2B5EF4-FFF2-40B4-BE49-F238E27FC236}">
                <a16:creationId xmlns:a16="http://schemas.microsoft.com/office/drawing/2014/main" id="{1B0B7E95-E766-6EC2-5D4C-22B15EFCD83E}"/>
              </a:ext>
            </a:extLst>
          </p:cNvPr>
          <p:cNvPicPr>
            <a:picLocks noChangeAspect="1"/>
          </p:cNvPicPr>
          <p:nvPr/>
        </p:nvPicPr>
        <p:blipFill>
          <a:blip r:embed="rId2"/>
          <a:stretch>
            <a:fillRect/>
          </a:stretch>
        </p:blipFill>
        <p:spPr>
          <a:xfrm>
            <a:off x="524343" y="783762"/>
            <a:ext cx="1745446" cy="1602822"/>
          </a:xfrm>
          <a:prstGeom prst="rect">
            <a:avLst/>
          </a:prstGeom>
        </p:spPr>
      </p:pic>
      <p:pic>
        <p:nvPicPr>
          <p:cNvPr id="5" name="Picture 4">
            <a:extLst>
              <a:ext uri="{FF2B5EF4-FFF2-40B4-BE49-F238E27FC236}">
                <a16:creationId xmlns:a16="http://schemas.microsoft.com/office/drawing/2014/main" id="{B7C9AAAB-894D-B180-8662-E15702616183}"/>
              </a:ext>
            </a:extLst>
          </p:cNvPr>
          <p:cNvPicPr>
            <a:picLocks noChangeAspect="1"/>
          </p:cNvPicPr>
          <p:nvPr/>
        </p:nvPicPr>
        <p:blipFill>
          <a:blip r:embed="rId3"/>
          <a:stretch>
            <a:fillRect/>
          </a:stretch>
        </p:blipFill>
        <p:spPr>
          <a:xfrm>
            <a:off x="3526536" y="2344901"/>
            <a:ext cx="5684696" cy="2953089"/>
          </a:xfrm>
          <a:prstGeom prst="rect">
            <a:avLst/>
          </a:prstGeom>
        </p:spPr>
      </p:pic>
      <p:grpSp>
        <p:nvGrpSpPr>
          <p:cNvPr id="29" name="Group 28">
            <a:extLst>
              <a:ext uri="{FF2B5EF4-FFF2-40B4-BE49-F238E27FC236}">
                <a16:creationId xmlns:a16="http://schemas.microsoft.com/office/drawing/2014/main" id="{D8AC018F-7FD5-F455-409C-BB5C2A9DC78A}"/>
              </a:ext>
            </a:extLst>
          </p:cNvPr>
          <p:cNvGrpSpPr/>
          <p:nvPr/>
        </p:nvGrpSpPr>
        <p:grpSpPr>
          <a:xfrm>
            <a:off x="9836367" y="104775"/>
            <a:ext cx="1729740" cy="2281809"/>
            <a:chOff x="9836367" y="104775"/>
            <a:chExt cx="1729740" cy="2281809"/>
          </a:xfrm>
        </p:grpSpPr>
        <p:pic>
          <p:nvPicPr>
            <p:cNvPr id="14" name="Picture 13">
              <a:extLst>
                <a:ext uri="{FF2B5EF4-FFF2-40B4-BE49-F238E27FC236}">
                  <a16:creationId xmlns:a16="http://schemas.microsoft.com/office/drawing/2014/main" id="{69AE89F8-8C5C-2DBB-71C5-80E4BF923D1D}"/>
                </a:ext>
              </a:extLst>
            </p:cNvPr>
            <p:cNvPicPr>
              <a:picLocks noChangeAspect="1"/>
            </p:cNvPicPr>
            <p:nvPr/>
          </p:nvPicPr>
          <p:blipFill>
            <a:blip r:embed="rId4"/>
            <a:stretch>
              <a:fillRect/>
            </a:stretch>
          </p:blipFill>
          <p:spPr>
            <a:xfrm>
              <a:off x="9836367" y="566440"/>
              <a:ext cx="1729740" cy="1820144"/>
            </a:xfrm>
            <a:prstGeom prst="rect">
              <a:avLst/>
            </a:prstGeom>
          </p:spPr>
        </p:pic>
        <p:sp>
          <p:nvSpPr>
            <p:cNvPr id="15" name="Rectangle 14">
              <a:extLst>
                <a:ext uri="{FF2B5EF4-FFF2-40B4-BE49-F238E27FC236}">
                  <a16:creationId xmlns:a16="http://schemas.microsoft.com/office/drawing/2014/main" id="{68F1D180-AC8C-F437-76B5-FB5BBFD8247B}"/>
                </a:ext>
              </a:extLst>
            </p:cNvPr>
            <p:cNvSpPr/>
            <p:nvPr/>
          </p:nvSpPr>
          <p:spPr>
            <a:xfrm>
              <a:off x="9959061" y="104775"/>
              <a:ext cx="72500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Jobs</a:t>
              </a:r>
            </a:p>
          </p:txBody>
        </p:sp>
      </p:grpSp>
      <p:grpSp>
        <p:nvGrpSpPr>
          <p:cNvPr id="21" name="Group 20">
            <a:extLst>
              <a:ext uri="{FF2B5EF4-FFF2-40B4-BE49-F238E27FC236}">
                <a16:creationId xmlns:a16="http://schemas.microsoft.com/office/drawing/2014/main" id="{B47A431E-1951-7202-C137-D34C6B1E61E4}"/>
              </a:ext>
            </a:extLst>
          </p:cNvPr>
          <p:cNvGrpSpPr/>
          <p:nvPr/>
        </p:nvGrpSpPr>
        <p:grpSpPr>
          <a:xfrm>
            <a:off x="2165548" y="524757"/>
            <a:ext cx="1500448" cy="2072001"/>
            <a:chOff x="2165548" y="566440"/>
            <a:chExt cx="1500448" cy="2072001"/>
          </a:xfrm>
        </p:grpSpPr>
        <p:grpSp>
          <p:nvGrpSpPr>
            <p:cNvPr id="18" name="Group 17">
              <a:extLst>
                <a:ext uri="{FF2B5EF4-FFF2-40B4-BE49-F238E27FC236}">
                  <a16:creationId xmlns:a16="http://schemas.microsoft.com/office/drawing/2014/main" id="{D7FA3B37-2598-B7AC-37AB-EC3343D4AF5E}"/>
                </a:ext>
              </a:extLst>
            </p:cNvPr>
            <p:cNvGrpSpPr/>
            <p:nvPr/>
          </p:nvGrpSpPr>
          <p:grpSpPr>
            <a:xfrm>
              <a:off x="2165548" y="986425"/>
              <a:ext cx="1500448" cy="1652016"/>
              <a:chOff x="2133752" y="982352"/>
              <a:chExt cx="1500448" cy="1652016"/>
            </a:xfrm>
          </p:grpSpPr>
          <p:cxnSp>
            <p:nvCxnSpPr>
              <p:cNvPr id="6" name="Straight Connector 5">
                <a:extLst>
                  <a:ext uri="{FF2B5EF4-FFF2-40B4-BE49-F238E27FC236}">
                    <a16:creationId xmlns:a16="http://schemas.microsoft.com/office/drawing/2014/main" id="{36F6D702-6779-A7B6-F19B-1D6DE0985627}"/>
                  </a:ext>
                </a:extLst>
              </p:cNvPr>
              <p:cNvCxnSpPr>
                <a:cxnSpLocks/>
              </p:cNvCxnSpPr>
              <p:nvPr/>
            </p:nvCxnSpPr>
            <p:spPr>
              <a:xfrm>
                <a:off x="2133752" y="982352"/>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FE293D-7DAE-B6AC-4DA8-F322F63C2AD4}"/>
                  </a:ext>
                </a:extLst>
              </p:cNvPr>
              <p:cNvCxnSpPr>
                <a:cxnSpLocks/>
              </p:cNvCxnSpPr>
              <p:nvPr/>
            </p:nvCxnSpPr>
            <p:spPr>
              <a:xfrm>
                <a:off x="2594984" y="995713"/>
                <a:ext cx="577984" cy="160118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44AA32-C10B-0539-F336-DF641530852F}"/>
                  </a:ext>
                </a:extLst>
              </p:cNvPr>
              <p:cNvCxnSpPr>
                <a:cxnSpLocks/>
              </p:cNvCxnSpPr>
              <p:nvPr/>
            </p:nvCxnSpPr>
            <p:spPr>
              <a:xfrm>
                <a:off x="3172968" y="2634368"/>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C895D35C-067D-A315-B4D3-DF8C6BB1B449}"/>
                </a:ext>
              </a:extLst>
            </p:cNvPr>
            <p:cNvSpPr/>
            <p:nvPr/>
          </p:nvSpPr>
          <p:spPr>
            <a:xfrm>
              <a:off x="2280475" y="566440"/>
              <a:ext cx="31450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0" name="Picture 19">
              <a:extLst>
                <a:ext uri="{FF2B5EF4-FFF2-40B4-BE49-F238E27FC236}">
                  <a16:creationId xmlns:a16="http://schemas.microsoft.com/office/drawing/2014/main" id="{0D350171-D6B3-7DBF-D043-8D578DD3ADB4}"/>
                </a:ext>
              </a:extLst>
            </p:cNvPr>
            <p:cNvPicPr>
              <a:picLocks noChangeAspect="1"/>
            </p:cNvPicPr>
            <p:nvPr/>
          </p:nvPicPr>
          <p:blipFill>
            <a:blip r:embed="rId5"/>
            <a:stretch>
              <a:fillRect/>
            </a:stretch>
          </p:blipFill>
          <p:spPr>
            <a:xfrm>
              <a:off x="3198561" y="2263713"/>
              <a:ext cx="363194" cy="164078"/>
            </a:xfrm>
            <a:prstGeom prst="rect">
              <a:avLst/>
            </a:prstGeom>
          </p:spPr>
        </p:pic>
      </p:grpSp>
      <p:grpSp>
        <p:nvGrpSpPr>
          <p:cNvPr id="22" name="Group 21">
            <a:extLst>
              <a:ext uri="{FF2B5EF4-FFF2-40B4-BE49-F238E27FC236}">
                <a16:creationId xmlns:a16="http://schemas.microsoft.com/office/drawing/2014/main" id="{2FC64392-8BDF-27A5-26B6-31CBA0204B7C}"/>
              </a:ext>
            </a:extLst>
          </p:cNvPr>
          <p:cNvGrpSpPr/>
          <p:nvPr/>
        </p:nvGrpSpPr>
        <p:grpSpPr>
          <a:xfrm flipH="1">
            <a:off x="8987238" y="440512"/>
            <a:ext cx="1275514" cy="2072001"/>
            <a:chOff x="2165548" y="566440"/>
            <a:chExt cx="1500448" cy="2072001"/>
          </a:xfrm>
        </p:grpSpPr>
        <p:grpSp>
          <p:nvGrpSpPr>
            <p:cNvPr id="23" name="Group 22">
              <a:extLst>
                <a:ext uri="{FF2B5EF4-FFF2-40B4-BE49-F238E27FC236}">
                  <a16:creationId xmlns:a16="http://schemas.microsoft.com/office/drawing/2014/main" id="{0EB834BA-CF41-D300-3AAF-77348259A04B}"/>
                </a:ext>
              </a:extLst>
            </p:cNvPr>
            <p:cNvGrpSpPr/>
            <p:nvPr/>
          </p:nvGrpSpPr>
          <p:grpSpPr>
            <a:xfrm>
              <a:off x="2165548" y="986425"/>
              <a:ext cx="1500448" cy="1652016"/>
              <a:chOff x="2133752" y="982352"/>
              <a:chExt cx="1500448" cy="1652016"/>
            </a:xfrm>
          </p:grpSpPr>
          <p:cxnSp>
            <p:nvCxnSpPr>
              <p:cNvPr id="26" name="Straight Connector 25">
                <a:extLst>
                  <a:ext uri="{FF2B5EF4-FFF2-40B4-BE49-F238E27FC236}">
                    <a16:creationId xmlns:a16="http://schemas.microsoft.com/office/drawing/2014/main" id="{9C7743B2-B2C1-6937-EC61-8F9A007A98DD}"/>
                  </a:ext>
                </a:extLst>
              </p:cNvPr>
              <p:cNvCxnSpPr>
                <a:cxnSpLocks/>
              </p:cNvCxnSpPr>
              <p:nvPr/>
            </p:nvCxnSpPr>
            <p:spPr>
              <a:xfrm>
                <a:off x="2133752" y="982352"/>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183F3E-B00A-1DE5-741F-814523D514A1}"/>
                  </a:ext>
                </a:extLst>
              </p:cNvPr>
              <p:cNvCxnSpPr>
                <a:cxnSpLocks/>
              </p:cNvCxnSpPr>
              <p:nvPr/>
            </p:nvCxnSpPr>
            <p:spPr>
              <a:xfrm>
                <a:off x="2594984" y="995713"/>
                <a:ext cx="577984" cy="160118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FF6180-31AD-42FF-D84C-15E67AFC35AC}"/>
                  </a:ext>
                </a:extLst>
              </p:cNvPr>
              <p:cNvCxnSpPr>
                <a:cxnSpLocks/>
              </p:cNvCxnSpPr>
              <p:nvPr/>
            </p:nvCxnSpPr>
            <p:spPr>
              <a:xfrm>
                <a:off x="3172968" y="2634368"/>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D7AE1C3C-D282-757F-1D3F-FA12642FDB2E}"/>
                </a:ext>
              </a:extLst>
            </p:cNvPr>
            <p:cNvSpPr/>
            <p:nvPr/>
          </p:nvSpPr>
          <p:spPr>
            <a:xfrm>
              <a:off x="2280475" y="566440"/>
              <a:ext cx="31450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5" name="Picture 24">
              <a:extLst>
                <a:ext uri="{FF2B5EF4-FFF2-40B4-BE49-F238E27FC236}">
                  <a16:creationId xmlns:a16="http://schemas.microsoft.com/office/drawing/2014/main" id="{605DA0EA-2C66-3EDB-ECD5-70FABCA11511}"/>
                </a:ext>
              </a:extLst>
            </p:cNvPr>
            <p:cNvPicPr>
              <a:picLocks noChangeAspect="1"/>
            </p:cNvPicPr>
            <p:nvPr/>
          </p:nvPicPr>
          <p:blipFill>
            <a:blip r:embed="rId5"/>
            <a:stretch>
              <a:fillRect/>
            </a:stretch>
          </p:blipFill>
          <p:spPr>
            <a:xfrm>
              <a:off x="3198561" y="2263713"/>
              <a:ext cx="363194" cy="164078"/>
            </a:xfrm>
            <a:prstGeom prst="rect">
              <a:avLst/>
            </a:prstGeom>
          </p:spPr>
        </p:pic>
      </p:grpSp>
      <p:pic>
        <p:nvPicPr>
          <p:cNvPr id="31" name="Picture 30">
            <a:extLst>
              <a:ext uri="{FF2B5EF4-FFF2-40B4-BE49-F238E27FC236}">
                <a16:creationId xmlns:a16="http://schemas.microsoft.com/office/drawing/2014/main" id="{E2BD2EEC-C180-2627-3447-DDC4C247B7C7}"/>
              </a:ext>
            </a:extLst>
          </p:cNvPr>
          <p:cNvPicPr>
            <a:picLocks noChangeAspect="1"/>
          </p:cNvPicPr>
          <p:nvPr/>
        </p:nvPicPr>
        <p:blipFill>
          <a:blip r:embed="rId6"/>
          <a:stretch>
            <a:fillRect/>
          </a:stretch>
        </p:blipFill>
        <p:spPr>
          <a:xfrm>
            <a:off x="5572565" y="2386108"/>
            <a:ext cx="1250863" cy="2916256"/>
          </a:xfrm>
          <a:prstGeom prst="rect">
            <a:avLst/>
          </a:prstGeom>
        </p:spPr>
      </p:pic>
    </p:spTree>
    <p:extLst>
      <p:ext uri="{BB962C8B-B14F-4D97-AF65-F5344CB8AC3E}">
        <p14:creationId xmlns:p14="http://schemas.microsoft.com/office/powerpoint/2010/main" val="173578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331AD9-E536-1C8A-020C-4BFC8D57F6A5}"/>
              </a:ext>
            </a:extLst>
          </p:cNvPr>
          <p:cNvPicPr>
            <a:picLocks noChangeAspect="1"/>
          </p:cNvPicPr>
          <p:nvPr/>
        </p:nvPicPr>
        <p:blipFill>
          <a:blip r:embed="rId2"/>
          <a:stretch>
            <a:fillRect/>
          </a:stretch>
        </p:blipFill>
        <p:spPr>
          <a:xfrm>
            <a:off x="206712" y="1323975"/>
            <a:ext cx="11778576" cy="3983471"/>
          </a:xfrm>
          <a:prstGeom prst="rect">
            <a:avLst/>
          </a:prstGeom>
        </p:spPr>
      </p:pic>
    </p:spTree>
    <p:extLst>
      <p:ext uri="{BB962C8B-B14F-4D97-AF65-F5344CB8AC3E}">
        <p14:creationId xmlns:p14="http://schemas.microsoft.com/office/powerpoint/2010/main" val="120216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83F943-6590-941F-7BB0-598597A192E0}"/>
              </a:ext>
            </a:extLst>
          </p:cNvPr>
          <p:cNvSpPr/>
          <p:nvPr/>
        </p:nvSpPr>
        <p:spPr>
          <a:xfrm>
            <a:off x="347648" y="236456"/>
            <a:ext cx="970394"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Towns</a:t>
            </a:r>
          </a:p>
        </p:txBody>
      </p:sp>
      <p:sp>
        <p:nvSpPr>
          <p:cNvPr id="3" name="Rectangle 2">
            <a:extLst>
              <a:ext uri="{FF2B5EF4-FFF2-40B4-BE49-F238E27FC236}">
                <a16:creationId xmlns:a16="http://schemas.microsoft.com/office/drawing/2014/main" id="{5002D95D-5559-1CA8-DA2B-9068E02FA8A2}"/>
              </a:ext>
            </a:extLst>
          </p:cNvPr>
          <p:cNvSpPr/>
          <p:nvPr/>
        </p:nvSpPr>
        <p:spPr>
          <a:xfrm>
            <a:off x="3665996" y="1821681"/>
            <a:ext cx="83548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Emp</a:t>
            </a:r>
          </a:p>
        </p:txBody>
      </p:sp>
      <p:pic>
        <p:nvPicPr>
          <p:cNvPr id="4" name="Picture 3">
            <a:extLst>
              <a:ext uri="{FF2B5EF4-FFF2-40B4-BE49-F238E27FC236}">
                <a16:creationId xmlns:a16="http://schemas.microsoft.com/office/drawing/2014/main" id="{1B0B7E95-E766-6EC2-5D4C-22B15EFCD83E}"/>
              </a:ext>
            </a:extLst>
          </p:cNvPr>
          <p:cNvPicPr>
            <a:picLocks noChangeAspect="1"/>
          </p:cNvPicPr>
          <p:nvPr/>
        </p:nvPicPr>
        <p:blipFill>
          <a:blip r:embed="rId2"/>
          <a:stretch>
            <a:fillRect/>
          </a:stretch>
        </p:blipFill>
        <p:spPr>
          <a:xfrm>
            <a:off x="524343" y="783762"/>
            <a:ext cx="1745446" cy="1602822"/>
          </a:xfrm>
          <a:prstGeom prst="rect">
            <a:avLst/>
          </a:prstGeom>
        </p:spPr>
      </p:pic>
      <p:pic>
        <p:nvPicPr>
          <p:cNvPr id="5" name="Picture 4">
            <a:extLst>
              <a:ext uri="{FF2B5EF4-FFF2-40B4-BE49-F238E27FC236}">
                <a16:creationId xmlns:a16="http://schemas.microsoft.com/office/drawing/2014/main" id="{B7C9AAAB-894D-B180-8662-E15702616183}"/>
              </a:ext>
            </a:extLst>
          </p:cNvPr>
          <p:cNvPicPr>
            <a:picLocks noChangeAspect="1"/>
          </p:cNvPicPr>
          <p:nvPr/>
        </p:nvPicPr>
        <p:blipFill>
          <a:blip r:embed="rId3"/>
          <a:stretch>
            <a:fillRect/>
          </a:stretch>
        </p:blipFill>
        <p:spPr>
          <a:xfrm>
            <a:off x="3526536" y="2344901"/>
            <a:ext cx="5684696" cy="2953089"/>
          </a:xfrm>
          <a:prstGeom prst="rect">
            <a:avLst/>
          </a:prstGeom>
        </p:spPr>
      </p:pic>
      <p:grpSp>
        <p:nvGrpSpPr>
          <p:cNvPr id="29" name="Group 28">
            <a:extLst>
              <a:ext uri="{FF2B5EF4-FFF2-40B4-BE49-F238E27FC236}">
                <a16:creationId xmlns:a16="http://schemas.microsoft.com/office/drawing/2014/main" id="{D8AC018F-7FD5-F455-409C-BB5C2A9DC78A}"/>
              </a:ext>
            </a:extLst>
          </p:cNvPr>
          <p:cNvGrpSpPr/>
          <p:nvPr/>
        </p:nvGrpSpPr>
        <p:grpSpPr>
          <a:xfrm>
            <a:off x="9836367" y="104775"/>
            <a:ext cx="1729740" cy="2281809"/>
            <a:chOff x="9836367" y="104775"/>
            <a:chExt cx="1729740" cy="2281809"/>
          </a:xfrm>
        </p:grpSpPr>
        <p:pic>
          <p:nvPicPr>
            <p:cNvPr id="14" name="Picture 13">
              <a:extLst>
                <a:ext uri="{FF2B5EF4-FFF2-40B4-BE49-F238E27FC236}">
                  <a16:creationId xmlns:a16="http://schemas.microsoft.com/office/drawing/2014/main" id="{69AE89F8-8C5C-2DBB-71C5-80E4BF923D1D}"/>
                </a:ext>
              </a:extLst>
            </p:cNvPr>
            <p:cNvPicPr>
              <a:picLocks noChangeAspect="1"/>
            </p:cNvPicPr>
            <p:nvPr/>
          </p:nvPicPr>
          <p:blipFill>
            <a:blip r:embed="rId4"/>
            <a:stretch>
              <a:fillRect/>
            </a:stretch>
          </p:blipFill>
          <p:spPr>
            <a:xfrm>
              <a:off x="9836367" y="566440"/>
              <a:ext cx="1729740" cy="1820144"/>
            </a:xfrm>
            <a:prstGeom prst="rect">
              <a:avLst/>
            </a:prstGeom>
          </p:spPr>
        </p:pic>
        <p:sp>
          <p:nvSpPr>
            <p:cNvPr id="15" name="Rectangle 14">
              <a:extLst>
                <a:ext uri="{FF2B5EF4-FFF2-40B4-BE49-F238E27FC236}">
                  <a16:creationId xmlns:a16="http://schemas.microsoft.com/office/drawing/2014/main" id="{68F1D180-AC8C-F437-76B5-FB5BBFD8247B}"/>
                </a:ext>
              </a:extLst>
            </p:cNvPr>
            <p:cNvSpPr/>
            <p:nvPr/>
          </p:nvSpPr>
          <p:spPr>
            <a:xfrm>
              <a:off x="9959061" y="104775"/>
              <a:ext cx="72500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Jobs</a:t>
              </a:r>
            </a:p>
          </p:txBody>
        </p:sp>
      </p:grpSp>
      <p:grpSp>
        <p:nvGrpSpPr>
          <p:cNvPr id="21" name="Group 20">
            <a:extLst>
              <a:ext uri="{FF2B5EF4-FFF2-40B4-BE49-F238E27FC236}">
                <a16:creationId xmlns:a16="http://schemas.microsoft.com/office/drawing/2014/main" id="{B47A431E-1951-7202-C137-D34C6B1E61E4}"/>
              </a:ext>
            </a:extLst>
          </p:cNvPr>
          <p:cNvGrpSpPr/>
          <p:nvPr/>
        </p:nvGrpSpPr>
        <p:grpSpPr>
          <a:xfrm>
            <a:off x="2165548" y="524757"/>
            <a:ext cx="1500448" cy="2072001"/>
            <a:chOff x="2165548" y="566440"/>
            <a:chExt cx="1500448" cy="2072001"/>
          </a:xfrm>
        </p:grpSpPr>
        <p:grpSp>
          <p:nvGrpSpPr>
            <p:cNvPr id="18" name="Group 17">
              <a:extLst>
                <a:ext uri="{FF2B5EF4-FFF2-40B4-BE49-F238E27FC236}">
                  <a16:creationId xmlns:a16="http://schemas.microsoft.com/office/drawing/2014/main" id="{D7FA3B37-2598-B7AC-37AB-EC3343D4AF5E}"/>
                </a:ext>
              </a:extLst>
            </p:cNvPr>
            <p:cNvGrpSpPr/>
            <p:nvPr/>
          </p:nvGrpSpPr>
          <p:grpSpPr>
            <a:xfrm>
              <a:off x="2165548" y="986425"/>
              <a:ext cx="1500448" cy="1652016"/>
              <a:chOff x="2133752" y="982352"/>
              <a:chExt cx="1500448" cy="1652016"/>
            </a:xfrm>
          </p:grpSpPr>
          <p:cxnSp>
            <p:nvCxnSpPr>
              <p:cNvPr id="6" name="Straight Connector 5">
                <a:extLst>
                  <a:ext uri="{FF2B5EF4-FFF2-40B4-BE49-F238E27FC236}">
                    <a16:creationId xmlns:a16="http://schemas.microsoft.com/office/drawing/2014/main" id="{36F6D702-6779-A7B6-F19B-1D6DE0985627}"/>
                  </a:ext>
                </a:extLst>
              </p:cNvPr>
              <p:cNvCxnSpPr>
                <a:cxnSpLocks/>
              </p:cNvCxnSpPr>
              <p:nvPr/>
            </p:nvCxnSpPr>
            <p:spPr>
              <a:xfrm>
                <a:off x="2133752" y="982352"/>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1FE293D-7DAE-B6AC-4DA8-F322F63C2AD4}"/>
                  </a:ext>
                </a:extLst>
              </p:cNvPr>
              <p:cNvCxnSpPr>
                <a:cxnSpLocks/>
              </p:cNvCxnSpPr>
              <p:nvPr/>
            </p:nvCxnSpPr>
            <p:spPr>
              <a:xfrm>
                <a:off x="2594984" y="995713"/>
                <a:ext cx="577984" cy="160118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944AA32-C10B-0539-F336-DF641530852F}"/>
                  </a:ext>
                </a:extLst>
              </p:cNvPr>
              <p:cNvCxnSpPr>
                <a:cxnSpLocks/>
              </p:cNvCxnSpPr>
              <p:nvPr/>
            </p:nvCxnSpPr>
            <p:spPr>
              <a:xfrm>
                <a:off x="3172968" y="2634368"/>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C895D35C-067D-A315-B4D3-DF8C6BB1B449}"/>
                </a:ext>
              </a:extLst>
            </p:cNvPr>
            <p:cNvSpPr/>
            <p:nvPr/>
          </p:nvSpPr>
          <p:spPr>
            <a:xfrm>
              <a:off x="2280475" y="566440"/>
              <a:ext cx="31450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0" name="Picture 19">
              <a:extLst>
                <a:ext uri="{FF2B5EF4-FFF2-40B4-BE49-F238E27FC236}">
                  <a16:creationId xmlns:a16="http://schemas.microsoft.com/office/drawing/2014/main" id="{0D350171-D6B3-7DBF-D043-8D578DD3ADB4}"/>
                </a:ext>
              </a:extLst>
            </p:cNvPr>
            <p:cNvPicPr>
              <a:picLocks noChangeAspect="1"/>
            </p:cNvPicPr>
            <p:nvPr/>
          </p:nvPicPr>
          <p:blipFill>
            <a:blip r:embed="rId5"/>
            <a:stretch>
              <a:fillRect/>
            </a:stretch>
          </p:blipFill>
          <p:spPr>
            <a:xfrm>
              <a:off x="3198561" y="2263713"/>
              <a:ext cx="363194" cy="164078"/>
            </a:xfrm>
            <a:prstGeom prst="rect">
              <a:avLst/>
            </a:prstGeom>
          </p:spPr>
        </p:pic>
      </p:grpSp>
      <p:grpSp>
        <p:nvGrpSpPr>
          <p:cNvPr id="22" name="Group 21">
            <a:extLst>
              <a:ext uri="{FF2B5EF4-FFF2-40B4-BE49-F238E27FC236}">
                <a16:creationId xmlns:a16="http://schemas.microsoft.com/office/drawing/2014/main" id="{2FC64392-8BDF-27A5-26B6-31CBA0204B7C}"/>
              </a:ext>
            </a:extLst>
          </p:cNvPr>
          <p:cNvGrpSpPr/>
          <p:nvPr/>
        </p:nvGrpSpPr>
        <p:grpSpPr>
          <a:xfrm flipH="1">
            <a:off x="8987238" y="440512"/>
            <a:ext cx="1275514" cy="2072001"/>
            <a:chOff x="2165548" y="566440"/>
            <a:chExt cx="1500448" cy="2072001"/>
          </a:xfrm>
        </p:grpSpPr>
        <p:grpSp>
          <p:nvGrpSpPr>
            <p:cNvPr id="23" name="Group 22">
              <a:extLst>
                <a:ext uri="{FF2B5EF4-FFF2-40B4-BE49-F238E27FC236}">
                  <a16:creationId xmlns:a16="http://schemas.microsoft.com/office/drawing/2014/main" id="{0EB834BA-CF41-D300-3AAF-77348259A04B}"/>
                </a:ext>
              </a:extLst>
            </p:cNvPr>
            <p:cNvGrpSpPr/>
            <p:nvPr/>
          </p:nvGrpSpPr>
          <p:grpSpPr>
            <a:xfrm>
              <a:off x="2165548" y="986425"/>
              <a:ext cx="1500448" cy="1652016"/>
              <a:chOff x="2133752" y="982352"/>
              <a:chExt cx="1500448" cy="1652016"/>
            </a:xfrm>
          </p:grpSpPr>
          <p:cxnSp>
            <p:nvCxnSpPr>
              <p:cNvPr id="26" name="Straight Connector 25">
                <a:extLst>
                  <a:ext uri="{FF2B5EF4-FFF2-40B4-BE49-F238E27FC236}">
                    <a16:creationId xmlns:a16="http://schemas.microsoft.com/office/drawing/2014/main" id="{9C7743B2-B2C1-6937-EC61-8F9A007A98DD}"/>
                  </a:ext>
                </a:extLst>
              </p:cNvPr>
              <p:cNvCxnSpPr>
                <a:cxnSpLocks/>
              </p:cNvCxnSpPr>
              <p:nvPr/>
            </p:nvCxnSpPr>
            <p:spPr>
              <a:xfrm>
                <a:off x="2133752" y="982352"/>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183F3E-B00A-1DE5-741F-814523D514A1}"/>
                  </a:ext>
                </a:extLst>
              </p:cNvPr>
              <p:cNvCxnSpPr>
                <a:cxnSpLocks/>
              </p:cNvCxnSpPr>
              <p:nvPr/>
            </p:nvCxnSpPr>
            <p:spPr>
              <a:xfrm>
                <a:off x="2594984" y="995713"/>
                <a:ext cx="577984" cy="160118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FF6180-31AD-42FF-D84C-15E67AFC35AC}"/>
                  </a:ext>
                </a:extLst>
              </p:cNvPr>
              <p:cNvCxnSpPr>
                <a:cxnSpLocks/>
              </p:cNvCxnSpPr>
              <p:nvPr/>
            </p:nvCxnSpPr>
            <p:spPr>
              <a:xfrm>
                <a:off x="3172968" y="2634368"/>
                <a:ext cx="4612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D7AE1C3C-D282-757F-1D3F-FA12642FDB2E}"/>
                </a:ext>
              </a:extLst>
            </p:cNvPr>
            <p:cNvSpPr/>
            <p:nvPr/>
          </p:nvSpPr>
          <p:spPr>
            <a:xfrm>
              <a:off x="2280475" y="566440"/>
              <a:ext cx="31450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en-US" sz="2000" b="0" cap="none" spc="0" dirty="0">
                <a:ln w="0"/>
                <a:solidFill>
                  <a:schemeClr val="tx1"/>
                </a:solidFill>
                <a:effectLst>
                  <a:outerShdw blurRad="38100" dist="19050" dir="2700000" algn="tl" rotWithShape="0">
                    <a:schemeClr val="dk1">
                      <a:alpha val="40000"/>
                    </a:schemeClr>
                  </a:outerShdw>
                </a:effectLst>
              </a:endParaRPr>
            </a:p>
          </p:txBody>
        </p:sp>
        <p:pic>
          <p:nvPicPr>
            <p:cNvPr id="25" name="Picture 24">
              <a:extLst>
                <a:ext uri="{FF2B5EF4-FFF2-40B4-BE49-F238E27FC236}">
                  <a16:creationId xmlns:a16="http://schemas.microsoft.com/office/drawing/2014/main" id="{605DA0EA-2C66-3EDB-ECD5-70FABCA11511}"/>
                </a:ext>
              </a:extLst>
            </p:cNvPr>
            <p:cNvPicPr>
              <a:picLocks noChangeAspect="1"/>
            </p:cNvPicPr>
            <p:nvPr/>
          </p:nvPicPr>
          <p:blipFill>
            <a:blip r:embed="rId5"/>
            <a:stretch>
              <a:fillRect/>
            </a:stretch>
          </p:blipFill>
          <p:spPr>
            <a:xfrm>
              <a:off x="3198561" y="2263713"/>
              <a:ext cx="363194" cy="164078"/>
            </a:xfrm>
            <a:prstGeom prst="rect">
              <a:avLst/>
            </a:prstGeom>
          </p:spPr>
        </p:pic>
      </p:grpSp>
      <p:pic>
        <p:nvPicPr>
          <p:cNvPr id="31" name="Picture 30">
            <a:extLst>
              <a:ext uri="{FF2B5EF4-FFF2-40B4-BE49-F238E27FC236}">
                <a16:creationId xmlns:a16="http://schemas.microsoft.com/office/drawing/2014/main" id="{E2BD2EEC-C180-2627-3447-DDC4C247B7C7}"/>
              </a:ext>
            </a:extLst>
          </p:cNvPr>
          <p:cNvPicPr>
            <a:picLocks noChangeAspect="1"/>
          </p:cNvPicPr>
          <p:nvPr/>
        </p:nvPicPr>
        <p:blipFill>
          <a:blip r:embed="rId6"/>
          <a:stretch>
            <a:fillRect/>
          </a:stretch>
        </p:blipFill>
        <p:spPr>
          <a:xfrm>
            <a:off x="5572565" y="2386108"/>
            <a:ext cx="1250863" cy="2916256"/>
          </a:xfrm>
          <a:prstGeom prst="rect">
            <a:avLst/>
          </a:prstGeom>
        </p:spPr>
      </p:pic>
      <p:sp>
        <p:nvSpPr>
          <p:cNvPr id="8" name="Rectangle 7">
            <a:extLst>
              <a:ext uri="{FF2B5EF4-FFF2-40B4-BE49-F238E27FC236}">
                <a16:creationId xmlns:a16="http://schemas.microsoft.com/office/drawing/2014/main" id="{19D2E912-25C0-515C-8420-A59BB00C0C10}"/>
              </a:ext>
            </a:extLst>
          </p:cNvPr>
          <p:cNvSpPr/>
          <p:nvPr/>
        </p:nvSpPr>
        <p:spPr>
          <a:xfrm>
            <a:off x="2772175" y="5549847"/>
            <a:ext cx="6458050" cy="923330"/>
          </a:xfrm>
          <a:prstGeom prst="rect">
            <a:avLst/>
          </a:prstGeom>
        </p:spPr>
        <p:style>
          <a:lnRef idx="0">
            <a:schemeClr val="accent5"/>
          </a:lnRef>
          <a:fillRef idx="3">
            <a:schemeClr val="accent5"/>
          </a:fillRef>
          <a:effectRef idx="3">
            <a:schemeClr val="accent5"/>
          </a:effectRef>
          <a:fontRef idx="minor">
            <a:schemeClr val="lt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How to retrieve data ?</a:t>
            </a:r>
          </a:p>
        </p:txBody>
      </p:sp>
    </p:spTree>
    <p:extLst>
      <p:ext uri="{BB962C8B-B14F-4D97-AF65-F5344CB8AC3E}">
        <p14:creationId xmlns:p14="http://schemas.microsoft.com/office/powerpoint/2010/main" val="382779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F6E15CF-66A0-D332-6A49-D7C01415039C}"/>
              </a:ext>
            </a:extLst>
          </p:cNvPr>
          <p:cNvGrpSpPr/>
          <p:nvPr/>
        </p:nvGrpSpPr>
        <p:grpSpPr>
          <a:xfrm>
            <a:off x="596478" y="419100"/>
            <a:ext cx="2451522" cy="3180022"/>
            <a:chOff x="490191" y="3630168"/>
            <a:chExt cx="2309885" cy="4291978"/>
          </a:xfrm>
        </p:grpSpPr>
        <p:pic>
          <p:nvPicPr>
            <p:cNvPr id="5" name="Picture 2" descr="3D man near red question mark | Chantal Milot RMT and Associates">
              <a:extLst>
                <a:ext uri="{FF2B5EF4-FFF2-40B4-BE49-F238E27FC236}">
                  <a16:creationId xmlns:a16="http://schemas.microsoft.com/office/drawing/2014/main" id="{13884720-AABC-36BF-8FB6-222D64DC0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91" y="3630168"/>
              <a:ext cx="2309885" cy="3035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250CCB5-B7E9-5238-4867-B987C86CC1B1}"/>
                </a:ext>
              </a:extLst>
            </p:cNvPr>
            <p:cNvSpPr/>
            <p:nvPr/>
          </p:nvSpPr>
          <p:spPr>
            <a:xfrm>
              <a:off x="499782" y="6551337"/>
              <a:ext cx="2273438" cy="1370809"/>
            </a:xfrm>
            <a:prstGeom prst="rect">
              <a:avLst/>
            </a:prstGeom>
            <a:solidFill>
              <a:schemeClr val="bg1"/>
            </a:solidFill>
          </p:spPr>
          <p:txBody>
            <a:bodyPr wrap="none" lIns="91440" tIns="45720" rIns="91440" bIns="45720">
              <a:spAutoFit/>
            </a:bodyPr>
            <a:lstStyle/>
            <a:p>
              <a:pPr algn="ctr"/>
              <a:r>
                <a:rPr lang="ar-EG" sz="6000" dirty="0">
                  <a:ln w="0"/>
                  <a:solidFill>
                    <a:srgbClr val="FF0000"/>
                  </a:solidFill>
                  <a:effectLst>
                    <a:outerShdw blurRad="38100" dist="19050" dir="2700000" algn="tl" rotWithShape="0">
                      <a:schemeClr val="dk1">
                        <a:alpha val="40000"/>
                      </a:schemeClr>
                    </a:outerShdw>
                  </a:effectLst>
                  <a:cs typeface="Akhbar MT" pitchFamily="2" charset="-78"/>
                </a:rPr>
                <a:t>الاسم والبلد</a:t>
              </a:r>
              <a:endParaRPr lang="en-US" sz="6000" b="0" cap="none" spc="0" dirty="0">
                <a:ln w="0"/>
                <a:solidFill>
                  <a:srgbClr val="FF0000"/>
                </a:solidFill>
                <a:effectLst>
                  <a:outerShdw blurRad="38100" dist="19050" dir="2700000" algn="tl" rotWithShape="0">
                    <a:schemeClr val="dk1">
                      <a:alpha val="40000"/>
                    </a:schemeClr>
                  </a:outerShdw>
                </a:effectLst>
                <a:cs typeface="Akhbar MT" pitchFamily="2" charset="-78"/>
              </a:endParaRPr>
            </a:p>
          </p:txBody>
        </p:sp>
      </p:grpSp>
      <p:pic>
        <p:nvPicPr>
          <p:cNvPr id="10" name="Picture 9">
            <a:extLst>
              <a:ext uri="{FF2B5EF4-FFF2-40B4-BE49-F238E27FC236}">
                <a16:creationId xmlns:a16="http://schemas.microsoft.com/office/drawing/2014/main" id="{1134DC45-4240-4D3A-7AC9-3CC750E3B0FD}"/>
              </a:ext>
            </a:extLst>
          </p:cNvPr>
          <p:cNvPicPr>
            <a:picLocks noChangeAspect="1"/>
          </p:cNvPicPr>
          <p:nvPr/>
        </p:nvPicPr>
        <p:blipFill>
          <a:blip r:embed="rId3"/>
          <a:stretch>
            <a:fillRect/>
          </a:stretch>
        </p:blipFill>
        <p:spPr>
          <a:xfrm>
            <a:off x="6598024" y="209165"/>
            <a:ext cx="5303976" cy="3990021"/>
          </a:xfrm>
          <a:prstGeom prst="rect">
            <a:avLst/>
          </a:prstGeom>
        </p:spPr>
      </p:pic>
      <p:pic>
        <p:nvPicPr>
          <p:cNvPr id="12" name="Picture 11">
            <a:extLst>
              <a:ext uri="{FF2B5EF4-FFF2-40B4-BE49-F238E27FC236}">
                <a16:creationId xmlns:a16="http://schemas.microsoft.com/office/drawing/2014/main" id="{E9D0745D-DADE-A1ED-DE32-3157BD31CC62}"/>
              </a:ext>
            </a:extLst>
          </p:cNvPr>
          <p:cNvPicPr>
            <a:picLocks noChangeAspect="1"/>
          </p:cNvPicPr>
          <p:nvPr/>
        </p:nvPicPr>
        <p:blipFill>
          <a:blip r:embed="rId4"/>
          <a:stretch>
            <a:fillRect/>
          </a:stretch>
        </p:blipFill>
        <p:spPr>
          <a:xfrm>
            <a:off x="3205009" y="513943"/>
            <a:ext cx="2705478" cy="2915057"/>
          </a:xfrm>
          <a:prstGeom prst="rect">
            <a:avLst/>
          </a:prstGeom>
        </p:spPr>
      </p:pic>
      <p:pic>
        <p:nvPicPr>
          <p:cNvPr id="14" name="Picture 13">
            <a:extLst>
              <a:ext uri="{FF2B5EF4-FFF2-40B4-BE49-F238E27FC236}">
                <a16:creationId xmlns:a16="http://schemas.microsoft.com/office/drawing/2014/main" id="{EC280458-48D6-D4E7-9A83-FBA9F8B6CDA2}"/>
              </a:ext>
            </a:extLst>
          </p:cNvPr>
          <p:cNvPicPr>
            <a:picLocks noChangeAspect="1"/>
          </p:cNvPicPr>
          <p:nvPr/>
        </p:nvPicPr>
        <p:blipFill>
          <a:blip r:embed="rId5"/>
          <a:stretch>
            <a:fillRect/>
          </a:stretch>
        </p:blipFill>
        <p:spPr>
          <a:xfrm>
            <a:off x="2152650" y="3269132"/>
            <a:ext cx="2930337" cy="3522809"/>
          </a:xfrm>
          <a:prstGeom prst="rect">
            <a:avLst/>
          </a:prstGeom>
        </p:spPr>
      </p:pic>
      <p:pic>
        <p:nvPicPr>
          <p:cNvPr id="15" name="Picture 14">
            <a:extLst>
              <a:ext uri="{FF2B5EF4-FFF2-40B4-BE49-F238E27FC236}">
                <a16:creationId xmlns:a16="http://schemas.microsoft.com/office/drawing/2014/main" id="{5EC768E4-F699-367C-43E1-E34B9F8090D6}"/>
              </a:ext>
            </a:extLst>
          </p:cNvPr>
          <p:cNvPicPr>
            <a:picLocks noChangeAspect="1"/>
          </p:cNvPicPr>
          <p:nvPr/>
        </p:nvPicPr>
        <p:blipFill>
          <a:blip r:embed="rId6"/>
          <a:stretch>
            <a:fillRect/>
          </a:stretch>
        </p:blipFill>
        <p:spPr>
          <a:xfrm>
            <a:off x="8319247" y="4509248"/>
            <a:ext cx="2458897" cy="1861048"/>
          </a:xfrm>
          <a:prstGeom prst="rect">
            <a:avLst/>
          </a:prstGeom>
        </p:spPr>
      </p:pic>
      <p:sp>
        <p:nvSpPr>
          <p:cNvPr id="2" name="Rectangle 1">
            <a:extLst>
              <a:ext uri="{FF2B5EF4-FFF2-40B4-BE49-F238E27FC236}">
                <a16:creationId xmlns:a16="http://schemas.microsoft.com/office/drawing/2014/main" id="{BAD6D7C8-9BD6-1995-BFD5-FA84A07B6DEA}"/>
              </a:ext>
            </a:extLst>
          </p:cNvPr>
          <p:cNvSpPr/>
          <p:nvPr/>
        </p:nvSpPr>
        <p:spPr>
          <a:xfrm>
            <a:off x="5910487" y="5662410"/>
            <a:ext cx="2266966" cy="7078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ar-EG" sz="4000" b="0" cap="none" spc="0" dirty="0">
                <a:ln w="0"/>
                <a:solidFill>
                  <a:schemeClr val="tx1"/>
                </a:solidFill>
                <a:effectLst>
                  <a:outerShdw blurRad="38100" dist="19050" dir="2700000" algn="tl" rotWithShape="0">
                    <a:schemeClr val="dk1">
                      <a:alpha val="40000"/>
                    </a:schemeClr>
                  </a:outerShdw>
                </a:effectLst>
              </a:rPr>
              <a:t>المشترك فقط</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04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F6E15CF-66A0-D332-6A49-D7C01415039C}"/>
              </a:ext>
            </a:extLst>
          </p:cNvPr>
          <p:cNvGrpSpPr/>
          <p:nvPr/>
        </p:nvGrpSpPr>
        <p:grpSpPr>
          <a:xfrm>
            <a:off x="596478" y="419100"/>
            <a:ext cx="2451522" cy="3180022"/>
            <a:chOff x="490191" y="3630168"/>
            <a:chExt cx="2309885" cy="4291978"/>
          </a:xfrm>
        </p:grpSpPr>
        <p:pic>
          <p:nvPicPr>
            <p:cNvPr id="5" name="Picture 2" descr="3D man near red question mark | Chantal Milot RMT and Associates">
              <a:extLst>
                <a:ext uri="{FF2B5EF4-FFF2-40B4-BE49-F238E27FC236}">
                  <a16:creationId xmlns:a16="http://schemas.microsoft.com/office/drawing/2014/main" id="{13884720-AABC-36BF-8FB6-222D64DC0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91" y="3630168"/>
              <a:ext cx="2309885" cy="3035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250CCB5-B7E9-5238-4867-B987C86CC1B1}"/>
                </a:ext>
              </a:extLst>
            </p:cNvPr>
            <p:cNvSpPr/>
            <p:nvPr/>
          </p:nvSpPr>
          <p:spPr>
            <a:xfrm>
              <a:off x="499782" y="6551337"/>
              <a:ext cx="2273438" cy="1370809"/>
            </a:xfrm>
            <a:prstGeom prst="rect">
              <a:avLst/>
            </a:prstGeom>
            <a:solidFill>
              <a:schemeClr val="bg1"/>
            </a:solidFill>
          </p:spPr>
          <p:txBody>
            <a:bodyPr wrap="none" lIns="91440" tIns="45720" rIns="91440" bIns="45720">
              <a:spAutoFit/>
            </a:bodyPr>
            <a:lstStyle/>
            <a:p>
              <a:pPr algn="ctr"/>
              <a:r>
                <a:rPr lang="ar-EG" sz="6000" dirty="0">
                  <a:ln w="0"/>
                  <a:solidFill>
                    <a:srgbClr val="FF0000"/>
                  </a:solidFill>
                  <a:effectLst>
                    <a:outerShdw blurRad="38100" dist="19050" dir="2700000" algn="tl" rotWithShape="0">
                      <a:schemeClr val="dk1">
                        <a:alpha val="40000"/>
                      </a:schemeClr>
                    </a:outerShdw>
                  </a:effectLst>
                  <a:cs typeface="Akhbar MT" pitchFamily="2" charset="-78"/>
                </a:rPr>
                <a:t>الاسم والبلد</a:t>
              </a:r>
              <a:endParaRPr lang="en-US" sz="6000" b="0" cap="none" spc="0" dirty="0">
                <a:ln w="0"/>
                <a:solidFill>
                  <a:srgbClr val="FF0000"/>
                </a:solidFill>
                <a:effectLst>
                  <a:outerShdw blurRad="38100" dist="19050" dir="2700000" algn="tl" rotWithShape="0">
                    <a:schemeClr val="dk1">
                      <a:alpha val="40000"/>
                    </a:schemeClr>
                  </a:outerShdw>
                </a:effectLst>
                <a:cs typeface="Akhbar MT" pitchFamily="2" charset="-78"/>
              </a:endParaRPr>
            </a:p>
          </p:txBody>
        </p:sp>
      </p:grpSp>
      <p:pic>
        <p:nvPicPr>
          <p:cNvPr id="10" name="Picture 9">
            <a:extLst>
              <a:ext uri="{FF2B5EF4-FFF2-40B4-BE49-F238E27FC236}">
                <a16:creationId xmlns:a16="http://schemas.microsoft.com/office/drawing/2014/main" id="{1134DC45-4240-4D3A-7AC9-3CC750E3B0FD}"/>
              </a:ext>
            </a:extLst>
          </p:cNvPr>
          <p:cNvPicPr>
            <a:picLocks noChangeAspect="1"/>
          </p:cNvPicPr>
          <p:nvPr/>
        </p:nvPicPr>
        <p:blipFill>
          <a:blip r:embed="rId3"/>
          <a:stretch>
            <a:fillRect/>
          </a:stretch>
        </p:blipFill>
        <p:spPr>
          <a:xfrm>
            <a:off x="6598024" y="209165"/>
            <a:ext cx="5303976" cy="3990021"/>
          </a:xfrm>
          <a:prstGeom prst="rect">
            <a:avLst/>
          </a:prstGeom>
        </p:spPr>
      </p:pic>
      <p:pic>
        <p:nvPicPr>
          <p:cNvPr id="12" name="Picture 11">
            <a:extLst>
              <a:ext uri="{FF2B5EF4-FFF2-40B4-BE49-F238E27FC236}">
                <a16:creationId xmlns:a16="http://schemas.microsoft.com/office/drawing/2014/main" id="{E9D0745D-DADE-A1ED-DE32-3157BD31CC62}"/>
              </a:ext>
            </a:extLst>
          </p:cNvPr>
          <p:cNvPicPr>
            <a:picLocks noChangeAspect="1"/>
          </p:cNvPicPr>
          <p:nvPr/>
        </p:nvPicPr>
        <p:blipFill>
          <a:blip r:embed="rId4"/>
          <a:stretch>
            <a:fillRect/>
          </a:stretch>
        </p:blipFill>
        <p:spPr>
          <a:xfrm>
            <a:off x="3205009" y="513943"/>
            <a:ext cx="2705478" cy="2915057"/>
          </a:xfrm>
          <a:prstGeom prst="rect">
            <a:avLst/>
          </a:prstGeom>
        </p:spPr>
      </p:pic>
      <p:sp>
        <p:nvSpPr>
          <p:cNvPr id="2" name="Rectangle 1">
            <a:extLst>
              <a:ext uri="{FF2B5EF4-FFF2-40B4-BE49-F238E27FC236}">
                <a16:creationId xmlns:a16="http://schemas.microsoft.com/office/drawing/2014/main" id="{BAD6D7C8-9BD6-1995-BFD5-FA84A07B6DEA}"/>
              </a:ext>
            </a:extLst>
          </p:cNvPr>
          <p:cNvSpPr/>
          <p:nvPr/>
        </p:nvSpPr>
        <p:spPr>
          <a:xfrm>
            <a:off x="6055559" y="5662410"/>
            <a:ext cx="1976824" cy="7078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ar-EG" sz="4000" b="0" cap="none" spc="0" dirty="0">
                <a:ln w="0"/>
                <a:solidFill>
                  <a:schemeClr val="tx1"/>
                </a:solidFill>
                <a:effectLst>
                  <a:outerShdw blurRad="38100" dist="19050" dir="2700000" algn="tl" rotWithShape="0">
                    <a:schemeClr val="dk1">
                      <a:alpha val="40000"/>
                    </a:schemeClr>
                  </a:outerShdw>
                </a:effectLst>
              </a:rPr>
              <a:t>كل الأسماء</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6ACB8D08-695B-A4A0-55A3-0FF29E1A67E1}"/>
              </a:ext>
            </a:extLst>
          </p:cNvPr>
          <p:cNvPicPr>
            <a:picLocks noChangeAspect="1"/>
          </p:cNvPicPr>
          <p:nvPr/>
        </p:nvPicPr>
        <p:blipFill>
          <a:blip r:embed="rId5"/>
          <a:stretch>
            <a:fillRect/>
          </a:stretch>
        </p:blipFill>
        <p:spPr>
          <a:xfrm>
            <a:off x="9015269" y="4457772"/>
            <a:ext cx="2048161" cy="1819529"/>
          </a:xfrm>
          <a:prstGeom prst="rect">
            <a:avLst/>
          </a:prstGeom>
        </p:spPr>
      </p:pic>
      <p:pic>
        <p:nvPicPr>
          <p:cNvPr id="11" name="Picture 10">
            <a:extLst>
              <a:ext uri="{FF2B5EF4-FFF2-40B4-BE49-F238E27FC236}">
                <a16:creationId xmlns:a16="http://schemas.microsoft.com/office/drawing/2014/main" id="{E81D4330-1903-D32A-6899-D0EB106F21C6}"/>
              </a:ext>
            </a:extLst>
          </p:cNvPr>
          <p:cNvPicPr>
            <a:picLocks noChangeAspect="1"/>
          </p:cNvPicPr>
          <p:nvPr/>
        </p:nvPicPr>
        <p:blipFill>
          <a:blip r:embed="rId6"/>
          <a:stretch>
            <a:fillRect/>
          </a:stretch>
        </p:blipFill>
        <p:spPr>
          <a:xfrm>
            <a:off x="2517472" y="1948374"/>
            <a:ext cx="3099469" cy="4909626"/>
          </a:xfrm>
          <a:prstGeom prst="rect">
            <a:avLst/>
          </a:prstGeom>
        </p:spPr>
      </p:pic>
    </p:spTree>
    <p:extLst>
      <p:ext uri="{BB962C8B-B14F-4D97-AF65-F5344CB8AC3E}">
        <p14:creationId xmlns:p14="http://schemas.microsoft.com/office/powerpoint/2010/main" val="293694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F6E15CF-66A0-D332-6A49-D7C01415039C}"/>
              </a:ext>
            </a:extLst>
          </p:cNvPr>
          <p:cNvGrpSpPr/>
          <p:nvPr/>
        </p:nvGrpSpPr>
        <p:grpSpPr>
          <a:xfrm>
            <a:off x="596478" y="419100"/>
            <a:ext cx="2451522" cy="3180022"/>
            <a:chOff x="490191" y="3630168"/>
            <a:chExt cx="2309885" cy="4291978"/>
          </a:xfrm>
        </p:grpSpPr>
        <p:pic>
          <p:nvPicPr>
            <p:cNvPr id="5" name="Picture 2" descr="3D man near red question mark | Chantal Milot RMT and Associates">
              <a:extLst>
                <a:ext uri="{FF2B5EF4-FFF2-40B4-BE49-F238E27FC236}">
                  <a16:creationId xmlns:a16="http://schemas.microsoft.com/office/drawing/2014/main" id="{13884720-AABC-36BF-8FB6-222D64DC0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91" y="3630168"/>
              <a:ext cx="2309885" cy="3035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250CCB5-B7E9-5238-4867-B987C86CC1B1}"/>
                </a:ext>
              </a:extLst>
            </p:cNvPr>
            <p:cNvSpPr/>
            <p:nvPr/>
          </p:nvSpPr>
          <p:spPr>
            <a:xfrm>
              <a:off x="499782" y="6551337"/>
              <a:ext cx="2273438" cy="1370809"/>
            </a:xfrm>
            <a:prstGeom prst="rect">
              <a:avLst/>
            </a:prstGeom>
            <a:solidFill>
              <a:schemeClr val="bg1"/>
            </a:solidFill>
          </p:spPr>
          <p:txBody>
            <a:bodyPr wrap="none" lIns="91440" tIns="45720" rIns="91440" bIns="45720">
              <a:spAutoFit/>
            </a:bodyPr>
            <a:lstStyle/>
            <a:p>
              <a:pPr algn="ctr"/>
              <a:r>
                <a:rPr lang="ar-EG" sz="6000" dirty="0">
                  <a:ln w="0"/>
                  <a:solidFill>
                    <a:srgbClr val="FF0000"/>
                  </a:solidFill>
                  <a:effectLst>
                    <a:outerShdw blurRad="38100" dist="19050" dir="2700000" algn="tl" rotWithShape="0">
                      <a:schemeClr val="dk1">
                        <a:alpha val="40000"/>
                      </a:schemeClr>
                    </a:outerShdw>
                  </a:effectLst>
                  <a:cs typeface="Akhbar MT" pitchFamily="2" charset="-78"/>
                </a:rPr>
                <a:t>الاسم والبلد</a:t>
              </a:r>
              <a:endParaRPr lang="en-US" sz="6000" b="0" cap="none" spc="0" dirty="0">
                <a:ln w="0"/>
                <a:solidFill>
                  <a:srgbClr val="FF0000"/>
                </a:solidFill>
                <a:effectLst>
                  <a:outerShdw blurRad="38100" dist="19050" dir="2700000" algn="tl" rotWithShape="0">
                    <a:schemeClr val="dk1">
                      <a:alpha val="40000"/>
                    </a:schemeClr>
                  </a:outerShdw>
                </a:effectLst>
                <a:cs typeface="Akhbar MT" pitchFamily="2" charset="-78"/>
              </a:endParaRPr>
            </a:p>
          </p:txBody>
        </p:sp>
      </p:grpSp>
      <p:pic>
        <p:nvPicPr>
          <p:cNvPr id="10" name="Picture 9">
            <a:extLst>
              <a:ext uri="{FF2B5EF4-FFF2-40B4-BE49-F238E27FC236}">
                <a16:creationId xmlns:a16="http://schemas.microsoft.com/office/drawing/2014/main" id="{1134DC45-4240-4D3A-7AC9-3CC750E3B0FD}"/>
              </a:ext>
            </a:extLst>
          </p:cNvPr>
          <p:cNvPicPr>
            <a:picLocks noChangeAspect="1"/>
          </p:cNvPicPr>
          <p:nvPr/>
        </p:nvPicPr>
        <p:blipFill>
          <a:blip r:embed="rId3"/>
          <a:stretch>
            <a:fillRect/>
          </a:stretch>
        </p:blipFill>
        <p:spPr>
          <a:xfrm>
            <a:off x="6598024" y="209165"/>
            <a:ext cx="5303976" cy="3990021"/>
          </a:xfrm>
          <a:prstGeom prst="rect">
            <a:avLst/>
          </a:prstGeom>
        </p:spPr>
      </p:pic>
      <p:pic>
        <p:nvPicPr>
          <p:cNvPr id="12" name="Picture 11">
            <a:extLst>
              <a:ext uri="{FF2B5EF4-FFF2-40B4-BE49-F238E27FC236}">
                <a16:creationId xmlns:a16="http://schemas.microsoft.com/office/drawing/2014/main" id="{E9D0745D-DADE-A1ED-DE32-3157BD31CC62}"/>
              </a:ext>
            </a:extLst>
          </p:cNvPr>
          <p:cNvPicPr>
            <a:picLocks noChangeAspect="1"/>
          </p:cNvPicPr>
          <p:nvPr/>
        </p:nvPicPr>
        <p:blipFill>
          <a:blip r:embed="rId4"/>
          <a:stretch>
            <a:fillRect/>
          </a:stretch>
        </p:blipFill>
        <p:spPr>
          <a:xfrm>
            <a:off x="3205009" y="513943"/>
            <a:ext cx="2705478" cy="2915057"/>
          </a:xfrm>
          <a:prstGeom prst="rect">
            <a:avLst/>
          </a:prstGeom>
        </p:spPr>
      </p:pic>
      <p:sp>
        <p:nvSpPr>
          <p:cNvPr id="2" name="Rectangle 1">
            <a:extLst>
              <a:ext uri="{FF2B5EF4-FFF2-40B4-BE49-F238E27FC236}">
                <a16:creationId xmlns:a16="http://schemas.microsoft.com/office/drawing/2014/main" id="{BAD6D7C8-9BD6-1995-BFD5-FA84A07B6DEA}"/>
              </a:ext>
            </a:extLst>
          </p:cNvPr>
          <p:cNvSpPr/>
          <p:nvPr/>
        </p:nvSpPr>
        <p:spPr>
          <a:xfrm>
            <a:off x="6739398" y="5631030"/>
            <a:ext cx="1606530" cy="7078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ar-EG" sz="4000" b="0" cap="none" spc="0" dirty="0">
                <a:ln w="0"/>
                <a:solidFill>
                  <a:schemeClr val="tx1"/>
                </a:solidFill>
                <a:effectLst>
                  <a:outerShdw blurRad="38100" dist="19050" dir="2700000" algn="tl" rotWithShape="0">
                    <a:schemeClr val="dk1">
                      <a:alpha val="40000"/>
                    </a:schemeClr>
                  </a:outerShdw>
                </a:effectLst>
              </a:rPr>
              <a:t>كل البلاد</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8325C625-CB05-F6BA-2ACD-F128BC9CA291}"/>
              </a:ext>
            </a:extLst>
          </p:cNvPr>
          <p:cNvPicPr>
            <a:picLocks noChangeAspect="1"/>
          </p:cNvPicPr>
          <p:nvPr/>
        </p:nvPicPr>
        <p:blipFill>
          <a:blip r:embed="rId5"/>
          <a:stretch>
            <a:fillRect/>
          </a:stretch>
        </p:blipFill>
        <p:spPr>
          <a:xfrm>
            <a:off x="9127367" y="4744594"/>
            <a:ext cx="1812657" cy="1625702"/>
          </a:xfrm>
          <a:prstGeom prst="rect">
            <a:avLst/>
          </a:prstGeom>
        </p:spPr>
      </p:pic>
      <p:pic>
        <p:nvPicPr>
          <p:cNvPr id="9" name="Picture 8">
            <a:extLst>
              <a:ext uri="{FF2B5EF4-FFF2-40B4-BE49-F238E27FC236}">
                <a16:creationId xmlns:a16="http://schemas.microsoft.com/office/drawing/2014/main" id="{04D7665C-8C8B-3E5B-B736-B07BD3E446B6}"/>
              </a:ext>
            </a:extLst>
          </p:cNvPr>
          <p:cNvPicPr>
            <a:picLocks noChangeAspect="1"/>
          </p:cNvPicPr>
          <p:nvPr/>
        </p:nvPicPr>
        <p:blipFill>
          <a:blip r:embed="rId6"/>
          <a:stretch>
            <a:fillRect/>
          </a:stretch>
        </p:blipFill>
        <p:spPr>
          <a:xfrm>
            <a:off x="3019497" y="1543749"/>
            <a:ext cx="3410426" cy="5134692"/>
          </a:xfrm>
          <a:prstGeom prst="rect">
            <a:avLst/>
          </a:prstGeom>
        </p:spPr>
      </p:pic>
    </p:spTree>
    <p:extLst>
      <p:ext uri="{BB962C8B-B14F-4D97-AF65-F5344CB8AC3E}">
        <p14:creationId xmlns:p14="http://schemas.microsoft.com/office/powerpoint/2010/main" val="112597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F6E15CF-66A0-D332-6A49-D7C01415039C}"/>
              </a:ext>
            </a:extLst>
          </p:cNvPr>
          <p:cNvGrpSpPr/>
          <p:nvPr/>
        </p:nvGrpSpPr>
        <p:grpSpPr>
          <a:xfrm>
            <a:off x="596478" y="419100"/>
            <a:ext cx="2451522" cy="3180022"/>
            <a:chOff x="490191" y="3630168"/>
            <a:chExt cx="2309885" cy="4291978"/>
          </a:xfrm>
        </p:grpSpPr>
        <p:pic>
          <p:nvPicPr>
            <p:cNvPr id="5" name="Picture 2" descr="3D man near red question mark | Chantal Milot RMT and Associates">
              <a:extLst>
                <a:ext uri="{FF2B5EF4-FFF2-40B4-BE49-F238E27FC236}">
                  <a16:creationId xmlns:a16="http://schemas.microsoft.com/office/drawing/2014/main" id="{13884720-AABC-36BF-8FB6-222D64DC0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91" y="3630168"/>
              <a:ext cx="2309885" cy="3035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250CCB5-B7E9-5238-4867-B987C86CC1B1}"/>
                </a:ext>
              </a:extLst>
            </p:cNvPr>
            <p:cNvSpPr/>
            <p:nvPr/>
          </p:nvSpPr>
          <p:spPr>
            <a:xfrm>
              <a:off x="499782" y="6551337"/>
              <a:ext cx="2273438" cy="1370809"/>
            </a:xfrm>
            <a:prstGeom prst="rect">
              <a:avLst/>
            </a:prstGeom>
            <a:solidFill>
              <a:schemeClr val="bg1"/>
            </a:solidFill>
          </p:spPr>
          <p:txBody>
            <a:bodyPr wrap="none" lIns="91440" tIns="45720" rIns="91440" bIns="45720">
              <a:spAutoFit/>
            </a:bodyPr>
            <a:lstStyle/>
            <a:p>
              <a:pPr algn="ctr"/>
              <a:r>
                <a:rPr lang="ar-EG" sz="6000" dirty="0">
                  <a:ln w="0"/>
                  <a:solidFill>
                    <a:srgbClr val="FF0000"/>
                  </a:solidFill>
                  <a:effectLst>
                    <a:outerShdw blurRad="38100" dist="19050" dir="2700000" algn="tl" rotWithShape="0">
                      <a:schemeClr val="dk1">
                        <a:alpha val="40000"/>
                      </a:schemeClr>
                    </a:outerShdw>
                  </a:effectLst>
                  <a:cs typeface="Akhbar MT" pitchFamily="2" charset="-78"/>
                </a:rPr>
                <a:t>الاسم والبلد</a:t>
              </a:r>
              <a:endParaRPr lang="en-US" sz="6000" b="0" cap="none" spc="0" dirty="0">
                <a:ln w="0"/>
                <a:solidFill>
                  <a:srgbClr val="FF0000"/>
                </a:solidFill>
                <a:effectLst>
                  <a:outerShdw blurRad="38100" dist="19050" dir="2700000" algn="tl" rotWithShape="0">
                    <a:schemeClr val="dk1">
                      <a:alpha val="40000"/>
                    </a:schemeClr>
                  </a:outerShdw>
                </a:effectLst>
                <a:cs typeface="Akhbar MT" pitchFamily="2" charset="-78"/>
              </a:endParaRPr>
            </a:p>
          </p:txBody>
        </p:sp>
      </p:grpSp>
      <p:pic>
        <p:nvPicPr>
          <p:cNvPr id="10" name="Picture 9">
            <a:extLst>
              <a:ext uri="{FF2B5EF4-FFF2-40B4-BE49-F238E27FC236}">
                <a16:creationId xmlns:a16="http://schemas.microsoft.com/office/drawing/2014/main" id="{1134DC45-4240-4D3A-7AC9-3CC750E3B0FD}"/>
              </a:ext>
            </a:extLst>
          </p:cNvPr>
          <p:cNvPicPr>
            <a:picLocks noChangeAspect="1"/>
          </p:cNvPicPr>
          <p:nvPr/>
        </p:nvPicPr>
        <p:blipFill>
          <a:blip r:embed="rId3"/>
          <a:stretch>
            <a:fillRect/>
          </a:stretch>
        </p:blipFill>
        <p:spPr>
          <a:xfrm>
            <a:off x="6598024" y="209165"/>
            <a:ext cx="5303976" cy="3990021"/>
          </a:xfrm>
          <a:prstGeom prst="rect">
            <a:avLst/>
          </a:prstGeom>
        </p:spPr>
      </p:pic>
      <p:pic>
        <p:nvPicPr>
          <p:cNvPr id="12" name="Picture 11">
            <a:extLst>
              <a:ext uri="{FF2B5EF4-FFF2-40B4-BE49-F238E27FC236}">
                <a16:creationId xmlns:a16="http://schemas.microsoft.com/office/drawing/2014/main" id="{E9D0745D-DADE-A1ED-DE32-3157BD31CC62}"/>
              </a:ext>
            </a:extLst>
          </p:cNvPr>
          <p:cNvPicPr>
            <a:picLocks noChangeAspect="1"/>
          </p:cNvPicPr>
          <p:nvPr/>
        </p:nvPicPr>
        <p:blipFill>
          <a:blip r:embed="rId4"/>
          <a:stretch>
            <a:fillRect/>
          </a:stretch>
        </p:blipFill>
        <p:spPr>
          <a:xfrm>
            <a:off x="3205009" y="513943"/>
            <a:ext cx="2705478" cy="2915057"/>
          </a:xfrm>
          <a:prstGeom prst="rect">
            <a:avLst/>
          </a:prstGeom>
        </p:spPr>
      </p:pic>
      <p:sp>
        <p:nvSpPr>
          <p:cNvPr id="2" name="Rectangle 1">
            <a:extLst>
              <a:ext uri="{FF2B5EF4-FFF2-40B4-BE49-F238E27FC236}">
                <a16:creationId xmlns:a16="http://schemas.microsoft.com/office/drawing/2014/main" id="{BAD6D7C8-9BD6-1995-BFD5-FA84A07B6DEA}"/>
              </a:ext>
            </a:extLst>
          </p:cNvPr>
          <p:cNvSpPr/>
          <p:nvPr/>
        </p:nvSpPr>
        <p:spPr>
          <a:xfrm>
            <a:off x="6878859" y="5631030"/>
            <a:ext cx="1327608" cy="70788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lIns="91440" tIns="45720" rIns="91440" bIns="45720">
            <a:spAutoFit/>
          </a:bodyPr>
          <a:lstStyle/>
          <a:p>
            <a:pPr algn="ctr"/>
            <a:r>
              <a:rPr lang="ar-EG" sz="4000" b="0" cap="none" spc="0" dirty="0">
                <a:ln w="0"/>
                <a:solidFill>
                  <a:schemeClr val="tx1"/>
                </a:solidFill>
                <a:effectLst>
                  <a:outerShdw blurRad="38100" dist="19050" dir="2700000" algn="tl" rotWithShape="0">
                    <a:schemeClr val="dk1">
                      <a:alpha val="40000"/>
                    </a:schemeClr>
                  </a:outerShdw>
                </a:effectLst>
              </a:rPr>
              <a:t>كله </a:t>
            </a:r>
            <a:r>
              <a:rPr lang="ar-EG" sz="4000" b="0" cap="none" spc="0" dirty="0" err="1">
                <a:ln w="0"/>
                <a:solidFill>
                  <a:schemeClr val="tx1"/>
                </a:solidFill>
                <a:effectLst>
                  <a:outerShdw blurRad="38100" dist="19050" dir="2700000" algn="tl" rotWithShape="0">
                    <a:schemeClr val="dk1">
                      <a:alpha val="40000"/>
                    </a:schemeClr>
                  </a:outerShdw>
                </a:effectLst>
              </a:rPr>
              <a:t>كله</a:t>
            </a:r>
            <a:endParaRPr lang="en-US" sz="4000" b="0" cap="none" spc="0" dirty="0">
              <a:ln w="0"/>
              <a:solidFill>
                <a:schemeClr val="tx1"/>
              </a:solidFill>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FAF132C0-8E02-F28E-7F1E-1CA1045C6C96}"/>
              </a:ext>
            </a:extLst>
          </p:cNvPr>
          <p:cNvPicPr>
            <a:picLocks noChangeAspect="1"/>
          </p:cNvPicPr>
          <p:nvPr/>
        </p:nvPicPr>
        <p:blipFill>
          <a:blip r:embed="rId5"/>
          <a:stretch>
            <a:fillRect/>
          </a:stretch>
        </p:blipFill>
        <p:spPr>
          <a:xfrm>
            <a:off x="3335724" y="2075888"/>
            <a:ext cx="2705478" cy="4801480"/>
          </a:xfrm>
          <a:prstGeom prst="rect">
            <a:avLst/>
          </a:prstGeom>
        </p:spPr>
      </p:pic>
      <p:pic>
        <p:nvPicPr>
          <p:cNvPr id="11" name="Picture 10">
            <a:extLst>
              <a:ext uri="{FF2B5EF4-FFF2-40B4-BE49-F238E27FC236}">
                <a16:creationId xmlns:a16="http://schemas.microsoft.com/office/drawing/2014/main" id="{0A18B921-C913-05E5-41A5-FC801DBB9549}"/>
              </a:ext>
            </a:extLst>
          </p:cNvPr>
          <p:cNvPicPr>
            <a:picLocks noChangeAspect="1"/>
          </p:cNvPicPr>
          <p:nvPr/>
        </p:nvPicPr>
        <p:blipFill>
          <a:blip r:embed="rId6"/>
          <a:stretch>
            <a:fillRect/>
          </a:stretch>
        </p:blipFill>
        <p:spPr>
          <a:xfrm>
            <a:off x="8638215" y="4372556"/>
            <a:ext cx="2447707" cy="1966359"/>
          </a:xfrm>
          <a:prstGeom prst="rect">
            <a:avLst/>
          </a:prstGeom>
        </p:spPr>
      </p:pic>
    </p:spTree>
    <p:extLst>
      <p:ext uri="{BB962C8B-B14F-4D97-AF65-F5344CB8AC3E}">
        <p14:creationId xmlns:p14="http://schemas.microsoft.com/office/powerpoint/2010/main" val="149366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69D286-F4D7-4C8B-A6BD-D05384C7F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39E8235E-135E-4261-8F54-2B316E493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610728"/>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D4ED8EC3-4D57-4620-93CE-4E6661F0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343079"/>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83BCB34A-2F40-4F41-8488-A134C1C1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5" y="340424"/>
            <a:ext cx="4630139" cy="5265795"/>
          </a:xfrm>
          <a:custGeom>
            <a:avLst/>
            <a:gdLst>
              <a:gd name="connsiteX0" fmla="*/ 0 w 4630139"/>
              <a:gd name="connsiteY0" fmla="*/ 0 h 5265795"/>
              <a:gd name="connsiteX1" fmla="*/ 4630139 w 4630139"/>
              <a:gd name="connsiteY1" fmla="*/ 0 h 5265795"/>
              <a:gd name="connsiteX2" fmla="*/ 4630139 w 4630139"/>
              <a:gd name="connsiteY2" fmla="*/ 5265795 h 5265795"/>
              <a:gd name="connsiteX3" fmla="*/ 0 w 4630139"/>
              <a:gd name="connsiteY3" fmla="*/ 5265795 h 5265795"/>
            </a:gdLst>
            <a:ahLst/>
            <a:cxnLst>
              <a:cxn ang="0">
                <a:pos x="connsiteX0" y="connsiteY0"/>
              </a:cxn>
              <a:cxn ang="0">
                <a:pos x="connsiteX1" y="connsiteY1"/>
              </a:cxn>
              <a:cxn ang="0">
                <a:pos x="connsiteX2" y="connsiteY2"/>
              </a:cxn>
              <a:cxn ang="0">
                <a:pos x="connsiteX3" y="connsiteY3"/>
              </a:cxn>
            </a:cxnLst>
            <a:rect l="l" t="t" r="r" b="b"/>
            <a:pathLst>
              <a:path w="4630139" h="5265795">
                <a:moveTo>
                  <a:pt x="0" y="0"/>
                </a:moveTo>
                <a:lnTo>
                  <a:pt x="4630139" y="0"/>
                </a:lnTo>
                <a:lnTo>
                  <a:pt x="4630139" y="5265795"/>
                </a:lnTo>
                <a:lnTo>
                  <a:pt x="0" y="526579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7CD35BDB-46B2-11E4-9367-5CD399266E57}"/>
              </a:ext>
            </a:extLst>
          </p:cNvPr>
          <p:cNvPicPr>
            <a:picLocks noChangeAspect="1"/>
          </p:cNvPicPr>
          <p:nvPr/>
        </p:nvPicPr>
        <p:blipFill>
          <a:blip r:embed="rId2"/>
          <a:stretch>
            <a:fillRect/>
          </a:stretch>
        </p:blipFill>
        <p:spPr>
          <a:xfrm>
            <a:off x="637376" y="1668247"/>
            <a:ext cx="3343202" cy="2624413"/>
          </a:xfrm>
          <a:prstGeom prst="rect">
            <a:avLst/>
          </a:prstGeom>
        </p:spPr>
      </p:pic>
      <p:sp>
        <p:nvSpPr>
          <p:cNvPr id="18" name="Freeform: Shape 17">
            <a:extLst>
              <a:ext uri="{FF2B5EF4-FFF2-40B4-BE49-F238E27FC236}">
                <a16:creationId xmlns:a16="http://schemas.microsoft.com/office/drawing/2014/main" id="{F78382DC-4207-465E-B379-1E16448A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1780" y="1071563"/>
            <a:ext cx="7290218" cy="5242298"/>
          </a:xfrm>
          <a:custGeom>
            <a:avLst/>
            <a:gdLst>
              <a:gd name="connsiteX0" fmla="*/ 0 w 7290218"/>
              <a:gd name="connsiteY0" fmla="*/ 0 h 5242298"/>
              <a:gd name="connsiteX1" fmla="*/ 7290218 w 7290218"/>
              <a:gd name="connsiteY1" fmla="*/ 0 h 5242298"/>
              <a:gd name="connsiteX2" fmla="*/ 7290218 w 7290218"/>
              <a:gd name="connsiteY2" fmla="*/ 5242298 h 5242298"/>
              <a:gd name="connsiteX3" fmla="*/ 0 w 7290218"/>
              <a:gd name="connsiteY3" fmla="*/ 5242298 h 5242298"/>
            </a:gdLst>
            <a:ahLst/>
            <a:cxnLst>
              <a:cxn ang="0">
                <a:pos x="connsiteX0" y="connsiteY0"/>
              </a:cxn>
              <a:cxn ang="0">
                <a:pos x="connsiteX1" y="connsiteY1"/>
              </a:cxn>
              <a:cxn ang="0">
                <a:pos x="connsiteX2" y="connsiteY2"/>
              </a:cxn>
              <a:cxn ang="0">
                <a:pos x="connsiteX3" y="connsiteY3"/>
              </a:cxn>
            </a:cxnLst>
            <a:rect l="l" t="t" r="r" b="b"/>
            <a:pathLst>
              <a:path w="7290218" h="5242298">
                <a:moveTo>
                  <a:pt x="0" y="0"/>
                </a:moveTo>
                <a:lnTo>
                  <a:pt x="7290218" y="0"/>
                </a:lnTo>
                <a:lnTo>
                  <a:pt x="7290218" y="5242298"/>
                </a:lnTo>
                <a:lnTo>
                  <a:pt x="0" y="524229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39B92385-4226-3D25-99F5-C2E4E11A673A}"/>
              </a:ext>
            </a:extLst>
          </p:cNvPr>
          <p:cNvPicPr>
            <a:picLocks noChangeAspect="1"/>
          </p:cNvPicPr>
          <p:nvPr/>
        </p:nvPicPr>
        <p:blipFill>
          <a:blip r:embed="rId3"/>
          <a:stretch>
            <a:fillRect/>
          </a:stretch>
        </p:blipFill>
        <p:spPr>
          <a:xfrm>
            <a:off x="5545244" y="1845452"/>
            <a:ext cx="6020730" cy="3706267"/>
          </a:xfrm>
          <a:prstGeom prst="rect">
            <a:avLst/>
          </a:prstGeom>
        </p:spPr>
      </p:pic>
    </p:spTree>
    <p:extLst>
      <p:ext uri="{BB962C8B-B14F-4D97-AF65-F5344CB8AC3E}">
        <p14:creationId xmlns:p14="http://schemas.microsoft.com/office/powerpoint/2010/main" val="4222456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BCE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132B2E1-D6B3-0CC7-D7DE-1E7F82EE6955}"/>
              </a:ext>
            </a:extLst>
          </p:cNvPr>
          <p:cNvGrpSpPr/>
          <p:nvPr/>
        </p:nvGrpSpPr>
        <p:grpSpPr>
          <a:xfrm>
            <a:off x="1030941" y="874059"/>
            <a:ext cx="9690847" cy="5109881"/>
            <a:chOff x="2408791" y="1441658"/>
            <a:chExt cx="6782747" cy="3705742"/>
          </a:xfrm>
        </p:grpSpPr>
        <p:pic>
          <p:nvPicPr>
            <p:cNvPr id="3" name="Picture 2">
              <a:extLst>
                <a:ext uri="{FF2B5EF4-FFF2-40B4-BE49-F238E27FC236}">
                  <a16:creationId xmlns:a16="http://schemas.microsoft.com/office/drawing/2014/main" id="{C7E02D0B-5F41-C9CC-51C4-F80E973926EA}"/>
                </a:ext>
              </a:extLst>
            </p:cNvPr>
            <p:cNvPicPr>
              <a:picLocks noChangeAspect="1"/>
            </p:cNvPicPr>
            <p:nvPr/>
          </p:nvPicPr>
          <p:blipFill>
            <a:blip r:embed="rId2"/>
            <a:stretch>
              <a:fillRect/>
            </a:stretch>
          </p:blipFill>
          <p:spPr>
            <a:xfrm>
              <a:off x="2408791" y="1441658"/>
              <a:ext cx="6782747" cy="3705742"/>
            </a:xfrm>
            <a:prstGeom prst="rect">
              <a:avLst/>
            </a:prstGeom>
          </p:spPr>
        </p:pic>
        <p:pic>
          <p:nvPicPr>
            <p:cNvPr id="5" name="Picture 4">
              <a:extLst>
                <a:ext uri="{FF2B5EF4-FFF2-40B4-BE49-F238E27FC236}">
                  <a16:creationId xmlns:a16="http://schemas.microsoft.com/office/drawing/2014/main" id="{447519DF-D2CF-2A78-521F-A749DD14B2FC}"/>
                </a:ext>
              </a:extLst>
            </p:cNvPr>
            <p:cNvPicPr>
              <a:picLocks noChangeAspect="1"/>
            </p:cNvPicPr>
            <p:nvPr/>
          </p:nvPicPr>
          <p:blipFill>
            <a:blip r:embed="rId3"/>
            <a:stretch>
              <a:fillRect/>
            </a:stretch>
          </p:blipFill>
          <p:spPr>
            <a:xfrm>
              <a:off x="7016596" y="1662140"/>
              <a:ext cx="1619327" cy="725905"/>
            </a:xfrm>
            <a:prstGeom prst="rect">
              <a:avLst/>
            </a:prstGeom>
          </p:spPr>
        </p:pic>
      </p:grpSp>
    </p:spTree>
    <p:extLst>
      <p:ext uri="{BB962C8B-B14F-4D97-AF65-F5344CB8AC3E}">
        <p14:creationId xmlns:p14="http://schemas.microsoft.com/office/powerpoint/2010/main" val="20103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33F332-8368-A179-A9C9-081AE675D530}"/>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0" kern="1200">
                <a:solidFill>
                  <a:schemeClr val="tx1"/>
                </a:solidFill>
                <a:effectLst/>
                <a:latin typeface="+mj-lt"/>
                <a:ea typeface="+mj-ea"/>
                <a:cs typeface="+mj-cs"/>
              </a:rPr>
              <a:t>1. Inner Join</a:t>
            </a:r>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E085F3-23D8-0D6A-1DBB-501A5801E29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b="0" i="0">
                <a:effectLst/>
              </a:rPr>
              <a:t>In an inner join, we only select the data which is common in both the tables. (ie, part 3 here) </a:t>
            </a:r>
          </a:p>
          <a:p>
            <a:pPr marL="285750" indent="-228600">
              <a:lnSpc>
                <a:spcPct val="90000"/>
              </a:lnSpc>
              <a:spcAft>
                <a:spcPts val="600"/>
              </a:spcAft>
              <a:buFont typeface="Arial" panose="020B0604020202020204" pitchFamily="34" charset="0"/>
              <a:buChar char="•"/>
            </a:pPr>
            <a:r>
              <a:rPr lang="en-US" b="0" i="0">
                <a:effectLst/>
              </a:rPr>
              <a:t>In order to make it more precise, all the records from both the tables matching up the condition mentioned with the join are picked in this join.</a:t>
            </a:r>
            <a:endParaRPr lang="en-US"/>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60084CE-F007-2178-60B8-2389530B291F}"/>
              </a:ext>
            </a:extLst>
          </p:cNvPr>
          <p:cNvPicPr>
            <a:picLocks noChangeAspect="1"/>
          </p:cNvPicPr>
          <p:nvPr/>
        </p:nvPicPr>
        <p:blipFill>
          <a:blip r:embed="rId2"/>
          <a:stretch>
            <a:fillRect/>
          </a:stretch>
        </p:blipFill>
        <p:spPr>
          <a:xfrm>
            <a:off x="5987738" y="1182746"/>
            <a:ext cx="5628018" cy="4259638"/>
          </a:xfrm>
          <a:prstGeom prst="rect">
            <a:avLst/>
          </a:prstGeom>
        </p:spPr>
      </p:pic>
    </p:spTree>
    <p:extLst>
      <p:ext uri="{BB962C8B-B14F-4D97-AF65-F5344CB8AC3E}">
        <p14:creationId xmlns:p14="http://schemas.microsoft.com/office/powerpoint/2010/main" val="369698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D39208-A6A9-A96D-E720-333E97C86048}"/>
              </a:ext>
            </a:extLst>
          </p:cNvPr>
          <p:cNvSpPr txBox="1"/>
          <p:nvPr/>
        </p:nvSpPr>
        <p:spPr>
          <a:xfrm>
            <a:off x="645064" y="525982"/>
            <a:ext cx="4282983" cy="1200361"/>
          </a:xfrm>
          <a:prstGeom prst="rect">
            <a:avLst/>
          </a:prstGeom>
        </p:spPr>
        <p:txBody>
          <a:bodyPr vert="horz" lIns="91440" tIns="45720" rIns="91440" bIns="45720" rtlCol="0" anchor="b">
            <a:normAutofit/>
          </a:bodyPr>
          <a:lstStyle>
            <a:defPPr>
              <a:defRPr lang="en-US"/>
            </a:defPPr>
            <a:lvl1pPr>
              <a:defRPr sz="3200" b="1" i="0">
                <a:solidFill>
                  <a:srgbClr val="0693A0"/>
                </a:solidFill>
                <a:effectLst/>
                <a:latin typeface="Nunito Sans" panose="020B0604020202020204" pitchFamily="2" charset="0"/>
              </a:defRPr>
            </a:lvl1pPr>
          </a:lstStyle>
          <a:p>
            <a:pPr>
              <a:lnSpc>
                <a:spcPct val="90000"/>
              </a:lnSpc>
              <a:spcBef>
                <a:spcPct val="0"/>
              </a:spcBef>
              <a:spcAft>
                <a:spcPts val="600"/>
              </a:spcAft>
            </a:pPr>
            <a:r>
              <a:rPr lang="en-US" sz="3600" kern="1200">
                <a:solidFill>
                  <a:schemeClr val="tx1"/>
                </a:solidFill>
                <a:latin typeface="+mj-lt"/>
                <a:ea typeface="+mj-ea"/>
                <a:cs typeface="+mj-cs"/>
              </a:rPr>
              <a:t>2. Left Join</a:t>
            </a:r>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E63928D-CFB9-ACB1-1807-1A942B5494B0}"/>
              </a:ext>
            </a:extLst>
          </p:cNvPr>
          <p:cNvSpPr txBox="1"/>
          <p:nvPr/>
        </p:nvSpPr>
        <p:spPr>
          <a:xfrm>
            <a:off x="645066" y="2031101"/>
            <a:ext cx="4282984" cy="3511943"/>
          </a:xfrm>
          <a:prstGeom prst="rect">
            <a:avLst/>
          </a:prstGeom>
        </p:spPr>
        <p:txBody>
          <a:bodyPr vert="horz" lIns="91440" tIns="45720" rIns="91440" bIns="45720" rtlCol="0" anchor="ctr">
            <a:normAutofit/>
          </a:bodyPr>
          <a:lstStyle>
            <a:defPPr>
              <a:defRPr lang="en-US"/>
            </a:defPPr>
            <a:lvl1pPr marL="285750" indent="-285750">
              <a:buFont typeface="Arial" panose="020B0604020202020204" pitchFamily="34" charset="0"/>
              <a:buChar char="•"/>
              <a:defRPr sz="2800" b="0" i="0">
                <a:solidFill>
                  <a:srgbClr val="273239"/>
                </a:solidFill>
                <a:effectLst/>
                <a:latin typeface="-apple-system"/>
              </a:defRPr>
            </a:lvl1pPr>
          </a:lstStyle>
          <a:p>
            <a:pPr indent="-228600">
              <a:lnSpc>
                <a:spcPct val="90000"/>
              </a:lnSpc>
              <a:spcAft>
                <a:spcPts val="600"/>
              </a:spcAft>
            </a:pPr>
            <a:r>
              <a:rPr lang="en-US" sz="1800">
                <a:solidFill>
                  <a:schemeClr val="tx1"/>
                </a:solidFill>
                <a:latin typeface="+mn-lt"/>
              </a:rPr>
              <a:t>n left join, we select all the data from the left table and from the right table only select the data set which matches up with the condition mentioned with the join (here area 1+3)</a:t>
            </a:r>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39E2F71-6C24-4BF9-2B1C-F2CE0251492B}"/>
              </a:ext>
            </a:extLst>
          </p:cNvPr>
          <p:cNvPicPr>
            <a:picLocks noChangeAspect="1"/>
          </p:cNvPicPr>
          <p:nvPr/>
        </p:nvPicPr>
        <p:blipFill>
          <a:blip r:embed="rId2"/>
          <a:stretch>
            <a:fillRect/>
          </a:stretch>
        </p:blipFill>
        <p:spPr>
          <a:xfrm>
            <a:off x="5987738" y="788789"/>
            <a:ext cx="5628018" cy="5047551"/>
          </a:xfrm>
          <a:prstGeom prst="rect">
            <a:avLst/>
          </a:prstGeom>
        </p:spPr>
      </p:pic>
    </p:spTree>
    <p:extLst>
      <p:ext uri="{BB962C8B-B14F-4D97-AF65-F5344CB8AC3E}">
        <p14:creationId xmlns:p14="http://schemas.microsoft.com/office/powerpoint/2010/main" val="404519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DFE246-079C-C4C5-27FB-7DC3E5A8A89E}"/>
              </a:ext>
            </a:extLst>
          </p:cNvPr>
          <p:cNvSpPr txBox="1"/>
          <p:nvPr/>
        </p:nvSpPr>
        <p:spPr>
          <a:xfrm>
            <a:off x="645064" y="525982"/>
            <a:ext cx="4282983" cy="1200361"/>
          </a:xfrm>
          <a:prstGeom prst="rect">
            <a:avLst/>
          </a:prstGeom>
        </p:spPr>
        <p:txBody>
          <a:bodyPr vert="horz" lIns="91440" tIns="45720" rIns="91440" bIns="45720" rtlCol="0" anchor="b">
            <a:normAutofit/>
          </a:bodyPr>
          <a:lstStyle>
            <a:defPPr>
              <a:defRPr lang="en-US"/>
            </a:defPPr>
            <a:lvl1pPr>
              <a:defRPr sz="3200" b="1" i="0">
                <a:solidFill>
                  <a:srgbClr val="0693A0"/>
                </a:solidFill>
                <a:effectLst/>
                <a:latin typeface="Nunito Sans" panose="020B0604020202020204" pitchFamily="2" charset="0"/>
              </a:defRPr>
            </a:lvl1pPr>
          </a:lstStyle>
          <a:p>
            <a:pPr>
              <a:lnSpc>
                <a:spcPct val="90000"/>
              </a:lnSpc>
              <a:spcBef>
                <a:spcPct val="0"/>
              </a:spcBef>
              <a:spcAft>
                <a:spcPts val="600"/>
              </a:spcAft>
            </a:pPr>
            <a:r>
              <a:rPr lang="en-US" sz="3600" kern="1200">
                <a:solidFill>
                  <a:schemeClr val="tx1"/>
                </a:solidFill>
                <a:latin typeface="+mj-lt"/>
                <a:ea typeface="+mj-ea"/>
                <a:cs typeface="+mj-cs"/>
              </a:rPr>
              <a:t>3. Right Join</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BC938EA-42EB-C196-DA3C-827E59CA599D}"/>
              </a:ext>
            </a:extLst>
          </p:cNvPr>
          <p:cNvSpPr txBox="1"/>
          <p:nvPr/>
        </p:nvSpPr>
        <p:spPr>
          <a:xfrm>
            <a:off x="645066" y="2031101"/>
            <a:ext cx="4282984" cy="3511943"/>
          </a:xfrm>
          <a:prstGeom prst="rect">
            <a:avLst/>
          </a:prstGeom>
        </p:spPr>
        <p:txBody>
          <a:bodyPr vert="horz" lIns="91440" tIns="45720" rIns="91440" bIns="45720" rtlCol="0" anchor="ctr">
            <a:normAutofit/>
          </a:bodyPr>
          <a:lstStyle>
            <a:defPPr>
              <a:defRPr lang="en-US"/>
            </a:defPPr>
            <a:lvl1pPr marL="285750" indent="-285750">
              <a:buFont typeface="Arial" panose="020B0604020202020204" pitchFamily="34" charset="0"/>
              <a:buChar char="•"/>
              <a:defRPr sz="2800" b="0" i="0">
                <a:solidFill>
                  <a:srgbClr val="273239"/>
                </a:solidFill>
                <a:effectLst/>
                <a:latin typeface="-apple-system"/>
              </a:defRPr>
            </a:lvl1pPr>
          </a:lstStyle>
          <a:p>
            <a:pPr indent="-228600">
              <a:lnSpc>
                <a:spcPct val="90000"/>
              </a:lnSpc>
              <a:spcAft>
                <a:spcPts val="600"/>
              </a:spcAft>
            </a:pPr>
            <a:r>
              <a:rPr lang="en-US" sz="1800">
                <a:solidFill>
                  <a:schemeClr val="tx1"/>
                </a:solidFill>
                <a:latin typeface="+mn-lt"/>
              </a:rPr>
              <a:t>In right join, we select all the data from the right table and from the left table only select the data set which matches up with the condition mentioned with the join (here 3+2)</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EDBDCA6-AB5B-817A-AB4B-83E834C41867}"/>
              </a:ext>
            </a:extLst>
          </p:cNvPr>
          <p:cNvPicPr>
            <a:picLocks noChangeAspect="1"/>
          </p:cNvPicPr>
          <p:nvPr/>
        </p:nvPicPr>
        <p:blipFill>
          <a:blip r:embed="rId2"/>
          <a:stretch>
            <a:fillRect/>
          </a:stretch>
        </p:blipFill>
        <p:spPr>
          <a:xfrm>
            <a:off x="5987738" y="812678"/>
            <a:ext cx="5628018" cy="4999773"/>
          </a:xfrm>
          <a:prstGeom prst="rect">
            <a:avLst/>
          </a:prstGeom>
        </p:spPr>
      </p:pic>
    </p:spTree>
    <p:extLst>
      <p:ext uri="{BB962C8B-B14F-4D97-AF65-F5344CB8AC3E}">
        <p14:creationId xmlns:p14="http://schemas.microsoft.com/office/powerpoint/2010/main" val="867253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2E4286B-EA78-C6D2-F892-4B16C4EADBD8}"/>
              </a:ext>
            </a:extLst>
          </p:cNvPr>
          <p:cNvSpPr txBox="1"/>
          <p:nvPr/>
        </p:nvSpPr>
        <p:spPr>
          <a:xfrm>
            <a:off x="645064" y="525982"/>
            <a:ext cx="4282983" cy="1200361"/>
          </a:xfrm>
          <a:prstGeom prst="rect">
            <a:avLst/>
          </a:prstGeom>
        </p:spPr>
        <p:txBody>
          <a:bodyPr vert="horz" lIns="91440" tIns="45720" rIns="91440" bIns="45720" rtlCol="0" anchor="b">
            <a:normAutofit/>
          </a:bodyPr>
          <a:lstStyle>
            <a:defPPr>
              <a:defRPr lang="en-US"/>
            </a:defPPr>
            <a:lvl1pPr>
              <a:defRPr sz="3200" b="1" i="0">
                <a:solidFill>
                  <a:srgbClr val="0693A0"/>
                </a:solidFill>
                <a:effectLst/>
                <a:latin typeface="Nunito Sans" panose="020B0604020202020204" pitchFamily="2" charset="0"/>
              </a:defRPr>
            </a:lvl1pPr>
          </a:lstStyle>
          <a:p>
            <a:pPr>
              <a:lnSpc>
                <a:spcPct val="90000"/>
              </a:lnSpc>
              <a:spcBef>
                <a:spcPct val="0"/>
              </a:spcBef>
              <a:spcAft>
                <a:spcPts val="600"/>
              </a:spcAft>
            </a:pPr>
            <a:r>
              <a:rPr lang="en-US" sz="3600" kern="1200">
                <a:solidFill>
                  <a:schemeClr val="tx1"/>
                </a:solidFill>
                <a:latin typeface="+mj-lt"/>
                <a:ea typeface="+mj-ea"/>
                <a:cs typeface="+mj-cs"/>
              </a:rPr>
              <a:t>4. Full Join</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A35225-07A8-C875-F802-7663D41F4587}"/>
              </a:ext>
            </a:extLst>
          </p:cNvPr>
          <p:cNvSpPr txBox="1"/>
          <p:nvPr/>
        </p:nvSpPr>
        <p:spPr>
          <a:xfrm>
            <a:off x="645066" y="2031101"/>
            <a:ext cx="4282984" cy="3511943"/>
          </a:xfrm>
          <a:prstGeom prst="rect">
            <a:avLst/>
          </a:prstGeom>
        </p:spPr>
        <p:txBody>
          <a:bodyPr vert="horz" lIns="91440" tIns="45720" rIns="91440" bIns="45720" rtlCol="0" anchor="ctr">
            <a:normAutofit/>
          </a:bodyPr>
          <a:lstStyle>
            <a:defPPr>
              <a:defRPr lang="en-US"/>
            </a:defPPr>
            <a:lvl1pPr marL="285750" indent="-285750">
              <a:buFont typeface="Arial" panose="020B0604020202020204" pitchFamily="34" charset="0"/>
              <a:buChar char="•"/>
              <a:defRPr sz="2800" b="0" i="0">
                <a:solidFill>
                  <a:srgbClr val="273239"/>
                </a:solidFill>
                <a:effectLst/>
                <a:latin typeface="-apple-system"/>
              </a:defRPr>
            </a:lvl1pPr>
          </a:lstStyle>
          <a:p>
            <a:pPr indent="-228600">
              <a:lnSpc>
                <a:spcPct val="90000"/>
              </a:lnSpc>
              <a:spcAft>
                <a:spcPts val="600"/>
              </a:spcAft>
            </a:pPr>
            <a:r>
              <a:rPr lang="en-US" sz="1800">
                <a:solidFill>
                  <a:schemeClr val="tx1"/>
                </a:solidFill>
                <a:latin typeface="+mn-lt"/>
              </a:rPr>
              <a:t>In full join, all the records form both the tables are merged and selected irrespective of the condition mentioned with the join having met or not. (here 1+2+3)</a:t>
            </a:r>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F2A583B-8510-F865-592C-E5B0A71D3C9E}"/>
              </a:ext>
            </a:extLst>
          </p:cNvPr>
          <p:cNvPicPr>
            <a:picLocks noChangeAspect="1"/>
          </p:cNvPicPr>
          <p:nvPr/>
        </p:nvPicPr>
        <p:blipFill>
          <a:blip r:embed="rId2"/>
          <a:stretch>
            <a:fillRect/>
          </a:stretch>
        </p:blipFill>
        <p:spPr>
          <a:xfrm>
            <a:off x="5987738" y="1051939"/>
            <a:ext cx="5628018" cy="4521251"/>
          </a:xfrm>
          <a:prstGeom prst="rect">
            <a:avLst/>
          </a:prstGeom>
        </p:spPr>
      </p:pic>
    </p:spTree>
    <p:extLst>
      <p:ext uri="{BB962C8B-B14F-4D97-AF65-F5344CB8AC3E}">
        <p14:creationId xmlns:p14="http://schemas.microsoft.com/office/powerpoint/2010/main" val="388389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stions and Concerns Business Layout | Template Presentation | Sample of  PPT Presentation | Presentation Background Images">
            <a:extLst>
              <a:ext uri="{FF2B5EF4-FFF2-40B4-BE49-F238E27FC236}">
                <a16:creationId xmlns:a16="http://schemas.microsoft.com/office/drawing/2014/main" id="{4F5B5832-12FB-05F6-6EF8-470F30C68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31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90C5AE-0BA5-DA0C-B2EA-5A85B53996FF}"/>
              </a:ext>
            </a:extLst>
          </p:cNvPr>
          <p:cNvPicPr>
            <a:picLocks noChangeAspect="1"/>
          </p:cNvPicPr>
          <p:nvPr/>
        </p:nvPicPr>
        <p:blipFill>
          <a:blip r:embed="rId2"/>
          <a:stretch>
            <a:fillRect/>
          </a:stretch>
        </p:blipFill>
        <p:spPr>
          <a:xfrm>
            <a:off x="4537664" y="208751"/>
            <a:ext cx="6115904" cy="533474"/>
          </a:xfrm>
          <a:prstGeom prst="rect">
            <a:avLst/>
          </a:prstGeom>
        </p:spPr>
      </p:pic>
      <p:pic>
        <p:nvPicPr>
          <p:cNvPr id="9" name="Picture 8">
            <a:extLst>
              <a:ext uri="{FF2B5EF4-FFF2-40B4-BE49-F238E27FC236}">
                <a16:creationId xmlns:a16="http://schemas.microsoft.com/office/drawing/2014/main" id="{EB165495-1582-91B2-1BC2-2B1B59D8D2D1}"/>
              </a:ext>
            </a:extLst>
          </p:cNvPr>
          <p:cNvPicPr>
            <a:picLocks noChangeAspect="1"/>
          </p:cNvPicPr>
          <p:nvPr/>
        </p:nvPicPr>
        <p:blipFill>
          <a:blip r:embed="rId3"/>
          <a:stretch>
            <a:fillRect/>
          </a:stretch>
        </p:blipFill>
        <p:spPr>
          <a:xfrm>
            <a:off x="4567390" y="623353"/>
            <a:ext cx="6001588" cy="457264"/>
          </a:xfrm>
          <a:prstGeom prst="rect">
            <a:avLst/>
          </a:prstGeom>
        </p:spPr>
      </p:pic>
      <p:pic>
        <p:nvPicPr>
          <p:cNvPr id="11" name="Picture 10">
            <a:extLst>
              <a:ext uri="{FF2B5EF4-FFF2-40B4-BE49-F238E27FC236}">
                <a16:creationId xmlns:a16="http://schemas.microsoft.com/office/drawing/2014/main" id="{4D082F4C-B91F-635D-0991-D5CEB234B82A}"/>
              </a:ext>
            </a:extLst>
          </p:cNvPr>
          <p:cNvPicPr>
            <a:picLocks noChangeAspect="1"/>
          </p:cNvPicPr>
          <p:nvPr/>
        </p:nvPicPr>
        <p:blipFill>
          <a:blip r:embed="rId4"/>
          <a:stretch>
            <a:fillRect/>
          </a:stretch>
        </p:blipFill>
        <p:spPr>
          <a:xfrm>
            <a:off x="4583384" y="1080617"/>
            <a:ext cx="5963482" cy="2086266"/>
          </a:xfrm>
          <a:prstGeom prst="rect">
            <a:avLst/>
          </a:prstGeom>
        </p:spPr>
      </p:pic>
      <p:grpSp>
        <p:nvGrpSpPr>
          <p:cNvPr id="13" name="Group 12">
            <a:extLst>
              <a:ext uri="{FF2B5EF4-FFF2-40B4-BE49-F238E27FC236}">
                <a16:creationId xmlns:a16="http://schemas.microsoft.com/office/drawing/2014/main" id="{E9493517-472F-FCB8-54E9-B369C19A9DE3}"/>
              </a:ext>
            </a:extLst>
          </p:cNvPr>
          <p:cNvGrpSpPr/>
          <p:nvPr/>
        </p:nvGrpSpPr>
        <p:grpSpPr>
          <a:xfrm>
            <a:off x="78991" y="0"/>
            <a:ext cx="4104008" cy="3772006"/>
            <a:chOff x="316813" y="3630168"/>
            <a:chExt cx="4104008" cy="3772006"/>
          </a:xfrm>
        </p:grpSpPr>
        <p:pic>
          <p:nvPicPr>
            <p:cNvPr id="1026" name="Picture 2" descr="3D man near red question mark | Chantal Milot RMT and Associates">
              <a:extLst>
                <a:ext uri="{FF2B5EF4-FFF2-40B4-BE49-F238E27FC236}">
                  <a16:creationId xmlns:a16="http://schemas.microsoft.com/office/drawing/2014/main" id="{7AB6F450-C14B-2D2E-B223-5270E551F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191" y="3630168"/>
              <a:ext cx="2309885" cy="303580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D24F1C8-41B0-C768-7E0E-36561C1D86E9}"/>
                </a:ext>
              </a:extLst>
            </p:cNvPr>
            <p:cNvSpPr/>
            <p:nvPr/>
          </p:nvSpPr>
          <p:spPr>
            <a:xfrm>
              <a:off x="316813" y="6386511"/>
              <a:ext cx="4104008" cy="1015663"/>
            </a:xfrm>
            <a:prstGeom prst="rect">
              <a:avLst/>
            </a:prstGeom>
            <a:solidFill>
              <a:schemeClr val="bg1"/>
            </a:solidFill>
          </p:spPr>
          <p:txBody>
            <a:bodyPr wrap="none" lIns="91440" tIns="45720" rIns="91440" bIns="45720">
              <a:spAutoFit/>
            </a:bodyPr>
            <a:lstStyle/>
            <a:p>
              <a:pPr algn="ctr"/>
              <a:r>
                <a:rPr lang="ar-EG" sz="6000" b="0" cap="none" spc="0" dirty="0">
                  <a:ln w="0"/>
                  <a:solidFill>
                    <a:srgbClr val="FF0000"/>
                  </a:solidFill>
                  <a:effectLst>
                    <a:outerShdw blurRad="38100" dist="19050" dir="2700000" algn="tl" rotWithShape="0">
                      <a:schemeClr val="dk1">
                        <a:alpha val="40000"/>
                      </a:schemeClr>
                    </a:outerShdw>
                  </a:effectLst>
                  <a:cs typeface="Akhbar MT" pitchFamily="2" charset="-78"/>
                </a:rPr>
                <a:t>بيانات سعيد فوزى </a:t>
              </a:r>
              <a:endParaRPr lang="en-US" sz="6000" b="0" cap="none" spc="0" dirty="0">
                <a:ln w="0"/>
                <a:solidFill>
                  <a:srgbClr val="FF0000"/>
                </a:solidFill>
                <a:effectLst>
                  <a:outerShdw blurRad="38100" dist="19050" dir="2700000" algn="tl" rotWithShape="0">
                    <a:schemeClr val="dk1">
                      <a:alpha val="40000"/>
                    </a:schemeClr>
                  </a:outerShdw>
                </a:effectLst>
                <a:cs typeface="Akhbar MT" pitchFamily="2" charset="-78"/>
              </a:endParaRPr>
            </a:p>
          </p:txBody>
        </p:sp>
      </p:grpSp>
      <p:pic>
        <p:nvPicPr>
          <p:cNvPr id="15" name="Picture 14">
            <a:extLst>
              <a:ext uri="{FF2B5EF4-FFF2-40B4-BE49-F238E27FC236}">
                <a16:creationId xmlns:a16="http://schemas.microsoft.com/office/drawing/2014/main" id="{F07EE4D4-3176-289E-B56C-EADAA7F14054}"/>
              </a:ext>
            </a:extLst>
          </p:cNvPr>
          <p:cNvPicPr>
            <a:picLocks noChangeAspect="1"/>
          </p:cNvPicPr>
          <p:nvPr/>
        </p:nvPicPr>
        <p:blipFill>
          <a:blip r:embed="rId6"/>
          <a:stretch>
            <a:fillRect/>
          </a:stretch>
        </p:blipFill>
        <p:spPr>
          <a:xfrm>
            <a:off x="1113158" y="4018081"/>
            <a:ext cx="10414768" cy="2086266"/>
          </a:xfrm>
          <a:prstGeom prst="rect">
            <a:avLst/>
          </a:prstGeom>
        </p:spPr>
      </p:pic>
      <p:sp>
        <p:nvSpPr>
          <p:cNvPr id="2" name="Rectangle 1">
            <a:extLst>
              <a:ext uri="{FF2B5EF4-FFF2-40B4-BE49-F238E27FC236}">
                <a16:creationId xmlns:a16="http://schemas.microsoft.com/office/drawing/2014/main" id="{B793EDB4-AA97-FC69-A66A-B380A2146DFF}"/>
              </a:ext>
            </a:extLst>
          </p:cNvPr>
          <p:cNvSpPr/>
          <p:nvPr/>
        </p:nvSpPr>
        <p:spPr>
          <a:xfrm>
            <a:off x="3260551" y="-6823"/>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361651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173C0-83A0-ACA1-A5BF-4D29D2664A64}"/>
              </a:ext>
            </a:extLst>
          </p:cNvPr>
          <p:cNvPicPr>
            <a:picLocks noChangeAspect="1"/>
          </p:cNvPicPr>
          <p:nvPr/>
        </p:nvPicPr>
        <p:blipFill>
          <a:blip r:embed="rId2"/>
          <a:stretch>
            <a:fillRect/>
          </a:stretch>
        </p:blipFill>
        <p:spPr>
          <a:xfrm>
            <a:off x="3876827" y="751321"/>
            <a:ext cx="6011114" cy="2886478"/>
          </a:xfrm>
          <a:prstGeom prst="rect">
            <a:avLst/>
          </a:prstGeom>
        </p:spPr>
      </p:pic>
      <p:pic>
        <p:nvPicPr>
          <p:cNvPr id="8" name="Picture 7">
            <a:extLst>
              <a:ext uri="{FF2B5EF4-FFF2-40B4-BE49-F238E27FC236}">
                <a16:creationId xmlns:a16="http://schemas.microsoft.com/office/drawing/2014/main" id="{CACDF67D-8B0D-8B96-589D-7D36D9F751BC}"/>
              </a:ext>
            </a:extLst>
          </p:cNvPr>
          <p:cNvPicPr>
            <a:picLocks noChangeAspect="1"/>
          </p:cNvPicPr>
          <p:nvPr/>
        </p:nvPicPr>
        <p:blipFill>
          <a:blip r:embed="rId3"/>
          <a:stretch>
            <a:fillRect/>
          </a:stretch>
        </p:blipFill>
        <p:spPr>
          <a:xfrm>
            <a:off x="3876827" y="751321"/>
            <a:ext cx="7363853" cy="2876951"/>
          </a:xfrm>
          <a:prstGeom prst="rect">
            <a:avLst/>
          </a:prstGeom>
        </p:spPr>
      </p:pic>
      <p:grpSp>
        <p:nvGrpSpPr>
          <p:cNvPr id="11" name="Group 10">
            <a:extLst>
              <a:ext uri="{FF2B5EF4-FFF2-40B4-BE49-F238E27FC236}">
                <a16:creationId xmlns:a16="http://schemas.microsoft.com/office/drawing/2014/main" id="{93BF1089-6FD8-8733-D7D1-9F9E633E0FE4}"/>
              </a:ext>
            </a:extLst>
          </p:cNvPr>
          <p:cNvGrpSpPr/>
          <p:nvPr/>
        </p:nvGrpSpPr>
        <p:grpSpPr>
          <a:xfrm>
            <a:off x="9826867" y="557592"/>
            <a:ext cx="1474888" cy="3726073"/>
            <a:chOff x="9826867" y="557592"/>
            <a:chExt cx="1474888" cy="3726073"/>
          </a:xfrm>
        </p:grpSpPr>
        <p:sp>
          <p:nvSpPr>
            <p:cNvPr id="9" name="Rectangle 8">
              <a:extLst>
                <a:ext uri="{FF2B5EF4-FFF2-40B4-BE49-F238E27FC236}">
                  <a16:creationId xmlns:a16="http://schemas.microsoft.com/office/drawing/2014/main" id="{CE497EF2-E805-2137-1A67-3428C453D7CD}"/>
                </a:ext>
              </a:extLst>
            </p:cNvPr>
            <p:cNvSpPr/>
            <p:nvPr/>
          </p:nvSpPr>
          <p:spPr>
            <a:xfrm>
              <a:off x="9826867" y="557592"/>
              <a:ext cx="1474888" cy="3264408"/>
            </a:xfrm>
            <a:prstGeom prst="rect">
              <a:avLst/>
            </a:prstGeom>
            <a:solidFill>
              <a:srgbClr val="FFFF99">
                <a:alpha val="36000"/>
              </a:srgbClr>
            </a:solid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D81C685C-1D9F-CF9B-9BB9-961C3D660E55}"/>
                </a:ext>
              </a:extLst>
            </p:cNvPr>
            <p:cNvSpPr/>
            <p:nvPr/>
          </p:nvSpPr>
          <p:spPr>
            <a:xfrm>
              <a:off x="10113706" y="3360335"/>
              <a:ext cx="90120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PK</a:t>
              </a:r>
            </a:p>
          </p:txBody>
        </p:sp>
      </p:grpSp>
      <p:grpSp>
        <p:nvGrpSpPr>
          <p:cNvPr id="18" name="Group 17">
            <a:extLst>
              <a:ext uri="{FF2B5EF4-FFF2-40B4-BE49-F238E27FC236}">
                <a16:creationId xmlns:a16="http://schemas.microsoft.com/office/drawing/2014/main" id="{FCA59C6A-D2D4-B250-8347-3B7EF32A0153}"/>
              </a:ext>
            </a:extLst>
          </p:cNvPr>
          <p:cNvGrpSpPr/>
          <p:nvPr/>
        </p:nvGrpSpPr>
        <p:grpSpPr>
          <a:xfrm>
            <a:off x="1049550" y="4022025"/>
            <a:ext cx="2425537" cy="1999655"/>
            <a:chOff x="1049550" y="4022025"/>
            <a:chExt cx="2425537" cy="1999655"/>
          </a:xfrm>
        </p:grpSpPr>
        <p:sp>
          <p:nvSpPr>
            <p:cNvPr id="13" name="Rectangle 12">
              <a:extLst>
                <a:ext uri="{FF2B5EF4-FFF2-40B4-BE49-F238E27FC236}">
                  <a16:creationId xmlns:a16="http://schemas.microsoft.com/office/drawing/2014/main" id="{58C249F6-0F11-5431-AAA0-D87E7B5DDA9A}"/>
                </a:ext>
              </a:extLst>
            </p:cNvPr>
            <p:cNvSpPr/>
            <p:nvPr/>
          </p:nvSpPr>
          <p:spPr>
            <a:xfrm>
              <a:off x="1049551" y="4022025"/>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INSERT</a:t>
              </a:r>
            </a:p>
          </p:txBody>
        </p:sp>
        <p:sp>
          <p:nvSpPr>
            <p:cNvPr id="14" name="Rectangle 13">
              <a:extLst>
                <a:ext uri="{FF2B5EF4-FFF2-40B4-BE49-F238E27FC236}">
                  <a16:creationId xmlns:a16="http://schemas.microsoft.com/office/drawing/2014/main" id="{2471E0BB-D7E4-F81D-CDCB-2F4764A337C6}"/>
                </a:ext>
              </a:extLst>
            </p:cNvPr>
            <p:cNvSpPr/>
            <p:nvPr/>
          </p:nvSpPr>
          <p:spPr>
            <a:xfrm>
              <a:off x="1049550" y="5098350"/>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UPDATE</a:t>
              </a:r>
            </a:p>
          </p:txBody>
        </p:sp>
      </p:grpSp>
      <p:grpSp>
        <p:nvGrpSpPr>
          <p:cNvPr id="17" name="Group 16">
            <a:extLst>
              <a:ext uri="{FF2B5EF4-FFF2-40B4-BE49-F238E27FC236}">
                <a16:creationId xmlns:a16="http://schemas.microsoft.com/office/drawing/2014/main" id="{15E0AED4-2CA3-BC36-DE70-B9C80F48F702}"/>
              </a:ext>
            </a:extLst>
          </p:cNvPr>
          <p:cNvGrpSpPr/>
          <p:nvPr/>
        </p:nvGrpSpPr>
        <p:grpSpPr>
          <a:xfrm>
            <a:off x="9372990" y="-53429"/>
            <a:ext cx="2532873" cy="2725191"/>
            <a:chOff x="9372990" y="-53429"/>
            <a:chExt cx="2532873" cy="2725191"/>
          </a:xfrm>
        </p:grpSpPr>
        <p:sp>
          <p:nvSpPr>
            <p:cNvPr id="15" name="Arrow: Right 14">
              <a:extLst>
                <a:ext uri="{FF2B5EF4-FFF2-40B4-BE49-F238E27FC236}">
                  <a16:creationId xmlns:a16="http://schemas.microsoft.com/office/drawing/2014/main" id="{3F168AEE-37F5-DBA4-BAFF-58A842019FE7}"/>
                </a:ext>
              </a:extLst>
            </p:cNvPr>
            <p:cNvSpPr/>
            <p:nvPr/>
          </p:nvSpPr>
          <p:spPr>
            <a:xfrm rot="5400000">
              <a:off x="9788022" y="1609725"/>
              <a:ext cx="1552575"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CD57420-D724-F01F-1B23-259BE5059042}"/>
                </a:ext>
              </a:extLst>
            </p:cNvPr>
            <p:cNvSpPr/>
            <p:nvPr/>
          </p:nvSpPr>
          <p:spPr>
            <a:xfrm>
              <a:off x="9372990" y="-53429"/>
              <a:ext cx="253287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Constraints</a:t>
              </a:r>
            </a:p>
          </p:txBody>
        </p:sp>
      </p:grpSp>
      <p:grpSp>
        <p:nvGrpSpPr>
          <p:cNvPr id="19" name="Group 18">
            <a:extLst>
              <a:ext uri="{FF2B5EF4-FFF2-40B4-BE49-F238E27FC236}">
                <a16:creationId xmlns:a16="http://schemas.microsoft.com/office/drawing/2014/main" id="{26615B16-E0A9-AC90-417A-3BC3517A0F36}"/>
              </a:ext>
            </a:extLst>
          </p:cNvPr>
          <p:cNvGrpSpPr/>
          <p:nvPr/>
        </p:nvGrpSpPr>
        <p:grpSpPr>
          <a:xfrm>
            <a:off x="9199141" y="4326371"/>
            <a:ext cx="2425536" cy="1584760"/>
            <a:chOff x="1049551" y="4283031"/>
            <a:chExt cx="2425536" cy="1584760"/>
          </a:xfrm>
        </p:grpSpPr>
        <p:sp>
          <p:nvSpPr>
            <p:cNvPr id="20" name="Rectangle 19">
              <a:extLst>
                <a:ext uri="{FF2B5EF4-FFF2-40B4-BE49-F238E27FC236}">
                  <a16:creationId xmlns:a16="http://schemas.microsoft.com/office/drawing/2014/main" id="{3A2D3E4B-9B9F-9EBC-1C9B-978652ECFD49}"/>
                </a:ext>
              </a:extLst>
            </p:cNvPr>
            <p:cNvSpPr/>
            <p:nvPr/>
          </p:nvSpPr>
          <p:spPr>
            <a:xfrm>
              <a:off x="1049551" y="4283031"/>
              <a:ext cx="2425536" cy="769441"/>
            </a:xfrm>
            <a:prstGeom prst="rect">
              <a:avLst/>
            </a:prstGeo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Required</a:t>
              </a:r>
            </a:p>
          </p:txBody>
        </p:sp>
        <p:sp>
          <p:nvSpPr>
            <p:cNvPr id="21" name="Rectangle 20">
              <a:extLst>
                <a:ext uri="{FF2B5EF4-FFF2-40B4-BE49-F238E27FC236}">
                  <a16:creationId xmlns:a16="http://schemas.microsoft.com/office/drawing/2014/main" id="{66C34564-A9FB-9250-1F1E-A0A0221EFE19}"/>
                </a:ext>
              </a:extLst>
            </p:cNvPr>
            <p:cNvSpPr/>
            <p:nvPr/>
          </p:nvSpPr>
          <p:spPr>
            <a:xfrm>
              <a:off x="1049551" y="5098350"/>
              <a:ext cx="2425536" cy="769441"/>
            </a:xfrm>
            <a:prstGeom prst="rect">
              <a:avLst/>
            </a:prstGeo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wrap="square" lIns="91440" tIns="45720" rIns="91440" bIns="45720">
              <a:spAutoFit/>
            </a:bodyPr>
            <a:lstStyle/>
            <a:p>
              <a:pPr algn="ctr"/>
              <a:r>
                <a:rPr lang="en-US" sz="4400" dirty="0">
                  <a:ln w="0"/>
                  <a:solidFill>
                    <a:schemeClr val="tx1"/>
                  </a:solidFill>
                  <a:effectLst>
                    <a:outerShdw blurRad="38100" dist="19050" dir="2700000" algn="tl" rotWithShape="0">
                      <a:schemeClr val="dk1">
                        <a:alpha val="40000"/>
                      </a:schemeClr>
                    </a:outerShdw>
                  </a:effectLst>
                </a:rPr>
                <a:t>Unique</a:t>
              </a:r>
            </a:p>
          </p:txBody>
        </p:sp>
      </p:grpSp>
      <p:sp>
        <p:nvSpPr>
          <p:cNvPr id="2" name="Rectangle 1">
            <a:extLst>
              <a:ext uri="{FF2B5EF4-FFF2-40B4-BE49-F238E27FC236}">
                <a16:creationId xmlns:a16="http://schemas.microsoft.com/office/drawing/2014/main" id="{499659FC-689D-39D8-87EF-86B9B576E070}"/>
              </a:ext>
            </a:extLst>
          </p:cNvPr>
          <p:cNvSpPr/>
          <p:nvPr/>
        </p:nvSpPr>
        <p:spPr>
          <a:xfrm>
            <a:off x="2701344" y="566557"/>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316344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173C0-83A0-ACA1-A5BF-4D29D2664A64}"/>
              </a:ext>
            </a:extLst>
          </p:cNvPr>
          <p:cNvPicPr>
            <a:picLocks noChangeAspect="1"/>
          </p:cNvPicPr>
          <p:nvPr/>
        </p:nvPicPr>
        <p:blipFill>
          <a:blip r:embed="rId4"/>
          <a:stretch>
            <a:fillRect/>
          </a:stretch>
        </p:blipFill>
        <p:spPr>
          <a:xfrm>
            <a:off x="3876827" y="751321"/>
            <a:ext cx="6011114" cy="2886478"/>
          </a:xfrm>
          <a:prstGeom prst="rect">
            <a:avLst/>
          </a:prstGeom>
        </p:spPr>
      </p:pic>
      <p:pic>
        <p:nvPicPr>
          <p:cNvPr id="8" name="Picture 7">
            <a:extLst>
              <a:ext uri="{FF2B5EF4-FFF2-40B4-BE49-F238E27FC236}">
                <a16:creationId xmlns:a16="http://schemas.microsoft.com/office/drawing/2014/main" id="{CACDF67D-8B0D-8B96-589D-7D36D9F751BC}"/>
              </a:ext>
            </a:extLst>
          </p:cNvPr>
          <p:cNvPicPr>
            <a:picLocks noChangeAspect="1"/>
          </p:cNvPicPr>
          <p:nvPr/>
        </p:nvPicPr>
        <p:blipFill>
          <a:blip r:embed="rId5"/>
          <a:stretch>
            <a:fillRect/>
          </a:stretch>
        </p:blipFill>
        <p:spPr>
          <a:xfrm>
            <a:off x="3876827" y="751321"/>
            <a:ext cx="7363853" cy="2876951"/>
          </a:xfrm>
          <a:prstGeom prst="rect">
            <a:avLst/>
          </a:prstGeom>
        </p:spPr>
      </p:pic>
      <p:grpSp>
        <p:nvGrpSpPr>
          <p:cNvPr id="11" name="Group 10">
            <a:extLst>
              <a:ext uri="{FF2B5EF4-FFF2-40B4-BE49-F238E27FC236}">
                <a16:creationId xmlns:a16="http://schemas.microsoft.com/office/drawing/2014/main" id="{93BF1089-6FD8-8733-D7D1-9F9E633E0FE4}"/>
              </a:ext>
            </a:extLst>
          </p:cNvPr>
          <p:cNvGrpSpPr/>
          <p:nvPr/>
        </p:nvGrpSpPr>
        <p:grpSpPr>
          <a:xfrm>
            <a:off x="9826867" y="557592"/>
            <a:ext cx="1474888" cy="3726073"/>
            <a:chOff x="9826867" y="557592"/>
            <a:chExt cx="1474888" cy="3726073"/>
          </a:xfrm>
        </p:grpSpPr>
        <p:sp>
          <p:nvSpPr>
            <p:cNvPr id="9" name="Rectangle 8">
              <a:extLst>
                <a:ext uri="{FF2B5EF4-FFF2-40B4-BE49-F238E27FC236}">
                  <a16:creationId xmlns:a16="http://schemas.microsoft.com/office/drawing/2014/main" id="{CE497EF2-E805-2137-1A67-3428C453D7CD}"/>
                </a:ext>
              </a:extLst>
            </p:cNvPr>
            <p:cNvSpPr/>
            <p:nvPr/>
          </p:nvSpPr>
          <p:spPr>
            <a:xfrm>
              <a:off x="9826867" y="557592"/>
              <a:ext cx="1474888" cy="3264408"/>
            </a:xfrm>
            <a:prstGeom prst="rect">
              <a:avLst/>
            </a:prstGeom>
            <a:solidFill>
              <a:srgbClr val="FFFF99">
                <a:alpha val="36000"/>
              </a:srgbClr>
            </a:solidFill>
            <a:ln w="38100">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D81C685C-1D9F-CF9B-9BB9-961C3D660E55}"/>
                </a:ext>
              </a:extLst>
            </p:cNvPr>
            <p:cNvSpPr/>
            <p:nvPr/>
          </p:nvSpPr>
          <p:spPr>
            <a:xfrm>
              <a:off x="10113706" y="3360335"/>
              <a:ext cx="90120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PK</a:t>
              </a:r>
            </a:p>
          </p:txBody>
        </p:sp>
      </p:grpSp>
      <p:grpSp>
        <p:nvGrpSpPr>
          <p:cNvPr id="18" name="Group 17">
            <a:extLst>
              <a:ext uri="{FF2B5EF4-FFF2-40B4-BE49-F238E27FC236}">
                <a16:creationId xmlns:a16="http://schemas.microsoft.com/office/drawing/2014/main" id="{FCA59C6A-D2D4-B250-8347-3B7EF32A0153}"/>
              </a:ext>
            </a:extLst>
          </p:cNvPr>
          <p:cNvGrpSpPr/>
          <p:nvPr/>
        </p:nvGrpSpPr>
        <p:grpSpPr>
          <a:xfrm>
            <a:off x="1049550" y="4022025"/>
            <a:ext cx="2425537" cy="1999655"/>
            <a:chOff x="1049550" y="4022025"/>
            <a:chExt cx="2425537" cy="1999655"/>
          </a:xfrm>
        </p:grpSpPr>
        <p:sp>
          <p:nvSpPr>
            <p:cNvPr id="13" name="Rectangle 12">
              <a:extLst>
                <a:ext uri="{FF2B5EF4-FFF2-40B4-BE49-F238E27FC236}">
                  <a16:creationId xmlns:a16="http://schemas.microsoft.com/office/drawing/2014/main" id="{58C249F6-0F11-5431-AAA0-D87E7B5DDA9A}"/>
                </a:ext>
              </a:extLst>
            </p:cNvPr>
            <p:cNvSpPr/>
            <p:nvPr/>
          </p:nvSpPr>
          <p:spPr>
            <a:xfrm>
              <a:off x="1049551" y="4022025"/>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INSERT</a:t>
              </a:r>
            </a:p>
          </p:txBody>
        </p:sp>
        <p:sp>
          <p:nvSpPr>
            <p:cNvPr id="14" name="Rectangle 13">
              <a:extLst>
                <a:ext uri="{FF2B5EF4-FFF2-40B4-BE49-F238E27FC236}">
                  <a16:creationId xmlns:a16="http://schemas.microsoft.com/office/drawing/2014/main" id="{2471E0BB-D7E4-F81D-CDCB-2F4764A337C6}"/>
                </a:ext>
              </a:extLst>
            </p:cNvPr>
            <p:cNvSpPr/>
            <p:nvPr/>
          </p:nvSpPr>
          <p:spPr>
            <a:xfrm>
              <a:off x="1049550" y="5098350"/>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UPDATE</a:t>
              </a:r>
            </a:p>
          </p:txBody>
        </p:sp>
      </p:grpSp>
      <p:grpSp>
        <p:nvGrpSpPr>
          <p:cNvPr id="17" name="Group 16">
            <a:extLst>
              <a:ext uri="{FF2B5EF4-FFF2-40B4-BE49-F238E27FC236}">
                <a16:creationId xmlns:a16="http://schemas.microsoft.com/office/drawing/2014/main" id="{15E0AED4-2CA3-BC36-DE70-B9C80F48F702}"/>
              </a:ext>
            </a:extLst>
          </p:cNvPr>
          <p:cNvGrpSpPr/>
          <p:nvPr/>
        </p:nvGrpSpPr>
        <p:grpSpPr>
          <a:xfrm>
            <a:off x="9372990" y="-53429"/>
            <a:ext cx="2532873" cy="2725191"/>
            <a:chOff x="9372990" y="-53429"/>
            <a:chExt cx="2532873" cy="2725191"/>
          </a:xfrm>
        </p:grpSpPr>
        <p:sp>
          <p:nvSpPr>
            <p:cNvPr id="15" name="Arrow: Right 14">
              <a:extLst>
                <a:ext uri="{FF2B5EF4-FFF2-40B4-BE49-F238E27FC236}">
                  <a16:creationId xmlns:a16="http://schemas.microsoft.com/office/drawing/2014/main" id="{3F168AEE-37F5-DBA4-BAFF-58A842019FE7}"/>
                </a:ext>
              </a:extLst>
            </p:cNvPr>
            <p:cNvSpPr/>
            <p:nvPr/>
          </p:nvSpPr>
          <p:spPr>
            <a:xfrm rot="5400000">
              <a:off x="9788022" y="1609725"/>
              <a:ext cx="1552575" cy="57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CD57420-D724-F01F-1B23-259BE5059042}"/>
                </a:ext>
              </a:extLst>
            </p:cNvPr>
            <p:cNvSpPr/>
            <p:nvPr/>
          </p:nvSpPr>
          <p:spPr>
            <a:xfrm>
              <a:off x="9372990" y="-53429"/>
              <a:ext cx="2532873"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Constraints</a:t>
              </a:r>
            </a:p>
          </p:txBody>
        </p:sp>
      </p:grpSp>
      <p:grpSp>
        <p:nvGrpSpPr>
          <p:cNvPr id="19" name="Group 18">
            <a:extLst>
              <a:ext uri="{FF2B5EF4-FFF2-40B4-BE49-F238E27FC236}">
                <a16:creationId xmlns:a16="http://schemas.microsoft.com/office/drawing/2014/main" id="{26615B16-E0A9-AC90-417A-3BC3517A0F36}"/>
              </a:ext>
            </a:extLst>
          </p:cNvPr>
          <p:cNvGrpSpPr/>
          <p:nvPr/>
        </p:nvGrpSpPr>
        <p:grpSpPr>
          <a:xfrm>
            <a:off x="9199141" y="4326371"/>
            <a:ext cx="2425536" cy="1584760"/>
            <a:chOff x="1049551" y="4283031"/>
            <a:chExt cx="2425536" cy="1584760"/>
          </a:xfrm>
        </p:grpSpPr>
        <p:sp>
          <p:nvSpPr>
            <p:cNvPr id="20" name="Rectangle 19">
              <a:extLst>
                <a:ext uri="{FF2B5EF4-FFF2-40B4-BE49-F238E27FC236}">
                  <a16:creationId xmlns:a16="http://schemas.microsoft.com/office/drawing/2014/main" id="{3A2D3E4B-9B9F-9EBC-1C9B-978652ECFD49}"/>
                </a:ext>
              </a:extLst>
            </p:cNvPr>
            <p:cNvSpPr/>
            <p:nvPr/>
          </p:nvSpPr>
          <p:spPr>
            <a:xfrm>
              <a:off x="1049551" y="4283031"/>
              <a:ext cx="2425536" cy="769441"/>
            </a:xfrm>
            <a:prstGeom prst="rect">
              <a:avLst/>
            </a:prstGeo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Required</a:t>
              </a:r>
            </a:p>
          </p:txBody>
        </p:sp>
        <p:sp>
          <p:nvSpPr>
            <p:cNvPr id="21" name="Rectangle 20">
              <a:extLst>
                <a:ext uri="{FF2B5EF4-FFF2-40B4-BE49-F238E27FC236}">
                  <a16:creationId xmlns:a16="http://schemas.microsoft.com/office/drawing/2014/main" id="{66C34564-A9FB-9250-1F1E-A0A0221EFE19}"/>
                </a:ext>
              </a:extLst>
            </p:cNvPr>
            <p:cNvSpPr/>
            <p:nvPr/>
          </p:nvSpPr>
          <p:spPr>
            <a:xfrm>
              <a:off x="1049551" y="5098350"/>
              <a:ext cx="2425536" cy="769441"/>
            </a:xfrm>
            <a:prstGeom prst="rect">
              <a:avLst/>
            </a:prstGeom>
            <a:scene3d>
              <a:camera prst="orthographicFront"/>
              <a:lightRig rig="threePt" dir="t"/>
            </a:scene3d>
            <a:sp3d>
              <a:bevelT/>
            </a:sp3d>
          </p:spPr>
          <p:style>
            <a:lnRef idx="3">
              <a:schemeClr val="lt1"/>
            </a:lnRef>
            <a:fillRef idx="1">
              <a:schemeClr val="accent4"/>
            </a:fillRef>
            <a:effectRef idx="1">
              <a:schemeClr val="accent4"/>
            </a:effectRef>
            <a:fontRef idx="minor">
              <a:schemeClr val="lt1"/>
            </a:fontRef>
          </p:style>
          <p:txBody>
            <a:bodyPr wrap="square" lIns="91440" tIns="45720" rIns="91440" bIns="45720">
              <a:spAutoFit/>
            </a:bodyPr>
            <a:lstStyle/>
            <a:p>
              <a:pPr algn="ctr"/>
              <a:r>
                <a:rPr lang="en-US" sz="4400" dirty="0">
                  <a:ln w="0"/>
                  <a:solidFill>
                    <a:schemeClr val="tx1"/>
                  </a:solidFill>
                  <a:effectLst>
                    <a:outerShdw blurRad="38100" dist="19050" dir="2700000" algn="tl" rotWithShape="0">
                      <a:schemeClr val="dk1">
                        <a:alpha val="40000"/>
                      </a:schemeClr>
                    </a:outerShdw>
                  </a:effectLst>
                </a:rPr>
                <a:t>Unique</a:t>
              </a:r>
            </a:p>
          </p:txBody>
        </p:sp>
      </p:grpSp>
      <p:pic>
        <p:nvPicPr>
          <p:cNvPr id="22" name="OK">
            <a:hlinkClick r:id="" action="ppaction://media"/>
            <a:extLst>
              <a:ext uri="{FF2B5EF4-FFF2-40B4-BE49-F238E27FC236}">
                <a16:creationId xmlns:a16="http://schemas.microsoft.com/office/drawing/2014/main" id="{22E90847-8716-75CC-4C3F-99D11F0B0AB6}"/>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5886450" y="4275212"/>
            <a:ext cx="2181225" cy="1635919"/>
          </a:xfrm>
          <a:prstGeom prst="rect">
            <a:avLst/>
          </a:prstGeom>
        </p:spPr>
      </p:pic>
      <p:sp>
        <p:nvSpPr>
          <p:cNvPr id="2" name="Rectangle 1">
            <a:extLst>
              <a:ext uri="{FF2B5EF4-FFF2-40B4-BE49-F238E27FC236}">
                <a16:creationId xmlns:a16="http://schemas.microsoft.com/office/drawing/2014/main" id="{1125D151-61ED-EBF5-F3D4-38AB1EF3F564}"/>
              </a:ext>
            </a:extLst>
          </p:cNvPr>
          <p:cNvSpPr/>
          <p:nvPr/>
        </p:nvSpPr>
        <p:spPr>
          <a:xfrm>
            <a:off x="2701344" y="557592"/>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3456376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993"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2"/>
                </p:tgtEl>
              </p:cMediaNode>
            </p:video>
            <p:seq concurrent="1" nextAc="seek">
              <p:cTn id="8" restart="whenNotActive" fill="hold" evtFilter="cancelBubble" nodeType="interactiveSeq">
                <p:stCondLst>
                  <p:cond evt="onClick" delay="0">
                    <p:tgtEl>
                      <p:spTgt spid="2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2"/>
                                        </p:tgtEl>
                                      </p:cBhvr>
                                    </p:cmd>
                                  </p:childTnLst>
                                </p:cTn>
                              </p:par>
                            </p:childTnLst>
                          </p:cTn>
                        </p:par>
                      </p:childTnLst>
                    </p:cTn>
                  </p:par>
                </p:childTnLst>
              </p:cTn>
              <p:nextCondLst>
                <p:cond evt="onClick" delay="0">
                  <p:tgtEl>
                    <p:spTgt spid="2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7D87C-A579-5F71-C151-CD28AD061764}"/>
              </a:ext>
            </a:extLst>
          </p:cNvPr>
          <p:cNvPicPr>
            <a:picLocks noChangeAspect="1"/>
          </p:cNvPicPr>
          <p:nvPr/>
        </p:nvPicPr>
        <p:blipFill>
          <a:blip r:embed="rId2"/>
          <a:stretch>
            <a:fillRect/>
          </a:stretch>
        </p:blipFill>
        <p:spPr>
          <a:xfrm>
            <a:off x="3414196" y="547481"/>
            <a:ext cx="7401958" cy="2962688"/>
          </a:xfrm>
          <a:prstGeom prst="rect">
            <a:avLst/>
          </a:prstGeom>
        </p:spPr>
      </p:pic>
      <p:sp>
        <p:nvSpPr>
          <p:cNvPr id="4" name="Rectangle 3">
            <a:extLst>
              <a:ext uri="{FF2B5EF4-FFF2-40B4-BE49-F238E27FC236}">
                <a16:creationId xmlns:a16="http://schemas.microsoft.com/office/drawing/2014/main" id="{AC64C312-C934-4D58-A513-25FA39BE4BE4}"/>
              </a:ext>
            </a:extLst>
          </p:cNvPr>
          <p:cNvSpPr/>
          <p:nvPr/>
        </p:nvSpPr>
        <p:spPr>
          <a:xfrm>
            <a:off x="1049551" y="4022025"/>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INSERT</a:t>
            </a:r>
          </a:p>
        </p:txBody>
      </p:sp>
      <p:pic>
        <p:nvPicPr>
          <p:cNvPr id="8" name="Picture 7">
            <a:extLst>
              <a:ext uri="{FF2B5EF4-FFF2-40B4-BE49-F238E27FC236}">
                <a16:creationId xmlns:a16="http://schemas.microsoft.com/office/drawing/2014/main" id="{CD2ACF2D-CCCC-8C56-5641-6D6ABD474ABA}"/>
              </a:ext>
            </a:extLst>
          </p:cNvPr>
          <p:cNvPicPr>
            <a:picLocks noChangeAspect="1"/>
          </p:cNvPicPr>
          <p:nvPr/>
        </p:nvPicPr>
        <p:blipFill>
          <a:blip r:embed="rId3"/>
          <a:stretch>
            <a:fillRect/>
          </a:stretch>
        </p:blipFill>
        <p:spPr>
          <a:xfrm>
            <a:off x="3333219" y="3362290"/>
            <a:ext cx="7602011" cy="495369"/>
          </a:xfrm>
          <a:prstGeom prst="rect">
            <a:avLst/>
          </a:prstGeom>
        </p:spPr>
      </p:pic>
      <p:sp>
        <p:nvSpPr>
          <p:cNvPr id="5" name="Rectangle 4">
            <a:extLst>
              <a:ext uri="{FF2B5EF4-FFF2-40B4-BE49-F238E27FC236}">
                <a16:creationId xmlns:a16="http://schemas.microsoft.com/office/drawing/2014/main" id="{1CA0B30F-72C0-9078-489F-B81C8BD24F58}"/>
              </a:ext>
            </a:extLst>
          </p:cNvPr>
          <p:cNvSpPr/>
          <p:nvPr/>
        </p:nvSpPr>
        <p:spPr>
          <a:xfrm>
            <a:off x="2262319" y="441051"/>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145304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7D87C-A579-5F71-C151-CD28AD061764}"/>
              </a:ext>
            </a:extLst>
          </p:cNvPr>
          <p:cNvPicPr>
            <a:picLocks noChangeAspect="1"/>
          </p:cNvPicPr>
          <p:nvPr/>
        </p:nvPicPr>
        <p:blipFill>
          <a:blip r:embed="rId3"/>
          <a:stretch>
            <a:fillRect/>
          </a:stretch>
        </p:blipFill>
        <p:spPr>
          <a:xfrm>
            <a:off x="3414196" y="547481"/>
            <a:ext cx="7401958" cy="2962688"/>
          </a:xfrm>
          <a:prstGeom prst="rect">
            <a:avLst/>
          </a:prstGeom>
        </p:spPr>
      </p:pic>
      <p:sp>
        <p:nvSpPr>
          <p:cNvPr id="4" name="Rectangle 3">
            <a:extLst>
              <a:ext uri="{FF2B5EF4-FFF2-40B4-BE49-F238E27FC236}">
                <a16:creationId xmlns:a16="http://schemas.microsoft.com/office/drawing/2014/main" id="{AC64C312-C934-4D58-A513-25FA39BE4BE4}"/>
              </a:ext>
            </a:extLst>
          </p:cNvPr>
          <p:cNvSpPr/>
          <p:nvPr/>
        </p:nvSpPr>
        <p:spPr>
          <a:xfrm>
            <a:off x="1049551" y="4022025"/>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INSERT</a:t>
            </a:r>
          </a:p>
        </p:txBody>
      </p:sp>
      <p:pic>
        <p:nvPicPr>
          <p:cNvPr id="8" name="Picture 7">
            <a:extLst>
              <a:ext uri="{FF2B5EF4-FFF2-40B4-BE49-F238E27FC236}">
                <a16:creationId xmlns:a16="http://schemas.microsoft.com/office/drawing/2014/main" id="{CD2ACF2D-CCCC-8C56-5641-6D6ABD474ABA}"/>
              </a:ext>
            </a:extLst>
          </p:cNvPr>
          <p:cNvPicPr>
            <a:picLocks noChangeAspect="1"/>
          </p:cNvPicPr>
          <p:nvPr/>
        </p:nvPicPr>
        <p:blipFill>
          <a:blip r:embed="rId4"/>
          <a:stretch>
            <a:fillRect/>
          </a:stretch>
        </p:blipFill>
        <p:spPr>
          <a:xfrm>
            <a:off x="1661513" y="3429000"/>
            <a:ext cx="10339987" cy="673783"/>
          </a:xfrm>
          <a:prstGeom prst="rect">
            <a:avLst/>
          </a:prstGeom>
        </p:spPr>
      </p:pic>
      <p:pic>
        <p:nvPicPr>
          <p:cNvPr id="2050" name="Picture 2" descr="Red cross. Wrong symbol. Incorrect sign. Error in circle Stock Vector |  Adobe Stock">
            <a:extLst>
              <a:ext uri="{FF2B5EF4-FFF2-40B4-BE49-F238E27FC236}">
                <a16:creationId xmlns:a16="http://schemas.microsoft.com/office/drawing/2014/main" id="{9F2476B5-A187-8323-66E0-588030A83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26241" y="3373026"/>
            <a:ext cx="785729" cy="7857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FD16117-E630-1442-80E6-C7D90DA5BA32}"/>
              </a:ext>
            </a:extLst>
          </p:cNvPr>
          <p:cNvSpPr/>
          <p:nvPr/>
        </p:nvSpPr>
        <p:spPr>
          <a:xfrm>
            <a:off x="2299788" y="432086"/>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301403082"/>
      </p:ext>
    </p:extLst>
  </p:cSld>
  <p:clrMapOvr>
    <a:masterClrMapping/>
  </p:clrMapOvr>
  <mc:AlternateContent xmlns:mc="http://schemas.openxmlformats.org/markup-compatibility/2006" xmlns:p159="http://schemas.microsoft.com/office/powerpoint/2015/09/main">
    <mc:Choice Requires="p159">
      <p:transition spd="med">
        <p159:morph option="byObject"/>
        <p:sndAc>
          <p:stSnd>
            <p:snd r:embed="rId2" name="whoosh.wav"/>
          </p:stSnd>
        </p:sndAc>
      </p:transition>
    </mc:Choice>
    <mc:Fallback xmlns="">
      <p:transition spd="med">
        <p:fade/>
        <p:sndAc>
          <p:stSnd>
            <p:snd r:embed="rId6" name="whoosh.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7D87C-A579-5F71-C151-CD28AD061764}"/>
              </a:ext>
            </a:extLst>
          </p:cNvPr>
          <p:cNvPicPr>
            <a:picLocks noChangeAspect="1"/>
          </p:cNvPicPr>
          <p:nvPr/>
        </p:nvPicPr>
        <p:blipFill>
          <a:blip r:embed="rId2"/>
          <a:stretch>
            <a:fillRect/>
          </a:stretch>
        </p:blipFill>
        <p:spPr>
          <a:xfrm>
            <a:off x="3414196" y="547481"/>
            <a:ext cx="7401958" cy="2962688"/>
          </a:xfrm>
          <a:prstGeom prst="rect">
            <a:avLst/>
          </a:prstGeom>
        </p:spPr>
      </p:pic>
      <p:sp>
        <p:nvSpPr>
          <p:cNvPr id="4" name="Rectangle 3">
            <a:extLst>
              <a:ext uri="{FF2B5EF4-FFF2-40B4-BE49-F238E27FC236}">
                <a16:creationId xmlns:a16="http://schemas.microsoft.com/office/drawing/2014/main" id="{AC64C312-C934-4D58-A513-25FA39BE4BE4}"/>
              </a:ext>
            </a:extLst>
          </p:cNvPr>
          <p:cNvSpPr/>
          <p:nvPr/>
        </p:nvSpPr>
        <p:spPr>
          <a:xfrm>
            <a:off x="1049551" y="4022025"/>
            <a:ext cx="2425536" cy="923330"/>
          </a:xfrm>
          <a:prstGeom prst="rect">
            <a:avLst/>
          </a:prstGeom>
          <a:scene3d>
            <a:camera prst="orthographicFront"/>
            <a:lightRig rig="threePt" dir="t"/>
          </a:scene3d>
          <a:sp3d>
            <a:bevelT/>
          </a:sp3d>
        </p:spPr>
        <p:style>
          <a:lnRef idx="0">
            <a:schemeClr val="accent6"/>
          </a:lnRef>
          <a:fillRef idx="3">
            <a:schemeClr val="accent6"/>
          </a:fillRef>
          <a:effectRef idx="3">
            <a:schemeClr val="accent6"/>
          </a:effectRef>
          <a:fontRef idx="minor">
            <a:schemeClr val="lt1"/>
          </a:fontRef>
        </p:style>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INSERT</a:t>
            </a:r>
          </a:p>
        </p:txBody>
      </p:sp>
      <p:pic>
        <p:nvPicPr>
          <p:cNvPr id="5" name="Picture 4">
            <a:extLst>
              <a:ext uri="{FF2B5EF4-FFF2-40B4-BE49-F238E27FC236}">
                <a16:creationId xmlns:a16="http://schemas.microsoft.com/office/drawing/2014/main" id="{13AC4082-73DC-266B-A496-0CA8BA383EC1}"/>
              </a:ext>
            </a:extLst>
          </p:cNvPr>
          <p:cNvPicPr>
            <a:picLocks noChangeAspect="1"/>
          </p:cNvPicPr>
          <p:nvPr/>
        </p:nvPicPr>
        <p:blipFill>
          <a:blip r:embed="rId3"/>
          <a:stretch>
            <a:fillRect/>
          </a:stretch>
        </p:blipFill>
        <p:spPr>
          <a:xfrm>
            <a:off x="3452301" y="3429000"/>
            <a:ext cx="7325747" cy="362001"/>
          </a:xfrm>
          <a:prstGeom prst="rect">
            <a:avLst/>
          </a:prstGeom>
        </p:spPr>
      </p:pic>
      <p:sp>
        <p:nvSpPr>
          <p:cNvPr id="2" name="Rectangle 1">
            <a:extLst>
              <a:ext uri="{FF2B5EF4-FFF2-40B4-BE49-F238E27FC236}">
                <a16:creationId xmlns:a16="http://schemas.microsoft.com/office/drawing/2014/main" id="{7549F691-7893-49F7-8AF2-F17568318A5D}"/>
              </a:ext>
            </a:extLst>
          </p:cNvPr>
          <p:cNvSpPr/>
          <p:nvPr/>
        </p:nvSpPr>
        <p:spPr>
          <a:xfrm>
            <a:off x="2262319" y="441051"/>
            <a:ext cx="1114408"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Emp</a:t>
            </a:r>
          </a:p>
        </p:txBody>
      </p:sp>
    </p:spTree>
    <p:extLst>
      <p:ext uri="{BB962C8B-B14F-4D97-AF65-F5344CB8AC3E}">
        <p14:creationId xmlns:p14="http://schemas.microsoft.com/office/powerpoint/2010/main" val="100313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300</Words>
  <Application>Microsoft Office PowerPoint</Application>
  <PresentationFormat>Widescreen</PresentationFormat>
  <Paragraphs>103</Paragraphs>
  <Slides>35</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Akhbar MT</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Fundamentals</dc:title>
  <dc:creator>Said Fawzy</dc:creator>
  <cp:lastModifiedBy>Said Fawzy</cp:lastModifiedBy>
  <cp:revision>78</cp:revision>
  <dcterms:created xsi:type="dcterms:W3CDTF">2023-05-17T06:08:53Z</dcterms:created>
  <dcterms:modified xsi:type="dcterms:W3CDTF">2024-02-07T18:43:32Z</dcterms:modified>
</cp:coreProperties>
</file>