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3"/>
  </p:notesMasterIdLst>
  <p:sldIdLst>
    <p:sldId id="281" r:id="rId2"/>
    <p:sldId id="440" r:id="rId3"/>
    <p:sldId id="441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276C"/>
    <a:srgbClr val="7B245B"/>
    <a:srgbClr val="669A7C"/>
    <a:srgbClr val="77A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996" autoAdjust="0"/>
  </p:normalViewPr>
  <p:slideViewPr>
    <p:cSldViewPr snapToGrid="0">
      <p:cViewPr varScale="1">
        <p:scale>
          <a:sx n="90" d="100"/>
          <a:sy n="90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5EA4C-C730-45EE-962B-B75D339BE598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EA2C-B15A-41FB-8CEE-35D5B1FD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70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2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8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7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11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2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4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6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E20D47-8950-4345-B591-B1A084BE3FF9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8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E20D47-8950-4345-B591-B1A084BE3FF9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50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.microsoft.com/en-us/microsoft-365/dev-progra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Ultimate Guide to Creating Charts in Excel [2022] - onsite-training.com">
            <a:extLst>
              <a:ext uri="{FF2B5EF4-FFF2-40B4-BE49-F238E27FC236}">
                <a16:creationId xmlns:a16="http://schemas.microsoft.com/office/drawing/2014/main" id="{DF66D19D-1B7E-2586-25AD-A23D97980E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FFFFF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How to Join MS Developer Program</a:t>
            </a:r>
          </a:p>
        </p:txBody>
      </p:sp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4D10C6-F608-C653-0DC6-5F169B826107}"/>
              </a:ext>
            </a:extLst>
          </p:cNvPr>
          <p:cNvGrpSpPr/>
          <p:nvPr/>
        </p:nvGrpSpPr>
        <p:grpSpPr>
          <a:xfrm>
            <a:off x="301077" y="4630524"/>
            <a:ext cx="11372492" cy="2133600"/>
            <a:chOff x="301077" y="4630524"/>
            <a:chExt cx="11372492" cy="21336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1CCDAB2-A11A-8AC5-4AA4-E109FDA8F897}"/>
                </a:ext>
              </a:extLst>
            </p:cNvPr>
            <p:cNvSpPr/>
            <p:nvPr/>
          </p:nvSpPr>
          <p:spPr>
            <a:xfrm>
              <a:off x="605876" y="4630524"/>
              <a:ext cx="11067693" cy="21336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0D3039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 descr="Graphical user interface, text&#10;&#10;Description automatically generated with medium confidence">
              <a:extLst>
                <a:ext uri="{FF2B5EF4-FFF2-40B4-BE49-F238E27FC236}">
                  <a16:creationId xmlns:a16="http://schemas.microsoft.com/office/drawing/2014/main" id="{6205E55C-283D-4981-6648-092B7C6DB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552" y="5596970"/>
              <a:ext cx="2084032" cy="71554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BAF71B-0C2E-1834-06DE-71B4F0F84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34302" y="5465600"/>
              <a:ext cx="1484300" cy="978289"/>
            </a:xfrm>
            <a:prstGeom prst="rect">
              <a:avLst/>
            </a:prstGeom>
          </p:spPr>
        </p:pic>
        <p:pic>
          <p:nvPicPr>
            <p:cNvPr id="10" name="Picture 9" descr="Logo, icon&#10;&#10;Description automatically generated">
              <a:extLst>
                <a:ext uri="{FF2B5EF4-FFF2-40B4-BE49-F238E27FC236}">
                  <a16:creationId xmlns:a16="http://schemas.microsoft.com/office/drawing/2014/main" id="{F0016F1C-6DF0-5941-3579-AB080D2A7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976" y="5802850"/>
              <a:ext cx="420827" cy="365694"/>
            </a:xfrm>
            <a:prstGeom prst="rect">
              <a:avLst/>
            </a:prstGeom>
          </p:spPr>
        </p:pic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BA54C328-1168-104D-23FC-9A9B1699EC6A}"/>
                </a:ext>
              </a:extLst>
            </p:cNvPr>
            <p:cNvSpPr txBox="1">
              <a:spLocks/>
            </p:cNvSpPr>
            <p:nvPr/>
          </p:nvSpPr>
          <p:spPr>
            <a:xfrm>
              <a:off x="301077" y="4782924"/>
              <a:ext cx="4544490" cy="182880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Prepared By :</a:t>
              </a:r>
            </a:p>
            <a:p>
              <a:pPr marL="0" indent="0" algn="ctr">
                <a:buNone/>
              </a:pPr>
              <a:r>
                <a:rPr lang="en-US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Said Fawzy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Manager of Information Center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Tendering Department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Arab Contractors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6343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00554A-F32B-173C-A44E-59B3B1221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835836"/>
            <a:ext cx="7543800" cy="550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C60A1B-01AC-6A59-402A-961705808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06" y="537759"/>
            <a:ext cx="6544588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3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DB73CC7-E4AD-84B2-B7F0-A205807EB644}"/>
              </a:ext>
            </a:extLst>
          </p:cNvPr>
          <p:cNvGrpSpPr/>
          <p:nvPr/>
        </p:nvGrpSpPr>
        <p:grpSpPr>
          <a:xfrm>
            <a:off x="4257418" y="480601"/>
            <a:ext cx="3677163" cy="5896798"/>
            <a:chOff x="4257418" y="480601"/>
            <a:chExt cx="3677163" cy="589679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261A46D-4962-9141-98B6-DB1AD8F3D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57418" y="480601"/>
              <a:ext cx="3677163" cy="589679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9FEC4E-2F92-E773-01FE-AED7E6C1DFC8}"/>
                </a:ext>
              </a:extLst>
            </p:cNvPr>
            <p:cNvSpPr/>
            <p:nvPr/>
          </p:nvSpPr>
          <p:spPr>
            <a:xfrm>
              <a:off x="4634344" y="1664854"/>
              <a:ext cx="2655455" cy="227445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/>
                <a:t>Egypt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91697D-4C7F-B702-A0BB-75B376B0620B}"/>
              </a:ext>
            </a:extLst>
          </p:cNvPr>
          <p:cNvGrpSpPr/>
          <p:nvPr/>
        </p:nvGrpSpPr>
        <p:grpSpPr>
          <a:xfrm>
            <a:off x="4257418" y="653050"/>
            <a:ext cx="3768982" cy="5551899"/>
            <a:chOff x="1760408" y="1084951"/>
            <a:chExt cx="3337182" cy="52924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3E7477-C77B-C703-15C5-495E0232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0408" y="1084951"/>
              <a:ext cx="3337182" cy="529244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16DD4E-0660-0783-522E-10A5622CD190}"/>
                </a:ext>
              </a:extLst>
            </p:cNvPr>
            <p:cNvSpPr/>
            <p:nvPr/>
          </p:nvSpPr>
          <p:spPr>
            <a:xfrm>
              <a:off x="1978889" y="1387185"/>
              <a:ext cx="2655455" cy="227445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/>
                <a:t>Administrator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055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EAF40-4128-716B-3E8A-BE3B3F954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1005061"/>
            <a:ext cx="4346733" cy="4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7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6AA0BAB-F47E-CFEB-0AC8-102080113ACC}"/>
              </a:ext>
            </a:extLst>
          </p:cNvPr>
          <p:cNvGrpSpPr/>
          <p:nvPr/>
        </p:nvGrpSpPr>
        <p:grpSpPr>
          <a:xfrm>
            <a:off x="308755" y="818785"/>
            <a:ext cx="11574490" cy="5220429"/>
            <a:chOff x="308755" y="818785"/>
            <a:chExt cx="11574490" cy="522042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E924AB4-33DA-EA0A-2967-8C1E34B6D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755" y="818785"/>
              <a:ext cx="11574490" cy="5220429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F65A51-76BE-5EC9-5A2B-D5D7F467DA71}"/>
                </a:ext>
              </a:extLst>
            </p:cNvPr>
            <p:cNvSpPr/>
            <p:nvPr/>
          </p:nvSpPr>
          <p:spPr>
            <a:xfrm>
              <a:off x="1028700" y="3429000"/>
              <a:ext cx="1854200" cy="5715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C2370E-8284-5CA1-C8C3-AC931B214052}"/>
                </a:ext>
              </a:extLst>
            </p:cNvPr>
            <p:cNvSpPr/>
            <p:nvPr/>
          </p:nvSpPr>
          <p:spPr>
            <a:xfrm>
              <a:off x="1028700" y="4524557"/>
              <a:ext cx="1384300" cy="5715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D6272BE-98E8-14E5-5D8F-703C94215BC2}"/>
              </a:ext>
            </a:extLst>
          </p:cNvPr>
          <p:cNvSpPr/>
          <p:nvPr/>
        </p:nvSpPr>
        <p:spPr>
          <a:xfrm>
            <a:off x="4777385" y="3714750"/>
            <a:ext cx="6385915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Copy and keep your </a:t>
            </a:r>
          </a:p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administrator account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93C0ED6-076D-7207-D9C8-457A2159420B}"/>
              </a:ext>
            </a:extLst>
          </p:cNvPr>
          <p:cNvSpPr/>
          <p:nvPr/>
        </p:nvSpPr>
        <p:spPr>
          <a:xfrm>
            <a:off x="1231900" y="5854700"/>
            <a:ext cx="825500" cy="1845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4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67A3DB-591A-CE16-2772-C8F01F5C6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356" y="1523734"/>
            <a:ext cx="4238302" cy="360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6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00BE5D-D8DD-1E82-EB39-5D1854EED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50" y="798255"/>
            <a:ext cx="10669450" cy="534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8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8E588F-4019-8678-1E5F-701F6E133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68" y="509318"/>
            <a:ext cx="10271632" cy="54593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7AFBE14-B6C5-B5A4-5675-A35DB255E5FE}"/>
              </a:ext>
            </a:extLst>
          </p:cNvPr>
          <p:cNvSpPr/>
          <p:nvPr/>
        </p:nvSpPr>
        <p:spPr>
          <a:xfrm>
            <a:off x="637668" y="5181600"/>
            <a:ext cx="1381632" cy="2921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2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8E8BDB-C6F3-2498-21F1-C9866738D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68" y="271208"/>
            <a:ext cx="10274848" cy="51643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347951-6F28-0FDA-5B1C-7F4841E43D50}"/>
              </a:ext>
            </a:extLst>
          </p:cNvPr>
          <p:cNvSpPr/>
          <p:nvPr/>
        </p:nvSpPr>
        <p:spPr>
          <a:xfrm>
            <a:off x="3530600" y="1371600"/>
            <a:ext cx="2235200" cy="9779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0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179C89-8BFE-8676-D434-0FC7A8AEE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26" y="333139"/>
            <a:ext cx="11799666" cy="549616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B992CA-22F0-2C74-2141-0A5EB5ED6284}"/>
              </a:ext>
            </a:extLst>
          </p:cNvPr>
          <p:cNvSpPr/>
          <p:nvPr/>
        </p:nvSpPr>
        <p:spPr>
          <a:xfrm>
            <a:off x="279400" y="1663700"/>
            <a:ext cx="212090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7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275FC4E-5A47-932E-E8AA-CA2EBC78C1A0}"/>
              </a:ext>
            </a:extLst>
          </p:cNvPr>
          <p:cNvGrpSpPr/>
          <p:nvPr/>
        </p:nvGrpSpPr>
        <p:grpSpPr>
          <a:xfrm>
            <a:off x="0" y="4069304"/>
            <a:ext cx="12191999" cy="838265"/>
            <a:chOff x="2809475" y="1941918"/>
            <a:chExt cx="6883989" cy="4071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B1210A-C912-B015-2DBC-86DDCE435DD2}"/>
                </a:ext>
              </a:extLst>
            </p:cNvPr>
            <p:cNvSpPr/>
            <p:nvPr/>
          </p:nvSpPr>
          <p:spPr>
            <a:xfrm>
              <a:off x="5341189" y="1947251"/>
              <a:ext cx="1509622" cy="401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3AE1DC-ECD7-6207-D517-A30745B0FA72}"/>
                </a:ext>
              </a:extLst>
            </p:cNvPr>
            <p:cNvSpPr txBox="1"/>
            <p:nvPr/>
          </p:nvSpPr>
          <p:spPr>
            <a:xfrm>
              <a:off x="2809475" y="1941918"/>
              <a:ext cx="6883989" cy="3437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4000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How to Join MS Developer Program</a:t>
              </a:r>
              <a:endParaRPr lang="en-US" sz="4000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2A7F8EC-792E-892D-65C0-97D41452B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727619"/>
            <a:ext cx="3720338" cy="321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7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26CD5A-019A-03D1-F56C-12996A3D4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91" y="457200"/>
            <a:ext cx="10794671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8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704504F0-E0C9-7D8C-243D-B144CCA109B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704504F0-E0C9-7D8C-243D-B144CCA109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746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5C9519-3C05-FAD7-15A2-A30FF6FDB19A}"/>
              </a:ext>
            </a:extLst>
          </p:cNvPr>
          <p:cNvSpPr txBox="1"/>
          <p:nvPr/>
        </p:nvSpPr>
        <p:spPr>
          <a:xfrm>
            <a:off x="942109" y="5308708"/>
            <a:ext cx="114577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https://developer.microsoft.com/en-us/microsoft-365/dev-program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65AF9-D62C-85E9-E4D1-02A12FB29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257" y="915499"/>
            <a:ext cx="9158514" cy="39070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51332E-2378-3E0A-3CED-E5CFBBD4A0D7}"/>
              </a:ext>
            </a:extLst>
          </p:cNvPr>
          <p:cNvSpPr/>
          <p:nvPr/>
        </p:nvSpPr>
        <p:spPr>
          <a:xfrm>
            <a:off x="312332" y="-32303"/>
            <a:ext cx="5942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 to Developer 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BC6773-6837-A9B1-CA8D-C3F2D19516F8}"/>
              </a:ext>
            </a:extLst>
          </p:cNvPr>
          <p:cNvSpPr/>
          <p:nvPr/>
        </p:nvSpPr>
        <p:spPr>
          <a:xfrm>
            <a:off x="9766300" y="891027"/>
            <a:ext cx="800100" cy="3408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8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EB432F-B125-A774-9507-B7C6257B2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F4C2CF-B62F-93E6-B2C7-C6B759102A0A}"/>
              </a:ext>
            </a:extLst>
          </p:cNvPr>
          <p:cNvSpPr/>
          <p:nvPr/>
        </p:nvSpPr>
        <p:spPr>
          <a:xfrm>
            <a:off x="8141110" y="639097"/>
            <a:ext cx="3401961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spc="-5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Click Sign In and sign in with your personal account or create new account</a:t>
            </a:r>
            <a:endParaRPr lang="en-US" sz="4100" b="0" cap="none" spc="-5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7C9FB3D-8897-339B-8CC7-74E999E4B38B}"/>
              </a:ext>
            </a:extLst>
          </p:cNvPr>
          <p:cNvGrpSpPr/>
          <p:nvPr/>
        </p:nvGrpSpPr>
        <p:grpSpPr>
          <a:xfrm>
            <a:off x="1324079" y="640081"/>
            <a:ext cx="5532056" cy="5054156"/>
            <a:chOff x="1324079" y="640081"/>
            <a:chExt cx="5532056" cy="50541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326A43-0443-A6EE-8C26-68219EB33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4079" y="640081"/>
              <a:ext cx="5532056" cy="505415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72BA96-977A-C2A3-8493-AC0299F3C7F1}"/>
                </a:ext>
              </a:extLst>
            </p:cNvPr>
            <p:cNvSpPr/>
            <p:nvPr/>
          </p:nvSpPr>
          <p:spPr>
            <a:xfrm>
              <a:off x="1814945" y="2299855"/>
              <a:ext cx="762000" cy="214726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Your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42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B33155-12D0-2B86-F5F3-11CB8A20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409700"/>
            <a:ext cx="10205058" cy="43437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568A30-1F03-E3A5-6BAE-C284884ACCC9}"/>
              </a:ext>
            </a:extLst>
          </p:cNvPr>
          <p:cNvSpPr/>
          <p:nvPr/>
        </p:nvSpPr>
        <p:spPr>
          <a:xfrm>
            <a:off x="9333345" y="1448955"/>
            <a:ext cx="762000" cy="21472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Your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C8B07C-3419-3C4A-3D7C-B4B9E14EC087}"/>
              </a:ext>
            </a:extLst>
          </p:cNvPr>
          <p:cNvSpPr/>
          <p:nvPr/>
        </p:nvSpPr>
        <p:spPr>
          <a:xfrm>
            <a:off x="9207500" y="1386327"/>
            <a:ext cx="1358900" cy="3408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1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CA7C90-1692-8C23-3A67-43BEF2B52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760207"/>
            <a:ext cx="10640250" cy="42578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C97976-7BA9-42FD-CB87-FB5A925D0D64}"/>
              </a:ext>
            </a:extLst>
          </p:cNvPr>
          <p:cNvSpPr/>
          <p:nvPr/>
        </p:nvSpPr>
        <p:spPr>
          <a:xfrm>
            <a:off x="377919" y="1175432"/>
            <a:ext cx="98366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go down and see benefits of joining the program</a:t>
            </a:r>
            <a:endParaRPr lang="en-US" sz="3200" b="1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767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02C030-9344-F2BB-E0FB-BE3D056DA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2" b="61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629E8B-DCEE-5C74-A830-1605DFBFC8FE}"/>
              </a:ext>
            </a:extLst>
          </p:cNvPr>
          <p:cNvSpPr/>
          <p:nvPr/>
        </p:nvSpPr>
        <p:spPr>
          <a:xfrm>
            <a:off x="1371600" y="4485127"/>
            <a:ext cx="1358900" cy="5821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4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E2DAC9B-B545-3C2A-0DF2-C179D77F23D7}"/>
              </a:ext>
            </a:extLst>
          </p:cNvPr>
          <p:cNvGrpSpPr/>
          <p:nvPr/>
        </p:nvGrpSpPr>
        <p:grpSpPr>
          <a:xfrm>
            <a:off x="1689100" y="1"/>
            <a:ext cx="8153400" cy="6247648"/>
            <a:chOff x="1689100" y="1"/>
            <a:chExt cx="8153400" cy="624764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2DB4519-0178-D406-A777-CD42686CE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9100" y="1"/>
              <a:ext cx="8153400" cy="18035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71C31D-E7BC-F17F-5C66-04DA65F39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1765" y="1803567"/>
              <a:ext cx="5800959" cy="444408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E13B4B-6EED-BCFE-1E07-FB2F1BB4A3D6}"/>
                </a:ext>
              </a:extLst>
            </p:cNvPr>
            <p:cNvSpPr/>
            <p:nvPr/>
          </p:nvSpPr>
          <p:spPr>
            <a:xfrm>
              <a:off x="4177145" y="2617355"/>
              <a:ext cx="762000" cy="214726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Egypt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6FDFAB-A929-6B90-6D42-91F5EFC0C718}"/>
                </a:ext>
              </a:extLst>
            </p:cNvPr>
            <p:cNvSpPr/>
            <p:nvPr/>
          </p:nvSpPr>
          <p:spPr>
            <a:xfrm>
              <a:off x="4189845" y="3188855"/>
              <a:ext cx="762000" cy="214726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260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0EDDF9-B74F-490E-BF12-F30E69712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84" y="1435101"/>
            <a:ext cx="8071056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3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webextensions/webextension1.xml><?xml version="1.0" encoding="utf-8"?>
<we:webextension xmlns:we="http://schemas.microsoft.com/office/webextensions/webextension/2010/11" id="{6F2965AD-DB54-4242-89BB-20A7A62EA2DF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7ACBF41A-1925-4E61-A888-F24873D921D5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707</TotalTime>
  <Words>81</Words>
  <Application>Microsoft Office PowerPoint</Application>
  <PresentationFormat>Widescreen</PresentationFormat>
  <Paragraphs>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 Black</vt:lpstr>
      <vt:lpstr>Calibri</vt:lpstr>
      <vt:lpstr>Calibri Light</vt:lpstr>
      <vt:lpstr>Retrospect</vt:lpstr>
      <vt:lpstr>How to Join MS Developer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Teacher</cp:lastModifiedBy>
  <cp:revision>66</cp:revision>
  <dcterms:created xsi:type="dcterms:W3CDTF">2016-11-14T07:59:55Z</dcterms:created>
  <dcterms:modified xsi:type="dcterms:W3CDTF">2024-02-08T14:55:18Z</dcterms:modified>
</cp:coreProperties>
</file>