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</p:sldMasterIdLst>
  <p:notesMasterIdLst>
    <p:notesMasterId r:id="rId11"/>
  </p:notesMasterIdLst>
  <p:sldIdLst>
    <p:sldId id="281" r:id="rId3"/>
    <p:sldId id="256" r:id="rId4"/>
    <p:sldId id="261" r:id="rId5"/>
    <p:sldId id="523" r:id="rId6"/>
    <p:sldId id="524" r:id="rId7"/>
    <p:sldId id="525" r:id="rId8"/>
    <p:sldId id="526" r:id="rId9"/>
    <p:sldId id="4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40C0"/>
    <a:srgbClr val="007CA8"/>
    <a:srgbClr val="7B245B"/>
    <a:srgbClr val="64276C"/>
    <a:srgbClr val="5D5654"/>
    <a:srgbClr val="373736"/>
    <a:srgbClr val="605033"/>
    <a:srgbClr val="85DFFF"/>
    <a:srgbClr val="669A7C"/>
    <a:srgbClr val="77A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0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2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82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3A7-5E52-E893-9AD3-007967CE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E066-0F4D-C32A-DE7A-00A13AA0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AE78-6DAE-8C3F-F4DD-F42469D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768A-87F5-9902-D828-40DD456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E3C-318A-3BC7-254C-FCA2B78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DD0E-0804-9FD4-64BB-A471628F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88F4-086E-1F7A-9447-574541E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841F-8BAA-E4CC-61CF-386CBFC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3E26-C62D-F308-57E6-6945F61F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6B8-D2B0-1A88-2802-9CC5AAF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04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13C0-D328-BDBC-D0BE-8C6B1BE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93D3-E307-613D-FA86-6F1D942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B59E-20D8-3B42-4723-9D5AE1B8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B663-D459-D404-0EF1-3A862CC5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E9BD-0E65-4510-730A-7E8C282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36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4A6C-44A6-C47D-112D-105AFBF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CA6-DAEA-7E9D-2DC7-10A23558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4ED9-BDDE-C4B1-1D0E-B5485B3C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4F36-0B64-5740-13CE-687A291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6E6E-998E-0896-C085-40A3D43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2C-CB7C-EB1C-A48B-6A6CA310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38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8AC-9EF4-BAA0-C998-F76667FC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BE6D-1A64-5EB9-8E9B-5421A44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CC98-D8A1-1284-9EC4-D3498987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DC796-8760-51A4-69CA-EB1A07A3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BC62-37C7-21B6-3F2B-92519440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6E4A8-84B6-6A6D-88D6-122D566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9DB9-7C62-638F-C56F-99C71F0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AB2F1-2599-C0A4-CE09-800614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8E8-5D7C-0A56-37D2-1DB7C97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991CC-1AA2-0733-B149-A6C10CBB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8F6E-B844-9300-7370-71A5EB2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9F77-364A-5417-0A8E-4B74CDAC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7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715D-249E-0242-B2C7-979C73A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CB45-88BE-BFD3-F73A-A6384BC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FDA9-274C-E699-A456-9EC91A98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7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553-943E-91C2-B8DF-EF05C8E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3DE9-6D66-82D7-1D58-E43ED593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F3DE-0BD6-C935-C408-D7C5A5FB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2C91-735D-A3D4-97A3-23A7919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03B3-DF03-2E96-9979-34DE0E9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9285-85CD-A616-C90D-C1D818E8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9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1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B6B-192E-8762-DD31-C16B6161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BED-F944-7CA2-4394-F5D505DF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6B88-BC0C-09DB-F288-F833DE21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8DF5-747D-B106-3F3F-5860402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8FA-6A7F-5412-42DC-8FE5A992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95D7-7F80-8C96-DC6F-AD20770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80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029-5AF6-E7B8-05CE-535A32C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4447-11CC-8878-38FB-225C7F9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52D-AD2A-4614-30A0-220E3F8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AF2-52C3-ADCC-F369-4686C286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7FF2-ED62-525A-FED4-9EFB414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0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30B7-3E89-6158-B7B2-3E98FA64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1D7D-F839-3829-C7C1-2066A69C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B372-102F-3CF9-E542-3954EAD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9298-1BDF-B168-D1B8-1567EE04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91F-075B-53FB-C208-941FB98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11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2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6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0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0F0F-B815-E535-9A75-9B3EA71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921A-832D-C527-4BA2-CBE61BD8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067F-945B-E481-C18B-D01803C3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987B-B086-4975-AF98-81806256813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F682-4931-6A1B-220A-1A4564B8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1A6F-F8DB-D674-1325-396C3BA2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Ultimate Guide to Creating Charts in Excel [2022] - onsite-training.com">
            <a:extLst>
              <a:ext uri="{FF2B5EF4-FFF2-40B4-BE49-F238E27FC236}">
                <a16:creationId xmlns:a16="http://schemas.microsoft.com/office/drawing/2014/main" id="{DF66D19D-1B7E-2586-25AD-A23D97980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392607" y="924766"/>
            <a:ext cx="10280962" cy="35661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8 Practice and Final Project</a:t>
            </a:r>
            <a:endParaRPr lang="ar-EG" altLang="en-US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D10C6-F608-C653-0DC6-5F169B82610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1CCDAB2-A11A-8AC5-4AA4-E109FDA8F897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6205E55C-283D-4981-6648-092B7C6D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BAF71B-0C2E-1834-06DE-71B4F0F84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0" name="Picture 9" descr="Logo, icon&#10;&#10;Description automatically generated">
              <a:extLst>
                <a:ext uri="{FF2B5EF4-FFF2-40B4-BE49-F238E27FC236}">
                  <a16:creationId xmlns:a16="http://schemas.microsoft.com/office/drawing/2014/main" id="{F0016F1C-6DF0-5941-3579-AB080D2A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A54C328-1168-104D-23FC-9A9B1699EC6A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Prepared By :</a:t>
              </a:r>
            </a:p>
            <a:p>
              <a:pPr marL="0" indent="0" algn="ctr">
                <a:buNone/>
              </a:pPr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Said Fawzy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Manager of Information Center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Tendering Department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Arab Contractors 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11A9CD8-DFFE-D062-CB35-59A22801947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301078" y="163035"/>
            <a:ext cx="1465066" cy="10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43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8460DAD-E25F-0D2C-9648-53A0EE3EB79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EA6131-FE65-356B-FF03-521C9B58846A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FF2A8C1B-5012-4CF3-8730-3FF34D33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FF4B71-593E-EB74-D02B-407DBF1F4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E415D590-099E-BC61-7B8D-4C6F11E96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C17C374-BCD3-8E5D-E58B-2E8806A7F72B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Prepared By :</a:t>
              </a:r>
            </a:p>
            <a:p>
              <a:pPr marL="0" indent="0" algn="ctr">
                <a:buNone/>
              </a:pPr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Said Fawzy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Manager of Information Center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Tendering Department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Arab Contractors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CF8D17-35DC-01B3-CFFD-9310CC53F251}"/>
              </a:ext>
            </a:extLst>
          </p:cNvPr>
          <p:cNvGrpSpPr/>
          <p:nvPr/>
        </p:nvGrpSpPr>
        <p:grpSpPr>
          <a:xfrm>
            <a:off x="-117893" y="865285"/>
            <a:ext cx="12191999" cy="3358835"/>
            <a:chOff x="2843570" y="810651"/>
            <a:chExt cx="6883989" cy="163124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263A1C6-0768-61F3-3983-14C1722F5E05}"/>
                </a:ext>
              </a:extLst>
            </p:cNvPr>
            <p:cNvGrpSpPr/>
            <p:nvPr/>
          </p:nvGrpSpPr>
          <p:grpSpPr>
            <a:xfrm>
              <a:off x="5341189" y="810651"/>
              <a:ext cx="1837539" cy="1631249"/>
              <a:chOff x="5341189" y="810651"/>
              <a:chExt cx="1837539" cy="1631249"/>
            </a:xfrm>
          </p:grpSpPr>
          <p:pic>
            <p:nvPicPr>
              <p:cNvPr id="18" name="Picture 2" descr="What is Power BI? - Beginner's Guide to Power BI | DataCamp">
                <a:extLst>
                  <a:ext uri="{FF2B5EF4-FFF2-40B4-BE49-F238E27FC236}">
                    <a16:creationId xmlns:a16="http://schemas.microsoft.com/office/drawing/2014/main" id="{DD9EE306-5BE3-0CAB-1916-517B40D240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5534" y="810651"/>
                <a:ext cx="1653194" cy="1631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5244EE-8F99-689F-B67E-AAC0FC509EA2}"/>
                  </a:ext>
                </a:extLst>
              </p:cNvPr>
              <p:cNvSpPr/>
              <p:nvPr/>
            </p:nvSpPr>
            <p:spPr>
              <a:xfrm>
                <a:off x="5341189" y="1947251"/>
                <a:ext cx="1509622" cy="40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441A9D-7B82-F0CD-0651-59C06B762A87}"/>
                </a:ext>
              </a:extLst>
            </p:cNvPr>
            <p:cNvSpPr txBox="1"/>
            <p:nvPr/>
          </p:nvSpPr>
          <p:spPr>
            <a:xfrm>
              <a:off x="2843570" y="1959527"/>
              <a:ext cx="6883989" cy="3437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4000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8 Practice and Final Project</a:t>
              </a:r>
              <a:endParaRPr lang="en-US" sz="40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384C76A-1F38-5091-E03F-8B3458692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77" y="163034"/>
            <a:ext cx="2110221" cy="14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80E0B0-2069-4CBE-93AD-77AEA890AE2A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93AC6-FE87-4FA9-BBD4-F140C94A9C2A}"/>
              </a:ext>
            </a:extLst>
          </p:cNvPr>
          <p:cNvGrpSpPr/>
          <p:nvPr/>
        </p:nvGrpSpPr>
        <p:grpSpPr>
          <a:xfrm>
            <a:off x="1437344" y="1240019"/>
            <a:ext cx="8647687" cy="1385212"/>
            <a:chOff x="1437348" y="1240020"/>
            <a:chExt cx="5166549" cy="81457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A175DB-5D33-43C8-AAE4-B1E831D1A234}"/>
                </a:ext>
              </a:extLst>
            </p:cNvPr>
            <p:cNvSpPr/>
            <p:nvPr/>
          </p:nvSpPr>
          <p:spPr>
            <a:xfrm flipV="1">
              <a:off x="1437348" y="1240020"/>
              <a:ext cx="5166549" cy="81457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0ECA3F-8570-4FB5-931A-BBA5339DECE3}"/>
                </a:ext>
              </a:extLst>
            </p:cNvPr>
            <p:cNvSpPr txBox="1"/>
            <p:nvPr/>
          </p:nvSpPr>
          <p:spPr>
            <a:xfrm>
              <a:off x="1942573" y="1636430"/>
              <a:ext cx="4556165" cy="27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Practice 1:Merge GDP table with Population Data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7A620AF-3788-4F4E-848F-1363C314793B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AEF2E9-14F9-4365-BFB5-3C0CF7A052E9}"/>
              </a:ext>
            </a:extLst>
          </p:cNvPr>
          <p:cNvGrpSpPr/>
          <p:nvPr/>
        </p:nvGrpSpPr>
        <p:grpSpPr>
          <a:xfrm>
            <a:off x="1437351" y="2583833"/>
            <a:ext cx="8647680" cy="1306526"/>
            <a:chOff x="1437351" y="2358629"/>
            <a:chExt cx="8647680" cy="130652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4AB1F3-023E-48AE-989E-4EA1B96825EF}"/>
                </a:ext>
              </a:extLst>
            </p:cNvPr>
            <p:cNvSpPr/>
            <p:nvPr/>
          </p:nvSpPr>
          <p:spPr>
            <a:xfrm flipV="1">
              <a:off x="1437351" y="2358629"/>
              <a:ext cx="8647680" cy="1306526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70A834-DA13-468F-A794-3687E8A14304}"/>
                </a:ext>
              </a:extLst>
            </p:cNvPr>
            <p:cNvSpPr txBox="1"/>
            <p:nvPr/>
          </p:nvSpPr>
          <p:spPr>
            <a:xfrm>
              <a:off x="2254811" y="2967686"/>
              <a:ext cx="7654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Practice 2: Adding Dimension Table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01748C-1478-4628-8CDE-6C69DF1916E8}"/>
              </a:ext>
            </a:extLst>
          </p:cNvPr>
          <p:cNvSpPr txBox="1"/>
          <p:nvPr/>
        </p:nvSpPr>
        <p:spPr>
          <a:xfrm>
            <a:off x="1337029" y="2213333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664870-6B63-42D0-8F14-11DB5DD34C01}"/>
              </a:ext>
            </a:extLst>
          </p:cNvPr>
          <p:cNvGrpSpPr/>
          <p:nvPr/>
        </p:nvGrpSpPr>
        <p:grpSpPr>
          <a:xfrm>
            <a:off x="1437351" y="3927647"/>
            <a:ext cx="8647680" cy="1080000"/>
            <a:chOff x="1437351" y="3508484"/>
            <a:chExt cx="8647680" cy="108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4F560C-A913-4090-9959-6C383EC2884F}"/>
                </a:ext>
              </a:extLst>
            </p:cNvPr>
            <p:cNvSpPr/>
            <p:nvPr/>
          </p:nvSpPr>
          <p:spPr>
            <a:xfrm flipV="1">
              <a:off x="1437351" y="3508484"/>
              <a:ext cx="864768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C56302-C5A7-4907-ABF1-8DD9AEA874F5}"/>
                </a:ext>
              </a:extLst>
            </p:cNvPr>
            <p:cNvSpPr txBox="1"/>
            <p:nvPr/>
          </p:nvSpPr>
          <p:spPr>
            <a:xfrm>
              <a:off x="2254810" y="4062489"/>
              <a:ext cx="7654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Final Project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A7C455A-AC74-479B-AE4B-995389E7560F}"/>
              </a:ext>
            </a:extLst>
          </p:cNvPr>
          <p:cNvSpPr txBox="1"/>
          <p:nvPr/>
        </p:nvSpPr>
        <p:spPr>
          <a:xfrm>
            <a:off x="1366405" y="360271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9F337C-E9DD-5BB7-A57A-A5B98F1D4D90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0D02C9-9DA4-FCBE-F68F-A9A1766C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01717C-465E-2436-D392-D9259C327738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F5D1D8-7F54-B79D-3E2E-983E14655DC9}"/>
              </a:ext>
            </a:extLst>
          </p:cNvPr>
          <p:cNvGrpSpPr/>
          <p:nvPr/>
        </p:nvGrpSpPr>
        <p:grpSpPr>
          <a:xfrm>
            <a:off x="1437346" y="5313111"/>
            <a:ext cx="7200000" cy="1080000"/>
            <a:chOff x="1437351" y="3508484"/>
            <a:chExt cx="7200000" cy="1080000"/>
          </a:xfrm>
          <a:solidFill>
            <a:schemeClr val="accent6">
              <a:lumMod val="7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505B42E-0A44-F267-10EF-D28886D69CD9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D366A1-FD54-31A7-823E-42DC8F71D555}"/>
                </a:ext>
              </a:extLst>
            </p:cNvPr>
            <p:cNvSpPr txBox="1"/>
            <p:nvPr/>
          </p:nvSpPr>
          <p:spPr>
            <a:xfrm>
              <a:off x="2254811" y="4062489"/>
              <a:ext cx="61200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Final Exam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2B8AB37-DBA8-550C-E677-41B04F9E98F8}"/>
              </a:ext>
            </a:extLst>
          </p:cNvPr>
          <p:cNvSpPr txBox="1"/>
          <p:nvPr/>
        </p:nvSpPr>
        <p:spPr>
          <a:xfrm>
            <a:off x="1366400" y="4988182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1276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002060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800006" y="2636466"/>
            <a:ext cx="7249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Practice 1:Merge GDP table with Population Data</a:t>
            </a:r>
          </a:p>
        </p:txBody>
      </p:sp>
    </p:spTree>
    <p:extLst>
      <p:ext uri="{BB962C8B-B14F-4D97-AF65-F5344CB8AC3E}">
        <p14:creationId xmlns:p14="http://schemas.microsoft.com/office/powerpoint/2010/main" val="8362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C00000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800006" y="2882687"/>
            <a:ext cx="724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Practice 2: Adding Dimension Table </a:t>
            </a:r>
          </a:p>
        </p:txBody>
      </p:sp>
    </p:spTree>
    <p:extLst>
      <p:ext uri="{BB962C8B-B14F-4D97-AF65-F5344CB8AC3E}">
        <p14:creationId xmlns:p14="http://schemas.microsoft.com/office/powerpoint/2010/main" val="207546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22601" y="-1001845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007CA8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800006" y="2882687"/>
            <a:ext cx="724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106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22601" y="-1001845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BD40C0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214722" y="2774770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800006" y="2882687"/>
            <a:ext cx="724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Final Exam</a:t>
            </a:r>
          </a:p>
        </p:txBody>
      </p:sp>
    </p:spTree>
    <p:extLst>
      <p:ext uri="{BB962C8B-B14F-4D97-AF65-F5344CB8AC3E}">
        <p14:creationId xmlns:p14="http://schemas.microsoft.com/office/powerpoint/2010/main" val="312347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F597B1C-A2B2-6CC1-50C6-FC2568BB3370}"/>
              </a:ext>
            </a:extLst>
          </p:cNvPr>
          <p:cNvGrpSpPr/>
          <p:nvPr/>
        </p:nvGrpSpPr>
        <p:grpSpPr>
          <a:xfrm>
            <a:off x="3528204" y="651737"/>
            <a:ext cx="4830792" cy="5196972"/>
            <a:chOff x="3528204" y="651737"/>
            <a:chExt cx="4830792" cy="5196972"/>
          </a:xfrm>
          <a:solidFill>
            <a:schemeClr val="bg1"/>
          </a:solidFill>
        </p:grpSpPr>
        <p:pic>
          <p:nvPicPr>
            <p:cNvPr id="2050" name="Picture 2" descr="1,719 Thanks Coming Images, Stock Photos, 3D objects, &amp; Vectors |  Shutterstock">
              <a:extLst>
                <a:ext uri="{FF2B5EF4-FFF2-40B4-BE49-F238E27FC236}">
                  <a16:creationId xmlns:a16="http://schemas.microsoft.com/office/drawing/2014/main" id="{1D64DC1B-5D31-76EC-B438-3DB923AA8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204" y="651737"/>
              <a:ext cx="4822166" cy="5193102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AAE2F8-A76E-9F18-B647-54EDF6255401}"/>
                </a:ext>
              </a:extLst>
            </p:cNvPr>
            <p:cNvSpPr/>
            <p:nvPr/>
          </p:nvSpPr>
          <p:spPr>
            <a:xfrm>
              <a:off x="3536830" y="5477774"/>
              <a:ext cx="4822166" cy="3709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34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2317</TotalTime>
  <Words>82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MV Boli</vt:lpstr>
      <vt:lpstr>Open Sans</vt:lpstr>
      <vt:lpstr>Retrospect</vt:lpstr>
      <vt:lpstr>Office Theme</vt:lpstr>
      <vt:lpstr>8 Practice and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211</cp:revision>
  <dcterms:created xsi:type="dcterms:W3CDTF">2016-11-14T07:59:55Z</dcterms:created>
  <dcterms:modified xsi:type="dcterms:W3CDTF">2024-01-31T07:37:22Z</dcterms:modified>
</cp:coreProperties>
</file>