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2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4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1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5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9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28F7-E929-4C71-9AD0-8F4256E13FB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F3C63-7C4E-45E2-8624-E91068E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Flow 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7458"/>
            <a:ext cx="9144000" cy="19406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Prepared by</a:t>
            </a:r>
          </a:p>
          <a:p>
            <a:r>
              <a:rPr lang="en-US" sz="3500" b="1" dirty="0"/>
              <a:t>Said Fawzy</a:t>
            </a:r>
          </a:p>
          <a:p>
            <a:r>
              <a:rPr lang="en-US" dirty="0"/>
              <a:t>Manager of Information Center-Quality Manager</a:t>
            </a:r>
          </a:p>
          <a:p>
            <a:r>
              <a:rPr lang="en-US" dirty="0"/>
              <a:t>Tendering Department</a:t>
            </a:r>
            <a:br>
              <a:rPr lang="en-US" dirty="0"/>
            </a:br>
            <a:r>
              <a:rPr lang="en-US" dirty="0"/>
              <a:t>Arab Contractors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6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81" y="-17045"/>
            <a:ext cx="9938924" cy="68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47" y="0"/>
            <a:ext cx="9854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36" y="0"/>
            <a:ext cx="9959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8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51" y="0"/>
            <a:ext cx="9763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5" y="0"/>
            <a:ext cx="9957975" cy="68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38" y="0"/>
            <a:ext cx="9907657" cy="686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3" y="0"/>
            <a:ext cx="9988206" cy="68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95" y="0"/>
            <a:ext cx="8818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2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Flow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Charts</dc:title>
  <dc:creator>Said Fawzy</dc:creator>
  <cp:lastModifiedBy>Said F. Huda</cp:lastModifiedBy>
  <cp:revision>9</cp:revision>
  <dcterms:created xsi:type="dcterms:W3CDTF">2017-09-16T14:27:42Z</dcterms:created>
  <dcterms:modified xsi:type="dcterms:W3CDTF">2017-09-18T06:04:06Z</dcterms:modified>
</cp:coreProperties>
</file>