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7" d="100"/>
          <a:sy n="8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472adca-621c-4784-b342-385e72df6270}">
  <we:reference id="WA200003233" version="2.0.0.3" store="en-GB" storeType="OMEX"/>
  <we:alternateReferences/>
  <we:properties>
    <we:property name="Microsoft.Office.CampaignId" value="&quot;none&quot;"/>
    <we:property name="reportUrl" value="&quot;/groups/me/reports/65674c79-0633-45b3-8644-4c702e05f49f/3ddbb8bef72a77e62ad8?bookmarkGuid=f41cb1ee-bbd9-4f80-8244-0b7932fe22b2&amp;bookmarkUsage=1&amp;ctid=061bb382-6154-4133-a318-23c308dfe636&amp;fromEntryPoint=export&quot;"/>
    <we:property name="reportState" value="&quot;CONNECTED&quot;"/>
    <we:property name="artifactViewState" value="&quot;live&quot;"/>
    <we:property name="reportEmbeddedTime" value="&quot;2024-08-30T10:59:38.508Z&quot;"/>
    <we:property name="creatorSessionId" value="&quot;4df8a592-df25-4367-ba4d-16ce81eb254c&quot;"/>
    <we:property name="creatorUserId" value="&quot;100320024118E3BA&quot;"/>
    <we:property name="creatorTenantId" value="&quot;061bb382-6154-4133-a318-23c308dfe636&quot;"/>
    <we:property name="pageDisplayName" value="&quot;Credit Card Transaction Report&quot;"/>
    <we:property name="pageName" value="&quot;3ddbb8bef72a77e62ad8&quot;"/>
    <we:property name="reportName" value="&quot;Credit Card Financial report&quot;"/>
    <we:property name="isVisualContainerHeaderHidden" value="false"/>
    <we:property name="isFiltersActionButtonVisible" value="true"/>
    <we:property name="initialStateBookmark" value="&quot;H4sIAAAAAAAAA+1aS3PbNhD+Kx5ectF0wDeYm6w4aZpHU9t1Dx2PZgEsZMY0oQEhx65H/73Lhx3FViK5VRTazuig4QLY1/cBXIC48lReTQu4fA9n6D33do05PQN7uuN7A6/sZL///ubdcP/N+P3w3R6JzdTlpqy851eeAztBd5RXMyhqDST8+3jgQVF8gEn9pKGocOBN0VamhCL/B9vO1OTsDOcDDy+mhbFQqzxw4LBWe07d6Zls+7+EZBGky8/xAKVrpaFSQnCBOg0gTTEJQHHqVrUdGs+WdqlVN+ZHpnSQl2SmlgUhDzPuJ6GfZVkUxIHQUMurvJwUncOfxx5eTuusVCdA/5QN8ZHM1nrmcwqHqSAWoYxCZHGYMh4EOl2py+GFE+birjagKFId6yxLUgkQcYhVPVrnheucF5d7F1NLeSc0Wm1DdQ6lROU1ybVYtbm88oaTicUJuO5x74vGkSlmZ0vkB2ZmJe6jbppKl7tLsiEtqtztSLDKqx39YA1h3DTt4zmWM2zEL2dlhxmrH0/Mp5FFAlnVgmOSfDMtjfYvckIPVqHdvWzifZHba0oEg1tu/+BYKTgSiTRNdRYKxYSMhYA0kUHf4XtdkmtYufEe2BLVk4BxZcwdnCxOGYLIIJEaMz+WHPoO56FxUIwPLZTVeHjmngScK2Nu4ZQxMubrhMUaNJM8iUE/JDiPTPHk4FwacwcnRKB0zBQLFAGbAGdsJZwjytPE2FxSZm4jurEA/nDWu4vMoC+cWvuF3RuPNz8LCioGqfyUp6haL0fmTJjRCVi35uTwb0+ODdNnfnxdB1PTx4VKt6Nw69CGjR43VWgSJoB+nCZxnFE5ypRYo4zZysz6s8Kd0Uk+fRTTayVJpzneh5H9q4m3yuAFbrQ0DiSmYaY1gwwjFinNhOgHjWn4ToNxj2m8+TVXmXLmHgCh16g/tkrsBba0xNYgVOQrKeJIZYGvBEvkNok9q5w5Q3vbz1EnH/9mRJ+ZvcEDi4JCpp2k2gX7AIi93ZV6PZZ0jBaKa64wDjkPQl+mkeQ9YPSemskGlPFbSl3xk9Q/Sb0uUVpe+1qA1n7INOc60koozPpRgoxINr7JxGMgdm88vveJam88v/fhYW88H5YlrWDjl4jVA/J68zX2ND837hBEgY9t1d43n6rN1tW3l8B2yWZhhkKlgR8FXMQoBO//J7h7sf8RnBB/M972dDhGmUQsUMoHkMLXMuTxw3jzrsSnKnJJJcgiQh7VJJPmU7oCB01I09Zijm27UU0zNhFfeW9zykKr+wiKWa322S5UuXxWHz02s7DC4hrmO+oqR0lyB42XB02/FcqbewGd6vmPOFS9nfWvrjONx1tZacJU0joTosBQBFEmeKaxHxRd/gHjSRBza5xYPHAPkzSVLAmYilUS8yiNwuR/MeHXnOK08uSy3Y7c8fam/W7TtYtHYPP2lk4T2X+NuLtndKPN+yIJfyGejg8cbTLHL+q7QPWIBd+8WrjzWVA3dxF570zpTnrL0nWo9IRAamnOAz9BPxMh/TiXyKNoq7vhr2zeX5eSxDuvrJkt+7DUH0J9p5fmemn5Di/M9Qy33FFUxAn0GdcRUzIO0gBX38X5/twZTh4CcbaD22IuWtBQKxElWRIGCcu0RBZnfTjWfYWlwv5WONtD7CYRx43l+fK4zMxVU5D4AUpcEh/FBaRGrVtoDeqU5vUJxbcH1PeFbzIyn/8Lb+UGsrosAAA=&quot;"/>
    <we:property name="bookmark" value="&quot;H4sIAAAAAAAAA+1aUVPbOBD+K4xf+sLcyJJly32DlPZ607vpAcc93DCZlbQKLsbKyAqFMvnvJ9uBBkibcBdSA508ZLxrr77d75O8ln0V6aIel3D5B5xh9Dratfb0DNzpVhxtR1Vn4zFjmuU0JZITimmScRG8duwLW9XR66vIgxuhPyrqCZRNoGD853g7grL8CKPmyEBZ43Y0RlfbCsriC3YnB5d3E5xuR3gxLq2DJuSBB49N2PNwejgOEOJfWBgRlC/O8QCV76xMaymFRJNRyDJMKegGWN2d0CJbeEoTuh1+YCsPRRWGaWyUCZaLOGVxnucJ5VQaaOx1UY3KGeCv1x5ejpvi1CcQ/kM15KcwbBNnOg3pEE25ZCphSDjLiKDUZEtjebzw0l7cjwYhi8xwk+dppgASAVw3V5ui9DPw8nLvYuxC3QMbXbQdfQ6VQh21xXVYd7W8inZGI4cj8LPDvVvOgS0nZwvsB3biFO6jaV2VL/xlGEM51IXfUuB01AD96GzguHXt4zlWE2zNbyfVjDPSHJ7YzwOHgWTdGI6D5btlaaPfqkk4cBrd7mWb75vCXUuCbt+B/YNzDckFk8yyzORMaiIVlxKyVNG+0/e+CtCw9sM9cBXqF0Hj0pxndBKeEQSZQ6oM5jFXAvpO56H1UA4PHVT1cOfMvwg6l+bc0ak4EhKblHADhiiRcjBPic4jW744OhfmPKMTEtCGE02oDsSmIAhZSucg1GlkXaFCZe4yurYE/vQuus/Mdl80tfINuzeI1z8LytAMhvZTnaLuUA7smbSDE3B+xckR350ca5bP9Pi6Dw6uT3Od7kzCHaA1D3rcdqEpSwFjnqWc56EdJVqu0MZsZGb9VePW4KQYP4vptVSk4wIfosj+9cQbVfCcNjoZU4UZy40hkGNCEm2IlP2Qcbh8q+W4xzJe/5qrbTXxT0DQK/QfGxX2nFo6YRuQOom1kjzROY21JKnapLAntbdn6O7iHMzsw9+s7LOy17hhUYaUw5Ok3gX3BIS92ZV6NZXMFC21MEIjZ0JQFqssUaIHit7TE9WSMvwQSlf+FPVPUa8qlE7XsZFgTMyIEcIkRkuNeT9akEGwDW8q8RyE3RvED95R7Q3yB28e9gb5TlWFFWz4FrF+QqjX32OPi3PrD0GW+NxW7X37uV5vX313CeyWbMJylDqjcUKF5Cil6P8ruAep/xnsEH833253mKNKE0K1jgGUjI1igj+NO+9SfuqyUKEFmWcoCj3JqH2VrsFDm9K4G7HAzm9168Y246voQxGq0MU+gnLShH21C3WhXjVbj+0srLG8pvleuNqHIvmDFuVBe96S4O13AbPQ0x+xqXq36t9cZ1rEG1lpWKbCOsNQIpM0yaXIDfZDootfYLwIYW5ME/Mb7izNMkVSSjTXKRdJlrD0fynh1yLk6dTJZfc4cg/tjf++6xriEbii+0qnzey/Zjz73OgmWnSrCH8jng4PfHjIHL5pvgVqrpjDFjXGra+Gxj3LKPrdVv6ktypdRUoviKRO5oLGKca5ZOEnhEKRJBt9Gv7Gw/v7SgXz1jtnJ4teLPVHUI9001ytLI9ww1xt4E47OjRxEmMiTEK04jSjuPxbnMfXzs7oKQhnM7zN16IjDY2WSZqnjKYkNwoJz/uwrfsOK4397XA2x9hNIY7bkaeL87ITX49B4UeocEF+IS8IYfSDGq3p9F9rVssakSwAAA==&quot;"/>
    <we:property name="datasetId" value="&quot;9a6124c4-6be9-4f44-90af-cd86f5cacf7c&quot;"/>
    <we:property name="embedUrl" value="&quot;/reportEmbed?reportId=65674c79-0633-45b3-8644-4c702e05f49f&amp;config=eyJjbHVzdGVyVXJsIjoiaHR0cHM6Ly9XQUJJLUVVUk9QRS1OT1JUSC1CLXJlZGlyZWN0LmFuYWx5c2lzLndpbmRvd3MubmV0IiwiZW1iZWRGZWF0dXJlcyI6eyJ1c2FnZU1ldHJpY3NWTmV4dCI6dHJ1ZX19&amp;disableSensitivityBanner=true&quot;"/>
    <we:property name="backgroundColor" value="&quot;#CCAA14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سعيد حامد سعيد محمد عبدالواحد</cp:lastModifiedBy>
  <cp:revision>3</cp:revision>
  <dcterms:created xsi:type="dcterms:W3CDTF">2018-06-07T21:39:02Z</dcterms:created>
  <dcterms:modified xsi:type="dcterms:W3CDTF">2024-08-30T11:00:49Z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