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Interest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Transaction Amount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Transaction Count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Revenue and Total_Trans count by Qtr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Use Chip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Total_Trans_count by Exp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Revenue by Customer_Job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Revenue by Education_Level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Annual Fees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Interest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Income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Cust Satisfaction Score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Education Level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Marital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Income Groupe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Age 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/ Gender by week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Gender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5674c79-0633-45b3-8644-4c702e05f49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66697c01d4041e1" /><Relationship Type="http://schemas.openxmlformats.org/officeDocument/2006/relationships/slideLayout" Target="/ppt/slideLayouts/slideLayout8.xml" Id="R3d8dca0d7caf4557" /><Relationship Type="http://schemas.openxmlformats.org/officeDocument/2006/relationships/hyperlink" Target="https://app.powerbi.com/groups/me/reports/65674c79-0633-45b3-8644-4c702e05f49f/?pbi_source=PowerPoint" TargetMode="External" Id="RelId0" /><Relationship Type="http://schemas.openxmlformats.org/officeDocument/2006/relationships/image" Target="/ppt/media/image4.png" Id="imgId29578535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be14c91d8c242bc" /><Relationship Type="http://schemas.openxmlformats.org/officeDocument/2006/relationships/slideLayout" Target="/ppt/slideLayouts/slideLayout8.xml" Id="R6ac8124641114629" /><Relationship Type="http://schemas.openxmlformats.org/officeDocument/2006/relationships/hyperlink" Target="https://app.powerbi.com/groups/me/reports/65674c79-0633-45b3-8644-4c702e05f49f/?pbi_source=PowerPoint" TargetMode="External" Id="RelId1" /><Relationship Type="http://schemas.openxmlformats.org/officeDocument/2006/relationships/image" Target="/ppt/media/image5.png" Id="imgId29578536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Credit Card Financial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22/08/2024 00:16:21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22/08/2024 00:08:26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extbox ,Total Revenue ,Total Interest ,Transaction Amount ,Transaction Count , Revenue and Total_Trans count by Qtr ,Revenue by Use Chip , Total_Trans_count by Exp Type , Revenue by Customer_Job , Revenue by Education_Level ,pivotTable , Annual Fees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57853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Credit Card Transaction Report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extbox ,Total Revenue ,Total Interest ,Total Income , Cust Satisfaction Score ,Education Level ,pivotTable ,slicer ,slicer ,slicer ,slicer ,Marital Status ,Income Groupe ,Age Group ,Top 5 State ,Revenue / Gender by week , Gender 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957853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Credit Card Customer Report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