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Orders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Quqntity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Delevery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of Order  compared to the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compared to the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compared to the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Ship 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Payment 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State by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Forecast -3 months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Forecast -3 months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399c354-4bf4-4aee-b3d4-46a76f813b5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711dd7f58f44c49" /><Relationship Type="http://schemas.openxmlformats.org/officeDocument/2006/relationships/slideLayout" Target="/ppt/slideLayouts/slideLayout8.xml" Id="Rfee627cf138c4237" /><Relationship Type="http://schemas.openxmlformats.org/officeDocument/2006/relationships/hyperlink" Target="https://app.powerbi.com/groups/me/reports/a399c354-4bf4-4aee-b3d4-46a76f813b59/?pbi_source=PowerPoint" TargetMode="External" Id="RelId0" /><Relationship Type="http://schemas.openxmlformats.org/officeDocument/2006/relationships/image" Target="/ppt/media/image4.png" Id="imgId29657348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33b5a1066374470" /><Relationship Type="http://schemas.openxmlformats.org/officeDocument/2006/relationships/slideLayout" Target="/ppt/slideLayouts/slideLayout8.xml" Id="Rbcc1ee49b02e49c1" /><Relationship Type="http://schemas.openxmlformats.org/officeDocument/2006/relationships/hyperlink" Target="https://app.powerbi.com/groups/me/reports/a399c354-4bf4-4aee-b3d4-46a76f813b59/?pbi_source=PowerPoint" TargetMode="External" Id="RelId1" /><Relationship Type="http://schemas.openxmlformats.org/officeDocument/2006/relationships/image" Target="/ppt/media/image5.png" Id="imgId29657348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25/08/2024 16:22:26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25/08/2024 16:12:49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otal Orders ,Total Quqntity ,Total Sales ,Total Profit ,Average Delevery ,slicer ,Count of Order  compared to the month ,Sales compared to the month ,Profit compared to the month , Sales by Ship Mode , Sales by Segment , Sales by Payment Mode , Sales by Category , Sales by Sub-Category ,Top 10 State by Sales ,Region ,City ,Month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65734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Sales Forecast -3 months ,Sales Forecast -3 month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65734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Forecast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