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F9308-38C7-415B-9EDA-7C8347E2EDAC}" v="5" dt="2023-03-13T09:45:34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35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5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6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0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47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90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99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69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46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23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2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82413-A35B-5A3D-355E-58F20BA1F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2" y="1154012"/>
            <a:ext cx="10580482" cy="2149797"/>
          </a:xfrm>
        </p:spPr>
        <p:txBody>
          <a:bodyPr anchor="b">
            <a:normAutofit fontScale="90000"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Smart Energy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C205D-D3D9-F6F1-EF5A-48D90FF3F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018" y="4462596"/>
            <a:ext cx="9679449" cy="1819670"/>
          </a:xfrm>
        </p:spPr>
        <p:txBody>
          <a:bodyPr anchor="ctr">
            <a:normAutofit/>
          </a:bodyPr>
          <a:lstStyle/>
          <a:p>
            <a:endParaRPr lang="en-US" sz="2000" i="1" dirty="0">
              <a:solidFill>
                <a:srgbClr val="FFFFFF"/>
              </a:solidFill>
            </a:endParaRPr>
          </a:p>
        </p:txBody>
      </p:sp>
      <p:cxnSp>
        <p:nvCxnSpPr>
          <p:cNvPr id="80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35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80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3" name="Picture 2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1F8C674A-EAE7-F021-AC7E-734E84684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" t="11759" r="35982" b="15746"/>
          <a:stretch/>
        </p:blipFill>
        <p:spPr>
          <a:xfrm>
            <a:off x="103426" y="77916"/>
            <a:ext cx="11184840" cy="4488802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FAB6A39A-E495-6456-668C-3200D8F377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51300" r="35358" b="14315"/>
          <a:stretch/>
        </p:blipFill>
        <p:spPr>
          <a:xfrm>
            <a:off x="103426" y="4421975"/>
            <a:ext cx="11184839" cy="23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6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80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251CBAC-1055-B23D-D4AF-F9B85F4474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" t="17418" r="58929" b="19915"/>
          <a:stretch/>
        </p:blipFill>
        <p:spPr>
          <a:xfrm>
            <a:off x="140040" y="869918"/>
            <a:ext cx="5955960" cy="593665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0B397E3-9672-97D9-A581-B96ADE5560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t="16702" r="61230" b="37896"/>
          <a:stretch/>
        </p:blipFill>
        <p:spPr>
          <a:xfrm>
            <a:off x="6471557" y="863906"/>
            <a:ext cx="5344886" cy="59366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7DC1DAB-81D7-CEE7-34A3-A78BD4BBF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127" y="-178196"/>
            <a:ext cx="8127643" cy="98559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846638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80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DC1DAB-81D7-CEE7-34A3-A78BD4BBF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127" y="-178196"/>
            <a:ext cx="8127643" cy="98559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conclusion: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26DEEA-DAA5-8FF4-417F-15746E120850}"/>
              </a:ext>
            </a:extLst>
          </p:cNvPr>
          <p:cNvSpPr txBox="1"/>
          <p:nvPr/>
        </p:nvSpPr>
        <p:spPr>
          <a:xfrm>
            <a:off x="1066799" y="1154096"/>
            <a:ext cx="100584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1.The SEMS is a powerful tool that can help to optimize energy usage.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2. The SEMS is easy to use and can be customized to meet the needs of any organization.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3. If you are looking for a way to reduce energy costs, improve energy efficiency, and reduce greenhouse gas emissions, then the SEMS is a great option.</a:t>
            </a:r>
          </a:p>
        </p:txBody>
      </p:sp>
    </p:spTree>
    <p:extLst>
      <p:ext uri="{BB962C8B-B14F-4D97-AF65-F5344CB8AC3E}">
        <p14:creationId xmlns:p14="http://schemas.microsoft.com/office/powerpoint/2010/main" val="381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80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1E3B59-510C-A824-EE42-00CD69BD0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734" y="1278022"/>
            <a:ext cx="10384532" cy="509011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1. The Main Aim of Smart Energy Management System (EMS) in Java program is to  optimize energy usage.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2. This can be used to track energy usage, set target energy usage, and take necessary actions to ensure that energy usage is within acceptable limits.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3. This can help to reduce energy costs.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4. Another main objective is to improve energy efficiency.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5. This Smart Energy Management System can help to reduce greenhouse gas emissions.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6. By this we can save the unrenewable resources also.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716DB-89C4-B6B1-F913-A98F60B37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34" y="0"/>
            <a:ext cx="7287723" cy="985592"/>
          </a:xfrm>
        </p:spPr>
        <p:txBody>
          <a:bodyPr anchor="b">
            <a:normAutofit/>
          </a:bodyPr>
          <a:lstStyle/>
          <a:p>
            <a:r>
              <a:rPr lang="en-US" sz="5400" dirty="0"/>
              <a:t>Aim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24936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82413-A35B-5A3D-355E-58F20BA1F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459" y="0"/>
            <a:ext cx="7287723" cy="98559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Introduction</a:t>
            </a:r>
          </a:p>
        </p:txBody>
      </p:sp>
      <p:cxnSp>
        <p:nvCxnSpPr>
          <p:cNvPr id="80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1E3B59-510C-A824-EE42-00CD69BD0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872" y="1088573"/>
            <a:ext cx="10522214" cy="556259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The EMS can be used to track energy usage from a variety of sources, including: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Electricity meters, Water meters , Lighting systems etc.</a:t>
            </a:r>
          </a:p>
          <a:p>
            <a:endParaRPr lang="en-US" dirty="0"/>
          </a:p>
          <a:p>
            <a:pPr algn="just"/>
            <a:r>
              <a:rPr lang="en-US" dirty="0"/>
              <a:t>How it works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1. The SEMS works by collecting energy usage data from various sources.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2. The SEMS then uses this data to calculate the current energy usage.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3 .The SEMS then compares the current energy usage to the target energy usage.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4. If the current energy usage is above or below the target energy usage, the SEMS will take necessary actions to ensure that energy usage is within acceptable limits.</a:t>
            </a:r>
          </a:p>
        </p:txBody>
      </p:sp>
    </p:spTree>
    <p:extLst>
      <p:ext uri="{BB962C8B-B14F-4D97-AF65-F5344CB8AC3E}">
        <p14:creationId xmlns:p14="http://schemas.microsoft.com/office/powerpoint/2010/main" val="238509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80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5E368-6462-590D-FA3B-237D196FD0E3}"/>
              </a:ext>
            </a:extLst>
          </p:cNvPr>
          <p:cNvSpPr txBox="1"/>
          <p:nvPr/>
        </p:nvSpPr>
        <p:spPr>
          <a:xfrm>
            <a:off x="614473" y="881300"/>
            <a:ext cx="1009976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5. The actions to ensure that energy usage is within acceptable limits, including: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            a. Turning off non-essential devices.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            b. Adjusting thermostat settings.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            c. Closing blinds or curtains.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            d. Unplugging appliances.</a:t>
            </a:r>
          </a:p>
          <a:p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6. The SEMS can also be used to generate reports on energy usage.</a:t>
            </a:r>
          </a:p>
          <a:p>
            <a:pPr algn="just"/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7. These reports can be used to track energy usage over time, identify areas where energy usage can be reduced, and make informed decisions about energy management.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8. For this we need to include this with the either Arduino boards or other IOT related devices.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597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80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716DB-89C4-B6B1-F913-A98F60B37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127" y="-178196"/>
            <a:ext cx="8127643" cy="985592"/>
          </a:xfrm>
        </p:spPr>
        <p:txBody>
          <a:bodyPr anchor="b">
            <a:normAutofit fontScale="90000"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System requirements: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686E5-F0E5-C6D3-611A-F87F9426EFC5}"/>
              </a:ext>
            </a:extLst>
          </p:cNvPr>
          <p:cNvSpPr txBox="1"/>
          <p:nvPr/>
        </p:nvSpPr>
        <p:spPr>
          <a:xfrm>
            <a:off x="1458930" y="1520575"/>
            <a:ext cx="4637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Software Requirements</a:t>
            </a:r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27EBAF2-AFD0-7CD7-37B2-C576210C2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95874"/>
              </p:ext>
            </p:extLst>
          </p:nvPr>
        </p:nvGraphicFramePr>
        <p:xfrm>
          <a:off x="1692953" y="2088086"/>
          <a:ext cx="812799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135">
                  <a:extLst>
                    <a:ext uri="{9D8B030D-6E8A-4147-A177-3AD203B41FA5}">
                      <a16:colId xmlns:a16="http://schemas.microsoft.com/office/drawing/2014/main" val="1100313374"/>
                    </a:ext>
                  </a:extLst>
                </a:gridCol>
                <a:gridCol w="4522531">
                  <a:extLst>
                    <a:ext uri="{9D8B030D-6E8A-4147-A177-3AD203B41FA5}">
                      <a16:colId xmlns:a16="http://schemas.microsoft.com/office/drawing/2014/main" val="20303512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14471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Programming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3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Operating System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Windows 8 and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75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Integrated Development Environment (IDE)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Visual 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1349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C4507D1-C2B7-DA5B-AB8D-1CC0C906987D}"/>
              </a:ext>
            </a:extLst>
          </p:cNvPr>
          <p:cNvSpPr txBox="1"/>
          <p:nvPr/>
        </p:nvSpPr>
        <p:spPr>
          <a:xfrm>
            <a:off x="1387011" y="4414096"/>
            <a:ext cx="8794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Hardware Requirements</a:t>
            </a:r>
          </a:p>
          <a:p>
            <a:endParaRPr lang="en-IN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0DB4653-1291-23DC-6653-4DEE7E1B2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04989"/>
              </p:ext>
            </p:extLst>
          </p:nvPr>
        </p:nvGraphicFramePr>
        <p:xfrm>
          <a:off x="1692952" y="4962517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410">
                  <a:extLst>
                    <a:ext uri="{9D8B030D-6E8A-4147-A177-3AD203B41FA5}">
                      <a16:colId xmlns:a16="http://schemas.microsoft.com/office/drawing/2014/main" val="1959849251"/>
                    </a:ext>
                  </a:extLst>
                </a:gridCol>
                <a:gridCol w="4512256">
                  <a:extLst>
                    <a:ext uri="{9D8B030D-6E8A-4147-A177-3AD203B41FA5}">
                      <a16:colId xmlns:a16="http://schemas.microsoft.com/office/drawing/2014/main" val="40277127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2516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4GB and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Processor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I3 and above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54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14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80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1E3B59-510C-A824-EE42-00CD69BD0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734" y="1375993"/>
            <a:ext cx="10384532" cy="5090119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bg1"/>
                </a:solidFill>
              </a:rPr>
              <a:t>The EMS is implemented in Java.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</a:rPr>
              <a:t>The EMS uses the following libraries: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</a:rPr>
              <a:t>    </a:t>
            </a:r>
            <a:r>
              <a:rPr lang="en-US" sz="2800" b="1" dirty="0" err="1">
                <a:solidFill>
                  <a:schemeClr val="bg1"/>
                </a:solidFill>
              </a:rPr>
              <a:t>Java.util.Scanner</a:t>
            </a:r>
            <a:endParaRPr lang="en-US" sz="2800" b="1" dirty="0">
              <a:solidFill>
                <a:schemeClr val="bg1"/>
              </a:solidFill>
            </a:endParaRPr>
          </a:p>
          <a:p>
            <a:pPr algn="just"/>
            <a:r>
              <a:rPr lang="en-US" sz="2800" b="1" dirty="0">
                <a:solidFill>
                  <a:schemeClr val="bg1"/>
                </a:solidFill>
              </a:rPr>
              <a:t>    </a:t>
            </a:r>
            <a:r>
              <a:rPr lang="en-US" sz="2800" b="1" dirty="0" err="1">
                <a:solidFill>
                  <a:schemeClr val="bg1"/>
                </a:solidFill>
              </a:rPr>
              <a:t>Java.time.LocalTime</a:t>
            </a:r>
            <a:endParaRPr lang="en-US" sz="2800" b="1" dirty="0">
              <a:solidFill>
                <a:schemeClr val="bg1"/>
              </a:solidFill>
            </a:endParaRPr>
          </a:p>
          <a:p>
            <a:pPr algn="just"/>
            <a:r>
              <a:rPr lang="en-US" sz="2800" b="1" dirty="0">
                <a:solidFill>
                  <a:schemeClr val="bg1"/>
                </a:solidFill>
              </a:rPr>
              <a:t>The EMS is designed to be easy to use and can be customized to meet the needs of any organization.</a:t>
            </a:r>
          </a:p>
          <a:p>
            <a:pPr algn="just"/>
            <a:endParaRPr lang="en-US" sz="2800" b="1" dirty="0">
              <a:solidFill>
                <a:schemeClr val="bg1"/>
              </a:solidFill>
            </a:endParaRPr>
          </a:p>
          <a:p>
            <a:pPr algn="just"/>
            <a:r>
              <a:rPr lang="en-US" sz="2800" b="1" dirty="0">
                <a:solidFill>
                  <a:schemeClr val="bg1"/>
                </a:solidFill>
              </a:rPr>
              <a:t>Methods defined in the classes </a:t>
            </a:r>
            <a:r>
              <a:rPr lang="en-US" sz="2800" b="1" dirty="0" err="1">
                <a:solidFill>
                  <a:schemeClr val="bg1"/>
                </a:solidFill>
              </a:rPr>
              <a:t>SmartThermostat</a:t>
            </a:r>
            <a:r>
              <a:rPr lang="en-US" sz="2800" b="1" dirty="0">
                <a:solidFill>
                  <a:schemeClr val="bg1"/>
                </a:solidFill>
              </a:rPr>
              <a:t> and </a:t>
            </a:r>
            <a:r>
              <a:rPr lang="en-US" sz="2800" b="1" dirty="0" err="1">
                <a:solidFill>
                  <a:schemeClr val="bg1"/>
                </a:solidFill>
              </a:rPr>
              <a:t>SmartLightingSystem</a:t>
            </a:r>
            <a:r>
              <a:rPr lang="en-US" sz="28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716DB-89C4-B6B1-F913-A98F60B37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128" y="-9825"/>
            <a:ext cx="8127643" cy="98559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4809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80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716DB-89C4-B6B1-F913-A98F60B37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127" y="-178196"/>
            <a:ext cx="8127643" cy="98559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Code: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A44D2FD-BD9A-A723-51F2-FC9E3AEDA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BBD7B92E-1468-CFAE-51E2-ECEF1F577F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0" t="3155" r="18865" b="8152"/>
          <a:stretch/>
        </p:blipFill>
        <p:spPr>
          <a:xfrm>
            <a:off x="619817" y="984667"/>
            <a:ext cx="11027229" cy="58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3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80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" name="Picture 12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9A8DF701-CCDB-B252-F113-E9A2BDE66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3" t="11759" r="21339" b="10863"/>
          <a:stretch/>
        </p:blipFill>
        <p:spPr>
          <a:xfrm>
            <a:off x="232804" y="1030103"/>
            <a:ext cx="11429781" cy="563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6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80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DE3D9A84-DE04-0FE5-BA49-20CD0F206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" t="11759" r="20447" b="9142"/>
          <a:stretch/>
        </p:blipFill>
        <p:spPr>
          <a:xfrm>
            <a:off x="134900" y="1034954"/>
            <a:ext cx="11730529" cy="547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6508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502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Univers</vt:lpstr>
      <vt:lpstr>Wingdings</vt:lpstr>
      <vt:lpstr>GradientVTI</vt:lpstr>
      <vt:lpstr>Smart Energy Management System</vt:lpstr>
      <vt:lpstr>Aim &amp; Objectives</vt:lpstr>
      <vt:lpstr>Introduction</vt:lpstr>
      <vt:lpstr>PowerPoint Presentation</vt:lpstr>
      <vt:lpstr>System requirements:</vt:lpstr>
      <vt:lpstr>Modules</vt:lpstr>
      <vt:lpstr>Code:</vt:lpstr>
      <vt:lpstr>PowerPoint Presentation</vt:lpstr>
      <vt:lpstr>PowerPoint Presentation</vt:lpstr>
      <vt:lpstr>PowerPoint Presentation</vt:lpstr>
      <vt:lpstr>output: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Energy Management System</dc:title>
  <dc:creator>Bhargav Pathivada</dc:creator>
  <cp:lastModifiedBy>Gavini Sai Dhanush</cp:lastModifiedBy>
  <cp:revision>4</cp:revision>
  <dcterms:created xsi:type="dcterms:W3CDTF">2023-03-13T08:40:39Z</dcterms:created>
  <dcterms:modified xsi:type="dcterms:W3CDTF">2024-06-13T17:38:25Z</dcterms:modified>
</cp:coreProperties>
</file>