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4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466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083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56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095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784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042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25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821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1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079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181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45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2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7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  <p:sldLayoutId id="2147484216" r:id="rId14"/>
    <p:sldLayoutId id="2147484217" r:id="rId15"/>
    <p:sldLayoutId id="214748421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4B2-2B77-AD69-3529-3CA5FDB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3DBDC9-FD94-C91C-A41A-BC7AE22D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89046"/>
            <a:ext cx="8749068" cy="3684225"/>
          </a:xfrm>
        </p:spPr>
        <p:txBody>
          <a:bodyPr>
            <a:normAutofit/>
          </a:bodyPr>
          <a:lstStyle/>
          <a:p>
            <a:r>
              <a:rPr lang="en-IN" sz="2800" dirty="0"/>
              <a:t>          </a:t>
            </a:r>
            <a:r>
              <a:rPr lang="en-IN" sz="5400" dirty="0"/>
              <a:t>SRM UNIVERSITY AP</a:t>
            </a:r>
          </a:p>
          <a:p>
            <a:r>
              <a:rPr lang="en-IN" sz="2800" dirty="0"/>
              <a:t> 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57936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9496C-C77E-AED0-EFFF-85646E9B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6642"/>
            <a:ext cx="9784990" cy="5526437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>
                <a:latin typeface="Eras Medium ITC" panose="020B0602030504020804" pitchFamily="34" charset="0"/>
              </a:rPr>
              <a:t>                 </a:t>
            </a:r>
          </a:p>
          <a:p>
            <a:pPr marL="0" indent="0">
              <a:buNone/>
            </a:pPr>
            <a:r>
              <a:rPr lang="en-IN" sz="4400" dirty="0">
                <a:latin typeface="Eras Medium ITC" panose="020B0602030504020804" pitchFamily="34" charset="0"/>
              </a:rPr>
              <a:t>                  “SRM STUDENT</a:t>
            </a:r>
          </a:p>
          <a:p>
            <a:pPr marL="0" indent="0">
              <a:buNone/>
            </a:pPr>
            <a:r>
              <a:rPr lang="en-IN" sz="4400" dirty="0">
                <a:latin typeface="Eras Medium ITC" panose="020B0602030504020804" pitchFamily="34" charset="0"/>
              </a:rPr>
              <a:t>ADMISSION</a:t>
            </a:r>
            <a:r>
              <a:rPr lang="en-IN" sz="4800" dirty="0">
                <a:latin typeface="Eras Medium ITC" panose="020B0602030504020804" pitchFamily="34" charset="0"/>
              </a:rPr>
              <a:t> </a:t>
            </a:r>
            <a:r>
              <a:rPr lang="en-IN" sz="4400" dirty="0">
                <a:latin typeface="Eras Medium ITC" panose="020B0602030504020804" pitchFamily="34" charset="0"/>
              </a:rPr>
              <a:t>MANAGEMENT </a:t>
            </a:r>
            <a:r>
              <a:rPr lang="en-IN" sz="4400" dirty="0">
                <a:latin typeface="Bahnschrift" panose="020B0502040204020203" pitchFamily="34" charset="0"/>
              </a:rPr>
              <a:t>SYSTEM</a:t>
            </a:r>
            <a:r>
              <a:rPr lang="en-IN" sz="4400" dirty="0">
                <a:latin typeface="Eras Medium ITC" panose="020B0602030504020804" pitchFamily="34" charset="0"/>
              </a:rPr>
              <a:t>”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8120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DF30-8BA3-77B7-E61D-F34AFB66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45720"/>
            <a:ext cx="9145508" cy="676656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                    INTRODUCTION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</a:rPr>
              <a:t>This project “Student Admission management system”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is developed to acknowledge the admission status of a student virtually.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-This  student admission management system will provide a seamless interaction among the students, guardians and university authorities. It facilitates the smooth onboarding.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proposed system is designed to be more efficient than the existing manual system . It invokes all base tasks that are now carried out manually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,such as the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admission forms which is added advantage</a:t>
            </a:r>
            <a:br>
              <a:rPr lang="en-US" sz="2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A8AD-467A-8598-AA32-A249855E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858000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tx2"/>
                </a:solidFill>
              </a:rPr>
              <a:t>OBJECTIVES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sz="2800" dirty="0">
                <a:solidFill>
                  <a:schemeClr val="tx2"/>
                </a:solidFill>
              </a:rPr>
              <a:t>The main objective of the project is to automate the admission management related works to minimize the manual work .The  </a:t>
            </a:r>
            <a:r>
              <a:rPr lang="en-US" sz="2800" dirty="0" err="1">
                <a:solidFill>
                  <a:schemeClr val="tx2"/>
                </a:solidFill>
              </a:rPr>
              <a:t>exisiting</a:t>
            </a:r>
            <a:r>
              <a:rPr lang="en-US" sz="2800" dirty="0">
                <a:solidFill>
                  <a:schemeClr val="tx2"/>
                </a:solidFill>
              </a:rPr>
              <a:t>   manual system is a difficult job.</a:t>
            </a:r>
            <a:br>
              <a:rPr lang="en-US" sz="2800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-The student admission management system is not only helpful for the administrators and admission counselors but also works for the ease of students a</a:t>
            </a:r>
            <a:br>
              <a:rPr 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and parents.</a:t>
            </a:r>
            <a:br>
              <a:rPr 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7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F154-F2D2-54C0-603F-48034EE0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14" y="274320"/>
            <a:ext cx="8596668" cy="6136640"/>
          </a:xfrm>
        </p:spPr>
        <p:txBody>
          <a:bodyPr>
            <a:normAutofit/>
          </a:bodyPr>
          <a:lstStyle/>
          <a:p>
            <a:pPr algn="l" fontAlgn="t"/>
            <a:r>
              <a:rPr lang="en-US" dirty="0"/>
              <a:t>             </a:t>
            </a:r>
            <a:r>
              <a:rPr lang="en-US" dirty="0">
                <a:solidFill>
                  <a:schemeClr val="tx1"/>
                </a:solidFill>
              </a:rPr>
              <a:t>ADVANTAGES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Better management of student data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-Provides deeper insights to parents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-The admission management system allows students to apply online ,check their application status ,submit documents and pay fees online.</a:t>
            </a:r>
            <a:br>
              <a:rPr lang="en-US" sz="1400" dirty="0"/>
            </a:b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-It leads admission teams capture enquires ,check their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elgibility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 ,follow up ,collect documents and complete the application process digitally.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80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D9F9-0C58-DA7F-EBDB-481FF297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0510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                   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                 </a:t>
            </a:r>
            <a:r>
              <a:rPr lang="en-US" dirty="0">
                <a:solidFill>
                  <a:schemeClr val="tx1"/>
                </a:solidFill>
              </a:rPr>
              <a:t>TECHNICAL DETAILS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-RAM  :  4GB OR ABOVE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-LANGUAGE :  C++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-SOFTWARE : DEV C++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-PROCESSOR : i5/i7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99AA4-1B65-A12C-2F93-5818F121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53" y="172720"/>
            <a:ext cx="2165565" cy="79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4C58-B1DB-02A5-549A-5EECB1A4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74" y="142240"/>
            <a:ext cx="8934026" cy="6360160"/>
          </a:xfrm>
        </p:spPr>
        <p:txBody>
          <a:bodyPr>
            <a:normAutofit/>
          </a:bodyPr>
          <a:lstStyle/>
          <a:p>
            <a:r>
              <a:rPr lang="en-US" dirty="0"/>
              <a:t>              </a:t>
            </a:r>
            <a:r>
              <a:rPr lang="en-US" dirty="0">
                <a:solidFill>
                  <a:schemeClr val="tx1"/>
                </a:solidFill>
              </a:rPr>
              <a:t>ALGORITHM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START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-Display college information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-Enter the student details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-after adding the details of all students then verify student details and put the comments to each student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-if student is eligible for scholarship  then give scholarship, else procced to next step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-verify the fee information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-print student information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-If student decided to leave from college ,then remove the student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STOP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21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1B58-D84A-0E93-FC9E-48C706E0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7691"/>
            <a:ext cx="8596668" cy="618744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 FLOW CHART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33B90D4-3B47-F4C4-6D16-8ED9ED3F6D1F}"/>
              </a:ext>
            </a:extLst>
          </p:cNvPr>
          <p:cNvSpPr/>
          <p:nvPr/>
        </p:nvSpPr>
        <p:spPr>
          <a:xfrm>
            <a:off x="4530395" y="731520"/>
            <a:ext cx="757824" cy="2769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B6441-D79A-CBD5-6A96-53EF5F796C0D}"/>
              </a:ext>
            </a:extLst>
          </p:cNvPr>
          <p:cNvSpPr txBox="1"/>
          <p:nvPr/>
        </p:nvSpPr>
        <p:spPr>
          <a:xfrm>
            <a:off x="4663117" y="731520"/>
            <a:ext cx="625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  <a:endParaRPr lang="en-IN" sz="12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2CBF268-5440-B04C-1991-0683BAF12943}"/>
              </a:ext>
            </a:extLst>
          </p:cNvPr>
          <p:cNvSpPr/>
          <p:nvPr/>
        </p:nvSpPr>
        <p:spPr>
          <a:xfrm>
            <a:off x="4074119" y="1184389"/>
            <a:ext cx="1670376" cy="11695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11E43-1279-718E-315A-7441DA8FD2AF}"/>
              </a:ext>
            </a:extLst>
          </p:cNvPr>
          <p:cNvSpPr txBox="1"/>
          <p:nvPr/>
        </p:nvSpPr>
        <p:spPr>
          <a:xfrm>
            <a:off x="4046212" y="1161830"/>
            <a:ext cx="48025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Choose the option</a:t>
            </a:r>
          </a:p>
          <a:p>
            <a:r>
              <a:rPr lang="en-US" sz="1000" dirty="0"/>
              <a:t>1.Add student</a:t>
            </a:r>
          </a:p>
          <a:p>
            <a:r>
              <a:rPr lang="en-US" sz="1000" dirty="0"/>
              <a:t>2.Verifying student details</a:t>
            </a:r>
          </a:p>
          <a:p>
            <a:r>
              <a:rPr lang="en-US" sz="1000" dirty="0"/>
              <a:t>3.Giving the scholarship</a:t>
            </a:r>
          </a:p>
          <a:p>
            <a:r>
              <a:rPr lang="en-US" sz="1000" dirty="0"/>
              <a:t>4.Pritning all student info</a:t>
            </a:r>
          </a:p>
          <a:p>
            <a:r>
              <a:rPr lang="en-US" sz="1000" dirty="0"/>
              <a:t>5.Removing the student</a:t>
            </a:r>
          </a:p>
          <a:p>
            <a:r>
              <a:rPr lang="en-US" sz="1000" dirty="0"/>
              <a:t>6.Exit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3649E60D-12F2-4318-CCE4-615BB40FF7F1}"/>
              </a:ext>
            </a:extLst>
          </p:cNvPr>
          <p:cNvSpPr/>
          <p:nvPr/>
        </p:nvSpPr>
        <p:spPr>
          <a:xfrm>
            <a:off x="4670768" y="2510534"/>
            <a:ext cx="477078" cy="5009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98A79-95E6-9ECE-F1FA-31F3A500AD13}"/>
              </a:ext>
            </a:extLst>
          </p:cNvPr>
          <p:cNvSpPr txBox="1"/>
          <p:nvPr/>
        </p:nvSpPr>
        <p:spPr>
          <a:xfrm>
            <a:off x="4782086" y="2622500"/>
            <a:ext cx="124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4321649D-FE15-0A05-7D86-218153C714A0}"/>
              </a:ext>
            </a:extLst>
          </p:cNvPr>
          <p:cNvSpPr/>
          <p:nvPr/>
        </p:nvSpPr>
        <p:spPr>
          <a:xfrm>
            <a:off x="5441054" y="2509170"/>
            <a:ext cx="3563358" cy="5009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F83D-7F2C-4077-77C8-C74203DCB1C7}"/>
              </a:ext>
            </a:extLst>
          </p:cNvPr>
          <p:cNvSpPr txBox="1"/>
          <p:nvPr/>
        </p:nvSpPr>
        <p:spPr>
          <a:xfrm>
            <a:off x="5878947" y="2550581"/>
            <a:ext cx="279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Entering the student details and inserting in the block according to their SRMJEEE rank</a:t>
            </a:r>
            <a:endParaRPr lang="en-IN" sz="1000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91ED7824-8D4A-4EA4-F975-AA2C364A5FE3}"/>
              </a:ext>
            </a:extLst>
          </p:cNvPr>
          <p:cNvSpPr/>
          <p:nvPr/>
        </p:nvSpPr>
        <p:spPr>
          <a:xfrm>
            <a:off x="4670768" y="3165332"/>
            <a:ext cx="477078" cy="5009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8100E-A246-5A6A-16CD-A35420441AA8}"/>
              </a:ext>
            </a:extLst>
          </p:cNvPr>
          <p:cNvSpPr txBox="1"/>
          <p:nvPr/>
        </p:nvSpPr>
        <p:spPr>
          <a:xfrm>
            <a:off x="4782086" y="3291440"/>
            <a:ext cx="6102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</a:t>
            </a:r>
            <a:endParaRPr lang="en-IN" sz="1200" dirty="0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F9C6133-2447-0E63-8DF2-FA366A5C8D85}"/>
              </a:ext>
            </a:extLst>
          </p:cNvPr>
          <p:cNvSpPr/>
          <p:nvPr/>
        </p:nvSpPr>
        <p:spPr>
          <a:xfrm>
            <a:off x="5441054" y="3165332"/>
            <a:ext cx="3563358" cy="5009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5ED4C-248A-A828-65A7-F3A470C02E7A}"/>
              </a:ext>
            </a:extLst>
          </p:cNvPr>
          <p:cNvSpPr txBox="1"/>
          <p:nvPr/>
        </p:nvSpPr>
        <p:spPr>
          <a:xfrm>
            <a:off x="6034415" y="3187891"/>
            <a:ext cx="261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Giving Scholarship and putting comments according to their SRMJEEE rank</a:t>
            </a:r>
            <a:endParaRPr lang="en-IN" sz="1000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C0F64714-FAE3-F6BA-D0FE-12EEBE6A83A2}"/>
              </a:ext>
            </a:extLst>
          </p:cNvPr>
          <p:cNvSpPr/>
          <p:nvPr/>
        </p:nvSpPr>
        <p:spPr>
          <a:xfrm>
            <a:off x="4659843" y="3824518"/>
            <a:ext cx="477078" cy="5009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169BF1E4-21E3-05D7-B5C6-89B8C92F03B4}"/>
              </a:ext>
            </a:extLst>
          </p:cNvPr>
          <p:cNvSpPr/>
          <p:nvPr/>
        </p:nvSpPr>
        <p:spPr>
          <a:xfrm>
            <a:off x="5441054" y="3820135"/>
            <a:ext cx="3563358" cy="5009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81AE9-F51F-5AB0-38CD-D1651A87E112}"/>
              </a:ext>
            </a:extLst>
          </p:cNvPr>
          <p:cNvSpPr txBox="1"/>
          <p:nvPr/>
        </p:nvSpPr>
        <p:spPr>
          <a:xfrm>
            <a:off x="4782086" y="3908412"/>
            <a:ext cx="69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  <a:p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CEBBFD-8864-5E07-7D51-A13E14BB1B4B}"/>
              </a:ext>
            </a:extLst>
          </p:cNvPr>
          <p:cNvSpPr txBox="1"/>
          <p:nvPr/>
        </p:nvSpPr>
        <p:spPr>
          <a:xfrm>
            <a:off x="6430674" y="3928106"/>
            <a:ext cx="1614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Entering the students ID</a:t>
            </a:r>
            <a:endParaRPr lang="en-IN" sz="1000" dirty="0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41D3A773-898C-ACE7-4C7C-070DCEF93585}"/>
              </a:ext>
            </a:extLst>
          </p:cNvPr>
          <p:cNvSpPr/>
          <p:nvPr/>
        </p:nvSpPr>
        <p:spPr>
          <a:xfrm>
            <a:off x="5441054" y="4524999"/>
            <a:ext cx="3563358" cy="5009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508B5A48-B56E-C87F-C4FF-28F5CB3E63B4}"/>
              </a:ext>
            </a:extLst>
          </p:cNvPr>
          <p:cNvSpPr/>
          <p:nvPr/>
        </p:nvSpPr>
        <p:spPr>
          <a:xfrm>
            <a:off x="5402286" y="5179802"/>
            <a:ext cx="3563358" cy="5009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5F5598C3-C954-DD13-8024-5F9226088575}"/>
              </a:ext>
            </a:extLst>
          </p:cNvPr>
          <p:cNvSpPr/>
          <p:nvPr/>
        </p:nvSpPr>
        <p:spPr>
          <a:xfrm>
            <a:off x="4659843" y="5814199"/>
            <a:ext cx="477078" cy="5009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5A7753B3-65A8-564D-D893-0DABB6B4D032}"/>
              </a:ext>
            </a:extLst>
          </p:cNvPr>
          <p:cNvSpPr/>
          <p:nvPr/>
        </p:nvSpPr>
        <p:spPr>
          <a:xfrm>
            <a:off x="4659843" y="5157466"/>
            <a:ext cx="477078" cy="5009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6586E44B-0A0E-03E0-0869-4B25C4D54680}"/>
              </a:ext>
            </a:extLst>
          </p:cNvPr>
          <p:cNvSpPr/>
          <p:nvPr/>
        </p:nvSpPr>
        <p:spPr>
          <a:xfrm>
            <a:off x="4650889" y="4490992"/>
            <a:ext cx="477078" cy="5009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11AE82-4B34-EFA1-04CC-BC1113CF9BAE}"/>
              </a:ext>
            </a:extLst>
          </p:cNvPr>
          <p:cNvSpPr txBox="1"/>
          <p:nvPr/>
        </p:nvSpPr>
        <p:spPr>
          <a:xfrm>
            <a:off x="4747797" y="4597397"/>
            <a:ext cx="35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0CAC21-BD94-1535-5231-E323AB9337B5}"/>
              </a:ext>
            </a:extLst>
          </p:cNvPr>
          <p:cNvSpPr txBox="1"/>
          <p:nvPr/>
        </p:nvSpPr>
        <p:spPr>
          <a:xfrm>
            <a:off x="6361742" y="4639531"/>
            <a:ext cx="164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Printing all students Info</a:t>
            </a:r>
            <a:endParaRPr lang="en-IN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F09878-6DE0-4AEC-F907-8164A5A6D97F}"/>
              </a:ext>
            </a:extLst>
          </p:cNvPr>
          <p:cNvSpPr txBox="1"/>
          <p:nvPr/>
        </p:nvSpPr>
        <p:spPr>
          <a:xfrm flipH="1">
            <a:off x="5829997" y="5287371"/>
            <a:ext cx="464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Entering the name of the student to remove</a:t>
            </a:r>
            <a:endParaRPr lang="en-IN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34EED4-0019-56EA-1E1C-97A103AEAF02}"/>
              </a:ext>
            </a:extLst>
          </p:cNvPr>
          <p:cNvSpPr txBox="1"/>
          <p:nvPr/>
        </p:nvSpPr>
        <p:spPr>
          <a:xfrm>
            <a:off x="4774379" y="527463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  <a:p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025624-227B-4867-340E-60E5C5CEBF26}"/>
              </a:ext>
            </a:extLst>
          </p:cNvPr>
          <p:cNvSpPr txBox="1"/>
          <p:nvPr/>
        </p:nvSpPr>
        <p:spPr>
          <a:xfrm>
            <a:off x="4774379" y="5925446"/>
            <a:ext cx="62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  <a:p>
            <a:endParaRPr lang="en-IN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8933D1-82BE-C756-71AA-6FB0248CCD49}"/>
              </a:ext>
            </a:extLst>
          </p:cNvPr>
          <p:cNvCxnSpPr>
            <a:cxnSpLocks/>
          </p:cNvCxnSpPr>
          <p:nvPr/>
        </p:nvCxnSpPr>
        <p:spPr>
          <a:xfrm>
            <a:off x="4923330" y="1025363"/>
            <a:ext cx="0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50485B-1490-80D5-22B6-D66D604B2809}"/>
              </a:ext>
            </a:extLst>
          </p:cNvPr>
          <p:cNvCxnSpPr>
            <a:cxnSpLocks/>
          </p:cNvCxnSpPr>
          <p:nvPr/>
        </p:nvCxnSpPr>
        <p:spPr>
          <a:xfrm>
            <a:off x="4909048" y="4331966"/>
            <a:ext cx="0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CE2A46-CDC9-0C20-633A-111B4BF362FF}"/>
              </a:ext>
            </a:extLst>
          </p:cNvPr>
          <p:cNvCxnSpPr>
            <a:cxnSpLocks/>
          </p:cNvCxnSpPr>
          <p:nvPr/>
        </p:nvCxnSpPr>
        <p:spPr>
          <a:xfrm>
            <a:off x="4905220" y="5020776"/>
            <a:ext cx="0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13A69-EA81-4319-68BB-3288173902A5}"/>
              </a:ext>
            </a:extLst>
          </p:cNvPr>
          <p:cNvCxnSpPr>
            <a:cxnSpLocks/>
          </p:cNvCxnSpPr>
          <p:nvPr/>
        </p:nvCxnSpPr>
        <p:spPr>
          <a:xfrm>
            <a:off x="4914201" y="3654650"/>
            <a:ext cx="0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C5F29C-B825-31A9-570F-244C6501D7CD}"/>
              </a:ext>
            </a:extLst>
          </p:cNvPr>
          <p:cNvCxnSpPr>
            <a:cxnSpLocks/>
          </p:cNvCxnSpPr>
          <p:nvPr/>
        </p:nvCxnSpPr>
        <p:spPr>
          <a:xfrm>
            <a:off x="4914201" y="3019621"/>
            <a:ext cx="0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9A52A7-E688-C4DB-E0DF-3B345FD9090D}"/>
              </a:ext>
            </a:extLst>
          </p:cNvPr>
          <p:cNvCxnSpPr>
            <a:cxnSpLocks/>
          </p:cNvCxnSpPr>
          <p:nvPr/>
        </p:nvCxnSpPr>
        <p:spPr>
          <a:xfrm>
            <a:off x="4923330" y="2350144"/>
            <a:ext cx="0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BEFDBC-1808-8552-B7F1-AD196A813CF8}"/>
              </a:ext>
            </a:extLst>
          </p:cNvPr>
          <p:cNvCxnSpPr>
            <a:cxnSpLocks/>
          </p:cNvCxnSpPr>
          <p:nvPr/>
        </p:nvCxnSpPr>
        <p:spPr>
          <a:xfrm>
            <a:off x="4898382" y="5680734"/>
            <a:ext cx="0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A6FF90-0587-842D-085F-47110C7213D4}"/>
              </a:ext>
            </a:extLst>
          </p:cNvPr>
          <p:cNvCxnSpPr>
            <a:cxnSpLocks/>
          </p:cNvCxnSpPr>
          <p:nvPr/>
        </p:nvCxnSpPr>
        <p:spPr>
          <a:xfrm flipV="1">
            <a:off x="5187037" y="2759636"/>
            <a:ext cx="557458" cy="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CF278C-BC6C-96AD-2689-FF00062E7EFF}"/>
              </a:ext>
            </a:extLst>
          </p:cNvPr>
          <p:cNvCxnSpPr>
            <a:cxnSpLocks/>
          </p:cNvCxnSpPr>
          <p:nvPr/>
        </p:nvCxnSpPr>
        <p:spPr>
          <a:xfrm flipV="1">
            <a:off x="5207367" y="3420418"/>
            <a:ext cx="557458" cy="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5082F2-6F7B-B62B-E343-2C08245B058C}"/>
              </a:ext>
            </a:extLst>
          </p:cNvPr>
          <p:cNvCxnSpPr>
            <a:cxnSpLocks/>
          </p:cNvCxnSpPr>
          <p:nvPr/>
        </p:nvCxnSpPr>
        <p:spPr>
          <a:xfrm flipV="1">
            <a:off x="5171464" y="4064877"/>
            <a:ext cx="557458" cy="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873A8E-7122-E97E-51CB-C214FFD0AA9B}"/>
              </a:ext>
            </a:extLst>
          </p:cNvPr>
          <p:cNvCxnSpPr>
            <a:cxnSpLocks/>
          </p:cNvCxnSpPr>
          <p:nvPr/>
        </p:nvCxnSpPr>
        <p:spPr>
          <a:xfrm flipV="1">
            <a:off x="5171464" y="4728193"/>
            <a:ext cx="557458" cy="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0D56AA-CB26-0C31-F51B-ACE6951E79F5}"/>
              </a:ext>
            </a:extLst>
          </p:cNvPr>
          <p:cNvCxnSpPr>
            <a:cxnSpLocks/>
          </p:cNvCxnSpPr>
          <p:nvPr/>
        </p:nvCxnSpPr>
        <p:spPr>
          <a:xfrm flipV="1">
            <a:off x="5162325" y="5397261"/>
            <a:ext cx="557458" cy="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EF9BB8-B696-B0B6-256A-839E56D87A7B}"/>
              </a:ext>
            </a:extLst>
          </p:cNvPr>
          <p:cNvCxnSpPr>
            <a:cxnSpLocks/>
          </p:cNvCxnSpPr>
          <p:nvPr/>
        </p:nvCxnSpPr>
        <p:spPr>
          <a:xfrm flipV="1">
            <a:off x="5187037" y="6051514"/>
            <a:ext cx="557458" cy="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7389C41E-5B55-EC3F-4D55-5ACADE561580}"/>
              </a:ext>
            </a:extLst>
          </p:cNvPr>
          <p:cNvSpPr/>
          <p:nvPr/>
        </p:nvSpPr>
        <p:spPr>
          <a:xfrm>
            <a:off x="5829997" y="5905488"/>
            <a:ext cx="757824" cy="2769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9FDDE9-9FC2-FC58-355D-0EC08B57B28A}"/>
              </a:ext>
            </a:extLst>
          </p:cNvPr>
          <p:cNvSpPr txBox="1"/>
          <p:nvPr/>
        </p:nvSpPr>
        <p:spPr>
          <a:xfrm>
            <a:off x="5998232" y="5892463"/>
            <a:ext cx="83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Stop</a:t>
            </a:r>
            <a:endParaRPr lang="en-IN" sz="1200" dirty="0"/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2D3DB005-FCA0-939F-D72D-E23431F7B55B}"/>
              </a:ext>
            </a:extLst>
          </p:cNvPr>
          <p:cNvSpPr/>
          <p:nvPr/>
        </p:nvSpPr>
        <p:spPr>
          <a:xfrm>
            <a:off x="9337320" y="3867572"/>
            <a:ext cx="1868556" cy="4001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66D3B8-4384-69EC-323B-3646E0A01CF6}"/>
              </a:ext>
            </a:extLst>
          </p:cNvPr>
          <p:cNvSpPr txBox="1"/>
          <p:nvPr/>
        </p:nvSpPr>
        <p:spPr>
          <a:xfrm>
            <a:off x="9119430" y="3874929"/>
            <a:ext cx="227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Displaying fee Brochure for respective courses</a:t>
            </a:r>
            <a:endParaRPr lang="en-IN" sz="10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34D6F2-3736-533D-2C68-1D07FE8A2336}"/>
              </a:ext>
            </a:extLst>
          </p:cNvPr>
          <p:cNvCxnSpPr>
            <a:cxnSpLocks/>
          </p:cNvCxnSpPr>
          <p:nvPr/>
        </p:nvCxnSpPr>
        <p:spPr>
          <a:xfrm flipV="1">
            <a:off x="8668008" y="4106082"/>
            <a:ext cx="557458" cy="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ata 63">
            <a:extLst>
              <a:ext uri="{FF2B5EF4-FFF2-40B4-BE49-F238E27FC236}">
                <a16:creationId xmlns:a16="http://schemas.microsoft.com/office/drawing/2014/main" id="{0DD979D5-03AE-DDB2-E012-87D07483E7BF}"/>
              </a:ext>
            </a:extLst>
          </p:cNvPr>
          <p:cNvSpPr/>
          <p:nvPr/>
        </p:nvSpPr>
        <p:spPr>
          <a:xfrm>
            <a:off x="9600105" y="4489415"/>
            <a:ext cx="1189170" cy="2998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3C4FB4-21D3-4353-A6BA-F9F82D755C80}"/>
              </a:ext>
            </a:extLst>
          </p:cNvPr>
          <p:cNvCxnSpPr>
            <a:cxnSpLocks/>
          </p:cNvCxnSpPr>
          <p:nvPr/>
        </p:nvCxnSpPr>
        <p:spPr>
          <a:xfrm>
            <a:off x="10271598" y="4304842"/>
            <a:ext cx="0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51EA030-1B1B-18E7-A912-6F277F6200F0}"/>
              </a:ext>
            </a:extLst>
          </p:cNvPr>
          <p:cNvSpPr txBox="1"/>
          <p:nvPr/>
        </p:nvSpPr>
        <p:spPr>
          <a:xfrm>
            <a:off x="9721383" y="4487645"/>
            <a:ext cx="2326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Paying the fee</a:t>
            </a:r>
            <a:endParaRPr lang="en-IN" sz="1000" dirty="0"/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FB8F1DF4-B64D-B388-C4C7-0372510BC638}"/>
              </a:ext>
            </a:extLst>
          </p:cNvPr>
          <p:cNvSpPr/>
          <p:nvPr/>
        </p:nvSpPr>
        <p:spPr>
          <a:xfrm>
            <a:off x="9337320" y="5236441"/>
            <a:ext cx="2688044" cy="3876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72C2EF-2969-3806-752C-92AB0613022B}"/>
              </a:ext>
            </a:extLst>
          </p:cNvPr>
          <p:cNvSpPr txBox="1"/>
          <p:nvPr/>
        </p:nvSpPr>
        <p:spPr>
          <a:xfrm>
            <a:off x="9337320" y="5229084"/>
            <a:ext cx="2759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Getting the student’s ID and removing the student</a:t>
            </a:r>
          </a:p>
          <a:p>
            <a:pPr algn="ctr"/>
            <a:endParaRPr lang="en-IN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C358FE-8039-3DAB-CF9A-EA115581C7F0}"/>
              </a:ext>
            </a:extLst>
          </p:cNvPr>
          <p:cNvCxnSpPr>
            <a:cxnSpLocks/>
          </p:cNvCxnSpPr>
          <p:nvPr/>
        </p:nvCxnSpPr>
        <p:spPr>
          <a:xfrm flipV="1">
            <a:off x="8637014" y="5469030"/>
            <a:ext cx="557458" cy="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FA6417-294A-F632-2B3F-D6360FF0AFA0}"/>
              </a:ext>
            </a:extLst>
          </p:cNvPr>
          <p:cNvCxnSpPr>
            <a:cxnSpLocks/>
          </p:cNvCxnSpPr>
          <p:nvPr/>
        </p:nvCxnSpPr>
        <p:spPr>
          <a:xfrm flipH="1">
            <a:off x="11578827" y="1769164"/>
            <a:ext cx="14175" cy="3505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97C20E-9FDE-24EB-C43C-5A9AA4F4FD8A}"/>
              </a:ext>
            </a:extLst>
          </p:cNvPr>
          <p:cNvCxnSpPr>
            <a:cxnSpLocks/>
          </p:cNvCxnSpPr>
          <p:nvPr/>
        </p:nvCxnSpPr>
        <p:spPr>
          <a:xfrm flipH="1">
            <a:off x="5728922" y="1769164"/>
            <a:ext cx="584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6A9884-2002-7729-5142-64E95E83CF79}"/>
              </a:ext>
            </a:extLst>
          </p:cNvPr>
          <p:cNvCxnSpPr>
            <a:cxnSpLocks/>
          </p:cNvCxnSpPr>
          <p:nvPr/>
        </p:nvCxnSpPr>
        <p:spPr>
          <a:xfrm>
            <a:off x="10717188" y="4621739"/>
            <a:ext cx="864908" cy="19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5B8FE4-D6F6-323D-A19E-B36B37F4CBB3}"/>
              </a:ext>
            </a:extLst>
          </p:cNvPr>
          <p:cNvCxnSpPr>
            <a:cxnSpLocks/>
          </p:cNvCxnSpPr>
          <p:nvPr/>
        </p:nvCxnSpPr>
        <p:spPr>
          <a:xfrm>
            <a:off x="8678689" y="2766261"/>
            <a:ext cx="290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513D900-0D87-E018-176D-6729C789BE7A}"/>
              </a:ext>
            </a:extLst>
          </p:cNvPr>
          <p:cNvCxnSpPr>
            <a:cxnSpLocks/>
          </p:cNvCxnSpPr>
          <p:nvPr/>
        </p:nvCxnSpPr>
        <p:spPr>
          <a:xfrm>
            <a:off x="8692864" y="3430471"/>
            <a:ext cx="290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AEC6BE0-D433-C393-AD12-E1BBF1966F9A}"/>
              </a:ext>
            </a:extLst>
          </p:cNvPr>
          <p:cNvCxnSpPr>
            <a:cxnSpLocks/>
          </p:cNvCxnSpPr>
          <p:nvPr/>
        </p:nvCxnSpPr>
        <p:spPr>
          <a:xfrm>
            <a:off x="8601017" y="4831702"/>
            <a:ext cx="2977810" cy="2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6829D58-7448-2C4F-E381-2D4896512013}"/>
              </a:ext>
            </a:extLst>
          </p:cNvPr>
          <p:cNvSpPr/>
          <p:nvPr/>
        </p:nvSpPr>
        <p:spPr>
          <a:xfrm>
            <a:off x="11532048" y="4969400"/>
            <a:ext cx="93558" cy="10069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E5FEF2-A5A6-E565-8C37-EC2EB826CB13}"/>
              </a:ext>
            </a:extLst>
          </p:cNvPr>
          <p:cNvSpPr txBox="1"/>
          <p:nvPr/>
        </p:nvSpPr>
        <p:spPr>
          <a:xfrm>
            <a:off x="5211622" y="2548824"/>
            <a:ext cx="40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7DA78C-433C-6496-7606-931885ABA1E2}"/>
              </a:ext>
            </a:extLst>
          </p:cNvPr>
          <p:cNvSpPr txBox="1"/>
          <p:nvPr/>
        </p:nvSpPr>
        <p:spPr>
          <a:xfrm>
            <a:off x="5237106" y="3202098"/>
            <a:ext cx="40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D7F0C4-C29D-DE3E-4464-F3C16E3DF61B}"/>
              </a:ext>
            </a:extLst>
          </p:cNvPr>
          <p:cNvSpPr txBox="1"/>
          <p:nvPr/>
        </p:nvSpPr>
        <p:spPr>
          <a:xfrm>
            <a:off x="5189195" y="3832004"/>
            <a:ext cx="40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356FF4-E7CF-90A7-6626-5A450453979B}"/>
              </a:ext>
            </a:extLst>
          </p:cNvPr>
          <p:cNvSpPr txBox="1"/>
          <p:nvPr/>
        </p:nvSpPr>
        <p:spPr>
          <a:xfrm>
            <a:off x="5194866" y="4516420"/>
            <a:ext cx="40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5B5326-648A-DF61-E25A-2F0F312C43D3}"/>
              </a:ext>
            </a:extLst>
          </p:cNvPr>
          <p:cNvSpPr txBox="1"/>
          <p:nvPr/>
        </p:nvSpPr>
        <p:spPr>
          <a:xfrm>
            <a:off x="5207367" y="5839760"/>
            <a:ext cx="40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CBB4CAF-4FFA-C0B4-2D13-AD42FA33F67E}"/>
              </a:ext>
            </a:extLst>
          </p:cNvPr>
          <p:cNvSpPr txBox="1"/>
          <p:nvPr/>
        </p:nvSpPr>
        <p:spPr>
          <a:xfrm>
            <a:off x="5186844" y="5179802"/>
            <a:ext cx="40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15884BC-3606-2433-DC3C-E2A73BBB54C1}"/>
              </a:ext>
            </a:extLst>
          </p:cNvPr>
          <p:cNvCxnSpPr>
            <a:cxnSpLocks/>
          </p:cNvCxnSpPr>
          <p:nvPr/>
        </p:nvCxnSpPr>
        <p:spPr>
          <a:xfrm>
            <a:off x="2997528" y="1769164"/>
            <a:ext cx="49007" cy="429550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79FEECD-8712-E292-BA62-D86E15CDF6E6}"/>
              </a:ext>
            </a:extLst>
          </p:cNvPr>
          <p:cNvCxnSpPr>
            <a:cxnSpLocks/>
          </p:cNvCxnSpPr>
          <p:nvPr/>
        </p:nvCxnSpPr>
        <p:spPr>
          <a:xfrm flipH="1">
            <a:off x="3047989" y="2771561"/>
            <a:ext cx="15786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F8018D2-FC7B-F6E3-7880-25D7B58573F7}"/>
              </a:ext>
            </a:extLst>
          </p:cNvPr>
          <p:cNvCxnSpPr>
            <a:cxnSpLocks/>
          </p:cNvCxnSpPr>
          <p:nvPr/>
        </p:nvCxnSpPr>
        <p:spPr>
          <a:xfrm flipH="1">
            <a:off x="3046535" y="3413679"/>
            <a:ext cx="15786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3F188A-962B-B6AC-E33D-441BDA7F6653}"/>
              </a:ext>
            </a:extLst>
          </p:cNvPr>
          <p:cNvCxnSpPr>
            <a:cxnSpLocks/>
          </p:cNvCxnSpPr>
          <p:nvPr/>
        </p:nvCxnSpPr>
        <p:spPr>
          <a:xfrm flipH="1">
            <a:off x="3047989" y="4072035"/>
            <a:ext cx="15786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8BB977A-76D6-EA7F-89C6-81B240EA4B28}"/>
              </a:ext>
            </a:extLst>
          </p:cNvPr>
          <p:cNvCxnSpPr>
            <a:cxnSpLocks/>
          </p:cNvCxnSpPr>
          <p:nvPr/>
        </p:nvCxnSpPr>
        <p:spPr>
          <a:xfrm flipH="1">
            <a:off x="3047989" y="4736427"/>
            <a:ext cx="15786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0FFDF3D-0C8B-8186-A50B-C878B50A2547}"/>
              </a:ext>
            </a:extLst>
          </p:cNvPr>
          <p:cNvCxnSpPr>
            <a:cxnSpLocks/>
          </p:cNvCxnSpPr>
          <p:nvPr/>
        </p:nvCxnSpPr>
        <p:spPr>
          <a:xfrm flipH="1">
            <a:off x="3072221" y="5425691"/>
            <a:ext cx="15786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526BF9-72DA-ED29-513A-2679DEA9A92A}"/>
              </a:ext>
            </a:extLst>
          </p:cNvPr>
          <p:cNvCxnSpPr>
            <a:cxnSpLocks/>
          </p:cNvCxnSpPr>
          <p:nvPr/>
        </p:nvCxnSpPr>
        <p:spPr>
          <a:xfrm flipH="1">
            <a:off x="3047989" y="6065949"/>
            <a:ext cx="15786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CCFD0AF-04C3-62D2-4128-493696181ED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997528" y="1746606"/>
            <a:ext cx="1048684" cy="1508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8C8ADED-D010-6D48-7C49-67EC5F1A7AB1}"/>
              </a:ext>
            </a:extLst>
          </p:cNvPr>
          <p:cNvSpPr txBox="1"/>
          <p:nvPr/>
        </p:nvSpPr>
        <p:spPr>
          <a:xfrm>
            <a:off x="3769442" y="2560089"/>
            <a:ext cx="75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  <a:p>
            <a:endParaRPr lang="en-IN"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BE0907-2E76-80E9-59A4-0A5257D3CC6D}"/>
              </a:ext>
            </a:extLst>
          </p:cNvPr>
          <p:cNvSpPr txBox="1"/>
          <p:nvPr/>
        </p:nvSpPr>
        <p:spPr>
          <a:xfrm>
            <a:off x="3784842" y="3182446"/>
            <a:ext cx="75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  <a:p>
            <a:endParaRPr lang="en-IN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AC60CB-815B-88AD-33B5-D2583A184C15}"/>
              </a:ext>
            </a:extLst>
          </p:cNvPr>
          <p:cNvSpPr txBox="1"/>
          <p:nvPr/>
        </p:nvSpPr>
        <p:spPr>
          <a:xfrm>
            <a:off x="3785760" y="3867572"/>
            <a:ext cx="75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  <a:p>
            <a:endParaRPr lang="en-IN" sz="1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DE851B8-64B3-868B-BEDD-712EAEEB03E5}"/>
              </a:ext>
            </a:extLst>
          </p:cNvPr>
          <p:cNvSpPr txBox="1"/>
          <p:nvPr/>
        </p:nvSpPr>
        <p:spPr>
          <a:xfrm>
            <a:off x="3805590" y="4523372"/>
            <a:ext cx="75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  <a:p>
            <a:endParaRPr lang="en-IN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6CA8C9E-4356-538D-0B60-BD1DB39F2469}"/>
              </a:ext>
            </a:extLst>
          </p:cNvPr>
          <p:cNvSpPr txBox="1"/>
          <p:nvPr/>
        </p:nvSpPr>
        <p:spPr>
          <a:xfrm>
            <a:off x="3767143" y="5202879"/>
            <a:ext cx="75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  <a:p>
            <a:endParaRPr lang="en-IN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F4D54C-6FFA-D646-8D1E-325490215557}"/>
              </a:ext>
            </a:extLst>
          </p:cNvPr>
          <p:cNvSpPr txBox="1"/>
          <p:nvPr/>
        </p:nvSpPr>
        <p:spPr>
          <a:xfrm>
            <a:off x="3784842" y="5839760"/>
            <a:ext cx="75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65078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6236-6D65-0AB6-03BB-DCE250F9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74" y="1016000"/>
            <a:ext cx="8596668" cy="479552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   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THANK YOU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940512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743</TotalTime>
  <Words>486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Eras Medium ITC</vt:lpstr>
      <vt:lpstr>Times New Roman</vt:lpstr>
      <vt:lpstr>Trebuchet MS</vt:lpstr>
      <vt:lpstr>Wingdings 3</vt:lpstr>
      <vt:lpstr>Facet</vt:lpstr>
      <vt:lpstr>  </vt:lpstr>
      <vt:lpstr>PowerPoint Presentation</vt:lpstr>
      <vt:lpstr>                     INTRODUCTION -This project “Student Admission management system” is developed to acknowledge the admission status of a student virtually.  -This  student admission management system will provide a seamless interaction among the students, guardians and university authorities. It facilitates the smooth onboarding.  -The proposed system is designed to be more efficient than the existing manual system . It invokes all base tasks that are now carried out manually ,such as the admission forms which is added advantage </vt:lpstr>
      <vt:lpstr>                  OBJECTIVES -The main objective of the project is to automate the admission management related works to minimize the manual work .The  exisiting   manual system is a difficult job.  -The student admission management system is not only helpful for the administrators and admission counselors but also works for the ease of students a and parents.  -</vt:lpstr>
      <vt:lpstr>             ADVANTAGES  -Better management of student data  -Provides deeper insights to parents  -The admission management system allows students to apply online ,check their application status ,submit documents and pay fees online.  -It leads admission teams capture enquires ,check their elgibility  ,follow up ,collect documents and complete the application process digitally.</vt:lpstr>
      <vt:lpstr>                                          TECHNICAL DETAILS  -RAM  :  4GB OR ABOVE  -LANGUAGE :  C++  -SOFTWARE : DEV C++  -PROCESSOR : i5/i7</vt:lpstr>
      <vt:lpstr>              ALGORITHM -START -Display college information -Enter the student details -after adding the details of all students then verify student details and put the comments to each student -if student is eligible for scholarship  then give scholarship, else procced to next step -verify the fee information -print student information -If student decided to leave from college ,then remove the student  -STOP</vt:lpstr>
      <vt:lpstr>  FLOW CHART</vt:lpstr>
      <vt:lpstr>                                   THANK YOU                                                                       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STUDENT ADMISSION MANAGEMENT SYSTEM</dc:title>
  <dc:creator>Gavini Sai Dhanush</dc:creator>
  <cp:lastModifiedBy>Gavini Sai Dhanush</cp:lastModifiedBy>
  <cp:revision>7</cp:revision>
  <dcterms:created xsi:type="dcterms:W3CDTF">2022-11-27T02:28:43Z</dcterms:created>
  <dcterms:modified xsi:type="dcterms:W3CDTF">2024-06-13T17:30:11Z</dcterms:modified>
</cp:coreProperties>
</file>