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 id="2147483755" r:id="rId2"/>
    <p:sldMasterId id="2147483775" r:id="rId3"/>
  </p:sldMasterIdLst>
  <p:notesMasterIdLst>
    <p:notesMasterId r:id="rId16"/>
  </p:notesMasterIdLst>
  <p:sldIdLst>
    <p:sldId id="257" r:id="rId4"/>
    <p:sldId id="265" r:id="rId5"/>
    <p:sldId id="258" r:id="rId6"/>
    <p:sldId id="261" r:id="rId7"/>
    <p:sldId id="260" r:id="rId8"/>
    <p:sldId id="263" r:id="rId9"/>
    <p:sldId id="266" r:id="rId10"/>
    <p:sldId id="268" r:id="rId11"/>
    <p:sldId id="271" r:id="rId12"/>
    <p:sldId id="270"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94660"/>
  </p:normalViewPr>
  <p:slideViewPr>
    <p:cSldViewPr snapToGrid="0">
      <p:cViewPr varScale="1">
        <p:scale>
          <a:sx n="62" d="100"/>
          <a:sy n="62" d="100"/>
        </p:scale>
        <p:origin x="1008" y="44"/>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1DE8C-A01F-44E8-BF3F-1D7502D27410}" type="datetimeFigureOut">
              <a:rPr lang="en-US" smtClean="0"/>
              <a:t>10/22/2025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80BCA-72F8-4580-BBD0-A9D081B2FF52}" type="slidenum">
              <a:rPr lang="en-US" smtClean="0"/>
              <a:t>‹#›</a:t>
            </a:fld>
            <a:endParaRPr lang="en-US"/>
          </a:p>
        </p:txBody>
      </p:sp>
    </p:spTree>
    <p:extLst>
      <p:ext uri="{BB962C8B-B14F-4D97-AF65-F5344CB8AC3E}">
        <p14:creationId xmlns:p14="http://schemas.microsoft.com/office/powerpoint/2010/main" val="4103081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d1fef0813_1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d1fef0813_1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480BCA-72F8-4580-BBD0-A9D081B2FF52}" type="slidenum">
              <a:rPr lang="en-US" smtClean="0"/>
              <a:t>5</a:t>
            </a:fld>
            <a:endParaRPr lang="en-US"/>
          </a:p>
        </p:txBody>
      </p:sp>
    </p:spTree>
    <p:extLst>
      <p:ext uri="{BB962C8B-B14F-4D97-AF65-F5344CB8AC3E}">
        <p14:creationId xmlns:p14="http://schemas.microsoft.com/office/powerpoint/2010/main" val="87290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4C7728-439B-4BE6-8037-6B499E87205E}"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409284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C7728-439B-4BE6-8037-6B499E87205E}"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161248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C7728-439B-4BE6-8037-6B499E87205E}"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2749486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849559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166719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8" name="Google Shape;18;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005364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2" name="Google Shape;22;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272313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619429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9" name="Google Shape;29;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29672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3" name="Google Shape;33;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683759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
        <p:cNvGrpSpPr/>
        <p:nvPr/>
      </p:nvGrpSpPr>
      <p:grpSpPr>
        <a:xfrm>
          <a:off x="0" y="0"/>
          <a:ext cx="0" cy="0"/>
          <a:chOff x="0" y="0"/>
          <a:chExt cx="0" cy="0"/>
        </a:xfrm>
      </p:grpSpPr>
      <p:sp>
        <p:nvSpPr>
          <p:cNvPr id="35" name="Google Shape;35;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7" name="Google Shape;37;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8" name="Google Shape;38;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39" name="Google Shape;39;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8274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C7728-439B-4BE6-8037-6B499E87205E}"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74014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90800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5" name="Google Shape;45;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6" name="Google Shape;46;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807626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ue" type="blank">
  <p:cSld name="Blue">
    <p:spTree>
      <p:nvGrpSpPr>
        <p:cNvPr id="1" name="Shape 47"/>
        <p:cNvGrpSpPr/>
        <p:nvPr/>
      </p:nvGrpSpPr>
      <p:grpSpPr>
        <a:xfrm>
          <a:off x="0" y="0"/>
          <a:ext cx="0" cy="0"/>
          <a:chOff x="0" y="0"/>
          <a:chExt cx="0" cy="0"/>
        </a:xfrm>
      </p:grpSpPr>
      <p:sp>
        <p:nvSpPr>
          <p:cNvPr id="48" name="Google Shape;48;p12"/>
          <p:cNvSpPr/>
          <p:nvPr/>
        </p:nvSpPr>
        <p:spPr>
          <a:xfrm>
            <a:off x="0" y="438833"/>
            <a:ext cx="92400" cy="1004000"/>
          </a:xfrm>
          <a:prstGeom prst="rect">
            <a:avLst/>
          </a:prstGeom>
          <a:solidFill>
            <a:srgbClr val="4285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12"/>
          <p:cNvPicPr preferRelativeResize="0"/>
          <p:nvPr/>
        </p:nvPicPr>
        <p:blipFill>
          <a:blip r:embed="rId2"/>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3205157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Red">
  <p:cSld name="Red">
    <p:spTree>
      <p:nvGrpSpPr>
        <p:cNvPr id="1" name="Shape 50"/>
        <p:cNvGrpSpPr/>
        <p:nvPr/>
      </p:nvGrpSpPr>
      <p:grpSpPr>
        <a:xfrm>
          <a:off x="0" y="0"/>
          <a:ext cx="0" cy="0"/>
          <a:chOff x="0" y="0"/>
          <a:chExt cx="0" cy="0"/>
        </a:xfrm>
      </p:grpSpPr>
      <p:sp>
        <p:nvSpPr>
          <p:cNvPr id="51" name="Google Shape;51;p13"/>
          <p:cNvSpPr/>
          <p:nvPr/>
        </p:nvSpPr>
        <p:spPr>
          <a:xfrm>
            <a:off x="0" y="438833"/>
            <a:ext cx="92400" cy="1004000"/>
          </a:xfrm>
          <a:prstGeom prst="rect">
            <a:avLst/>
          </a:prstGeom>
          <a:solidFill>
            <a:srgbClr val="EA433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2" name="Google Shape;52;p13"/>
          <p:cNvPicPr preferRelativeResize="0"/>
          <p:nvPr/>
        </p:nvPicPr>
        <p:blipFill>
          <a:blip r:embed="rId2"/>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35042683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Red 2">
  <p:cSld name="Red 2">
    <p:spTree>
      <p:nvGrpSpPr>
        <p:cNvPr id="1" name="Shape 53"/>
        <p:cNvGrpSpPr/>
        <p:nvPr/>
      </p:nvGrpSpPr>
      <p:grpSpPr>
        <a:xfrm>
          <a:off x="0" y="0"/>
          <a:ext cx="0" cy="0"/>
          <a:chOff x="0" y="0"/>
          <a:chExt cx="0" cy="0"/>
        </a:xfrm>
      </p:grpSpPr>
      <p:sp>
        <p:nvSpPr>
          <p:cNvPr id="54" name="Google Shape;54;p14"/>
          <p:cNvSpPr/>
          <p:nvPr/>
        </p:nvSpPr>
        <p:spPr>
          <a:xfrm>
            <a:off x="0" y="438833"/>
            <a:ext cx="92400" cy="5980400"/>
          </a:xfrm>
          <a:prstGeom prst="rect">
            <a:avLst/>
          </a:prstGeom>
          <a:solidFill>
            <a:srgbClr val="EA433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5" name="Google Shape;55;p14"/>
          <p:cNvPicPr preferRelativeResize="0"/>
          <p:nvPr/>
        </p:nvPicPr>
        <p:blipFill>
          <a:blip r:embed="rId2"/>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1144725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Yellow 2">
  <p:cSld name="Yellow 2">
    <p:spTree>
      <p:nvGrpSpPr>
        <p:cNvPr id="1" name="Shape 56"/>
        <p:cNvGrpSpPr/>
        <p:nvPr/>
      </p:nvGrpSpPr>
      <p:grpSpPr>
        <a:xfrm>
          <a:off x="0" y="0"/>
          <a:ext cx="0" cy="0"/>
          <a:chOff x="0" y="0"/>
          <a:chExt cx="0" cy="0"/>
        </a:xfrm>
      </p:grpSpPr>
      <p:sp>
        <p:nvSpPr>
          <p:cNvPr id="57" name="Google Shape;57;p15"/>
          <p:cNvSpPr/>
          <p:nvPr/>
        </p:nvSpPr>
        <p:spPr>
          <a:xfrm>
            <a:off x="0" y="438833"/>
            <a:ext cx="92400" cy="5980400"/>
          </a:xfrm>
          <a:prstGeom prst="rect">
            <a:avLst/>
          </a:prstGeom>
          <a:solidFill>
            <a:srgbClr val="FBBC0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8" name="Google Shape;58;p15"/>
          <p:cNvPicPr preferRelativeResize="0"/>
          <p:nvPr/>
        </p:nvPicPr>
        <p:blipFill>
          <a:blip r:embed="rId2"/>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1760627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Green 2">
  <p:cSld name="Green 2">
    <p:spTree>
      <p:nvGrpSpPr>
        <p:cNvPr id="1" name="Shape 59"/>
        <p:cNvGrpSpPr/>
        <p:nvPr/>
      </p:nvGrpSpPr>
      <p:grpSpPr>
        <a:xfrm>
          <a:off x="0" y="0"/>
          <a:ext cx="0" cy="0"/>
          <a:chOff x="0" y="0"/>
          <a:chExt cx="0" cy="0"/>
        </a:xfrm>
      </p:grpSpPr>
      <p:sp>
        <p:nvSpPr>
          <p:cNvPr id="60" name="Google Shape;60;p16"/>
          <p:cNvSpPr/>
          <p:nvPr/>
        </p:nvSpPr>
        <p:spPr>
          <a:xfrm>
            <a:off x="0" y="438833"/>
            <a:ext cx="92400" cy="5980400"/>
          </a:xfrm>
          <a:prstGeom prst="rect">
            <a:avLst/>
          </a:prstGeom>
          <a:solidFill>
            <a:srgbClr val="34A85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1" name="Google Shape;61;p16"/>
          <p:cNvPicPr preferRelativeResize="0"/>
          <p:nvPr/>
        </p:nvPicPr>
        <p:blipFill>
          <a:blip r:embed="rId2"/>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31772056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Yellow">
  <p:cSld name="Yellow">
    <p:spTree>
      <p:nvGrpSpPr>
        <p:cNvPr id="1" name="Shape 62"/>
        <p:cNvGrpSpPr/>
        <p:nvPr/>
      </p:nvGrpSpPr>
      <p:grpSpPr>
        <a:xfrm>
          <a:off x="0" y="0"/>
          <a:ext cx="0" cy="0"/>
          <a:chOff x="0" y="0"/>
          <a:chExt cx="0" cy="0"/>
        </a:xfrm>
      </p:grpSpPr>
      <p:sp>
        <p:nvSpPr>
          <p:cNvPr id="63" name="Google Shape;63;p17"/>
          <p:cNvSpPr/>
          <p:nvPr/>
        </p:nvSpPr>
        <p:spPr>
          <a:xfrm>
            <a:off x="0" y="438833"/>
            <a:ext cx="92400" cy="1004000"/>
          </a:xfrm>
          <a:prstGeom prst="rect">
            <a:avLst/>
          </a:prstGeom>
          <a:solidFill>
            <a:srgbClr val="F299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4" name="Google Shape;64;p17"/>
          <p:cNvPicPr preferRelativeResize="0"/>
          <p:nvPr/>
        </p:nvPicPr>
        <p:blipFill>
          <a:blip r:embed="rId2"/>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11837986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Green">
  <p:cSld name="Green">
    <p:spTree>
      <p:nvGrpSpPr>
        <p:cNvPr id="1" name="Shape 65"/>
        <p:cNvGrpSpPr/>
        <p:nvPr/>
      </p:nvGrpSpPr>
      <p:grpSpPr>
        <a:xfrm>
          <a:off x="0" y="0"/>
          <a:ext cx="0" cy="0"/>
          <a:chOff x="0" y="0"/>
          <a:chExt cx="0" cy="0"/>
        </a:xfrm>
      </p:grpSpPr>
      <p:sp>
        <p:nvSpPr>
          <p:cNvPr id="66" name="Google Shape;66;p18"/>
          <p:cNvSpPr/>
          <p:nvPr/>
        </p:nvSpPr>
        <p:spPr>
          <a:xfrm>
            <a:off x="0" y="438833"/>
            <a:ext cx="92400" cy="1004000"/>
          </a:xfrm>
          <a:prstGeom prst="rect">
            <a:avLst/>
          </a:prstGeom>
          <a:solidFill>
            <a:srgbClr val="34A85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7" name="Google Shape;67;p18"/>
          <p:cNvPicPr preferRelativeResize="0"/>
          <p:nvPr/>
        </p:nvPicPr>
        <p:blipFill>
          <a:blip r:embed="rId2"/>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11318811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Gray">
  <p:cSld name="Gray">
    <p:spTree>
      <p:nvGrpSpPr>
        <p:cNvPr id="1" name="Shape 68"/>
        <p:cNvGrpSpPr/>
        <p:nvPr/>
      </p:nvGrpSpPr>
      <p:grpSpPr>
        <a:xfrm>
          <a:off x="0" y="0"/>
          <a:ext cx="0" cy="0"/>
          <a:chOff x="0" y="0"/>
          <a:chExt cx="0" cy="0"/>
        </a:xfrm>
      </p:grpSpPr>
      <p:sp>
        <p:nvSpPr>
          <p:cNvPr id="69" name="Google Shape;69;p19"/>
          <p:cNvSpPr/>
          <p:nvPr/>
        </p:nvSpPr>
        <p:spPr>
          <a:xfrm>
            <a:off x="0" y="438833"/>
            <a:ext cx="92400" cy="1004000"/>
          </a:xfrm>
          <a:prstGeom prst="rect">
            <a:avLst/>
          </a:prstGeom>
          <a:solidFill>
            <a:srgbClr val="9AA0A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0" name="Google Shape;70;p19"/>
          <p:cNvPicPr preferRelativeResize="0"/>
          <p:nvPr/>
        </p:nvPicPr>
        <p:blipFill>
          <a:blip r:embed="rId2"/>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340235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C7728-439B-4BE6-8037-6B499E87205E}"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445159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1"/>
        <p:cNvGrpSpPr/>
        <p:nvPr/>
      </p:nvGrpSpPr>
      <p:grpSpPr>
        <a:xfrm>
          <a:off x="0" y="0"/>
          <a:ext cx="0" cy="0"/>
          <a:chOff x="0" y="0"/>
          <a:chExt cx="0" cy="0"/>
        </a:xfrm>
      </p:grpSpPr>
      <p:pic>
        <p:nvPicPr>
          <p:cNvPr id="72" name="Google Shape;72;p20"/>
          <p:cNvPicPr preferRelativeResize="0"/>
          <p:nvPr/>
        </p:nvPicPr>
        <p:blipFill>
          <a:blip r:embed="rId2"/>
          <a:stretch>
            <a:fillRect/>
          </a:stretch>
        </p:blipFill>
        <p:spPr>
          <a:xfrm>
            <a:off x="11228934" y="6455100"/>
            <a:ext cx="619833" cy="208867"/>
          </a:xfrm>
          <a:prstGeom prst="rect">
            <a:avLst/>
          </a:prstGeom>
          <a:noFill/>
          <a:ln>
            <a:noFill/>
          </a:ln>
        </p:spPr>
      </p:pic>
    </p:spTree>
    <p:extLst>
      <p:ext uri="{BB962C8B-B14F-4D97-AF65-F5344CB8AC3E}">
        <p14:creationId xmlns:p14="http://schemas.microsoft.com/office/powerpoint/2010/main" val="30053027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26"/>
          <p:cNvSpPr txBox="1">
            <a:spLocks noGrp="1"/>
          </p:cNvSpPr>
          <p:nvPr>
            <p:ph type="title"/>
          </p:nvPr>
        </p:nvSpPr>
        <p:spPr>
          <a:xfrm>
            <a:off x="673301" y="780227"/>
            <a:ext cx="10845399"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rgbClr val="5F6368"/>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6"/>
          <p:cNvSpPr txBox="1">
            <a:spLocks noGrp="1"/>
          </p:cNvSpPr>
          <p:nvPr>
            <p:ph type="body" idx="1"/>
          </p:nvPr>
        </p:nvSpPr>
        <p:spPr>
          <a:xfrm>
            <a:off x="1186341" y="3230365"/>
            <a:ext cx="9819319" cy="287323"/>
          </a:xfrm>
          <a:prstGeom prst="rect">
            <a:avLst/>
          </a:prstGeom>
          <a:noFill/>
          <a:ln>
            <a:noFill/>
          </a:ln>
        </p:spPr>
        <p:txBody>
          <a:bodyPr spcFirstLastPara="1" wrap="square" lIns="0" tIns="0" rIns="0" bIns="0" anchor="t" anchorCtr="0">
            <a:spAutoFit/>
          </a:bodyPr>
          <a:lstStyle>
            <a:lvl1pPr marL="609585" lvl="0" indent="-304792" algn="l">
              <a:spcBef>
                <a:spcPts val="0"/>
              </a:spcBef>
              <a:spcAft>
                <a:spcPts val="0"/>
              </a:spcAft>
              <a:buSzPts val="1400"/>
              <a:buNone/>
              <a:defRPr sz="1867" b="0" i="0">
                <a:solidFill>
                  <a:srgbClr val="5F6368"/>
                </a:solidFill>
                <a:latin typeface="Tahoma"/>
                <a:ea typeface="Tahoma"/>
                <a:cs typeface="Tahoma"/>
                <a:sym typeface="Tahoma"/>
              </a:defRPr>
            </a:lvl1pPr>
            <a:lvl2pPr marL="1219170" lvl="1" indent="-304792" algn="l">
              <a:spcBef>
                <a:spcPts val="0"/>
              </a:spcBef>
              <a:spcAft>
                <a:spcPts val="0"/>
              </a:spcAft>
              <a:buSzPts val="1400"/>
              <a:buNone/>
              <a:defRPr/>
            </a:lvl2pPr>
            <a:lvl3pPr marL="1828754" lvl="2" indent="-304792" algn="l">
              <a:spcBef>
                <a:spcPts val="0"/>
              </a:spcBef>
              <a:spcAft>
                <a:spcPts val="0"/>
              </a:spcAft>
              <a:buSzPts val="1400"/>
              <a:buNone/>
              <a:defRPr/>
            </a:lvl3pPr>
            <a:lvl4pPr marL="2438339" lvl="3" indent="-304792" algn="l">
              <a:spcBef>
                <a:spcPts val="0"/>
              </a:spcBef>
              <a:spcAft>
                <a:spcPts val="0"/>
              </a:spcAft>
              <a:buSzPts val="1400"/>
              <a:buNone/>
              <a:defRPr/>
            </a:lvl4pPr>
            <a:lvl5pPr marL="3047924" lvl="4" indent="-304792" algn="l">
              <a:spcBef>
                <a:spcPts val="0"/>
              </a:spcBef>
              <a:spcAft>
                <a:spcPts val="0"/>
              </a:spcAft>
              <a:buSzPts val="1400"/>
              <a:buNone/>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sp>
        <p:nvSpPr>
          <p:cNvPr id="14" name="Google Shape;14;p26"/>
          <p:cNvSpPr txBox="1">
            <a:spLocks noGrp="1"/>
          </p:cNvSpPr>
          <p:nvPr>
            <p:ph type="ftr" idx="11"/>
          </p:nvPr>
        </p:nvSpPr>
        <p:spPr>
          <a:xfrm>
            <a:off x="4145280" y="6377941"/>
            <a:ext cx="3901440" cy="36933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6"/>
          <p:cNvSpPr txBox="1">
            <a:spLocks noGrp="1"/>
          </p:cNvSpPr>
          <p:nvPr>
            <p:ph type="dt" idx="10"/>
          </p:nvPr>
        </p:nvSpPr>
        <p:spPr>
          <a:xfrm>
            <a:off x="609600" y="6377941"/>
            <a:ext cx="2804160"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6"/>
          <p:cNvSpPr txBox="1">
            <a:spLocks noGrp="1"/>
          </p:cNvSpPr>
          <p:nvPr>
            <p:ph type="sldNum" idx="12"/>
          </p:nvPr>
        </p:nvSpPr>
        <p:spPr>
          <a:xfrm>
            <a:off x="8778240" y="6377940"/>
            <a:ext cx="2804160" cy="369332"/>
          </a:xfrm>
          <a:prstGeom prst="rect">
            <a:avLst/>
          </a:prstGeom>
          <a:noFill/>
          <a:ln>
            <a:noFill/>
          </a:ln>
        </p:spPr>
        <p:txBody>
          <a:bodyPr spcFirstLastPara="1" wrap="square" lIns="0" tIns="0" rIns="0" bIns="0" anchor="t" anchorCtr="0">
            <a:spAutoFit/>
          </a:bodyPr>
          <a:lstStyle>
            <a:lvl1pPr marL="0" lvl="0" indent="0" algn="r">
              <a:spcBef>
                <a:spcPts val="0"/>
              </a:spcBef>
              <a:buNone/>
              <a:defRPr sz="2400" b="0" i="0" u="none" strike="noStrike" cap="none">
                <a:solidFill>
                  <a:srgbClr val="888888"/>
                </a:solidFill>
                <a:latin typeface="Calibri"/>
                <a:ea typeface="Calibri"/>
                <a:cs typeface="Calibri"/>
                <a:sym typeface="Calibri"/>
              </a:defRPr>
            </a:lvl1pPr>
            <a:lvl2pPr marL="0" lvl="1" indent="0" algn="r">
              <a:spcBef>
                <a:spcPts val="0"/>
              </a:spcBef>
              <a:buNone/>
              <a:defRPr sz="2400" b="0" i="0" u="none" strike="noStrike" cap="none">
                <a:solidFill>
                  <a:srgbClr val="888888"/>
                </a:solidFill>
                <a:latin typeface="Calibri"/>
                <a:ea typeface="Calibri"/>
                <a:cs typeface="Calibri"/>
                <a:sym typeface="Calibri"/>
              </a:defRPr>
            </a:lvl2pPr>
            <a:lvl3pPr marL="0" lvl="2" indent="0" algn="r">
              <a:spcBef>
                <a:spcPts val="0"/>
              </a:spcBef>
              <a:buNone/>
              <a:defRPr sz="2400" b="0" i="0" u="none" strike="noStrike" cap="none">
                <a:solidFill>
                  <a:srgbClr val="888888"/>
                </a:solidFill>
                <a:latin typeface="Calibri"/>
                <a:ea typeface="Calibri"/>
                <a:cs typeface="Calibri"/>
                <a:sym typeface="Calibri"/>
              </a:defRPr>
            </a:lvl3pPr>
            <a:lvl4pPr marL="0" lvl="3" indent="0" algn="r">
              <a:spcBef>
                <a:spcPts val="0"/>
              </a:spcBef>
              <a:buNone/>
              <a:defRPr sz="2400" b="0" i="0" u="none" strike="noStrike" cap="none">
                <a:solidFill>
                  <a:srgbClr val="888888"/>
                </a:solidFill>
                <a:latin typeface="Calibri"/>
                <a:ea typeface="Calibri"/>
                <a:cs typeface="Calibri"/>
                <a:sym typeface="Calibri"/>
              </a:defRPr>
            </a:lvl4pPr>
            <a:lvl5pPr marL="0" lvl="4" indent="0" algn="r">
              <a:spcBef>
                <a:spcPts val="0"/>
              </a:spcBef>
              <a:buNone/>
              <a:defRPr sz="2400" b="0" i="0" u="none" strike="noStrike" cap="none">
                <a:solidFill>
                  <a:srgbClr val="888888"/>
                </a:solidFill>
                <a:latin typeface="Calibri"/>
                <a:ea typeface="Calibri"/>
                <a:cs typeface="Calibri"/>
                <a:sym typeface="Calibri"/>
              </a:defRPr>
            </a:lvl5pPr>
            <a:lvl6pPr marL="0" lvl="5" indent="0" algn="r">
              <a:spcBef>
                <a:spcPts val="0"/>
              </a:spcBef>
              <a:buNone/>
              <a:defRPr sz="2400" b="0" i="0" u="none" strike="noStrike" cap="none">
                <a:solidFill>
                  <a:srgbClr val="888888"/>
                </a:solidFill>
                <a:latin typeface="Calibri"/>
                <a:ea typeface="Calibri"/>
                <a:cs typeface="Calibri"/>
                <a:sym typeface="Calibri"/>
              </a:defRPr>
            </a:lvl6pPr>
            <a:lvl7pPr marL="0" lvl="6" indent="0" algn="r">
              <a:spcBef>
                <a:spcPts val="0"/>
              </a:spcBef>
              <a:buNone/>
              <a:defRPr sz="2400" b="0" i="0" u="none" strike="noStrike" cap="none">
                <a:solidFill>
                  <a:srgbClr val="888888"/>
                </a:solidFill>
                <a:latin typeface="Calibri"/>
                <a:ea typeface="Calibri"/>
                <a:cs typeface="Calibri"/>
                <a:sym typeface="Calibri"/>
              </a:defRPr>
            </a:lvl7pPr>
            <a:lvl8pPr marL="0" lvl="7" indent="0" algn="r">
              <a:spcBef>
                <a:spcPts val="0"/>
              </a:spcBef>
              <a:buNone/>
              <a:defRPr sz="2400" b="0" i="0" u="none" strike="noStrike" cap="none">
                <a:solidFill>
                  <a:srgbClr val="888888"/>
                </a:solidFill>
                <a:latin typeface="Calibri"/>
                <a:ea typeface="Calibri"/>
                <a:cs typeface="Calibri"/>
                <a:sym typeface="Calibri"/>
              </a:defRPr>
            </a:lvl8pPr>
            <a:lvl9pPr marL="0" lvl="8" indent="0" algn="r">
              <a:spcBef>
                <a:spcPts val="0"/>
              </a:spcBef>
              <a:buNone/>
              <a:defRPr sz="24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51327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28"/>
          <p:cNvSpPr txBox="1">
            <a:spLocks noGrp="1"/>
          </p:cNvSpPr>
          <p:nvPr>
            <p:ph type="title"/>
          </p:nvPr>
        </p:nvSpPr>
        <p:spPr>
          <a:xfrm>
            <a:off x="673301" y="780227"/>
            <a:ext cx="10845399"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rgbClr val="5F6368"/>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145280" y="6377941"/>
            <a:ext cx="3901440" cy="36933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8"/>
          <p:cNvSpPr txBox="1">
            <a:spLocks noGrp="1"/>
          </p:cNvSpPr>
          <p:nvPr>
            <p:ph type="dt" idx="10"/>
          </p:nvPr>
        </p:nvSpPr>
        <p:spPr>
          <a:xfrm>
            <a:off x="609600" y="6377941"/>
            <a:ext cx="2804160"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8"/>
          <p:cNvSpPr txBox="1">
            <a:spLocks noGrp="1"/>
          </p:cNvSpPr>
          <p:nvPr>
            <p:ph type="sldNum" idx="12"/>
          </p:nvPr>
        </p:nvSpPr>
        <p:spPr>
          <a:xfrm>
            <a:off x="8778240" y="6377940"/>
            <a:ext cx="2804160" cy="369332"/>
          </a:xfrm>
          <a:prstGeom prst="rect">
            <a:avLst/>
          </a:prstGeom>
          <a:noFill/>
          <a:ln>
            <a:noFill/>
          </a:ln>
        </p:spPr>
        <p:txBody>
          <a:bodyPr spcFirstLastPara="1" wrap="square" lIns="0" tIns="0" rIns="0" bIns="0" anchor="t" anchorCtr="0">
            <a:spAutoFit/>
          </a:bodyPr>
          <a:lstStyle>
            <a:lvl1pPr marL="0" lvl="0" indent="0" algn="r">
              <a:spcBef>
                <a:spcPts val="0"/>
              </a:spcBef>
              <a:buNone/>
              <a:defRPr sz="2400">
                <a:solidFill>
                  <a:srgbClr val="888888"/>
                </a:solidFill>
                <a:latin typeface="Calibri"/>
                <a:ea typeface="Calibri"/>
                <a:cs typeface="Calibri"/>
                <a:sym typeface="Calibri"/>
              </a:defRPr>
            </a:lvl1pPr>
            <a:lvl2pPr marL="0" lvl="1" indent="0" algn="r">
              <a:spcBef>
                <a:spcPts val="0"/>
              </a:spcBef>
              <a:buNone/>
              <a:defRPr sz="2400">
                <a:solidFill>
                  <a:srgbClr val="888888"/>
                </a:solidFill>
                <a:latin typeface="Calibri"/>
                <a:ea typeface="Calibri"/>
                <a:cs typeface="Calibri"/>
                <a:sym typeface="Calibri"/>
              </a:defRPr>
            </a:lvl2pPr>
            <a:lvl3pPr marL="0" lvl="2" indent="0" algn="r">
              <a:spcBef>
                <a:spcPts val="0"/>
              </a:spcBef>
              <a:buNone/>
              <a:defRPr sz="2400">
                <a:solidFill>
                  <a:srgbClr val="888888"/>
                </a:solidFill>
                <a:latin typeface="Calibri"/>
                <a:ea typeface="Calibri"/>
                <a:cs typeface="Calibri"/>
                <a:sym typeface="Calibri"/>
              </a:defRPr>
            </a:lvl3pPr>
            <a:lvl4pPr marL="0" lvl="3" indent="0" algn="r">
              <a:spcBef>
                <a:spcPts val="0"/>
              </a:spcBef>
              <a:buNone/>
              <a:defRPr sz="2400">
                <a:solidFill>
                  <a:srgbClr val="888888"/>
                </a:solidFill>
                <a:latin typeface="Calibri"/>
                <a:ea typeface="Calibri"/>
                <a:cs typeface="Calibri"/>
                <a:sym typeface="Calibri"/>
              </a:defRPr>
            </a:lvl4pPr>
            <a:lvl5pPr marL="0" lvl="4" indent="0" algn="r">
              <a:spcBef>
                <a:spcPts val="0"/>
              </a:spcBef>
              <a:buNone/>
              <a:defRPr sz="2400">
                <a:solidFill>
                  <a:srgbClr val="888888"/>
                </a:solidFill>
                <a:latin typeface="Calibri"/>
                <a:ea typeface="Calibri"/>
                <a:cs typeface="Calibri"/>
                <a:sym typeface="Calibri"/>
              </a:defRPr>
            </a:lvl5pPr>
            <a:lvl6pPr marL="0" lvl="5" indent="0" algn="r">
              <a:spcBef>
                <a:spcPts val="0"/>
              </a:spcBef>
              <a:buNone/>
              <a:defRPr sz="2400">
                <a:solidFill>
                  <a:srgbClr val="888888"/>
                </a:solidFill>
                <a:latin typeface="Calibri"/>
                <a:ea typeface="Calibri"/>
                <a:cs typeface="Calibri"/>
                <a:sym typeface="Calibri"/>
              </a:defRPr>
            </a:lvl6pPr>
            <a:lvl7pPr marL="0" lvl="6" indent="0" algn="r">
              <a:spcBef>
                <a:spcPts val="0"/>
              </a:spcBef>
              <a:buNone/>
              <a:defRPr sz="2400">
                <a:solidFill>
                  <a:srgbClr val="888888"/>
                </a:solidFill>
                <a:latin typeface="Calibri"/>
                <a:ea typeface="Calibri"/>
                <a:cs typeface="Calibri"/>
                <a:sym typeface="Calibri"/>
              </a:defRPr>
            </a:lvl7pPr>
            <a:lvl8pPr marL="0" lvl="7" indent="0" algn="r">
              <a:spcBef>
                <a:spcPts val="0"/>
              </a:spcBef>
              <a:buNone/>
              <a:defRPr sz="2400">
                <a:solidFill>
                  <a:srgbClr val="888888"/>
                </a:solidFill>
                <a:latin typeface="Calibri"/>
                <a:ea typeface="Calibri"/>
                <a:cs typeface="Calibri"/>
                <a:sym typeface="Calibri"/>
              </a:defRPr>
            </a:lvl8pPr>
            <a:lvl9pPr marL="0" lvl="8" indent="0" algn="r">
              <a:spcBef>
                <a:spcPts val="0"/>
              </a:spcBef>
              <a:buNone/>
              <a:defRPr sz="24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457386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31"/>
        <p:cNvGrpSpPr/>
        <p:nvPr/>
      </p:nvGrpSpPr>
      <p:grpSpPr>
        <a:xfrm>
          <a:off x="0" y="0"/>
          <a:ext cx="0" cy="0"/>
          <a:chOff x="0" y="0"/>
          <a:chExt cx="0" cy="0"/>
        </a:xfrm>
      </p:grpSpPr>
      <p:sp>
        <p:nvSpPr>
          <p:cNvPr id="32" name="Google Shape;32;p29"/>
          <p:cNvSpPr/>
          <p:nvPr/>
        </p:nvSpPr>
        <p:spPr>
          <a:xfrm>
            <a:off x="0" y="0"/>
            <a:ext cx="12192000" cy="68580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1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33" name="Google Shape;33;p29"/>
          <p:cNvPicPr preferRelativeResize="0"/>
          <p:nvPr/>
        </p:nvPicPr>
        <p:blipFill rotWithShape="1">
          <a:blip r:embed="rId2">
            <a:alphaModFix/>
          </a:blip>
          <a:srcRect/>
          <a:stretch/>
        </p:blipFill>
        <p:spPr>
          <a:xfrm>
            <a:off x="11228932" y="6455101"/>
            <a:ext cx="619832" cy="208865"/>
          </a:xfrm>
          <a:prstGeom prst="rect">
            <a:avLst/>
          </a:prstGeom>
          <a:noFill/>
          <a:ln>
            <a:noFill/>
          </a:ln>
        </p:spPr>
      </p:pic>
      <p:sp>
        <p:nvSpPr>
          <p:cNvPr id="34" name="Google Shape;34;p29"/>
          <p:cNvSpPr txBox="1">
            <a:spLocks noGrp="1"/>
          </p:cNvSpPr>
          <p:nvPr>
            <p:ph type="ftr" idx="11"/>
          </p:nvPr>
        </p:nvSpPr>
        <p:spPr>
          <a:xfrm>
            <a:off x="4145280" y="6377941"/>
            <a:ext cx="3901440" cy="36933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dt" idx="10"/>
          </p:nvPr>
        </p:nvSpPr>
        <p:spPr>
          <a:xfrm>
            <a:off x="609600" y="6377941"/>
            <a:ext cx="2804160"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9"/>
          <p:cNvSpPr txBox="1">
            <a:spLocks noGrp="1"/>
          </p:cNvSpPr>
          <p:nvPr>
            <p:ph type="sldNum" idx="12"/>
          </p:nvPr>
        </p:nvSpPr>
        <p:spPr>
          <a:xfrm>
            <a:off x="8778240" y="6377940"/>
            <a:ext cx="2804160" cy="369332"/>
          </a:xfrm>
          <a:prstGeom prst="rect">
            <a:avLst/>
          </a:prstGeom>
          <a:noFill/>
          <a:ln>
            <a:noFill/>
          </a:ln>
        </p:spPr>
        <p:txBody>
          <a:bodyPr spcFirstLastPara="1" wrap="square" lIns="0" tIns="0" rIns="0" bIns="0" anchor="t" anchorCtr="0">
            <a:spAutoFit/>
          </a:bodyPr>
          <a:lstStyle>
            <a:lvl1pPr marL="0" lvl="0" indent="0" algn="r">
              <a:spcBef>
                <a:spcPts val="0"/>
              </a:spcBef>
              <a:buNone/>
              <a:defRPr sz="2400">
                <a:solidFill>
                  <a:srgbClr val="888888"/>
                </a:solidFill>
                <a:latin typeface="Calibri"/>
                <a:ea typeface="Calibri"/>
                <a:cs typeface="Calibri"/>
                <a:sym typeface="Calibri"/>
              </a:defRPr>
            </a:lvl1pPr>
            <a:lvl2pPr marL="0" lvl="1" indent="0" algn="r">
              <a:spcBef>
                <a:spcPts val="0"/>
              </a:spcBef>
              <a:buNone/>
              <a:defRPr sz="2400">
                <a:solidFill>
                  <a:srgbClr val="888888"/>
                </a:solidFill>
                <a:latin typeface="Calibri"/>
                <a:ea typeface="Calibri"/>
                <a:cs typeface="Calibri"/>
                <a:sym typeface="Calibri"/>
              </a:defRPr>
            </a:lvl2pPr>
            <a:lvl3pPr marL="0" lvl="2" indent="0" algn="r">
              <a:spcBef>
                <a:spcPts val="0"/>
              </a:spcBef>
              <a:buNone/>
              <a:defRPr sz="2400">
                <a:solidFill>
                  <a:srgbClr val="888888"/>
                </a:solidFill>
                <a:latin typeface="Calibri"/>
                <a:ea typeface="Calibri"/>
                <a:cs typeface="Calibri"/>
                <a:sym typeface="Calibri"/>
              </a:defRPr>
            </a:lvl3pPr>
            <a:lvl4pPr marL="0" lvl="3" indent="0" algn="r">
              <a:spcBef>
                <a:spcPts val="0"/>
              </a:spcBef>
              <a:buNone/>
              <a:defRPr sz="2400">
                <a:solidFill>
                  <a:srgbClr val="888888"/>
                </a:solidFill>
                <a:latin typeface="Calibri"/>
                <a:ea typeface="Calibri"/>
                <a:cs typeface="Calibri"/>
                <a:sym typeface="Calibri"/>
              </a:defRPr>
            </a:lvl4pPr>
            <a:lvl5pPr marL="0" lvl="4" indent="0" algn="r">
              <a:spcBef>
                <a:spcPts val="0"/>
              </a:spcBef>
              <a:buNone/>
              <a:defRPr sz="2400">
                <a:solidFill>
                  <a:srgbClr val="888888"/>
                </a:solidFill>
                <a:latin typeface="Calibri"/>
                <a:ea typeface="Calibri"/>
                <a:cs typeface="Calibri"/>
                <a:sym typeface="Calibri"/>
              </a:defRPr>
            </a:lvl5pPr>
            <a:lvl6pPr marL="0" lvl="5" indent="0" algn="r">
              <a:spcBef>
                <a:spcPts val="0"/>
              </a:spcBef>
              <a:buNone/>
              <a:defRPr sz="2400">
                <a:solidFill>
                  <a:srgbClr val="888888"/>
                </a:solidFill>
                <a:latin typeface="Calibri"/>
                <a:ea typeface="Calibri"/>
                <a:cs typeface="Calibri"/>
                <a:sym typeface="Calibri"/>
              </a:defRPr>
            </a:lvl6pPr>
            <a:lvl7pPr marL="0" lvl="6" indent="0" algn="r">
              <a:spcBef>
                <a:spcPts val="0"/>
              </a:spcBef>
              <a:buNone/>
              <a:defRPr sz="2400">
                <a:solidFill>
                  <a:srgbClr val="888888"/>
                </a:solidFill>
                <a:latin typeface="Calibri"/>
                <a:ea typeface="Calibri"/>
                <a:cs typeface="Calibri"/>
                <a:sym typeface="Calibri"/>
              </a:defRPr>
            </a:lvl7pPr>
            <a:lvl8pPr marL="0" lvl="7" indent="0" algn="r">
              <a:spcBef>
                <a:spcPts val="0"/>
              </a:spcBef>
              <a:buNone/>
              <a:defRPr sz="2400">
                <a:solidFill>
                  <a:srgbClr val="888888"/>
                </a:solidFill>
                <a:latin typeface="Calibri"/>
                <a:ea typeface="Calibri"/>
                <a:cs typeface="Calibri"/>
                <a:sym typeface="Calibri"/>
              </a:defRPr>
            </a:lvl8pPr>
            <a:lvl9pPr marL="0" lvl="8" indent="0" algn="r">
              <a:spcBef>
                <a:spcPts val="0"/>
              </a:spcBef>
              <a:buNone/>
              <a:defRPr sz="24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366748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7"/>
        <p:cNvGrpSpPr/>
        <p:nvPr/>
      </p:nvGrpSpPr>
      <p:grpSpPr>
        <a:xfrm>
          <a:off x="0" y="0"/>
          <a:ext cx="0" cy="0"/>
          <a:chOff x="0" y="0"/>
          <a:chExt cx="0" cy="0"/>
        </a:xfrm>
      </p:grpSpPr>
      <p:sp>
        <p:nvSpPr>
          <p:cNvPr id="38" name="Google Shape;38;p30"/>
          <p:cNvSpPr txBox="1">
            <a:spLocks noGrp="1"/>
          </p:cNvSpPr>
          <p:nvPr>
            <p:ph type="ctrTitle"/>
          </p:nvPr>
        </p:nvSpPr>
        <p:spPr>
          <a:xfrm>
            <a:off x="914400" y="2125981"/>
            <a:ext cx="10363200"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0"/>
          <p:cNvSpPr txBox="1">
            <a:spLocks noGrp="1"/>
          </p:cNvSpPr>
          <p:nvPr>
            <p:ph type="subTitle" idx="1"/>
          </p:nvPr>
        </p:nvSpPr>
        <p:spPr>
          <a:xfrm>
            <a:off x="1828800" y="3840481"/>
            <a:ext cx="853440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0"/>
          <p:cNvSpPr txBox="1">
            <a:spLocks noGrp="1"/>
          </p:cNvSpPr>
          <p:nvPr>
            <p:ph type="ftr" idx="11"/>
          </p:nvPr>
        </p:nvSpPr>
        <p:spPr>
          <a:xfrm>
            <a:off x="4145280" y="6377941"/>
            <a:ext cx="3901440" cy="36933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0"/>
          <p:cNvSpPr txBox="1">
            <a:spLocks noGrp="1"/>
          </p:cNvSpPr>
          <p:nvPr>
            <p:ph type="dt" idx="10"/>
          </p:nvPr>
        </p:nvSpPr>
        <p:spPr>
          <a:xfrm>
            <a:off x="609600" y="6377941"/>
            <a:ext cx="2804160"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0"/>
          <p:cNvSpPr txBox="1">
            <a:spLocks noGrp="1"/>
          </p:cNvSpPr>
          <p:nvPr>
            <p:ph type="sldNum" idx="12"/>
          </p:nvPr>
        </p:nvSpPr>
        <p:spPr>
          <a:xfrm>
            <a:off x="8778240" y="6377940"/>
            <a:ext cx="2804160" cy="369332"/>
          </a:xfrm>
          <a:prstGeom prst="rect">
            <a:avLst/>
          </a:prstGeom>
          <a:noFill/>
          <a:ln>
            <a:noFill/>
          </a:ln>
        </p:spPr>
        <p:txBody>
          <a:bodyPr spcFirstLastPara="1" wrap="square" lIns="0" tIns="0" rIns="0" bIns="0" anchor="t" anchorCtr="0">
            <a:spAutoFit/>
          </a:bodyPr>
          <a:lstStyle>
            <a:lvl1pPr marL="0" lvl="0" indent="0" algn="r">
              <a:spcBef>
                <a:spcPts val="0"/>
              </a:spcBef>
              <a:buNone/>
              <a:defRPr sz="2400">
                <a:solidFill>
                  <a:srgbClr val="888888"/>
                </a:solidFill>
                <a:latin typeface="Calibri"/>
                <a:ea typeface="Calibri"/>
                <a:cs typeface="Calibri"/>
                <a:sym typeface="Calibri"/>
              </a:defRPr>
            </a:lvl1pPr>
            <a:lvl2pPr marL="0" lvl="1" indent="0" algn="r">
              <a:spcBef>
                <a:spcPts val="0"/>
              </a:spcBef>
              <a:buNone/>
              <a:defRPr sz="2400">
                <a:solidFill>
                  <a:srgbClr val="888888"/>
                </a:solidFill>
                <a:latin typeface="Calibri"/>
                <a:ea typeface="Calibri"/>
                <a:cs typeface="Calibri"/>
                <a:sym typeface="Calibri"/>
              </a:defRPr>
            </a:lvl2pPr>
            <a:lvl3pPr marL="0" lvl="2" indent="0" algn="r">
              <a:spcBef>
                <a:spcPts val="0"/>
              </a:spcBef>
              <a:buNone/>
              <a:defRPr sz="2400">
                <a:solidFill>
                  <a:srgbClr val="888888"/>
                </a:solidFill>
                <a:latin typeface="Calibri"/>
                <a:ea typeface="Calibri"/>
                <a:cs typeface="Calibri"/>
                <a:sym typeface="Calibri"/>
              </a:defRPr>
            </a:lvl3pPr>
            <a:lvl4pPr marL="0" lvl="3" indent="0" algn="r">
              <a:spcBef>
                <a:spcPts val="0"/>
              </a:spcBef>
              <a:buNone/>
              <a:defRPr sz="2400">
                <a:solidFill>
                  <a:srgbClr val="888888"/>
                </a:solidFill>
                <a:latin typeface="Calibri"/>
                <a:ea typeface="Calibri"/>
                <a:cs typeface="Calibri"/>
                <a:sym typeface="Calibri"/>
              </a:defRPr>
            </a:lvl4pPr>
            <a:lvl5pPr marL="0" lvl="4" indent="0" algn="r">
              <a:spcBef>
                <a:spcPts val="0"/>
              </a:spcBef>
              <a:buNone/>
              <a:defRPr sz="2400">
                <a:solidFill>
                  <a:srgbClr val="888888"/>
                </a:solidFill>
                <a:latin typeface="Calibri"/>
                <a:ea typeface="Calibri"/>
                <a:cs typeface="Calibri"/>
                <a:sym typeface="Calibri"/>
              </a:defRPr>
            </a:lvl5pPr>
            <a:lvl6pPr marL="0" lvl="5" indent="0" algn="r">
              <a:spcBef>
                <a:spcPts val="0"/>
              </a:spcBef>
              <a:buNone/>
              <a:defRPr sz="2400">
                <a:solidFill>
                  <a:srgbClr val="888888"/>
                </a:solidFill>
                <a:latin typeface="Calibri"/>
                <a:ea typeface="Calibri"/>
                <a:cs typeface="Calibri"/>
                <a:sym typeface="Calibri"/>
              </a:defRPr>
            </a:lvl6pPr>
            <a:lvl7pPr marL="0" lvl="6" indent="0" algn="r">
              <a:spcBef>
                <a:spcPts val="0"/>
              </a:spcBef>
              <a:buNone/>
              <a:defRPr sz="2400">
                <a:solidFill>
                  <a:srgbClr val="888888"/>
                </a:solidFill>
                <a:latin typeface="Calibri"/>
                <a:ea typeface="Calibri"/>
                <a:cs typeface="Calibri"/>
                <a:sym typeface="Calibri"/>
              </a:defRPr>
            </a:lvl7pPr>
            <a:lvl8pPr marL="0" lvl="7" indent="0" algn="r">
              <a:spcBef>
                <a:spcPts val="0"/>
              </a:spcBef>
              <a:buNone/>
              <a:defRPr sz="2400">
                <a:solidFill>
                  <a:srgbClr val="888888"/>
                </a:solidFill>
                <a:latin typeface="Calibri"/>
                <a:ea typeface="Calibri"/>
                <a:cs typeface="Calibri"/>
                <a:sym typeface="Calibri"/>
              </a:defRPr>
            </a:lvl8pPr>
            <a:lvl9pPr marL="0" lvl="8" indent="0" algn="r">
              <a:spcBef>
                <a:spcPts val="0"/>
              </a:spcBef>
              <a:buNone/>
              <a:defRPr sz="24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6957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4C7728-439B-4BE6-8037-6B499E87205E}"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398191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4C7728-439B-4BE6-8037-6B499E87205E}"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408424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4C7728-439B-4BE6-8037-6B499E87205E}" type="datetimeFigureOut">
              <a:rPr lang="en-US" smtClean="0"/>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158458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C7728-439B-4BE6-8037-6B499E87205E}" type="datetimeFigureOut">
              <a:rPr lang="en-US" smtClean="0"/>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213035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4C7728-439B-4BE6-8037-6B499E87205E}"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173712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4C7728-439B-4BE6-8037-6B499E87205E}"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CBAB6-362A-4C68-954C-6B3ED5A1461B}" type="slidenum">
              <a:rPr lang="en-US" smtClean="0"/>
              <a:t>‹#›</a:t>
            </a:fld>
            <a:endParaRPr lang="en-US"/>
          </a:p>
        </p:txBody>
      </p:sp>
    </p:spTree>
    <p:extLst>
      <p:ext uri="{BB962C8B-B14F-4D97-AF65-F5344CB8AC3E}">
        <p14:creationId xmlns:p14="http://schemas.microsoft.com/office/powerpoint/2010/main" val="415530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3.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C7728-439B-4BE6-8037-6B499E87205E}" type="datetimeFigureOut">
              <a:rPr lang="en-US" smtClean="0"/>
              <a:t>10/22/2025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CBAB6-362A-4C68-954C-6B3ED5A1461B}" type="slidenum">
              <a:rPr lang="en-US" smtClean="0"/>
              <a:t>‹#›</a:t>
            </a:fld>
            <a:endParaRPr lang="en-US"/>
          </a:p>
        </p:txBody>
      </p:sp>
    </p:spTree>
    <p:extLst>
      <p:ext uri="{BB962C8B-B14F-4D97-AF65-F5344CB8AC3E}">
        <p14:creationId xmlns:p14="http://schemas.microsoft.com/office/powerpoint/2010/main" val="47037504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8" name="Google Shape;8;p1"/>
          <p:cNvPicPr preferRelativeResize="0"/>
          <p:nvPr/>
        </p:nvPicPr>
        <p:blipFill>
          <a:blip r:embed="rId21"/>
          <a:stretch>
            <a:fillRect/>
          </a:stretch>
        </p:blipFill>
        <p:spPr>
          <a:xfrm>
            <a:off x="11228931" y="6455100"/>
            <a:ext cx="619835" cy="203987"/>
          </a:xfrm>
          <a:prstGeom prst="rect">
            <a:avLst/>
          </a:prstGeom>
          <a:noFill/>
          <a:ln>
            <a:noFill/>
          </a:ln>
        </p:spPr>
      </p:pic>
    </p:spTree>
    <p:extLst>
      <p:ext uri="{BB962C8B-B14F-4D97-AF65-F5344CB8AC3E}">
        <p14:creationId xmlns:p14="http://schemas.microsoft.com/office/powerpoint/2010/main" val="553866751"/>
      </p:ext>
    </p:extLst>
  </p:cSld>
  <p:clrMap bg1="lt1" tx1="dk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7"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673301" y="780227"/>
            <a:ext cx="10845399" cy="36933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400" b="0" i="0" u="none" strike="noStrike" cap="none">
                <a:solidFill>
                  <a:srgbClr val="5F6368"/>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1186341" y="3230365"/>
            <a:ext cx="9819319" cy="2154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400" b="0" i="0" u="none" strike="noStrike" cap="none">
                <a:solidFill>
                  <a:srgbClr val="5F6368"/>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25"/>
          <p:cNvSpPr txBox="1">
            <a:spLocks noGrp="1"/>
          </p:cNvSpPr>
          <p:nvPr>
            <p:ph type="ftr" idx="11"/>
          </p:nvPr>
        </p:nvSpPr>
        <p:spPr>
          <a:xfrm>
            <a:off x="4145280" y="6377941"/>
            <a:ext cx="3901440" cy="369332"/>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2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dt" idx="10"/>
          </p:nvPr>
        </p:nvSpPr>
        <p:spPr>
          <a:xfrm>
            <a:off x="609600" y="6377941"/>
            <a:ext cx="2804160" cy="36933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8778240" y="6377940"/>
            <a:ext cx="2804160" cy="369332"/>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2400" b="0" i="0" u="none" strike="noStrike" cap="none">
                <a:solidFill>
                  <a:srgbClr val="888888"/>
                </a:solidFill>
                <a:latin typeface="Calibri"/>
                <a:ea typeface="Calibri"/>
                <a:cs typeface="Calibri"/>
                <a:sym typeface="Calibri"/>
              </a:defRPr>
            </a:lvl1pPr>
            <a:lvl2pPr marL="0" marR="0" lvl="1" indent="0" algn="r" rtl="0">
              <a:spcBef>
                <a:spcPts val="0"/>
              </a:spcBef>
              <a:buNone/>
              <a:defRPr sz="2400" b="0" i="0" u="none" strike="noStrike" cap="none">
                <a:solidFill>
                  <a:srgbClr val="888888"/>
                </a:solidFill>
                <a:latin typeface="Calibri"/>
                <a:ea typeface="Calibri"/>
                <a:cs typeface="Calibri"/>
                <a:sym typeface="Calibri"/>
              </a:defRPr>
            </a:lvl2pPr>
            <a:lvl3pPr marL="0" marR="0" lvl="2" indent="0" algn="r" rtl="0">
              <a:spcBef>
                <a:spcPts val="0"/>
              </a:spcBef>
              <a:buNone/>
              <a:defRPr sz="2400" b="0" i="0" u="none" strike="noStrike" cap="none">
                <a:solidFill>
                  <a:srgbClr val="888888"/>
                </a:solidFill>
                <a:latin typeface="Calibri"/>
                <a:ea typeface="Calibri"/>
                <a:cs typeface="Calibri"/>
                <a:sym typeface="Calibri"/>
              </a:defRPr>
            </a:lvl3pPr>
            <a:lvl4pPr marL="0" marR="0" lvl="3" indent="0" algn="r" rtl="0">
              <a:spcBef>
                <a:spcPts val="0"/>
              </a:spcBef>
              <a:buNone/>
              <a:defRPr sz="2400" b="0" i="0" u="none" strike="noStrike" cap="none">
                <a:solidFill>
                  <a:srgbClr val="888888"/>
                </a:solidFill>
                <a:latin typeface="Calibri"/>
                <a:ea typeface="Calibri"/>
                <a:cs typeface="Calibri"/>
                <a:sym typeface="Calibri"/>
              </a:defRPr>
            </a:lvl4pPr>
            <a:lvl5pPr marL="0" marR="0" lvl="4" indent="0" algn="r" rtl="0">
              <a:spcBef>
                <a:spcPts val="0"/>
              </a:spcBef>
              <a:buNone/>
              <a:defRPr sz="2400" b="0" i="0" u="none" strike="noStrike" cap="none">
                <a:solidFill>
                  <a:srgbClr val="888888"/>
                </a:solidFill>
                <a:latin typeface="Calibri"/>
                <a:ea typeface="Calibri"/>
                <a:cs typeface="Calibri"/>
                <a:sym typeface="Calibri"/>
              </a:defRPr>
            </a:lvl5pPr>
            <a:lvl6pPr marL="0" marR="0" lvl="5" indent="0" algn="r" rtl="0">
              <a:spcBef>
                <a:spcPts val="0"/>
              </a:spcBef>
              <a:buNone/>
              <a:defRPr sz="2400" b="0" i="0" u="none" strike="noStrike" cap="none">
                <a:solidFill>
                  <a:srgbClr val="888888"/>
                </a:solidFill>
                <a:latin typeface="Calibri"/>
                <a:ea typeface="Calibri"/>
                <a:cs typeface="Calibri"/>
                <a:sym typeface="Calibri"/>
              </a:defRPr>
            </a:lvl6pPr>
            <a:lvl7pPr marL="0" marR="0" lvl="6" indent="0" algn="r" rtl="0">
              <a:spcBef>
                <a:spcPts val="0"/>
              </a:spcBef>
              <a:buNone/>
              <a:defRPr sz="2400" b="0" i="0" u="none" strike="noStrike" cap="none">
                <a:solidFill>
                  <a:srgbClr val="888888"/>
                </a:solidFill>
                <a:latin typeface="Calibri"/>
                <a:ea typeface="Calibri"/>
                <a:cs typeface="Calibri"/>
                <a:sym typeface="Calibri"/>
              </a:defRPr>
            </a:lvl7pPr>
            <a:lvl8pPr marL="0" marR="0" lvl="7" indent="0" algn="r" rtl="0">
              <a:spcBef>
                <a:spcPts val="0"/>
              </a:spcBef>
              <a:buNone/>
              <a:defRPr sz="2400" b="0" i="0" u="none" strike="noStrike" cap="none">
                <a:solidFill>
                  <a:srgbClr val="888888"/>
                </a:solidFill>
                <a:latin typeface="Calibri"/>
                <a:ea typeface="Calibri"/>
                <a:cs typeface="Calibri"/>
                <a:sym typeface="Calibri"/>
              </a:defRPr>
            </a:lvl8pPr>
            <a:lvl9pPr marL="0" marR="0" lvl="8" indent="0" algn="r" rtl="0">
              <a:spcBef>
                <a:spcPts val="0"/>
              </a:spcBef>
              <a:buNone/>
              <a:defRPr sz="24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17609496"/>
      </p:ext>
    </p:extLst>
  </p:cSld>
  <p:clrMap bg1="lt1" tx1="dk1" bg2="dk2" tx2="lt2" accent1="accent1" accent2="accent2" accent3="accent3" accent4="accent4" accent5="accent5" accent6="accent6" hlink="hlink" folHlink="folHlink"/>
  <p:sldLayoutIdLst>
    <p:sldLayoutId id="2147483776" r:id="rId1"/>
    <p:sldLayoutId id="2147483778" r:id="rId2"/>
    <p:sldLayoutId id="2147483779" r:id="rId3"/>
    <p:sldLayoutId id="214748378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1.xml"/><Relationship Id="rId5" Type="http://schemas.openxmlformats.org/officeDocument/2006/relationships/image" Target="../media/image21.png"/><Relationship Id="rId4" Type="http://schemas.openxmlformats.org/officeDocument/2006/relationships/hyperlink" Target="https://www.figma.com/proto/Rw4uOKsmpCtljr0IwkMAAO/Untitled?page-id=166%3A178&amp;node-id=176%3A948&amp;viewport=829%2C324%2C0.04&amp;scaling=scale-down&amp;starting-point-node-id=176%3A171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figma.com/proto/Rw4uOKsmpCtljr0IwkMAAO/Untitled?page-id=0%3A1&amp;node-id=1%3A67&amp;viewport=8664%2C3161%2C0.96&amp;scaling=scale-down&amp;starting-point-node-id=1%3A59" TargetMode="Externa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87DBB0C-AF98-36CE-0832-033DEA78C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982289"/>
            <a:ext cx="2006703" cy="4121362"/>
          </a:xfrm>
          <a:prstGeom prst="rect">
            <a:avLst/>
          </a:prstGeom>
        </p:spPr>
      </p:pic>
      <p:pic>
        <p:nvPicPr>
          <p:cNvPr id="20" name="Picture 19">
            <a:extLst>
              <a:ext uri="{FF2B5EF4-FFF2-40B4-BE49-F238E27FC236}">
                <a16:creationId xmlns:a16="http://schemas.microsoft.com/office/drawing/2014/main" id="{28F2AE8C-A97E-7BC9-36DD-7D17C7B9A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5965" y="787247"/>
            <a:ext cx="2013053" cy="4134062"/>
          </a:xfrm>
          <a:prstGeom prst="rect">
            <a:avLst/>
          </a:prstGeom>
        </p:spPr>
      </p:pic>
      <p:pic>
        <p:nvPicPr>
          <p:cNvPr id="21" name="Picture 20">
            <a:extLst>
              <a:ext uri="{FF2B5EF4-FFF2-40B4-BE49-F238E27FC236}">
                <a16:creationId xmlns:a16="http://schemas.microsoft.com/office/drawing/2014/main" id="{376EBC55-00EC-663B-AADA-33AEEDB8BE0F}"/>
              </a:ext>
            </a:extLst>
          </p:cNvPr>
          <p:cNvPicPr>
            <a:picLocks noChangeAspect="1"/>
          </p:cNvPicPr>
          <p:nvPr/>
        </p:nvPicPr>
        <p:blipFill>
          <a:blip r:embed="rId4"/>
          <a:stretch>
            <a:fillRect/>
          </a:stretch>
        </p:blipFill>
        <p:spPr>
          <a:xfrm>
            <a:off x="988807" y="3158598"/>
            <a:ext cx="4846740" cy="18290"/>
          </a:xfrm>
          <a:prstGeom prst="rect">
            <a:avLst/>
          </a:prstGeom>
        </p:spPr>
      </p:pic>
      <p:sp>
        <p:nvSpPr>
          <p:cNvPr id="22" name="Title 21">
            <a:extLst>
              <a:ext uri="{FF2B5EF4-FFF2-40B4-BE49-F238E27FC236}">
                <a16:creationId xmlns:a16="http://schemas.microsoft.com/office/drawing/2014/main" id="{A28668D5-5D00-1A13-17D1-267EB1BA4C50}"/>
              </a:ext>
            </a:extLst>
          </p:cNvPr>
          <p:cNvSpPr>
            <a:spLocks noGrp="1"/>
          </p:cNvSpPr>
          <p:nvPr>
            <p:ph type="title"/>
          </p:nvPr>
        </p:nvSpPr>
        <p:spPr>
          <a:xfrm>
            <a:off x="96252" y="2370221"/>
            <a:ext cx="6833937" cy="484057"/>
          </a:xfrm>
        </p:spPr>
        <p:txBody>
          <a:bodyPr>
            <a:normAutofit fontScale="90000"/>
          </a:bodyPr>
          <a:lstStyle/>
          <a:p>
            <a:r>
              <a:rPr lang="en-US" dirty="0"/>
              <a:t>Ulk cafeteria online ordering system</a:t>
            </a:r>
          </a:p>
        </p:txBody>
      </p:sp>
    </p:spTree>
    <p:extLst>
      <p:ext uri="{BB962C8B-B14F-4D97-AF65-F5344CB8AC3E}">
        <p14:creationId xmlns:p14="http://schemas.microsoft.com/office/powerpoint/2010/main" val="394351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13"/>
          <p:cNvSpPr/>
          <p:nvPr/>
        </p:nvSpPr>
        <p:spPr>
          <a:xfrm>
            <a:off x="0" y="438832"/>
            <a:ext cx="93133" cy="1004147"/>
          </a:xfrm>
          <a:custGeom>
            <a:avLst/>
            <a:gdLst/>
            <a:ahLst/>
            <a:cxnLst/>
            <a:rect l="l" t="t" r="r" b="b"/>
            <a:pathLst>
              <a:path w="69850" h="753110" extrusionOk="0">
                <a:moveTo>
                  <a:pt x="69299" y="752999"/>
                </a:moveTo>
                <a:lnTo>
                  <a:pt x="0" y="752999"/>
                </a:lnTo>
                <a:lnTo>
                  <a:pt x="0" y="0"/>
                </a:lnTo>
                <a:lnTo>
                  <a:pt x="69299" y="0"/>
                </a:lnTo>
                <a:lnTo>
                  <a:pt x="69299" y="752999"/>
                </a:lnTo>
                <a:close/>
              </a:path>
            </a:pathLst>
          </a:custGeom>
          <a:solidFill>
            <a:srgbClr val="FABB04"/>
          </a:solidFill>
          <a:ln>
            <a:noFill/>
          </a:ln>
        </p:spPr>
        <p:txBody>
          <a:bodyPr spcFirstLastPara="1" wrap="square" lIns="0" tIns="0" rIns="0" bIns="0" anchor="t"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pic>
        <p:nvPicPr>
          <p:cNvPr id="189" name="Google Shape;189;p13"/>
          <p:cNvPicPr preferRelativeResize="0"/>
          <p:nvPr/>
        </p:nvPicPr>
        <p:blipFill rotWithShape="1">
          <a:blip r:embed="rId3">
            <a:alphaModFix/>
          </a:blip>
          <a:srcRect/>
          <a:stretch/>
        </p:blipFill>
        <p:spPr>
          <a:xfrm>
            <a:off x="11228932" y="6455101"/>
            <a:ext cx="619832" cy="208865"/>
          </a:xfrm>
          <a:prstGeom prst="rect">
            <a:avLst/>
          </a:prstGeom>
          <a:noFill/>
          <a:ln>
            <a:noFill/>
          </a:ln>
        </p:spPr>
      </p:pic>
      <p:sp>
        <p:nvSpPr>
          <p:cNvPr id="190" name="Google Shape;190;p13"/>
          <p:cNvSpPr txBox="1">
            <a:spLocks noGrp="1"/>
          </p:cNvSpPr>
          <p:nvPr>
            <p:ph type="title"/>
          </p:nvPr>
        </p:nvSpPr>
        <p:spPr>
          <a:xfrm>
            <a:off x="673300" y="780243"/>
            <a:ext cx="4174067" cy="509541"/>
          </a:xfrm>
          <a:prstGeom prst="rect">
            <a:avLst/>
          </a:prstGeom>
          <a:noFill/>
          <a:ln>
            <a:noFill/>
          </a:ln>
        </p:spPr>
        <p:txBody>
          <a:bodyPr spcFirstLastPara="1" wrap="square" lIns="0" tIns="16933" rIns="0" bIns="0" anchor="t" anchorCtr="0">
            <a:spAutoFit/>
          </a:bodyPr>
          <a:lstStyle/>
          <a:p>
            <a:pPr marL="16933"/>
            <a:r>
              <a:rPr lang="en-US"/>
              <a:t>Low-ﬁdelity prototype</a:t>
            </a:r>
            <a:endParaRPr/>
          </a:p>
        </p:txBody>
      </p:sp>
      <p:sp>
        <p:nvSpPr>
          <p:cNvPr id="191" name="Google Shape;191;p13"/>
          <p:cNvSpPr txBox="1"/>
          <p:nvPr/>
        </p:nvSpPr>
        <p:spPr>
          <a:xfrm>
            <a:off x="492634" y="2270411"/>
            <a:ext cx="3638973" cy="1310145"/>
          </a:xfrm>
          <a:prstGeom prst="rect">
            <a:avLst/>
          </a:prstGeom>
          <a:noFill/>
          <a:ln>
            <a:noFill/>
          </a:ln>
        </p:spPr>
        <p:txBody>
          <a:bodyPr spcFirstLastPara="1" wrap="square" lIns="0" tIns="16933" rIns="0" bIns="0" anchor="t" anchorCtr="0">
            <a:spAutoFit/>
          </a:bodyPr>
          <a:lstStyle/>
          <a:p>
            <a:pPr marL="16933" marR="6773" defTabSz="1219170">
              <a:lnSpc>
                <a:spcPct val="150000"/>
              </a:lnSpc>
              <a:buClr>
                <a:srgbClr val="000000"/>
              </a:buClr>
            </a:pPr>
            <a:r>
              <a:rPr lang="en-US" sz="1867" kern="0">
                <a:solidFill>
                  <a:srgbClr val="5F6368"/>
                </a:solidFill>
                <a:latin typeface="Tahoma"/>
                <a:ea typeface="Tahoma"/>
                <a:cs typeface="Tahoma"/>
                <a:sym typeface="Tahoma"/>
              </a:rPr>
              <a:t>The low-ﬁdelity prototype  connected to the primary ﬂow of  the app.</a:t>
            </a:r>
            <a:endParaRPr sz="1867" kern="0">
              <a:solidFill>
                <a:srgbClr val="000000"/>
              </a:solidFill>
              <a:latin typeface="Tahoma"/>
              <a:ea typeface="Tahoma"/>
              <a:cs typeface="Tahoma"/>
              <a:sym typeface="Tahoma"/>
            </a:endParaRPr>
          </a:p>
        </p:txBody>
      </p:sp>
      <p:sp>
        <p:nvSpPr>
          <p:cNvPr id="193" name="Google Shape;193;p13"/>
          <p:cNvSpPr txBox="1"/>
          <p:nvPr/>
        </p:nvSpPr>
        <p:spPr>
          <a:xfrm>
            <a:off x="7086199" y="5606418"/>
            <a:ext cx="4279900" cy="591743"/>
          </a:xfrm>
          <a:prstGeom prst="rect">
            <a:avLst/>
          </a:prstGeom>
          <a:noFill/>
          <a:ln>
            <a:noFill/>
          </a:ln>
        </p:spPr>
        <p:txBody>
          <a:bodyPr spcFirstLastPara="1" wrap="square" lIns="0" tIns="16933" rIns="0" bIns="0" anchor="t" anchorCtr="0">
            <a:spAutoFit/>
          </a:bodyPr>
          <a:lstStyle/>
          <a:p>
            <a:pPr marL="16933" defTabSz="1219170">
              <a:buClr>
                <a:srgbClr val="000000"/>
              </a:buClr>
            </a:pPr>
            <a:r>
              <a:rPr lang="en-US" sz="1867" kern="0">
                <a:solidFill>
                  <a:srgbClr val="595959"/>
                </a:solidFill>
                <a:latin typeface="Arial"/>
                <a:ea typeface="Arial"/>
                <a:cs typeface="Arial"/>
                <a:sym typeface="Arial"/>
              </a:rPr>
              <a:t>View Prototype </a:t>
            </a:r>
            <a:r>
              <a:rPr lang="en-US" sz="1867" kern="0">
                <a:solidFill>
                  <a:srgbClr val="000000"/>
                </a:solidFill>
                <a:latin typeface="Arial"/>
                <a:ea typeface="Arial"/>
                <a:cs typeface="Arial"/>
                <a:sym typeface="Arial"/>
              </a:rPr>
              <a:t>:</a:t>
            </a:r>
            <a:r>
              <a:rPr lang="en-US" sz="1867" u="sng" kern="0">
                <a:solidFill>
                  <a:srgbClr val="34A853"/>
                </a:solidFill>
                <a:latin typeface="Arial"/>
                <a:ea typeface="Arial"/>
                <a:cs typeface="Arial"/>
                <a:sym typeface="Arial"/>
                <a:hlinkClick r:id="rId4">
                  <a:extLst>
                    <a:ext uri="{A12FA001-AC4F-418D-AE19-62706E023703}">
                      <ahyp:hlinkClr xmlns:ahyp="http://schemas.microsoft.com/office/drawing/2018/hyperlinkcolor" val="tx"/>
                    </a:ext>
                  </a:extLst>
                </a:hlinkClick>
              </a:rPr>
              <a:t>Low fidelity (Relish App)</a:t>
            </a:r>
            <a:endParaRPr sz="1867" kern="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5A660E6D-6852-25B5-61B6-6EE4E9F295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306" y="591287"/>
            <a:ext cx="7106015" cy="50104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70;p19">
            <a:extLst>
              <a:ext uri="{FF2B5EF4-FFF2-40B4-BE49-F238E27FC236}">
                <a16:creationId xmlns:a16="http://schemas.microsoft.com/office/drawing/2014/main" id="{99F962CC-950D-DFB0-086D-62CDA7614D65}"/>
              </a:ext>
            </a:extLst>
          </p:cNvPr>
          <p:cNvSpPr txBox="1"/>
          <p:nvPr/>
        </p:nvSpPr>
        <p:spPr>
          <a:xfrm>
            <a:off x="587107" y="1520284"/>
            <a:ext cx="3298825" cy="2891155"/>
          </a:xfrm>
          <a:prstGeom prst="rect">
            <a:avLst/>
          </a:prstGeom>
          <a:noFill/>
          <a:ln>
            <a:noFill/>
          </a:ln>
        </p:spPr>
        <p:txBody>
          <a:bodyPr spcFirstLastPara="1" wrap="square" lIns="0" tIns="127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2240" marR="1032510" lvl="0" indent="0" algn="l" rtl="0">
              <a:lnSpc>
                <a:spcPct val="150000"/>
              </a:lnSpc>
              <a:spcBef>
                <a:spcPts val="0"/>
              </a:spcBef>
              <a:spcAft>
                <a:spcPts val="0"/>
              </a:spcAft>
              <a:buNone/>
            </a:pPr>
            <a:r>
              <a:rPr lang="en-US" sz="1400" dirty="0">
                <a:solidFill>
                  <a:srgbClr val="5F6368"/>
                </a:solidFill>
                <a:latin typeface="Tahoma"/>
                <a:ea typeface="Tahoma"/>
                <a:cs typeface="Tahoma"/>
                <a:sym typeface="Tahoma"/>
              </a:rPr>
              <a:t>The ﬁnal high ﬁdelity  prototype presented with  a main user ﬂow contains  adding snacks,  scheduling on-seat  delivery and the tracking  process.</a:t>
            </a:r>
            <a:endParaRPr sz="1400" dirty="0">
              <a:solidFill>
                <a:schemeClr val="dk1"/>
              </a:solidFill>
              <a:latin typeface="Tahoma"/>
              <a:ea typeface="Tahoma"/>
              <a:cs typeface="Tahoma"/>
              <a:sym typeface="Tahoma"/>
            </a:endParaRPr>
          </a:p>
          <a:p>
            <a:pPr marL="0" marR="0" lvl="0" indent="0" algn="l" rtl="0">
              <a:lnSpc>
                <a:spcPct val="100000"/>
              </a:lnSpc>
              <a:spcBef>
                <a:spcPts val="40"/>
              </a:spcBef>
              <a:spcAft>
                <a:spcPts val="0"/>
              </a:spcAft>
              <a:buNone/>
            </a:pPr>
            <a:endParaRPr sz="2650" dirty="0">
              <a:solidFill>
                <a:schemeClr val="dk1"/>
              </a:solidFill>
              <a:latin typeface="Tahoma"/>
              <a:ea typeface="Tahoma"/>
              <a:cs typeface="Tahoma"/>
              <a:sym typeface="Tahoma"/>
            </a:endParaRPr>
          </a:p>
          <a:p>
            <a:pPr marL="12700" marR="0" lvl="0" indent="0" algn="l" rtl="0">
              <a:lnSpc>
                <a:spcPct val="100000"/>
              </a:lnSpc>
              <a:spcBef>
                <a:spcPts val="0"/>
              </a:spcBef>
              <a:spcAft>
                <a:spcPts val="0"/>
              </a:spcAft>
              <a:buNone/>
            </a:pPr>
            <a:r>
              <a:rPr lang="en-US" sz="1400" dirty="0">
                <a:solidFill>
                  <a:srgbClr val="595959"/>
                </a:solidFill>
                <a:latin typeface="Arial"/>
                <a:ea typeface="Arial"/>
                <a:cs typeface="Arial"/>
                <a:sym typeface="Arial"/>
              </a:rPr>
              <a:t>View Prototype </a:t>
            </a:r>
            <a:r>
              <a:rPr lang="en-US" sz="1400" dirty="0">
                <a:solidFill>
                  <a:schemeClr val="dk1"/>
                </a:solidFill>
                <a:latin typeface="Arial"/>
                <a:ea typeface="Arial"/>
                <a:cs typeface="Arial"/>
                <a:sym typeface="Arial"/>
              </a:rPr>
              <a:t>: </a:t>
            </a:r>
            <a:r>
              <a:rPr lang="en-US" sz="1400" u="sng" dirty="0">
                <a:solidFill>
                  <a:srgbClr val="34A853"/>
                </a:solidFill>
                <a:latin typeface="Arial"/>
                <a:ea typeface="Arial"/>
                <a:cs typeface="Arial"/>
                <a:sym typeface="Arial"/>
                <a:hlinkClick r:id="rId2">
                  <a:extLst>
                    <a:ext uri="{A12FA001-AC4F-418D-AE19-62706E023703}">
                      <ahyp:hlinkClr xmlns:ahyp="http://schemas.microsoft.com/office/drawing/2018/hyperlinkcolor" val="tx"/>
                    </a:ext>
                  </a:extLst>
                </a:hlinkClick>
              </a:rPr>
              <a:t>High fidelity (Relish App)</a:t>
            </a:r>
            <a:endParaRPr sz="1400" dirty="0">
              <a:solidFill>
                <a:schemeClr val="dk1"/>
              </a:solidFill>
              <a:latin typeface="Arial"/>
              <a:ea typeface="Arial"/>
              <a:cs typeface="Arial"/>
              <a:sym typeface="Arial"/>
            </a:endParaRPr>
          </a:p>
        </p:txBody>
      </p:sp>
      <p:pic>
        <p:nvPicPr>
          <p:cNvPr id="4" name="Picture 3">
            <a:extLst>
              <a:ext uri="{FF2B5EF4-FFF2-40B4-BE49-F238E27FC236}">
                <a16:creationId xmlns:a16="http://schemas.microsoft.com/office/drawing/2014/main" id="{5D5B30CE-BE1A-1E50-D851-53E3E69C36AC}"/>
              </a:ext>
            </a:extLst>
          </p:cNvPr>
          <p:cNvPicPr>
            <a:picLocks noChangeAspect="1"/>
          </p:cNvPicPr>
          <p:nvPr/>
        </p:nvPicPr>
        <p:blipFill>
          <a:blip r:embed="rId3"/>
          <a:stretch>
            <a:fillRect/>
          </a:stretch>
        </p:blipFill>
        <p:spPr>
          <a:xfrm>
            <a:off x="4584280" y="697696"/>
            <a:ext cx="7108552" cy="5011346"/>
          </a:xfrm>
          <a:prstGeom prst="rect">
            <a:avLst/>
          </a:prstGeom>
        </p:spPr>
      </p:pic>
    </p:spTree>
    <p:extLst>
      <p:ext uri="{BB962C8B-B14F-4D97-AF65-F5344CB8AC3E}">
        <p14:creationId xmlns:p14="http://schemas.microsoft.com/office/powerpoint/2010/main" val="1862841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18"/>
          <p:cNvSpPr/>
          <p:nvPr/>
        </p:nvSpPr>
        <p:spPr>
          <a:xfrm>
            <a:off x="0" y="438832"/>
            <a:ext cx="93133" cy="1004147"/>
          </a:xfrm>
          <a:custGeom>
            <a:avLst/>
            <a:gdLst/>
            <a:ahLst/>
            <a:cxnLst/>
            <a:rect l="l" t="t" r="r" b="b"/>
            <a:pathLst>
              <a:path w="69850" h="753110" extrusionOk="0">
                <a:moveTo>
                  <a:pt x="69299" y="752999"/>
                </a:moveTo>
                <a:lnTo>
                  <a:pt x="0" y="752999"/>
                </a:lnTo>
                <a:lnTo>
                  <a:pt x="0" y="0"/>
                </a:lnTo>
                <a:lnTo>
                  <a:pt x="69299" y="0"/>
                </a:lnTo>
                <a:lnTo>
                  <a:pt x="69299" y="752999"/>
                </a:lnTo>
                <a:close/>
              </a:path>
            </a:pathLst>
          </a:custGeom>
          <a:solidFill>
            <a:srgbClr val="34A853"/>
          </a:solidFill>
          <a:ln>
            <a:noFill/>
          </a:ln>
        </p:spPr>
        <p:txBody>
          <a:bodyPr spcFirstLastPara="1" wrap="square" lIns="0" tIns="0" rIns="0" bIns="0" anchor="t"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pic>
        <p:nvPicPr>
          <p:cNvPr id="257" name="Google Shape;257;p18"/>
          <p:cNvPicPr preferRelativeResize="0"/>
          <p:nvPr/>
        </p:nvPicPr>
        <p:blipFill rotWithShape="1">
          <a:blip r:embed="rId3">
            <a:alphaModFix/>
          </a:blip>
          <a:srcRect/>
          <a:stretch/>
        </p:blipFill>
        <p:spPr>
          <a:xfrm>
            <a:off x="11228932" y="6455101"/>
            <a:ext cx="619832" cy="208865"/>
          </a:xfrm>
          <a:prstGeom prst="rect">
            <a:avLst/>
          </a:prstGeom>
          <a:noFill/>
          <a:ln>
            <a:noFill/>
          </a:ln>
        </p:spPr>
      </p:pic>
      <p:sp>
        <p:nvSpPr>
          <p:cNvPr id="258" name="Google Shape;258;p18"/>
          <p:cNvSpPr txBox="1">
            <a:spLocks noGrp="1"/>
          </p:cNvSpPr>
          <p:nvPr>
            <p:ph type="title"/>
          </p:nvPr>
        </p:nvSpPr>
        <p:spPr>
          <a:xfrm>
            <a:off x="673300" y="475443"/>
            <a:ext cx="2528147" cy="509541"/>
          </a:xfrm>
          <a:prstGeom prst="rect">
            <a:avLst/>
          </a:prstGeom>
          <a:noFill/>
          <a:ln>
            <a:noFill/>
          </a:ln>
        </p:spPr>
        <p:txBody>
          <a:bodyPr spcFirstLastPara="1" wrap="square" lIns="0" tIns="16933" rIns="0" bIns="0" anchor="t" anchorCtr="0">
            <a:spAutoFit/>
          </a:bodyPr>
          <a:lstStyle/>
          <a:p>
            <a:pPr marL="16933"/>
            <a:r>
              <a:rPr lang="en-US"/>
              <a:t>Key Mockups</a:t>
            </a:r>
            <a:endParaRPr/>
          </a:p>
        </p:txBody>
      </p:sp>
      <p:pic>
        <p:nvPicPr>
          <p:cNvPr id="2" name="Picture 1">
            <a:extLst>
              <a:ext uri="{FF2B5EF4-FFF2-40B4-BE49-F238E27FC236}">
                <a16:creationId xmlns:a16="http://schemas.microsoft.com/office/drawing/2014/main" id="{92AD67CC-F762-DBCD-220E-B216A3C80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164" y="1442978"/>
            <a:ext cx="2264281" cy="4650375"/>
          </a:xfrm>
          <a:prstGeom prst="rect">
            <a:avLst/>
          </a:prstGeom>
        </p:spPr>
      </p:pic>
      <p:pic>
        <p:nvPicPr>
          <p:cNvPr id="3" name="Picture 2">
            <a:extLst>
              <a:ext uri="{FF2B5EF4-FFF2-40B4-BE49-F238E27FC236}">
                <a16:creationId xmlns:a16="http://schemas.microsoft.com/office/drawing/2014/main" id="{ED154096-66FA-E62E-9C8B-981AB691E3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240" y="1442977"/>
            <a:ext cx="2297211" cy="4717617"/>
          </a:xfrm>
          <a:prstGeom prst="rect">
            <a:avLst/>
          </a:prstGeom>
        </p:spPr>
      </p:pic>
      <p:pic>
        <p:nvPicPr>
          <p:cNvPr id="4" name="Picture 3">
            <a:extLst>
              <a:ext uri="{FF2B5EF4-FFF2-40B4-BE49-F238E27FC236}">
                <a16:creationId xmlns:a16="http://schemas.microsoft.com/office/drawing/2014/main" id="{DAE5FEC6-D1B8-748C-14C1-F8EC7F7E36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3230" y="1322024"/>
            <a:ext cx="2397224" cy="4838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162"/>
        <p:cNvGrpSpPr/>
        <p:nvPr/>
      </p:nvGrpSpPr>
      <p:grpSpPr>
        <a:xfrm>
          <a:off x="0" y="0"/>
          <a:ext cx="0" cy="0"/>
          <a:chOff x="0" y="0"/>
          <a:chExt cx="0" cy="0"/>
        </a:xfrm>
      </p:grpSpPr>
      <p:sp>
        <p:nvSpPr>
          <p:cNvPr id="163" name="Google Shape;163;p30"/>
          <p:cNvSpPr txBox="1"/>
          <p:nvPr/>
        </p:nvSpPr>
        <p:spPr>
          <a:xfrm>
            <a:off x="4961700" y="2515801"/>
            <a:ext cx="8402800" cy="1970243"/>
          </a:xfrm>
          <a:prstGeom prst="rect">
            <a:avLst/>
          </a:prstGeom>
          <a:noFill/>
          <a:ln>
            <a:noFill/>
          </a:ln>
        </p:spPr>
        <p:txBody>
          <a:bodyPr spcFirstLastPara="1" wrap="square" lIns="121900" tIns="121900" rIns="121900" bIns="121900" anchor="t" anchorCtr="0">
            <a:spAutoFit/>
          </a:bodyPr>
          <a:lstStyle/>
          <a:p>
            <a:pPr marL="609585" indent="-423323" defTabSz="1219170">
              <a:lnSpc>
                <a:spcPct val="150000"/>
              </a:lnSpc>
              <a:buClr>
                <a:srgbClr val="FFFFFF"/>
              </a:buClr>
              <a:buSzPts val="1400"/>
              <a:buFont typeface="Open Sans"/>
              <a:buChar char="●"/>
            </a:pPr>
            <a:r>
              <a:rPr lang="en-GB" sz="1867" kern="0">
                <a:solidFill>
                  <a:srgbClr val="FFFFFF"/>
                </a:solidFill>
                <a:latin typeface="Open Sans"/>
                <a:ea typeface="Open Sans"/>
                <a:cs typeface="Open Sans"/>
                <a:sym typeface="Open Sans"/>
              </a:rPr>
              <a:t>Paper wireframes</a:t>
            </a:r>
            <a:endParaRPr sz="1867" kern="0">
              <a:solidFill>
                <a:srgbClr val="FFFFFF"/>
              </a:solidFill>
              <a:latin typeface="Open Sans"/>
              <a:ea typeface="Open Sans"/>
              <a:cs typeface="Open Sans"/>
              <a:sym typeface="Open Sans"/>
            </a:endParaRPr>
          </a:p>
          <a:p>
            <a:pPr marL="609585" indent="-423323" defTabSz="1219170">
              <a:lnSpc>
                <a:spcPct val="150000"/>
              </a:lnSpc>
              <a:buClr>
                <a:srgbClr val="FFFFFF"/>
              </a:buClr>
              <a:buSzPts val="1400"/>
              <a:buFont typeface="Open Sans"/>
              <a:buChar char="●"/>
            </a:pPr>
            <a:r>
              <a:rPr lang="en-GB" sz="1867" kern="0">
                <a:solidFill>
                  <a:srgbClr val="FFFFFF"/>
                </a:solidFill>
                <a:latin typeface="Open Sans"/>
                <a:ea typeface="Open Sans"/>
                <a:cs typeface="Open Sans"/>
                <a:sym typeface="Open Sans"/>
              </a:rPr>
              <a:t>Digital wireframes</a:t>
            </a:r>
            <a:endParaRPr sz="1867" kern="0">
              <a:solidFill>
                <a:srgbClr val="FFFFFF"/>
              </a:solidFill>
              <a:latin typeface="Open Sans"/>
              <a:ea typeface="Open Sans"/>
              <a:cs typeface="Open Sans"/>
              <a:sym typeface="Open Sans"/>
            </a:endParaRPr>
          </a:p>
          <a:p>
            <a:pPr marL="609585" indent="-423323" defTabSz="1219170">
              <a:lnSpc>
                <a:spcPct val="150000"/>
              </a:lnSpc>
              <a:buClr>
                <a:srgbClr val="FFFFFF"/>
              </a:buClr>
              <a:buSzPts val="1400"/>
              <a:buFont typeface="Open Sans"/>
              <a:buChar char="●"/>
            </a:pPr>
            <a:r>
              <a:rPr lang="en-GB" sz="1867" kern="0">
                <a:solidFill>
                  <a:srgbClr val="FFFFFF"/>
                </a:solidFill>
                <a:latin typeface="Open Sans"/>
                <a:ea typeface="Open Sans"/>
                <a:cs typeface="Open Sans"/>
                <a:sym typeface="Open Sans"/>
              </a:rPr>
              <a:t>Low-fidelity prototype</a:t>
            </a:r>
            <a:endParaRPr sz="1867" kern="0">
              <a:solidFill>
                <a:srgbClr val="FFFFFF"/>
              </a:solidFill>
              <a:latin typeface="Open Sans"/>
              <a:ea typeface="Open Sans"/>
              <a:cs typeface="Open Sans"/>
              <a:sym typeface="Open Sans"/>
            </a:endParaRPr>
          </a:p>
          <a:p>
            <a:pPr marL="609585" indent="-423323" defTabSz="1219170">
              <a:lnSpc>
                <a:spcPct val="150000"/>
              </a:lnSpc>
              <a:buClr>
                <a:srgbClr val="FFFFFF"/>
              </a:buClr>
              <a:buSzPts val="1400"/>
              <a:buFont typeface="Open Sans"/>
              <a:buChar char="●"/>
            </a:pPr>
            <a:r>
              <a:rPr lang="en-GB" sz="1867" kern="0">
                <a:solidFill>
                  <a:srgbClr val="FFFFFF"/>
                </a:solidFill>
                <a:latin typeface="Open Sans"/>
                <a:ea typeface="Open Sans"/>
                <a:cs typeface="Open Sans"/>
                <a:sym typeface="Open Sans"/>
              </a:rPr>
              <a:t>Usability studies</a:t>
            </a:r>
            <a:endParaRPr sz="1867" kern="0">
              <a:solidFill>
                <a:srgbClr val="FFFFFF"/>
              </a:solidFill>
              <a:latin typeface="Open Sans"/>
              <a:ea typeface="Open Sans"/>
              <a:cs typeface="Open Sans"/>
              <a:sym typeface="Open Sans"/>
            </a:endParaRPr>
          </a:p>
        </p:txBody>
      </p:sp>
      <p:sp>
        <p:nvSpPr>
          <p:cNvPr id="164" name="Google Shape;164;p30"/>
          <p:cNvSpPr txBox="1"/>
          <p:nvPr/>
        </p:nvSpPr>
        <p:spPr>
          <a:xfrm>
            <a:off x="-625167" y="2515801"/>
            <a:ext cx="4939200" cy="1378799"/>
          </a:xfrm>
          <a:prstGeom prst="rect">
            <a:avLst/>
          </a:prstGeom>
          <a:noFill/>
          <a:ln>
            <a:noFill/>
          </a:ln>
        </p:spPr>
        <p:txBody>
          <a:bodyPr spcFirstLastPara="1" wrap="square" lIns="121900" tIns="121900" rIns="121900" bIns="121900" anchor="t" anchorCtr="0">
            <a:spAutoFit/>
          </a:bodyPr>
          <a:lstStyle/>
          <a:p>
            <a:pPr algn="r" defTabSz="1219170">
              <a:lnSpc>
                <a:spcPct val="115000"/>
              </a:lnSpc>
              <a:buClr>
                <a:srgbClr val="000000"/>
              </a:buClr>
              <a:buSzPts val="1100"/>
            </a:pPr>
            <a:r>
              <a:rPr lang="en-GB" sz="3200" kern="0">
                <a:solidFill>
                  <a:srgbClr val="FFFFFF"/>
                </a:solidFill>
                <a:latin typeface="Open Sans"/>
                <a:ea typeface="Open Sans"/>
                <a:cs typeface="Open Sans"/>
                <a:sym typeface="Open Sans"/>
              </a:rPr>
              <a:t>Starting</a:t>
            </a:r>
            <a:endParaRPr sz="3200" kern="0">
              <a:solidFill>
                <a:srgbClr val="FFFFFF"/>
              </a:solidFill>
              <a:latin typeface="Open Sans"/>
              <a:ea typeface="Open Sans"/>
              <a:cs typeface="Open Sans"/>
              <a:sym typeface="Open Sans"/>
            </a:endParaRPr>
          </a:p>
          <a:p>
            <a:pPr algn="r" defTabSz="1219170">
              <a:lnSpc>
                <a:spcPct val="115000"/>
              </a:lnSpc>
              <a:buClr>
                <a:srgbClr val="000000"/>
              </a:buClr>
            </a:pPr>
            <a:r>
              <a:rPr lang="en-GB" sz="3200" kern="0">
                <a:solidFill>
                  <a:srgbClr val="FFFFFF"/>
                </a:solidFill>
                <a:latin typeface="Open Sans"/>
                <a:ea typeface="Open Sans"/>
                <a:cs typeface="Open Sans"/>
                <a:sym typeface="Open Sans"/>
              </a:rPr>
              <a:t>the design</a:t>
            </a:r>
            <a:endParaRPr sz="3200" kern="0">
              <a:solidFill>
                <a:srgbClr val="FFFFFF"/>
              </a:solidFill>
              <a:latin typeface="Open Sans"/>
              <a:ea typeface="Open Sans"/>
              <a:cs typeface="Open Sans"/>
              <a:sym typeface="Open Sans"/>
            </a:endParaRPr>
          </a:p>
        </p:txBody>
      </p:sp>
      <p:cxnSp>
        <p:nvCxnSpPr>
          <p:cNvPr id="165" name="Google Shape;165;p30"/>
          <p:cNvCxnSpPr/>
          <p:nvPr/>
        </p:nvCxnSpPr>
        <p:spPr>
          <a:xfrm>
            <a:off x="4672600" y="2717333"/>
            <a:ext cx="0" cy="15528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734BA54-C54A-1AE1-1DED-D32FF078A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835" y="216575"/>
            <a:ext cx="3228080" cy="6515574"/>
          </a:xfrm>
          <a:prstGeom prst="rect">
            <a:avLst/>
          </a:prstGeom>
        </p:spPr>
      </p:pic>
      <p:sp>
        <p:nvSpPr>
          <p:cNvPr id="12" name="Google Shape;86;p22">
            <a:extLst>
              <a:ext uri="{FF2B5EF4-FFF2-40B4-BE49-F238E27FC236}">
                <a16:creationId xmlns:a16="http://schemas.microsoft.com/office/drawing/2014/main" id="{D858E9DD-8D4C-888E-FD00-04E297219E2B}"/>
              </a:ext>
            </a:extLst>
          </p:cNvPr>
          <p:cNvSpPr txBox="1"/>
          <p:nvPr/>
        </p:nvSpPr>
        <p:spPr>
          <a:xfrm>
            <a:off x="595884" y="216575"/>
            <a:ext cx="6155100" cy="554100"/>
          </a:xfrm>
          <a:prstGeom prst="rect">
            <a:avLst/>
          </a:prstGeom>
          <a:noFill/>
          <a:ln>
            <a:noFill/>
          </a:ln>
        </p:spPr>
        <p:txBody>
          <a:bodyPr spcFirstLastPara="1" wrap="square" lIns="0"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sz="2400" dirty="0">
                <a:solidFill>
                  <a:srgbClr val="5F6368"/>
                </a:solidFill>
                <a:highlight>
                  <a:srgbClr val="0000FF"/>
                </a:highlight>
                <a:latin typeface="Open Sans"/>
                <a:ea typeface="Open Sans"/>
                <a:cs typeface="Open Sans"/>
                <a:sym typeface="Open Sans"/>
              </a:rPr>
              <a:t>Project </a:t>
            </a:r>
            <a:r>
              <a:rPr lang="en-GB" sz="2400" dirty="0" err="1">
                <a:solidFill>
                  <a:srgbClr val="5F6368"/>
                </a:solidFill>
                <a:highlight>
                  <a:srgbClr val="0000FF"/>
                </a:highlight>
                <a:latin typeface="Open Sans"/>
                <a:ea typeface="Open Sans"/>
                <a:cs typeface="Open Sans"/>
                <a:sym typeface="Open Sans"/>
              </a:rPr>
              <a:t>overviewp</a:t>
            </a:r>
            <a:endParaRPr sz="2400" dirty="0">
              <a:solidFill>
                <a:srgbClr val="5F6368"/>
              </a:solidFill>
              <a:highlight>
                <a:srgbClr val="0000FF"/>
              </a:highlight>
              <a:latin typeface="Open Sans"/>
              <a:ea typeface="Open Sans"/>
              <a:cs typeface="Open Sans"/>
              <a:sym typeface="Open Sans"/>
            </a:endParaRPr>
          </a:p>
        </p:txBody>
      </p:sp>
      <p:sp>
        <p:nvSpPr>
          <p:cNvPr id="14" name="TextBox 13">
            <a:extLst>
              <a:ext uri="{FF2B5EF4-FFF2-40B4-BE49-F238E27FC236}">
                <a16:creationId xmlns:a16="http://schemas.microsoft.com/office/drawing/2014/main" id="{BB6D1D6E-7000-1649-6DA6-F33237C590F8}"/>
              </a:ext>
            </a:extLst>
          </p:cNvPr>
          <p:cNvSpPr txBox="1"/>
          <p:nvPr/>
        </p:nvSpPr>
        <p:spPr>
          <a:xfrm>
            <a:off x="493004" y="979178"/>
            <a:ext cx="6257980" cy="1477328"/>
          </a:xfrm>
          <a:prstGeom prst="rect">
            <a:avLst/>
          </a:prstGeom>
          <a:noFill/>
        </p:spPr>
        <p:txBody>
          <a:bodyPr wrap="square">
            <a:spAutoFit/>
          </a:bodyPr>
          <a:lstStyle/>
          <a:p>
            <a:r>
              <a:rPr lang="en-US" dirty="0"/>
              <a:t> This project is about creating a web application that allows university students to order food and drinks online from the cafeteria instead of waiting in line. The system helps students save time, avoid long queues, and easily access the menu from their </a:t>
            </a:r>
            <a:r>
              <a:rPr lang="en-US" dirty="0" err="1"/>
              <a:t>uration</a:t>
            </a:r>
            <a:r>
              <a:rPr lang="en-US" dirty="0"/>
              <a:t>:</a:t>
            </a:r>
          </a:p>
        </p:txBody>
      </p:sp>
    </p:spTree>
    <p:extLst>
      <p:ext uri="{BB962C8B-B14F-4D97-AF65-F5344CB8AC3E}">
        <p14:creationId xmlns:p14="http://schemas.microsoft.com/office/powerpoint/2010/main" val="134821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C3E057-14A5-82EF-8FC0-D83BBAC1D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157" y="273133"/>
            <a:ext cx="4564193" cy="6115792"/>
          </a:xfrm>
          <a:prstGeom prst="rect">
            <a:avLst/>
          </a:prstGeom>
        </p:spPr>
      </p:pic>
      <p:pic>
        <p:nvPicPr>
          <p:cNvPr id="6" name="Picture 5">
            <a:extLst>
              <a:ext uri="{FF2B5EF4-FFF2-40B4-BE49-F238E27FC236}">
                <a16:creationId xmlns:a16="http://schemas.microsoft.com/office/drawing/2014/main" id="{C0651186-7B9A-6567-D3F8-F4C255FFCBE8}"/>
              </a:ext>
            </a:extLst>
          </p:cNvPr>
          <p:cNvPicPr>
            <a:picLocks noChangeAspect="1"/>
          </p:cNvPicPr>
          <p:nvPr/>
        </p:nvPicPr>
        <p:blipFill>
          <a:blip r:embed="rId3"/>
          <a:stretch>
            <a:fillRect/>
          </a:stretch>
        </p:blipFill>
        <p:spPr>
          <a:xfrm>
            <a:off x="388288" y="442356"/>
            <a:ext cx="7187807" cy="646232"/>
          </a:xfrm>
          <a:prstGeom prst="rect">
            <a:avLst/>
          </a:prstGeom>
        </p:spPr>
      </p:pic>
      <p:sp>
        <p:nvSpPr>
          <p:cNvPr id="8" name="TextBox 7">
            <a:extLst>
              <a:ext uri="{FF2B5EF4-FFF2-40B4-BE49-F238E27FC236}">
                <a16:creationId xmlns:a16="http://schemas.microsoft.com/office/drawing/2014/main" id="{C5244488-B768-44BE-5B89-0AC98D6649C5}"/>
              </a:ext>
            </a:extLst>
          </p:cNvPr>
          <p:cNvSpPr txBox="1"/>
          <p:nvPr/>
        </p:nvSpPr>
        <p:spPr>
          <a:xfrm>
            <a:off x="388288" y="1422207"/>
            <a:ext cx="6097836" cy="3139321"/>
          </a:xfrm>
          <a:prstGeom prst="rect">
            <a:avLst/>
          </a:prstGeom>
          <a:noFill/>
        </p:spPr>
        <p:txBody>
          <a:bodyPr wrap="square">
            <a:spAutoFit/>
          </a:bodyPr>
          <a:lstStyle/>
          <a:p>
            <a:r>
              <a:rPr lang="en-US" dirty="0"/>
              <a:t>Before creating the digital design, a paper wireframe was drawn to show the layout and structure of the web application. It helped visualize how users will navigate the cafeteria ordering system and how each screen connects.       </a:t>
            </a:r>
          </a:p>
          <a:p>
            <a:endParaRPr lang="en-US" dirty="0"/>
          </a:p>
          <a:p>
            <a:r>
              <a:rPr lang="en-US" dirty="0"/>
              <a:t>The wireframe includes</a:t>
            </a:r>
          </a:p>
          <a:p>
            <a:r>
              <a:rPr lang="en-US" dirty="0"/>
              <a:t>:	•	Home Page: shows menu categories and navigation options.	</a:t>
            </a:r>
          </a:p>
          <a:p>
            <a:r>
              <a:rPr lang="en-US" dirty="0"/>
              <a:t>         •	Menu Page: displays food and drink items with prices and “Add to Cart” buttons.</a:t>
            </a:r>
          </a:p>
          <a:p>
            <a:r>
              <a:rPr lang="en-US" dirty="0"/>
              <a:t>  </a:t>
            </a:r>
          </a:p>
        </p:txBody>
      </p:sp>
      <p:sp>
        <p:nvSpPr>
          <p:cNvPr id="3" name="TextBox 2">
            <a:extLst>
              <a:ext uri="{FF2B5EF4-FFF2-40B4-BE49-F238E27FC236}">
                <a16:creationId xmlns:a16="http://schemas.microsoft.com/office/drawing/2014/main" id="{2DDB3C1E-43DE-23E6-07B5-1175902D830F}"/>
              </a:ext>
            </a:extLst>
          </p:cNvPr>
          <p:cNvSpPr txBox="1"/>
          <p:nvPr/>
        </p:nvSpPr>
        <p:spPr>
          <a:xfrm>
            <a:off x="3048856" y="3108403"/>
            <a:ext cx="6097712" cy="646331"/>
          </a:xfrm>
          <a:prstGeom prst="rect">
            <a:avLst/>
          </a:prstGeom>
          <a:noFill/>
        </p:spPr>
        <p:txBody>
          <a:bodyPr wrap="square">
            <a:spAutoFit/>
          </a:bodyPr>
          <a:lstStyle/>
          <a:p>
            <a:r>
              <a:rPr lang="en-US" dirty="0"/>
              <a:t>C:\Users\NYAYIK\AppData\Roaming\Microsoft\Windows\Network Shortcuts\Presentation1 said hissen.pptx</a:t>
            </a:r>
          </a:p>
        </p:txBody>
      </p:sp>
    </p:spTree>
    <p:extLst>
      <p:ext uri="{BB962C8B-B14F-4D97-AF65-F5344CB8AC3E}">
        <p14:creationId xmlns:p14="http://schemas.microsoft.com/office/powerpoint/2010/main" val="29736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D14A4A-1D4E-9FA4-5030-B6F3A3B27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255" y="1430876"/>
            <a:ext cx="1874816" cy="3850493"/>
          </a:xfrm>
          <a:prstGeom prst="rect">
            <a:avLst/>
          </a:prstGeom>
        </p:spPr>
      </p:pic>
      <p:pic>
        <p:nvPicPr>
          <p:cNvPr id="12" name="Picture 11">
            <a:extLst>
              <a:ext uri="{FF2B5EF4-FFF2-40B4-BE49-F238E27FC236}">
                <a16:creationId xmlns:a16="http://schemas.microsoft.com/office/drawing/2014/main" id="{AC9EFE6B-47EB-663F-0D0A-596BEB02F3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6489" y="345932"/>
            <a:ext cx="2660072" cy="5328204"/>
          </a:xfrm>
          <a:prstGeom prst="rect">
            <a:avLst/>
          </a:prstGeom>
        </p:spPr>
      </p:pic>
      <p:sp>
        <p:nvSpPr>
          <p:cNvPr id="13" name="Google Shape;99;p23">
            <a:extLst>
              <a:ext uri="{FF2B5EF4-FFF2-40B4-BE49-F238E27FC236}">
                <a16:creationId xmlns:a16="http://schemas.microsoft.com/office/drawing/2014/main" id="{A68F1E7F-0D9D-73FD-3DCC-550F2F0A7B47}"/>
              </a:ext>
            </a:extLst>
          </p:cNvPr>
          <p:cNvSpPr/>
          <p:nvPr/>
        </p:nvSpPr>
        <p:spPr>
          <a:xfrm>
            <a:off x="302139" y="381737"/>
            <a:ext cx="513300" cy="513300"/>
          </a:xfrm>
          <a:prstGeom prst="ellipse">
            <a:avLst/>
          </a:prstGeom>
          <a:solidFill>
            <a:srgbClr val="4285F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5" name="TextBox 14">
            <a:extLst>
              <a:ext uri="{FF2B5EF4-FFF2-40B4-BE49-F238E27FC236}">
                <a16:creationId xmlns:a16="http://schemas.microsoft.com/office/drawing/2014/main" id="{573F1822-E9DD-338A-FE88-3B38CA14E848}"/>
              </a:ext>
            </a:extLst>
          </p:cNvPr>
          <p:cNvSpPr txBox="1"/>
          <p:nvPr/>
        </p:nvSpPr>
        <p:spPr>
          <a:xfrm>
            <a:off x="175001" y="1166466"/>
            <a:ext cx="6097836" cy="2031325"/>
          </a:xfrm>
          <a:prstGeom prst="rect">
            <a:avLst/>
          </a:prstGeom>
          <a:noFill/>
        </p:spPr>
        <p:txBody>
          <a:bodyPr wrap="square">
            <a:spAutoFit/>
          </a:bodyPr>
          <a:lstStyle/>
          <a:p>
            <a:r>
              <a:rPr lang="en-US" dirty="0"/>
              <a:t>Problem Statement</a:t>
            </a:r>
          </a:p>
          <a:p>
            <a:endParaRPr lang="en-US" dirty="0"/>
          </a:p>
          <a:p>
            <a:r>
              <a:rPr lang="en-US" dirty="0"/>
              <a:t>:Students often face long queues and delays when ordering food from the university cafeteria, especially during lunch hours. This leads to wasted time, frustration, and sometimes missing classes. The current manual system also makes it hard to track orders or check menu availability in real time.</a:t>
            </a:r>
          </a:p>
        </p:txBody>
      </p:sp>
      <p:sp>
        <p:nvSpPr>
          <p:cNvPr id="16" name="Google Shape;101;p23">
            <a:extLst>
              <a:ext uri="{FF2B5EF4-FFF2-40B4-BE49-F238E27FC236}">
                <a16:creationId xmlns:a16="http://schemas.microsoft.com/office/drawing/2014/main" id="{8E0BBA3B-712D-3CAC-07C4-F27A03BF0851}"/>
              </a:ext>
            </a:extLst>
          </p:cNvPr>
          <p:cNvSpPr/>
          <p:nvPr/>
        </p:nvSpPr>
        <p:spPr>
          <a:xfrm>
            <a:off x="349879" y="3469220"/>
            <a:ext cx="513300" cy="513300"/>
          </a:xfrm>
          <a:prstGeom prst="ellipse">
            <a:avLst/>
          </a:prstGeom>
          <a:solidFill>
            <a:srgbClr val="4285F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18" name="TextBox 17">
            <a:extLst>
              <a:ext uri="{FF2B5EF4-FFF2-40B4-BE49-F238E27FC236}">
                <a16:creationId xmlns:a16="http://schemas.microsoft.com/office/drawing/2014/main" id="{82089446-DD22-4A16-32FE-5F87F4B6E503}"/>
              </a:ext>
            </a:extLst>
          </p:cNvPr>
          <p:cNvSpPr txBox="1"/>
          <p:nvPr/>
        </p:nvSpPr>
        <p:spPr>
          <a:xfrm>
            <a:off x="302139" y="4152037"/>
            <a:ext cx="6097836" cy="1754326"/>
          </a:xfrm>
          <a:prstGeom prst="rect">
            <a:avLst/>
          </a:prstGeom>
          <a:noFill/>
        </p:spPr>
        <p:txBody>
          <a:bodyPr wrap="square">
            <a:spAutoFit/>
          </a:bodyPr>
          <a:lstStyle/>
          <a:p>
            <a:r>
              <a:rPr lang="en-US" dirty="0"/>
              <a:t>Project Goals/Objectives:</a:t>
            </a:r>
          </a:p>
          <a:p>
            <a:r>
              <a:rPr lang="en-US" dirty="0"/>
              <a:t>	1.	To reduce waiting time by allowing students to place orders online.	</a:t>
            </a:r>
          </a:p>
          <a:p>
            <a:r>
              <a:rPr lang="en-US" dirty="0"/>
              <a:t>          2.	To make the ordering process easier and faster through a user-friendly web interface.	</a:t>
            </a:r>
          </a:p>
          <a:p>
            <a:endParaRPr lang="en-US" dirty="0"/>
          </a:p>
        </p:txBody>
      </p:sp>
    </p:spTree>
    <p:extLst>
      <p:ext uri="{BB962C8B-B14F-4D97-AF65-F5344CB8AC3E}">
        <p14:creationId xmlns:p14="http://schemas.microsoft.com/office/powerpoint/2010/main" val="395628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54;p9">
            <a:extLst>
              <a:ext uri="{FF2B5EF4-FFF2-40B4-BE49-F238E27FC236}">
                <a16:creationId xmlns:a16="http://schemas.microsoft.com/office/drawing/2014/main" id="{65B2BFEA-53DE-D069-99DC-3CEF0874374F}"/>
              </a:ext>
            </a:extLst>
          </p:cNvPr>
          <p:cNvPicPr preferRelativeResize="0"/>
          <p:nvPr/>
        </p:nvPicPr>
        <p:blipFill rotWithShape="1">
          <a:blip r:embed="rId2">
            <a:alphaModFix/>
          </a:blip>
          <a:srcRect/>
          <a:stretch/>
        </p:blipFill>
        <p:spPr>
          <a:xfrm>
            <a:off x="5607586" y="1"/>
            <a:ext cx="6584413" cy="6742322"/>
          </a:xfrm>
          <a:prstGeom prst="rect">
            <a:avLst/>
          </a:prstGeom>
          <a:noFill/>
          <a:ln>
            <a:noFill/>
          </a:ln>
        </p:spPr>
      </p:pic>
      <p:sp>
        <p:nvSpPr>
          <p:cNvPr id="5" name="Google Shape;152;p9">
            <a:extLst>
              <a:ext uri="{FF2B5EF4-FFF2-40B4-BE49-F238E27FC236}">
                <a16:creationId xmlns:a16="http://schemas.microsoft.com/office/drawing/2014/main" id="{E98477C1-8E65-FCEB-D63B-8E116224D11E}"/>
              </a:ext>
            </a:extLst>
          </p:cNvPr>
          <p:cNvSpPr txBox="1">
            <a:spLocks noGrp="1"/>
          </p:cNvSpPr>
          <p:nvPr/>
        </p:nvSpPr>
        <p:spPr>
          <a:xfrm>
            <a:off x="847544" y="699541"/>
            <a:ext cx="2564765" cy="391160"/>
          </a:xfrm>
          <a:prstGeom prst="rect">
            <a:avLst/>
          </a:prstGeom>
          <a:noFill/>
          <a:ln>
            <a:noFill/>
          </a:ln>
        </p:spPr>
        <p:txBody>
          <a:bodyPr spcFirstLastPara="1" wrap="square" lIns="0" tIns="127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rgbClr val="5F6368"/>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400" b="0" i="0" u="none" strike="noStrike" kern="0" cap="none" spc="0" normalizeH="0" baseline="0" noProof="0" dirty="0">
                <a:ln>
                  <a:noFill/>
                </a:ln>
                <a:solidFill>
                  <a:schemeClr val="tx1"/>
                </a:solidFill>
                <a:effectLst/>
                <a:uLnTx/>
                <a:uFillTx/>
                <a:latin typeface="Tahoma"/>
                <a:ea typeface="Tahoma"/>
                <a:cs typeface="Tahoma"/>
                <a:sym typeface="Tahoma"/>
              </a:rPr>
              <a:t>User journey map</a:t>
            </a:r>
            <a:endParaRPr kumimoji="0" sz="2400" b="0" i="0" u="none" strike="noStrike" kern="0" cap="none" spc="0" normalizeH="0" baseline="0" noProof="0" dirty="0">
              <a:ln>
                <a:noFill/>
              </a:ln>
              <a:solidFill>
                <a:schemeClr val="tx1"/>
              </a:solidFill>
              <a:effectLst/>
              <a:uLnTx/>
              <a:uFillTx/>
              <a:latin typeface="Tahoma"/>
              <a:ea typeface="Tahoma"/>
              <a:cs typeface="Tahoma"/>
              <a:sym typeface="Tahoma"/>
            </a:endParaRPr>
          </a:p>
        </p:txBody>
      </p:sp>
      <p:sp>
        <p:nvSpPr>
          <p:cNvPr id="7" name="Google Shape;153;p9">
            <a:extLst>
              <a:ext uri="{FF2B5EF4-FFF2-40B4-BE49-F238E27FC236}">
                <a16:creationId xmlns:a16="http://schemas.microsoft.com/office/drawing/2014/main" id="{99221689-3AA4-9B9D-6659-D9ECE3A749C6}"/>
              </a:ext>
            </a:extLst>
          </p:cNvPr>
          <p:cNvSpPr txBox="1"/>
          <p:nvPr/>
        </p:nvSpPr>
        <p:spPr>
          <a:xfrm>
            <a:off x="671275" y="1425523"/>
            <a:ext cx="3834624" cy="982320"/>
          </a:xfrm>
          <a:prstGeom prst="rect">
            <a:avLst/>
          </a:prstGeom>
          <a:noFill/>
          <a:ln>
            <a:noFill/>
          </a:ln>
        </p:spPr>
        <p:txBody>
          <a:bodyPr spcFirstLastPara="1" wrap="square" lIns="0" tIns="127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tx1"/>
                </a:solidFill>
                <a:effectLst/>
                <a:uLnTx/>
                <a:uFillTx/>
                <a:latin typeface="Tahoma"/>
                <a:ea typeface="Tahoma"/>
                <a:cs typeface="Tahoma"/>
                <a:sym typeface="Tahoma"/>
              </a:rPr>
              <a:t>Mapping Kevin’s User  journey revealed how  helpful it would be for users  to have access to dedicated  “Relish App”(a snack  ordering app).</a:t>
            </a:r>
            <a:endParaRPr kumimoji="0" sz="1400" b="0" i="0" u="none" strike="noStrike" kern="0" cap="none" spc="0" normalizeH="0" baseline="0" noProof="0" dirty="0">
              <a:ln>
                <a:noFill/>
              </a:ln>
              <a:solidFill>
                <a:schemeClr val="tx1"/>
              </a:solidFill>
              <a:effectLst/>
              <a:uLnTx/>
              <a:uFillTx/>
              <a:latin typeface="Tahoma"/>
              <a:ea typeface="Tahoma"/>
              <a:cs typeface="Tahoma"/>
              <a:sym typeface="Tahoma"/>
            </a:endParaRPr>
          </a:p>
        </p:txBody>
      </p:sp>
    </p:spTree>
    <p:extLst>
      <p:ext uri="{BB962C8B-B14F-4D97-AF65-F5344CB8AC3E}">
        <p14:creationId xmlns:p14="http://schemas.microsoft.com/office/powerpoint/2010/main" val="108955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110" name="Google Shape;110;p6"/>
          <p:cNvSpPr/>
          <p:nvPr/>
        </p:nvSpPr>
        <p:spPr>
          <a:xfrm>
            <a:off x="0" y="438832"/>
            <a:ext cx="93133" cy="1004147"/>
          </a:xfrm>
          <a:custGeom>
            <a:avLst/>
            <a:gdLst/>
            <a:ahLst/>
            <a:cxnLst/>
            <a:rect l="l" t="t" r="r" b="b"/>
            <a:pathLst>
              <a:path w="69850" h="753110" extrusionOk="0">
                <a:moveTo>
                  <a:pt x="69299" y="752999"/>
                </a:moveTo>
                <a:lnTo>
                  <a:pt x="0" y="752999"/>
                </a:lnTo>
                <a:lnTo>
                  <a:pt x="0" y="0"/>
                </a:lnTo>
                <a:lnTo>
                  <a:pt x="69299" y="0"/>
                </a:lnTo>
                <a:lnTo>
                  <a:pt x="69299" y="752999"/>
                </a:lnTo>
                <a:close/>
              </a:path>
            </a:pathLst>
          </a:custGeom>
          <a:solidFill>
            <a:srgbClr val="EA4335"/>
          </a:solidFill>
          <a:ln>
            <a:noFill/>
          </a:ln>
        </p:spPr>
        <p:txBody>
          <a:bodyPr spcFirstLastPara="1" wrap="square" lIns="0" tIns="0" rIns="0" bIns="0" anchor="t"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pic>
        <p:nvPicPr>
          <p:cNvPr id="111" name="Google Shape;111;p6"/>
          <p:cNvPicPr preferRelativeResize="0"/>
          <p:nvPr/>
        </p:nvPicPr>
        <p:blipFill rotWithShape="1">
          <a:blip r:embed="rId3">
            <a:alphaModFix/>
          </a:blip>
          <a:srcRect/>
          <a:stretch/>
        </p:blipFill>
        <p:spPr>
          <a:xfrm>
            <a:off x="11228932" y="6455101"/>
            <a:ext cx="619832" cy="208865"/>
          </a:xfrm>
          <a:prstGeom prst="rect">
            <a:avLst/>
          </a:prstGeom>
          <a:noFill/>
          <a:ln>
            <a:noFill/>
          </a:ln>
        </p:spPr>
      </p:pic>
      <p:sp>
        <p:nvSpPr>
          <p:cNvPr id="112" name="Google Shape;112;p6"/>
          <p:cNvSpPr/>
          <p:nvPr/>
        </p:nvSpPr>
        <p:spPr>
          <a:xfrm>
            <a:off x="690233" y="2442692"/>
            <a:ext cx="10585873" cy="3347720"/>
          </a:xfrm>
          <a:custGeom>
            <a:avLst/>
            <a:gdLst/>
            <a:ahLst/>
            <a:cxnLst/>
            <a:rect l="l" t="t" r="r" b="b"/>
            <a:pathLst>
              <a:path w="7939405" h="2510790" extrusionOk="0">
                <a:moveTo>
                  <a:pt x="7938899" y="2510400"/>
                </a:moveTo>
                <a:lnTo>
                  <a:pt x="0" y="2510400"/>
                </a:lnTo>
                <a:lnTo>
                  <a:pt x="0" y="0"/>
                </a:lnTo>
                <a:lnTo>
                  <a:pt x="7938899" y="0"/>
                </a:lnTo>
                <a:lnTo>
                  <a:pt x="7938899" y="2510400"/>
                </a:lnTo>
                <a:close/>
              </a:path>
            </a:pathLst>
          </a:custGeom>
          <a:solidFill>
            <a:srgbClr val="F7F9FA"/>
          </a:solidFill>
          <a:ln>
            <a:noFill/>
          </a:ln>
        </p:spPr>
        <p:txBody>
          <a:bodyPr spcFirstLastPara="1" wrap="square" lIns="0" tIns="0" rIns="0" bIns="0" anchor="t"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113" name="Google Shape;113;p6"/>
          <p:cNvSpPr txBox="1">
            <a:spLocks noGrp="1"/>
          </p:cNvSpPr>
          <p:nvPr>
            <p:ph type="title"/>
          </p:nvPr>
        </p:nvSpPr>
        <p:spPr>
          <a:xfrm>
            <a:off x="673301" y="780243"/>
            <a:ext cx="4671905" cy="509541"/>
          </a:xfrm>
          <a:prstGeom prst="rect">
            <a:avLst/>
          </a:prstGeom>
          <a:noFill/>
          <a:ln>
            <a:noFill/>
          </a:ln>
        </p:spPr>
        <p:txBody>
          <a:bodyPr spcFirstLastPara="1" wrap="square" lIns="0" tIns="16933" rIns="0" bIns="0" anchor="t" anchorCtr="0">
            <a:spAutoFit/>
          </a:bodyPr>
          <a:lstStyle/>
          <a:p>
            <a:pPr marL="16933"/>
            <a:r>
              <a:rPr lang="en-US">
                <a:solidFill>
                  <a:srgbClr val="EA4335"/>
                </a:solidFill>
              </a:rPr>
              <a:t>User research: summary</a:t>
            </a:r>
            <a:endParaRPr>
              <a:solidFill>
                <a:srgbClr val="EA4335"/>
              </a:solidFill>
            </a:endParaRPr>
          </a:p>
        </p:txBody>
      </p:sp>
      <p:sp>
        <p:nvSpPr>
          <p:cNvPr id="114" name="Google Shape;114;p6"/>
          <p:cNvSpPr txBox="1"/>
          <p:nvPr/>
        </p:nvSpPr>
        <p:spPr>
          <a:xfrm>
            <a:off x="1425601" y="3335063"/>
            <a:ext cx="8979745" cy="1714038"/>
          </a:xfrm>
          <a:prstGeom prst="rect">
            <a:avLst/>
          </a:prstGeom>
          <a:noFill/>
          <a:ln>
            <a:noFill/>
          </a:ln>
        </p:spPr>
        <p:txBody>
          <a:bodyPr spcFirstLastPara="1" wrap="square" lIns="0" tIns="16933" rIns="0" bIns="0" anchor="t" anchorCtr="0">
            <a:spAutoFit/>
          </a:bodyPr>
          <a:lstStyle/>
          <a:p>
            <a:pPr marL="645991" marR="625671" algn="ctr" defTabSz="1219170">
              <a:lnSpc>
                <a:spcPct val="115000"/>
              </a:lnSpc>
              <a:buClr>
                <a:srgbClr val="000000"/>
              </a:buClr>
            </a:pPr>
            <a:r>
              <a:rPr lang="en-US" sz="1600" kern="0">
                <a:solidFill>
                  <a:srgbClr val="5F6368"/>
                </a:solidFill>
                <a:latin typeface="Tahoma"/>
                <a:ea typeface="Tahoma"/>
                <a:cs typeface="Tahoma"/>
                <a:sym typeface="Tahoma"/>
              </a:rPr>
              <a:t>I conducted interviews and created empathy map to focus on understanding user  behaviour,their needs through observations and collecting feedbacks.</a:t>
            </a:r>
            <a:endParaRPr sz="1600" kern="0">
              <a:solidFill>
                <a:srgbClr val="000000"/>
              </a:solidFill>
              <a:latin typeface="Tahoma"/>
              <a:ea typeface="Tahoma"/>
              <a:cs typeface="Tahoma"/>
              <a:sym typeface="Tahoma"/>
            </a:endParaRPr>
          </a:p>
          <a:p>
            <a:pPr defTabSz="1219170">
              <a:buClr>
                <a:srgbClr val="000000"/>
              </a:buClr>
            </a:pPr>
            <a:endParaRPr sz="2067" kern="0">
              <a:solidFill>
                <a:srgbClr val="000000"/>
              </a:solidFill>
              <a:latin typeface="Tahoma"/>
              <a:ea typeface="Tahoma"/>
              <a:cs typeface="Tahoma"/>
              <a:sym typeface="Tahoma"/>
            </a:endParaRPr>
          </a:p>
          <a:p>
            <a:pPr algn="ctr" defTabSz="1219170">
              <a:buClr>
                <a:srgbClr val="000000"/>
              </a:buClr>
            </a:pPr>
            <a:r>
              <a:rPr lang="en-US" sz="1600" kern="0">
                <a:solidFill>
                  <a:srgbClr val="5F6368"/>
                </a:solidFill>
                <a:latin typeface="Tahoma"/>
                <a:ea typeface="Tahoma"/>
                <a:cs typeface="Tahoma"/>
                <a:sym typeface="Tahoma"/>
              </a:rPr>
              <a:t>A primary user group identiﬁed through research was adults who don’t want to spent lot</a:t>
            </a:r>
            <a:endParaRPr sz="1600" kern="0">
              <a:solidFill>
                <a:srgbClr val="000000"/>
              </a:solidFill>
              <a:latin typeface="Tahoma"/>
              <a:ea typeface="Tahoma"/>
              <a:cs typeface="Tahoma"/>
              <a:sym typeface="Tahoma"/>
            </a:endParaRPr>
          </a:p>
          <a:p>
            <a:pPr marL="16933" marR="6773" algn="ctr" defTabSz="1219170">
              <a:lnSpc>
                <a:spcPct val="115000"/>
              </a:lnSpc>
              <a:buClr>
                <a:srgbClr val="000000"/>
              </a:buClr>
            </a:pPr>
            <a:r>
              <a:rPr lang="en-US" sz="1600" kern="0">
                <a:solidFill>
                  <a:srgbClr val="5F6368"/>
                </a:solidFill>
                <a:latin typeface="Tahoma"/>
                <a:ea typeface="Tahoma"/>
                <a:cs typeface="Tahoma"/>
                <a:sym typeface="Tahoma"/>
              </a:rPr>
              <a:t>of time for snack ordering .Other problems faced by them are missing some part of the movie,  limited access to menu,etc..</a:t>
            </a:r>
            <a:endParaRPr sz="1600" kern="0">
              <a:solidFill>
                <a:srgbClr val="000000"/>
              </a:solidFill>
              <a:latin typeface="Tahoma"/>
              <a:ea typeface="Tahoma"/>
              <a:cs typeface="Tahoma"/>
              <a:sym typeface="Tahoma"/>
            </a:endParaRPr>
          </a:p>
        </p:txBody>
      </p:sp>
      <p:grpSp>
        <p:nvGrpSpPr>
          <p:cNvPr id="115" name="Google Shape;115;p6"/>
          <p:cNvGrpSpPr/>
          <p:nvPr/>
        </p:nvGrpSpPr>
        <p:grpSpPr>
          <a:xfrm>
            <a:off x="5640634" y="2136284"/>
            <a:ext cx="684953" cy="684953"/>
            <a:chOff x="4230475" y="1602212"/>
            <a:chExt cx="513715" cy="513715"/>
          </a:xfrm>
        </p:grpSpPr>
        <p:sp>
          <p:nvSpPr>
            <p:cNvPr id="116" name="Google Shape;116;p6"/>
            <p:cNvSpPr/>
            <p:nvPr/>
          </p:nvSpPr>
          <p:spPr>
            <a:xfrm>
              <a:off x="4230475" y="1602212"/>
              <a:ext cx="513715" cy="513715"/>
            </a:xfrm>
            <a:custGeom>
              <a:avLst/>
              <a:gdLst/>
              <a:ahLst/>
              <a:cxnLst/>
              <a:rect l="l" t="t" r="r" b="b"/>
              <a:pathLst>
                <a:path w="513714" h="513714" extrusionOk="0">
                  <a:moveTo>
                    <a:pt x="256649" y="513299"/>
                  </a:moveTo>
                  <a:lnTo>
                    <a:pt x="210516" y="509165"/>
                  </a:lnTo>
                  <a:lnTo>
                    <a:pt x="167096" y="497243"/>
                  </a:lnTo>
                  <a:lnTo>
                    <a:pt x="127113" y="478259"/>
                  </a:lnTo>
                  <a:lnTo>
                    <a:pt x="91293" y="452939"/>
                  </a:lnTo>
                  <a:lnTo>
                    <a:pt x="60360" y="422006"/>
                  </a:lnTo>
                  <a:lnTo>
                    <a:pt x="35040" y="386186"/>
                  </a:lnTo>
                  <a:lnTo>
                    <a:pt x="16056" y="346203"/>
                  </a:lnTo>
                  <a:lnTo>
                    <a:pt x="4134" y="302783"/>
                  </a:lnTo>
                  <a:lnTo>
                    <a:pt x="0" y="256649"/>
                  </a:lnTo>
                  <a:lnTo>
                    <a:pt x="4134" y="210516"/>
                  </a:lnTo>
                  <a:lnTo>
                    <a:pt x="16056" y="167096"/>
                  </a:lnTo>
                  <a:lnTo>
                    <a:pt x="35040" y="127113"/>
                  </a:lnTo>
                  <a:lnTo>
                    <a:pt x="60360" y="91293"/>
                  </a:lnTo>
                  <a:lnTo>
                    <a:pt x="91293" y="60360"/>
                  </a:lnTo>
                  <a:lnTo>
                    <a:pt x="127113" y="35040"/>
                  </a:lnTo>
                  <a:lnTo>
                    <a:pt x="167096" y="16056"/>
                  </a:lnTo>
                  <a:lnTo>
                    <a:pt x="210516" y="4134"/>
                  </a:lnTo>
                  <a:lnTo>
                    <a:pt x="256649" y="0"/>
                  </a:lnTo>
                  <a:lnTo>
                    <a:pt x="306953" y="4977"/>
                  </a:lnTo>
                  <a:lnTo>
                    <a:pt x="354865" y="19536"/>
                  </a:lnTo>
                  <a:lnTo>
                    <a:pt x="399039" y="43120"/>
                  </a:lnTo>
                  <a:lnTo>
                    <a:pt x="438128" y="75171"/>
                  </a:lnTo>
                  <a:lnTo>
                    <a:pt x="470179" y="114260"/>
                  </a:lnTo>
                  <a:lnTo>
                    <a:pt x="493763" y="158434"/>
                  </a:lnTo>
                  <a:lnTo>
                    <a:pt x="508322" y="206346"/>
                  </a:lnTo>
                  <a:lnTo>
                    <a:pt x="513299" y="256649"/>
                  </a:lnTo>
                  <a:lnTo>
                    <a:pt x="509165" y="302783"/>
                  </a:lnTo>
                  <a:lnTo>
                    <a:pt x="497243" y="346203"/>
                  </a:lnTo>
                  <a:lnTo>
                    <a:pt x="478259" y="386186"/>
                  </a:lnTo>
                  <a:lnTo>
                    <a:pt x="452939" y="422006"/>
                  </a:lnTo>
                  <a:lnTo>
                    <a:pt x="422006" y="452939"/>
                  </a:lnTo>
                  <a:lnTo>
                    <a:pt x="386186" y="478259"/>
                  </a:lnTo>
                  <a:lnTo>
                    <a:pt x="346203" y="497243"/>
                  </a:lnTo>
                  <a:lnTo>
                    <a:pt x="302783" y="509165"/>
                  </a:lnTo>
                  <a:lnTo>
                    <a:pt x="256649" y="513299"/>
                  </a:lnTo>
                  <a:close/>
                </a:path>
              </a:pathLst>
            </a:custGeom>
            <a:solidFill>
              <a:srgbClr val="EA4335"/>
            </a:solidFill>
            <a:ln>
              <a:noFill/>
            </a:ln>
          </p:spPr>
          <p:txBody>
            <a:bodyPr spcFirstLastPara="1" wrap="square" lIns="0" tIns="0" rIns="0" bIns="0" anchor="t"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pic>
          <p:nvPicPr>
            <p:cNvPr id="117" name="Google Shape;117;p6"/>
            <p:cNvPicPr preferRelativeResize="0"/>
            <p:nvPr/>
          </p:nvPicPr>
          <p:blipFill rotWithShape="1">
            <a:blip r:embed="rId4">
              <a:alphaModFix/>
            </a:blip>
            <a:srcRect/>
            <a:stretch/>
          </p:blipFill>
          <p:spPr>
            <a:xfrm>
              <a:off x="4373201" y="1744925"/>
              <a:ext cx="227606" cy="227606"/>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2"/>
          <p:cNvSpPr/>
          <p:nvPr/>
        </p:nvSpPr>
        <p:spPr>
          <a:xfrm>
            <a:off x="0" y="438832"/>
            <a:ext cx="93133" cy="1004147"/>
          </a:xfrm>
          <a:custGeom>
            <a:avLst/>
            <a:gdLst/>
            <a:ahLst/>
            <a:cxnLst/>
            <a:rect l="l" t="t" r="r" b="b"/>
            <a:pathLst>
              <a:path w="69850" h="753110" extrusionOk="0">
                <a:moveTo>
                  <a:pt x="69299" y="752999"/>
                </a:moveTo>
                <a:lnTo>
                  <a:pt x="0" y="752999"/>
                </a:lnTo>
                <a:lnTo>
                  <a:pt x="0" y="0"/>
                </a:lnTo>
                <a:lnTo>
                  <a:pt x="69299" y="0"/>
                </a:lnTo>
                <a:lnTo>
                  <a:pt x="69299" y="752999"/>
                </a:lnTo>
                <a:close/>
              </a:path>
            </a:pathLst>
          </a:custGeom>
          <a:solidFill>
            <a:srgbClr val="FABB04"/>
          </a:solidFill>
          <a:ln>
            <a:noFill/>
          </a:ln>
        </p:spPr>
        <p:txBody>
          <a:bodyPr spcFirstLastPara="1" wrap="square" lIns="0" tIns="0" rIns="0" bIns="0" anchor="t"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pic>
        <p:nvPicPr>
          <p:cNvPr id="176" name="Google Shape;176;p12"/>
          <p:cNvPicPr preferRelativeResize="0"/>
          <p:nvPr/>
        </p:nvPicPr>
        <p:blipFill rotWithShape="1">
          <a:blip r:embed="rId3">
            <a:alphaModFix/>
          </a:blip>
          <a:srcRect/>
          <a:stretch/>
        </p:blipFill>
        <p:spPr>
          <a:xfrm>
            <a:off x="11228932" y="6455101"/>
            <a:ext cx="619832" cy="208865"/>
          </a:xfrm>
          <a:prstGeom prst="rect">
            <a:avLst/>
          </a:prstGeom>
          <a:noFill/>
          <a:ln>
            <a:noFill/>
          </a:ln>
        </p:spPr>
      </p:pic>
      <p:sp>
        <p:nvSpPr>
          <p:cNvPr id="177" name="Google Shape;177;p12"/>
          <p:cNvSpPr txBox="1">
            <a:spLocks noGrp="1"/>
          </p:cNvSpPr>
          <p:nvPr>
            <p:ph type="title"/>
          </p:nvPr>
        </p:nvSpPr>
        <p:spPr>
          <a:xfrm>
            <a:off x="673300" y="780243"/>
            <a:ext cx="3461173" cy="509541"/>
          </a:xfrm>
          <a:prstGeom prst="rect">
            <a:avLst/>
          </a:prstGeom>
          <a:noFill/>
          <a:ln>
            <a:noFill/>
          </a:ln>
        </p:spPr>
        <p:txBody>
          <a:bodyPr spcFirstLastPara="1" wrap="square" lIns="0" tIns="16933" rIns="0" bIns="0" anchor="t" anchorCtr="0">
            <a:spAutoFit/>
          </a:bodyPr>
          <a:lstStyle/>
          <a:p>
            <a:pPr marL="16933"/>
            <a:r>
              <a:rPr lang="en-US"/>
              <a:t>Digital wireframes</a:t>
            </a:r>
            <a:endParaRPr/>
          </a:p>
        </p:txBody>
      </p:sp>
      <p:sp>
        <p:nvSpPr>
          <p:cNvPr id="178" name="Google Shape;178;p12"/>
          <p:cNvSpPr txBox="1"/>
          <p:nvPr/>
        </p:nvSpPr>
        <p:spPr>
          <a:xfrm>
            <a:off x="673300" y="1986547"/>
            <a:ext cx="3088640" cy="2017326"/>
          </a:xfrm>
          <a:prstGeom prst="rect">
            <a:avLst/>
          </a:prstGeom>
          <a:noFill/>
          <a:ln>
            <a:noFill/>
          </a:ln>
        </p:spPr>
        <p:txBody>
          <a:bodyPr spcFirstLastPara="1" wrap="square" lIns="0" tIns="16933" rIns="0" bIns="0" anchor="t" anchorCtr="0">
            <a:spAutoFit/>
          </a:bodyPr>
          <a:lstStyle/>
          <a:p>
            <a:pPr marL="16933" marR="6773" defTabSz="1219170">
              <a:lnSpc>
                <a:spcPct val="150000"/>
              </a:lnSpc>
              <a:buClr>
                <a:srgbClr val="000000"/>
              </a:buClr>
            </a:pPr>
            <a:r>
              <a:rPr lang="en-US" sz="1733" kern="0">
                <a:solidFill>
                  <a:srgbClr val="666666"/>
                </a:solidFill>
                <a:latin typeface="Arial"/>
                <a:ea typeface="Arial"/>
                <a:cs typeface="Arial"/>
                <a:sym typeface="Arial"/>
              </a:rPr>
              <a:t>Proceeding towards digital  wireframes i want to ensure the  findings and feedbacks from  the user research were  covered.</a:t>
            </a:r>
            <a:endParaRPr sz="1733" kern="0">
              <a:solidFill>
                <a:srgbClr val="000000"/>
              </a:solidFill>
              <a:latin typeface="Arial"/>
              <a:ea typeface="Arial"/>
              <a:cs typeface="Arial"/>
              <a:sym typeface="Arial"/>
            </a:endParaRPr>
          </a:p>
        </p:txBody>
      </p:sp>
      <p:pic>
        <p:nvPicPr>
          <p:cNvPr id="179" name="Google Shape;179;p12"/>
          <p:cNvPicPr preferRelativeResize="0"/>
          <p:nvPr/>
        </p:nvPicPr>
        <p:blipFill rotWithShape="1">
          <a:blip r:embed="rId4">
            <a:alphaModFix/>
          </a:blip>
          <a:srcRect/>
          <a:stretch/>
        </p:blipFill>
        <p:spPr>
          <a:xfrm>
            <a:off x="6927633" y="3210345"/>
            <a:ext cx="140667" cy="109307"/>
          </a:xfrm>
          <a:prstGeom prst="rect">
            <a:avLst/>
          </a:prstGeom>
          <a:noFill/>
          <a:ln>
            <a:noFill/>
          </a:ln>
        </p:spPr>
      </p:pic>
      <p:sp>
        <p:nvSpPr>
          <p:cNvPr id="180" name="Google Shape;180;p12"/>
          <p:cNvSpPr txBox="1"/>
          <p:nvPr/>
        </p:nvSpPr>
        <p:spPr>
          <a:xfrm>
            <a:off x="4709350" y="2883393"/>
            <a:ext cx="2287693" cy="1247820"/>
          </a:xfrm>
          <a:prstGeom prst="rect">
            <a:avLst/>
          </a:prstGeom>
          <a:noFill/>
          <a:ln>
            <a:noFill/>
          </a:ln>
        </p:spPr>
        <p:txBody>
          <a:bodyPr spcFirstLastPara="1" wrap="square" lIns="0" tIns="16933" rIns="0" bIns="0" anchor="t" anchorCtr="0">
            <a:spAutoFit/>
          </a:bodyPr>
          <a:lstStyle/>
          <a:p>
            <a:pPr marL="16933" defTabSz="1219170">
              <a:buClr>
                <a:srgbClr val="000000"/>
              </a:buClr>
            </a:pPr>
            <a:r>
              <a:rPr lang="en-US" sz="1333" kern="0">
                <a:solidFill>
                  <a:srgbClr val="5F6368"/>
                </a:solidFill>
                <a:latin typeface="Tahoma"/>
                <a:ea typeface="Tahoma"/>
                <a:cs typeface="Tahoma"/>
                <a:sym typeface="Tahoma"/>
              </a:rPr>
              <a:t>User can easily</a:t>
            </a:r>
            <a:endParaRPr sz="1333" kern="0">
              <a:solidFill>
                <a:srgbClr val="000000"/>
              </a:solidFill>
              <a:latin typeface="Tahoma"/>
              <a:ea typeface="Tahoma"/>
              <a:cs typeface="Tahoma"/>
              <a:sym typeface="Tahoma"/>
            </a:endParaRPr>
          </a:p>
          <a:p>
            <a:pPr marL="16933" defTabSz="1219170">
              <a:buClr>
                <a:srgbClr val="000000"/>
              </a:buClr>
            </a:pPr>
            <a:r>
              <a:rPr lang="en-US" sz="1333" kern="0">
                <a:solidFill>
                  <a:srgbClr val="5F6368"/>
                </a:solidFill>
                <a:latin typeface="Tahoma"/>
                <a:ea typeface="Tahoma"/>
                <a:cs typeface="Tahoma"/>
                <a:sym typeface="Tahoma"/>
              </a:rPr>
              <a:t>choose their	</a:t>
            </a:r>
            <a:r>
              <a:rPr lang="en-US" sz="1333" u="sng" kern="0">
                <a:solidFill>
                  <a:srgbClr val="5F6368"/>
                </a:solidFill>
                <a:latin typeface="Times New Roman"/>
                <a:ea typeface="Times New Roman"/>
                <a:cs typeface="Times New Roman"/>
                <a:sym typeface="Times New Roman"/>
              </a:rPr>
              <a:t> 	</a:t>
            </a:r>
            <a:endParaRPr sz="1333" kern="0">
              <a:solidFill>
                <a:srgbClr val="000000"/>
              </a:solidFill>
              <a:latin typeface="Times New Roman"/>
              <a:ea typeface="Times New Roman"/>
              <a:cs typeface="Times New Roman"/>
              <a:sym typeface="Times New Roman"/>
            </a:endParaRPr>
          </a:p>
          <a:p>
            <a:pPr marL="16933" marR="614665" defTabSz="1219170">
              <a:buClr>
                <a:srgbClr val="000000"/>
              </a:buClr>
            </a:pPr>
            <a:r>
              <a:rPr lang="en-US" sz="1333" kern="0">
                <a:solidFill>
                  <a:srgbClr val="5F6368"/>
                </a:solidFill>
                <a:latin typeface="Tahoma"/>
                <a:ea typeface="Tahoma"/>
                <a:cs typeface="Tahoma"/>
                <a:sym typeface="Tahoma"/>
              </a:rPr>
              <a:t>favourites snacks  from the categorized  menu section.</a:t>
            </a:r>
            <a:endParaRPr sz="1333" kern="0">
              <a:solidFill>
                <a:srgbClr val="000000"/>
              </a:solidFill>
              <a:latin typeface="Tahoma"/>
              <a:ea typeface="Tahoma"/>
              <a:cs typeface="Tahoma"/>
              <a:sym typeface="Tahoma"/>
            </a:endParaRPr>
          </a:p>
        </p:txBody>
      </p:sp>
      <p:pic>
        <p:nvPicPr>
          <p:cNvPr id="181" name="Google Shape;181;p12"/>
          <p:cNvPicPr preferRelativeResize="0"/>
          <p:nvPr/>
        </p:nvPicPr>
        <p:blipFill rotWithShape="1">
          <a:blip r:embed="rId5">
            <a:alphaModFix/>
          </a:blip>
          <a:srcRect/>
          <a:stretch/>
        </p:blipFill>
        <p:spPr>
          <a:xfrm>
            <a:off x="10320465" y="4630379"/>
            <a:ext cx="140667" cy="109307"/>
          </a:xfrm>
          <a:prstGeom prst="rect">
            <a:avLst/>
          </a:prstGeom>
          <a:noFill/>
          <a:ln>
            <a:noFill/>
          </a:ln>
        </p:spPr>
      </p:pic>
      <p:sp>
        <p:nvSpPr>
          <p:cNvPr id="182" name="Google Shape;182;p12"/>
          <p:cNvSpPr txBox="1"/>
          <p:nvPr/>
        </p:nvSpPr>
        <p:spPr>
          <a:xfrm>
            <a:off x="10431500" y="4234660"/>
            <a:ext cx="1675553" cy="1042700"/>
          </a:xfrm>
          <a:prstGeom prst="rect">
            <a:avLst/>
          </a:prstGeom>
          <a:noFill/>
          <a:ln>
            <a:noFill/>
          </a:ln>
        </p:spPr>
        <p:txBody>
          <a:bodyPr spcFirstLastPara="1" wrap="square" lIns="0" tIns="16933" rIns="0" bIns="0" anchor="t" anchorCtr="0">
            <a:spAutoFit/>
          </a:bodyPr>
          <a:lstStyle/>
          <a:p>
            <a:pPr marL="431789" defTabSz="1219170">
              <a:buClr>
                <a:srgbClr val="000000"/>
              </a:buClr>
            </a:pPr>
            <a:r>
              <a:rPr lang="en-US" sz="1333" kern="0">
                <a:solidFill>
                  <a:srgbClr val="5F6368"/>
                </a:solidFill>
                <a:latin typeface="Tahoma"/>
                <a:ea typeface="Tahoma"/>
                <a:cs typeface="Tahoma"/>
                <a:sym typeface="Tahoma"/>
              </a:rPr>
              <a:t>The Add button</a:t>
            </a:r>
            <a:endParaRPr sz="1333" kern="0">
              <a:solidFill>
                <a:srgbClr val="000000"/>
              </a:solidFill>
              <a:latin typeface="Tahoma"/>
              <a:ea typeface="Tahoma"/>
              <a:cs typeface="Tahoma"/>
              <a:sym typeface="Tahoma"/>
            </a:endParaRPr>
          </a:p>
          <a:p>
            <a:pPr marL="16933" defTabSz="1219170">
              <a:buClr>
                <a:srgbClr val="000000"/>
              </a:buClr>
            </a:pPr>
            <a:r>
              <a:rPr lang="en-US" sz="1333" u="sng" kern="0">
                <a:solidFill>
                  <a:srgbClr val="5F6368"/>
                </a:solidFill>
                <a:latin typeface="Times New Roman"/>
                <a:ea typeface="Times New Roman"/>
                <a:cs typeface="Times New Roman"/>
                <a:sym typeface="Times New Roman"/>
              </a:rPr>
              <a:t> 	</a:t>
            </a:r>
            <a:r>
              <a:rPr lang="en-US" sz="1333" kern="0">
                <a:solidFill>
                  <a:srgbClr val="5F6368"/>
                </a:solidFill>
                <a:latin typeface="Times New Roman"/>
                <a:ea typeface="Times New Roman"/>
                <a:cs typeface="Times New Roman"/>
                <a:sym typeface="Times New Roman"/>
              </a:rPr>
              <a:t> </a:t>
            </a:r>
            <a:r>
              <a:rPr lang="en-US" sz="1333" kern="0">
                <a:solidFill>
                  <a:srgbClr val="5F6368"/>
                </a:solidFill>
                <a:latin typeface="Tahoma"/>
                <a:ea typeface="Tahoma"/>
                <a:cs typeface="Tahoma"/>
                <a:sym typeface="Tahoma"/>
              </a:rPr>
              <a:t>make it fast</a:t>
            </a:r>
            <a:endParaRPr sz="1333" kern="0">
              <a:solidFill>
                <a:srgbClr val="000000"/>
              </a:solidFill>
              <a:latin typeface="Tahoma"/>
              <a:ea typeface="Tahoma"/>
              <a:cs typeface="Tahoma"/>
              <a:sym typeface="Tahoma"/>
            </a:endParaRPr>
          </a:p>
          <a:p>
            <a:pPr marL="431789" marR="114297" defTabSz="1219170">
              <a:buClr>
                <a:srgbClr val="000000"/>
              </a:buClr>
            </a:pPr>
            <a:r>
              <a:rPr lang="en-US" sz="1333" kern="0">
                <a:solidFill>
                  <a:srgbClr val="5F6368"/>
                </a:solidFill>
                <a:latin typeface="Tahoma"/>
                <a:ea typeface="Tahoma"/>
                <a:cs typeface="Tahoma"/>
                <a:sym typeface="Tahoma"/>
              </a:rPr>
              <a:t>and easy for  users to order</a:t>
            </a:r>
            <a:endParaRPr sz="1333" kern="0">
              <a:solidFill>
                <a:srgbClr val="000000"/>
              </a:solidFill>
              <a:latin typeface="Tahoma"/>
              <a:ea typeface="Tahoma"/>
              <a:cs typeface="Tahoma"/>
              <a:sym typeface="Tahoma"/>
            </a:endParaRPr>
          </a:p>
        </p:txBody>
      </p:sp>
      <p:pic>
        <p:nvPicPr>
          <p:cNvPr id="183" name="Google Shape;183;p12"/>
          <p:cNvPicPr preferRelativeResize="0"/>
          <p:nvPr/>
        </p:nvPicPr>
        <p:blipFill rotWithShape="1">
          <a:blip r:embed="rId6">
            <a:alphaModFix/>
          </a:blip>
          <a:srcRect/>
          <a:stretch/>
        </p:blipFill>
        <p:spPr>
          <a:xfrm>
            <a:off x="7347353" y="191231"/>
            <a:ext cx="2934012" cy="61540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16"/>
          <p:cNvSpPr/>
          <p:nvPr/>
        </p:nvSpPr>
        <p:spPr>
          <a:xfrm>
            <a:off x="0" y="438832"/>
            <a:ext cx="93133" cy="1004147"/>
          </a:xfrm>
          <a:custGeom>
            <a:avLst/>
            <a:gdLst/>
            <a:ahLst/>
            <a:cxnLst/>
            <a:rect l="l" t="t" r="r" b="b"/>
            <a:pathLst>
              <a:path w="69850" h="753110" extrusionOk="0">
                <a:moveTo>
                  <a:pt x="69299" y="752999"/>
                </a:moveTo>
                <a:lnTo>
                  <a:pt x="0" y="752999"/>
                </a:lnTo>
                <a:lnTo>
                  <a:pt x="0" y="0"/>
                </a:lnTo>
                <a:lnTo>
                  <a:pt x="69299" y="0"/>
                </a:lnTo>
                <a:lnTo>
                  <a:pt x="69299" y="752999"/>
                </a:lnTo>
                <a:close/>
              </a:path>
            </a:pathLst>
          </a:custGeom>
          <a:solidFill>
            <a:srgbClr val="34A853"/>
          </a:solidFill>
          <a:ln>
            <a:noFill/>
          </a:ln>
        </p:spPr>
        <p:txBody>
          <a:bodyPr spcFirstLastPara="1" wrap="square" lIns="0" tIns="0" rIns="0" bIns="0" anchor="t"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pic>
        <p:nvPicPr>
          <p:cNvPr id="226" name="Google Shape;226;p16"/>
          <p:cNvPicPr preferRelativeResize="0"/>
          <p:nvPr/>
        </p:nvPicPr>
        <p:blipFill rotWithShape="1">
          <a:blip r:embed="rId3">
            <a:alphaModFix/>
          </a:blip>
          <a:srcRect/>
          <a:stretch/>
        </p:blipFill>
        <p:spPr>
          <a:xfrm>
            <a:off x="11228932" y="6455101"/>
            <a:ext cx="619832" cy="208865"/>
          </a:xfrm>
          <a:prstGeom prst="rect">
            <a:avLst/>
          </a:prstGeom>
          <a:noFill/>
          <a:ln>
            <a:noFill/>
          </a:ln>
        </p:spPr>
      </p:pic>
      <p:sp>
        <p:nvSpPr>
          <p:cNvPr id="227" name="Google Shape;227;p16"/>
          <p:cNvSpPr txBox="1">
            <a:spLocks noGrp="1"/>
          </p:cNvSpPr>
          <p:nvPr>
            <p:ph type="title"/>
          </p:nvPr>
        </p:nvSpPr>
        <p:spPr>
          <a:xfrm>
            <a:off x="673300" y="780243"/>
            <a:ext cx="1742440" cy="509541"/>
          </a:xfrm>
          <a:prstGeom prst="rect">
            <a:avLst/>
          </a:prstGeom>
          <a:noFill/>
          <a:ln>
            <a:noFill/>
          </a:ln>
        </p:spPr>
        <p:txBody>
          <a:bodyPr spcFirstLastPara="1" wrap="square" lIns="0" tIns="16933" rIns="0" bIns="0" anchor="t" anchorCtr="0">
            <a:spAutoFit/>
          </a:bodyPr>
          <a:lstStyle/>
          <a:p>
            <a:pPr marL="16933"/>
            <a:r>
              <a:rPr lang="en-US"/>
              <a:t>Mockups</a:t>
            </a:r>
            <a:endParaRPr/>
          </a:p>
        </p:txBody>
      </p:sp>
      <p:sp>
        <p:nvSpPr>
          <p:cNvPr id="228" name="Google Shape;228;p16"/>
          <p:cNvSpPr txBox="1"/>
          <p:nvPr/>
        </p:nvSpPr>
        <p:spPr>
          <a:xfrm>
            <a:off x="673300" y="1707152"/>
            <a:ext cx="3037840" cy="4176250"/>
          </a:xfrm>
          <a:prstGeom prst="rect">
            <a:avLst/>
          </a:prstGeom>
          <a:noFill/>
          <a:ln>
            <a:noFill/>
          </a:ln>
        </p:spPr>
        <p:txBody>
          <a:bodyPr spcFirstLastPara="1" wrap="square" lIns="0" tIns="16933" rIns="0" bIns="0" anchor="t" anchorCtr="0">
            <a:spAutoFit/>
          </a:bodyPr>
          <a:lstStyle/>
          <a:p>
            <a:pPr marL="16933" marR="74505" defTabSz="1219170">
              <a:lnSpc>
                <a:spcPct val="130000"/>
              </a:lnSpc>
              <a:buClr>
                <a:srgbClr val="000000"/>
              </a:buClr>
            </a:pPr>
            <a:r>
              <a:rPr lang="en-US" sz="1600" kern="0">
                <a:solidFill>
                  <a:srgbClr val="5F6368"/>
                </a:solidFill>
                <a:latin typeface="Tahoma"/>
                <a:ea typeface="Tahoma"/>
                <a:cs typeface="Tahoma"/>
                <a:sym typeface="Tahoma"/>
              </a:rPr>
              <a:t>Before the usability study 2 the  main ﬂow was user have to  complete the scheduling by  selecting movie time,date and  pickup option to get into the  snack home page.</a:t>
            </a:r>
            <a:endParaRPr sz="1600" kern="0">
              <a:solidFill>
                <a:srgbClr val="000000"/>
              </a:solidFill>
              <a:latin typeface="Tahoma"/>
              <a:ea typeface="Tahoma"/>
              <a:cs typeface="Tahoma"/>
              <a:sym typeface="Tahoma"/>
            </a:endParaRPr>
          </a:p>
          <a:p>
            <a:pPr defTabSz="1219170">
              <a:buClr>
                <a:srgbClr val="000000"/>
              </a:buClr>
            </a:pPr>
            <a:endParaRPr sz="2067" kern="0">
              <a:solidFill>
                <a:srgbClr val="000000"/>
              </a:solidFill>
              <a:latin typeface="Tahoma"/>
              <a:ea typeface="Tahoma"/>
              <a:cs typeface="Tahoma"/>
              <a:sym typeface="Tahoma"/>
            </a:endParaRPr>
          </a:p>
          <a:p>
            <a:pPr marL="16933" marR="6773" defTabSz="1219170">
              <a:lnSpc>
                <a:spcPct val="130000"/>
              </a:lnSpc>
              <a:buClr>
                <a:srgbClr val="000000"/>
              </a:buClr>
            </a:pPr>
            <a:r>
              <a:rPr lang="en-US" sz="1600" kern="0">
                <a:solidFill>
                  <a:srgbClr val="5F6368"/>
                </a:solidFill>
                <a:latin typeface="Tahoma"/>
                <a:ea typeface="Tahoma"/>
                <a:cs typeface="Tahoma"/>
                <a:sym typeface="Tahoma"/>
              </a:rPr>
              <a:t>After the usability study </a:t>
            </a:r>
            <a:r>
              <a:rPr lang="en-US" sz="1600" kern="0">
                <a:solidFill>
                  <a:srgbClr val="6AA84F"/>
                </a:solidFill>
                <a:latin typeface="Tahoma"/>
                <a:ea typeface="Tahoma"/>
                <a:cs typeface="Tahoma"/>
                <a:sym typeface="Tahoma"/>
              </a:rPr>
              <a:t>I added  the pickup options to the  starting of checkout process to  avoid the confusions faced by  the users to get into the snack  home page.</a:t>
            </a:r>
            <a:endParaRPr sz="1600" kern="0">
              <a:solidFill>
                <a:srgbClr val="000000"/>
              </a:solidFill>
              <a:latin typeface="Tahoma"/>
              <a:ea typeface="Tahoma"/>
              <a:cs typeface="Tahoma"/>
              <a:sym typeface="Tahoma"/>
            </a:endParaRPr>
          </a:p>
        </p:txBody>
      </p:sp>
      <p:grpSp>
        <p:nvGrpSpPr>
          <p:cNvPr id="229" name="Google Shape;229;p16"/>
          <p:cNvGrpSpPr/>
          <p:nvPr/>
        </p:nvGrpSpPr>
        <p:grpSpPr>
          <a:xfrm>
            <a:off x="7820334" y="2603953"/>
            <a:ext cx="1046149" cy="163961"/>
            <a:chOff x="5865250" y="1952964"/>
            <a:chExt cx="784612" cy="122971"/>
          </a:xfrm>
        </p:grpSpPr>
        <p:sp>
          <p:nvSpPr>
            <p:cNvPr id="230" name="Google Shape;230;p16"/>
            <p:cNvSpPr/>
            <p:nvPr/>
          </p:nvSpPr>
          <p:spPr>
            <a:xfrm>
              <a:off x="5865250" y="2014450"/>
              <a:ext cx="640715" cy="0"/>
            </a:xfrm>
            <a:custGeom>
              <a:avLst/>
              <a:gdLst/>
              <a:ahLst/>
              <a:cxnLst/>
              <a:rect l="l" t="t" r="r" b="b"/>
              <a:pathLst>
                <a:path w="640715" h="120000" extrusionOk="0">
                  <a:moveTo>
                    <a:pt x="0" y="0"/>
                  </a:moveTo>
                  <a:lnTo>
                    <a:pt x="640649" y="0"/>
                  </a:lnTo>
                </a:path>
              </a:pathLst>
            </a:custGeom>
            <a:noFill/>
            <a:ln w="28550" cap="flat" cmpd="sng">
              <a:solidFill>
                <a:srgbClr val="34A853"/>
              </a:solidFill>
              <a:prstDash val="solid"/>
              <a:round/>
              <a:headEnd type="none" w="sm" len="sm"/>
              <a:tailEnd type="none" w="sm" len="sm"/>
            </a:ln>
          </p:spPr>
          <p:txBody>
            <a:bodyPr spcFirstLastPara="1" wrap="square" lIns="0" tIns="0" rIns="0" bIns="0" anchor="t"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pic>
          <p:nvPicPr>
            <p:cNvPr id="231" name="Google Shape;231;p16"/>
            <p:cNvPicPr preferRelativeResize="0"/>
            <p:nvPr/>
          </p:nvPicPr>
          <p:blipFill rotWithShape="1">
            <a:blip r:embed="rId4">
              <a:alphaModFix/>
            </a:blip>
            <a:srcRect/>
            <a:stretch/>
          </p:blipFill>
          <p:spPr>
            <a:xfrm>
              <a:off x="6491612" y="1952964"/>
              <a:ext cx="158250" cy="122971"/>
            </a:xfrm>
            <a:prstGeom prst="rect">
              <a:avLst/>
            </a:prstGeom>
            <a:noFill/>
            <a:ln>
              <a:noFill/>
            </a:ln>
          </p:spPr>
        </p:pic>
      </p:grpSp>
      <p:sp>
        <p:nvSpPr>
          <p:cNvPr id="232" name="Google Shape;232;p16"/>
          <p:cNvSpPr txBox="1"/>
          <p:nvPr/>
        </p:nvSpPr>
        <p:spPr>
          <a:xfrm>
            <a:off x="5361119" y="1226973"/>
            <a:ext cx="2075180" cy="263320"/>
          </a:xfrm>
          <a:prstGeom prst="rect">
            <a:avLst/>
          </a:prstGeom>
          <a:noFill/>
          <a:ln>
            <a:noFill/>
          </a:ln>
        </p:spPr>
        <p:txBody>
          <a:bodyPr spcFirstLastPara="1" wrap="square" lIns="0" tIns="16933" rIns="0" bIns="0" anchor="t" anchorCtr="0">
            <a:spAutoFit/>
          </a:bodyPr>
          <a:lstStyle/>
          <a:p>
            <a:pPr marL="16933" defTabSz="1219170">
              <a:buClr>
                <a:srgbClr val="000000"/>
              </a:buClr>
            </a:pPr>
            <a:r>
              <a:rPr lang="en-US" sz="1600" kern="0">
                <a:solidFill>
                  <a:srgbClr val="34A853"/>
                </a:solidFill>
                <a:latin typeface="Tahoma"/>
                <a:ea typeface="Tahoma"/>
                <a:cs typeface="Tahoma"/>
                <a:sym typeface="Tahoma"/>
              </a:rPr>
              <a:t>Before usability study</a:t>
            </a:r>
            <a:endParaRPr sz="1600" kern="0">
              <a:solidFill>
                <a:srgbClr val="000000"/>
              </a:solidFill>
              <a:latin typeface="Tahoma"/>
              <a:ea typeface="Tahoma"/>
              <a:cs typeface="Tahoma"/>
              <a:sym typeface="Tahoma"/>
            </a:endParaRPr>
          </a:p>
        </p:txBody>
      </p:sp>
      <p:sp>
        <p:nvSpPr>
          <p:cNvPr id="233" name="Google Shape;233;p16"/>
          <p:cNvSpPr txBox="1"/>
          <p:nvPr/>
        </p:nvSpPr>
        <p:spPr>
          <a:xfrm>
            <a:off x="9288463" y="1226973"/>
            <a:ext cx="1910927" cy="263320"/>
          </a:xfrm>
          <a:prstGeom prst="rect">
            <a:avLst/>
          </a:prstGeom>
          <a:noFill/>
          <a:ln>
            <a:noFill/>
          </a:ln>
        </p:spPr>
        <p:txBody>
          <a:bodyPr spcFirstLastPara="1" wrap="square" lIns="0" tIns="16933" rIns="0" bIns="0" anchor="t" anchorCtr="0">
            <a:spAutoFit/>
          </a:bodyPr>
          <a:lstStyle/>
          <a:p>
            <a:pPr marL="16933" defTabSz="1219170">
              <a:buClr>
                <a:srgbClr val="000000"/>
              </a:buClr>
            </a:pPr>
            <a:r>
              <a:rPr lang="en-US" sz="1600" kern="0">
                <a:solidFill>
                  <a:srgbClr val="34A853"/>
                </a:solidFill>
                <a:latin typeface="Tahoma"/>
                <a:ea typeface="Tahoma"/>
                <a:cs typeface="Tahoma"/>
                <a:sym typeface="Tahoma"/>
              </a:rPr>
              <a:t>After usability study</a:t>
            </a:r>
            <a:endParaRPr sz="1600" kern="0">
              <a:solidFill>
                <a:srgbClr val="000000"/>
              </a:solidFill>
              <a:latin typeface="Tahoma"/>
              <a:ea typeface="Tahoma"/>
              <a:cs typeface="Tahoma"/>
              <a:sym typeface="Tahoma"/>
            </a:endParaRPr>
          </a:p>
        </p:txBody>
      </p:sp>
      <p:pic>
        <p:nvPicPr>
          <p:cNvPr id="2" name="Picture 1">
            <a:extLst>
              <a:ext uri="{FF2B5EF4-FFF2-40B4-BE49-F238E27FC236}">
                <a16:creationId xmlns:a16="http://schemas.microsoft.com/office/drawing/2014/main" id="{A1041DDE-2FCB-7C3B-764F-14C573088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1119" y="1711238"/>
            <a:ext cx="2082907" cy="4172164"/>
          </a:xfrm>
          <a:prstGeom prst="rect">
            <a:avLst/>
          </a:prstGeom>
        </p:spPr>
      </p:pic>
      <p:pic>
        <p:nvPicPr>
          <p:cNvPr id="3" name="Picture 2">
            <a:extLst>
              <a:ext uri="{FF2B5EF4-FFF2-40B4-BE49-F238E27FC236}">
                <a16:creationId xmlns:a16="http://schemas.microsoft.com/office/drawing/2014/main" id="{C539B20D-90A3-3177-6278-7A77A90A12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8463" y="1781777"/>
            <a:ext cx="2044805" cy="415946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1099</TotalTime>
  <Words>539</Words>
  <Application>Microsoft Office PowerPoint</Application>
  <PresentationFormat>Widescreen</PresentationFormat>
  <Paragraphs>51</Paragraphs>
  <Slides>12</Slides>
  <Notes>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Calibri Light</vt:lpstr>
      <vt:lpstr>Open Sans</vt:lpstr>
      <vt:lpstr>Tahoma</vt:lpstr>
      <vt:lpstr>Times New Roman</vt:lpstr>
      <vt:lpstr>Office Theme</vt:lpstr>
      <vt:lpstr>Simple Light</vt:lpstr>
      <vt:lpstr>1_Office Theme</vt:lpstr>
      <vt:lpstr>Ulk cafeteria online ordering system</vt:lpstr>
      <vt:lpstr>PowerPoint Presentation</vt:lpstr>
      <vt:lpstr>PowerPoint Presentation</vt:lpstr>
      <vt:lpstr>PowerPoint Presentation</vt:lpstr>
      <vt:lpstr>PowerPoint Presentation</vt:lpstr>
      <vt:lpstr>PowerPoint Presentation</vt:lpstr>
      <vt:lpstr>User research: summary</vt:lpstr>
      <vt:lpstr>Digital wireframes</vt:lpstr>
      <vt:lpstr>Mockups</vt:lpstr>
      <vt:lpstr>Low-ﬁdelity prototype</vt:lpstr>
      <vt:lpstr>PowerPoint Presentation</vt:lpstr>
      <vt:lpstr>Key Mockups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Nyayikmawut@gmail.com</dc:creator>
  <cp:lastModifiedBy>Nyayikmawut@gmail.com</cp:lastModifiedBy>
  <cp:revision>4</cp:revision>
  <dcterms:created xsi:type="dcterms:W3CDTF">2025-10-19T15:08:04Z</dcterms:created>
  <dcterms:modified xsi:type="dcterms:W3CDTF">2025-10-22T09:17:06Z</dcterms:modified>
</cp:coreProperties>
</file>