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5FA8-9C77-41B0-9A3B-8E40F4E5AAF1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892D-BEDC-41FD-8752-BFC00513A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32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5FA8-9C77-41B0-9A3B-8E40F4E5AAF1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892D-BEDC-41FD-8752-BFC00513A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40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5FA8-9C77-41B0-9A3B-8E40F4E5AAF1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892D-BEDC-41FD-8752-BFC00513A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9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5FA8-9C77-41B0-9A3B-8E40F4E5AAF1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892D-BEDC-41FD-8752-BFC00513A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11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5FA8-9C77-41B0-9A3B-8E40F4E5AAF1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892D-BEDC-41FD-8752-BFC00513A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04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5FA8-9C77-41B0-9A3B-8E40F4E5AAF1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892D-BEDC-41FD-8752-BFC00513A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18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5FA8-9C77-41B0-9A3B-8E40F4E5AAF1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892D-BEDC-41FD-8752-BFC00513A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96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5FA8-9C77-41B0-9A3B-8E40F4E5AAF1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892D-BEDC-41FD-8752-BFC00513A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4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5FA8-9C77-41B0-9A3B-8E40F4E5AAF1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892D-BEDC-41FD-8752-BFC00513A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16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5FA8-9C77-41B0-9A3B-8E40F4E5AAF1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892D-BEDC-41FD-8752-BFC00513A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5FA8-9C77-41B0-9A3B-8E40F4E5AAF1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892D-BEDC-41FD-8752-BFC00513A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62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35FA8-9C77-41B0-9A3B-8E40F4E5AAF1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F892D-BEDC-41FD-8752-BFC00513A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08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CONSTITUTION MAKING IN PAKISTAN 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[Part: II]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5591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â¢ An important aspect of the Constitution of&#10;1973 was the sustainability of the National&#10;Assembly, which was elected for 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1" y="407406"/>
            <a:ext cx="11289671" cy="652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60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â¢ In order to strengthen the parliament, it was&#10;laid down that a Prime Minister against&#10;whom a resolution for a vote of no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5925"/>
            <a:ext cx="11823826" cy="581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75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â¢ PM was answerable to the NA. In&#10;1985, powers of the President were increased.&#10;He enjoyed some discretion in appointment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48" y="837868"/>
            <a:ext cx="11371152" cy="587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22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President:&#10;â¢ Must be at least 45 years of age, Muslim,&#10;qualified to become member of the NA.&#10;â¢ He is elected by the Parlia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78" y="1263382"/>
            <a:ext cx="9949758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831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Parliament with two houses:&#10;â¢ â¢ Upper House called Senate. In this house&#10;equal representation is given to Provinces.&#10;â¢ Sea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24" y="1181900"/>
            <a:ext cx="10692142" cy="51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350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Lower House(National Assembly)&#10;â¢ National Assembly is elected on population basis.&#10;â¢ Its Original strength was 210 but now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752" y="633743"/>
            <a:ext cx="9460871" cy="583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062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ederal System&#10;â¢ Federation of Pakistan has four provinces and&#10;federally administered areas. Two lists are&#10;given in the co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2" y="1254328"/>
            <a:ext cx="10502019" cy="511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2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Provincial Structure:&#10;â¢ Provincial Governors are appointed by the&#10;President on the advice of the PM. Elected Chief&#10;Minist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17" y="1050201"/>
            <a:ext cx="9895436" cy="539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832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â¢ Enough provincial independence is&#10;guaranteed.&#10;â¢ Tradition of strong centre continues&#10;â¢ Centre has emergency powers.&#10;â¢ Go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35" y="642796"/>
            <a:ext cx="10248522" cy="558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10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Principles of Policy:&#10;â¢ Islamic provisions are provided in Principles of&#10;Policy.&#10;Fundamental Rights:&#10;â¢ Fundamental Righ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29" y="946510"/>
            <a:ext cx="9940705" cy="545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69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ahya Khan&#10;â¢ New Chief Martial Law Administrator General&#10;Yahya Khan, soon after the taking-over&#10;announced that he would ho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68" y="316871"/>
            <a:ext cx="10954693" cy="630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319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slamic Provisions:&#10;â¢ Title of the state is Islamic Republic of&#10;Pakistan.&#10;â¢ The objectives resolution was the Preamble in&#10;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78" y="805758"/>
            <a:ext cx="10511072" cy="537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043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â¢ Definition of Muslim was included by an&#10;amendment.&#10;â¢ Principles of Policy also carry some Islamic&#10;clauses.&#10;â¢ Council for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50" y="769545"/>
            <a:ext cx="9669101" cy="533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98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National Language:&#10;â¢ Urdu is declared National Language, however&#10;English may be used for official purposes until&#10;preparat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6" y="525101"/>
            <a:ext cx="11398313" cy="581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54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Judiciary:&#10;â¢ An independent judiciary is given under the&#10;constitution. Supreme Court of Pakistan is the&#10;highest court. On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31" y="1100419"/>
            <a:ext cx="11018067" cy="56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509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8th Amendment (58-2b)&#10;â¢ The Eighth Constitutional Amendment added&#10;a clause to the Article 58 giving to the&#10;President the p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81" y="1344863"/>
            <a:ext cx="10728356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548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â¢ This clause had far reaching implications not&#10;only in making the assembly dependent and&#10;subservient to the President, bu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50" y="1580254"/>
            <a:ext cx="10483912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617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â¢ After being inducted in the Constitution, this&#10;clause was invoked by the President on four&#10;occasions in a short span of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623"/>
            <a:ext cx="6076950" cy="606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13th Amendment&#10;â¢ The parliamentary character of the&#10;Constitution was restored as a result of the&#10;Thirteenth Amendment (199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654" y="570368"/>
            <a:ext cx="6076950" cy="551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35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17th Amendment&#10;â¢ However, the Seventeenth Amendment (was&#10;an amendment to the Constitution of Pakistan&#10;passed in December 2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36" y="199176"/>
            <a:ext cx="6076950" cy="665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18th Amendment&#10;â¢ Was passed by the National Assembly of&#10;Pakistan on April 8, 2010, removing the power&#10;of the President of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221" y="199176"/>
            <a:ext cx="6076950" cy="621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9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ighlights of the 18th Constitutional&#10;Amendment:&#10;â¢ Amendment to Article 6 seeks to pre-empt&#10;military coups in future.&#10;ï§Ar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036"/>
            <a:ext cx="6076950" cy="649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â¢ Governor should be a resident and registered&#10;voter of his/her province, he/she would be&#10;appointed by president on prim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243" y="484783"/>
            <a:ext cx="6076950" cy="613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6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â¢ ï§PM to forward three names for office of CEC, in&#10;consultation with opposition leader in National&#10;Assembly, to a parliam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0" y="511944"/>
            <a:ext cx="6076950" cy="634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â¢ President to appoint Joint Chiefs of Staff&#10;Committee chairman, chief of army staff, chief&#10;of naval staff, chief of air s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19" y="620587"/>
            <a:ext cx="6076950" cy="546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3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â¢ The LFO brought an end to parity between&#10;East and West Pakistan, accepting the&#10;numerical majority of the eastern wing.&#10;â¢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32" y="398352"/>
            <a:ext cx="11343992" cy="626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625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ï§Amendments to Clause 1 seek substitution of&#10;âBaluchistanâ with âBalochistanâ, âSindâ with&#10;âSindhâ&#10;ï§Insertion of clause so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89" y="0"/>
            <a:ext cx="11749732" cy="670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67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â¢ However, the election results that brought Sheikh&#10;Mujib-ur -Rehman's provincial autonomist Awami&#10;League as the majorit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53" y="153909"/>
            <a:ext cx="11126709" cy="622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43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â¢ The military regime's failure in crisis&#10;management led to its intensification and&#10;culminated in the separation of East P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8" y="126750"/>
            <a:ext cx="11027121" cy="65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50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â¢ He got the approval of the Opposition for his&#10;interim Constitution to govern the country as&#10;long as the permanent Const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4" y="217284"/>
            <a:ext cx="11072388" cy="664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68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onstitution Making&#10;â¢ Constitutional Committee comprising National&#10;Assembly (NA) members from all parties was set&#10;up in Ap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4" y="235390"/>
            <a:ext cx="11353046" cy="631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79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â¢ The Constitution functioned since then with&#10;two gaps. It remained operational during&#10;following periods:&#10;â¢ 1973-77: Opera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65" y="457623"/>
            <a:ext cx="11090495" cy="630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63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eatures of the Constitution&#10;Parliamentary System&#10;â¢ It was a parliamentary constitution having&#10;powerful Prime Minister (PM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2" y="217283"/>
            <a:ext cx="11045228" cy="652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72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</Words>
  <Application>Microsoft Office PowerPoint</Application>
  <PresentationFormat>Widescreen</PresentationFormat>
  <Paragraphs>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CONSTITUTION MAKING IN PAKISTAN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CONSTITUTION MAKING IN PAKISTAN </dc:title>
  <dc:creator>Пользователь Windows</dc:creator>
  <cp:lastModifiedBy>Пользователь Windows</cp:lastModifiedBy>
  <cp:revision>5</cp:revision>
  <dcterms:created xsi:type="dcterms:W3CDTF">2019-09-24T15:57:26Z</dcterms:created>
  <dcterms:modified xsi:type="dcterms:W3CDTF">2019-09-24T16:54:34Z</dcterms:modified>
</cp:coreProperties>
</file>